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18"/>
  </p:notesMasterIdLst>
  <p:sldIdLst>
    <p:sldId id="283" r:id="rId3"/>
    <p:sldId id="284" r:id="rId4"/>
    <p:sldId id="259" r:id="rId5"/>
    <p:sldId id="258" r:id="rId6"/>
    <p:sldId id="257" r:id="rId7"/>
    <p:sldId id="262" r:id="rId8"/>
    <p:sldId id="266" r:id="rId9"/>
    <p:sldId id="261" r:id="rId10"/>
    <p:sldId id="278" r:id="rId11"/>
    <p:sldId id="260" r:id="rId12"/>
    <p:sldId id="267" r:id="rId13"/>
    <p:sldId id="271" r:id="rId14"/>
    <p:sldId id="277" r:id="rId15"/>
    <p:sldId id="275" r:id="rId16"/>
    <p:sldId id="282" r:id="rId17"/>
  </p:sldIdLst>
  <p:sldSz cx="9144000" cy="5143500" type="screen16x9"/>
  <p:notesSz cx="6858000" cy="9144000"/>
  <p:embeddedFontLst>
    <p:embeddedFont>
      <p:font typeface="Bebas Neue" panose="020B0604020202020204" charset="0"/>
      <p:regular r:id="rId19"/>
    </p:embeddedFont>
    <p:embeddedFont>
      <p:font typeface="Dodger" panose="00000400000000000000" pitchFamily="2" charset="0"/>
      <p:regular r:id="rId20"/>
    </p:embeddedFont>
    <p:embeddedFont>
      <p:font typeface="Fira Sans Extra Condensed SemiBold" panose="020B0604020202020204" charset="0"/>
      <p:regular r:id="rId21"/>
      <p:bold r:id="rId22"/>
      <p:italic r:id="rId23"/>
      <p:boldItalic r:id="rId24"/>
    </p:embeddedFont>
    <p:embeddedFont>
      <p:font typeface="Proxima Nova" panose="020B0604020202020204" charset="0"/>
      <p:regular r:id="rId25"/>
      <p:bold r:id="rId26"/>
      <p:italic r:id="rId27"/>
      <p:boldItalic r:id="rId28"/>
    </p:embeddedFont>
    <p:embeddedFont>
      <p:font typeface="Proxima Nova Semibold" panose="020B0604020202020204" charset="0"/>
      <p:regular r:id="rId29"/>
      <p:bold r:id="rId30"/>
      <p:boldItalic r:id="rId31"/>
    </p:embeddedFont>
    <p:embeddedFont>
      <p:font typeface="PT Sans" panose="020B060402020202020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  <p15:guide id="3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3F7"/>
    <a:srgbClr val="61B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782F75-ACFB-4C5F-9260-A4FBBA066619}">
  <a:tblStyle styleId="{71782F75-ACFB-4C5F-9260-A4FBBA066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648" y="114"/>
      </p:cViewPr>
      <p:guideLst>
        <p:guide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3022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87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b84ec99c72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b84ec99c72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43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b84ec99c72_1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b84ec99c72_1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713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77ec85d97_1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77ec85d97_1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463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ge77ec85d97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7" name="Google Shape;2517;ge77ec85d97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15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e77ec85d9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2" name="Google Shape;2202;ge77ec85d9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059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ge9364c302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7" name="Google Shape;2867;ge9364c302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90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059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84ec99c72_1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84ec99c72_1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50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79ec7e03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79ec7e03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79ec7e031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79ec7e031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67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315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b84ec99c72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b84ec99c72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68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e9364c302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e9364c302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130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ge77ec85d97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1" name="Google Shape;2571;ge77ec85d97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48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87688" y="1445325"/>
            <a:ext cx="3696000" cy="17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87688" y="3270575"/>
            <a:ext cx="36960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720000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720000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19275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3419275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6118550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 hasCustomPrompt="1"/>
          </p:nvPr>
        </p:nvSpPr>
        <p:spPr>
          <a:xfrm>
            <a:off x="6118550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311800" y="1189100"/>
            <a:ext cx="4520400" cy="19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2158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 idx="2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3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4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937700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937700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 idx="2"/>
          </p:nvPr>
        </p:nvSpPr>
        <p:spPr>
          <a:xfrm>
            <a:off x="3484419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ubTitle" idx="3"/>
          </p:nvPr>
        </p:nvSpPr>
        <p:spPr>
          <a:xfrm>
            <a:off x="3484421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4"/>
          </p:nvPr>
        </p:nvSpPr>
        <p:spPr>
          <a:xfrm>
            <a:off x="6031146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5"/>
          </p:nvPr>
        </p:nvSpPr>
        <p:spPr>
          <a:xfrm>
            <a:off x="6031149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 idx="6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37825"/>
            <a:ext cx="5067600" cy="8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000" y="2903575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424850" y="16182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424850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 idx="2"/>
          </p:nvPr>
        </p:nvSpPr>
        <p:spPr>
          <a:xfrm>
            <a:off x="4740958" y="16182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3"/>
          </p:nvPr>
        </p:nvSpPr>
        <p:spPr>
          <a:xfrm>
            <a:off x="4740954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title" idx="4"/>
          </p:nvPr>
        </p:nvSpPr>
        <p:spPr>
          <a:xfrm>
            <a:off x="2424850" y="30516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5"/>
          </p:nvPr>
        </p:nvSpPr>
        <p:spPr>
          <a:xfrm>
            <a:off x="24248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 idx="6"/>
          </p:nvPr>
        </p:nvSpPr>
        <p:spPr>
          <a:xfrm>
            <a:off x="4740958" y="30516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7"/>
          </p:nvPr>
        </p:nvSpPr>
        <p:spPr>
          <a:xfrm>
            <a:off x="4740954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 idx="8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101175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ubTitle" idx="1"/>
          </p:nvPr>
        </p:nvSpPr>
        <p:spPr>
          <a:xfrm>
            <a:off x="1101175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title" idx="2"/>
          </p:nvPr>
        </p:nvSpPr>
        <p:spPr>
          <a:xfrm>
            <a:off x="3578948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3"/>
          </p:nvPr>
        </p:nvSpPr>
        <p:spPr>
          <a:xfrm>
            <a:off x="3578948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 idx="4"/>
          </p:nvPr>
        </p:nvSpPr>
        <p:spPr>
          <a:xfrm>
            <a:off x="1101175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5"/>
          </p:nvPr>
        </p:nvSpPr>
        <p:spPr>
          <a:xfrm>
            <a:off x="1101175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 idx="6"/>
          </p:nvPr>
        </p:nvSpPr>
        <p:spPr>
          <a:xfrm>
            <a:off x="3578948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7"/>
          </p:nvPr>
        </p:nvSpPr>
        <p:spPr>
          <a:xfrm>
            <a:off x="3578948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8"/>
          </p:nvPr>
        </p:nvSpPr>
        <p:spPr>
          <a:xfrm>
            <a:off x="6056727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9"/>
          </p:nvPr>
        </p:nvSpPr>
        <p:spPr>
          <a:xfrm>
            <a:off x="6056727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 idx="13"/>
          </p:nvPr>
        </p:nvSpPr>
        <p:spPr>
          <a:xfrm>
            <a:off x="6056727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4"/>
          </p:nvPr>
        </p:nvSpPr>
        <p:spPr>
          <a:xfrm>
            <a:off x="6056727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title" idx="15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23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23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720000" y="631037"/>
            <a:ext cx="42948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720000" y="166175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464614" y="3121122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4936786" y="3121122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5055286" y="36087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583289" y="36087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720000" y="18294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3298500" cy="209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ira Sans Extra Condensed SemiBold"/>
              <a:buNone/>
              <a:defRPr sz="25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024450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spd="slow">
    <p:split orient="vert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transition spd="slow">
    <p:split orient="vert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rang_Ch%C3%ADn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nldc.evn.vn/CateNewsg/4/251/Nang-luong-tai-tao/default.aspx" TargetMode="External"/><Relationship Id="rId4" Type="http://schemas.openxmlformats.org/officeDocument/2006/relationships/hyperlink" Target="https://www.citenco.com.vn/tin-tuc-su-kien/hoat-dong-cong-ty/lanh-dao-tp-hcm-tham-nha-may-dien-rac-go-ca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5" y="0"/>
            <a:ext cx="9144000" cy="5143500"/>
          </a:xfrm>
          <a:prstGeom prst="rect">
            <a:avLst/>
          </a:prstGeom>
          <a:solidFill>
            <a:srgbClr val="A7E3F7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629" y="1636211"/>
            <a:ext cx="7926280" cy="1727400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THUYẾT TRÌNH CỦA TỔ 4</a:t>
            </a:r>
          </a:p>
        </p:txBody>
      </p:sp>
      <p:sp>
        <p:nvSpPr>
          <p:cNvPr id="14" name="Parallelogram 13"/>
          <p:cNvSpPr/>
          <p:nvPr/>
        </p:nvSpPr>
        <p:spPr>
          <a:xfrm rot="10800000">
            <a:off x="968071" y="2957530"/>
            <a:ext cx="3416038" cy="108401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09626" y="1524022"/>
            <a:ext cx="258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</a:rPr>
              <a:t>Chào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mừng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accent1">
                    <a:lumMod val="75000"/>
                  </a:schemeClr>
                </a:solidFill>
              </a:rPr>
              <a:t>với</a:t>
            </a:r>
            <a:endParaRPr lang="en-US" sz="1800" b="1" dirty="0"/>
          </a:p>
        </p:txBody>
      </p:sp>
      <p:sp>
        <p:nvSpPr>
          <p:cNvPr id="16" name="Parallelogram 15"/>
          <p:cNvSpPr/>
          <p:nvPr/>
        </p:nvSpPr>
        <p:spPr>
          <a:xfrm rot="10800000">
            <a:off x="4775764" y="1701784"/>
            <a:ext cx="3587271" cy="97995"/>
          </a:xfrm>
          <a:prstGeom prst="parallelogram">
            <a:avLst/>
          </a:prstGeom>
          <a:solidFill>
            <a:srgbClr val="61BC9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10800000">
            <a:off x="7428095" y="2973001"/>
            <a:ext cx="740086" cy="108401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25251" y="952447"/>
            <a:ext cx="172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Parallelogram 36"/>
          <p:cNvSpPr/>
          <p:nvPr/>
        </p:nvSpPr>
        <p:spPr>
          <a:xfrm rot="16743456">
            <a:off x="239065" y="2628750"/>
            <a:ext cx="1139581" cy="1296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/>
          <p:cNvSpPr/>
          <p:nvPr/>
        </p:nvSpPr>
        <p:spPr>
          <a:xfrm rot="10800000">
            <a:off x="642630" y="3190115"/>
            <a:ext cx="2225830" cy="98679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arallelogram 38"/>
          <p:cNvSpPr/>
          <p:nvPr/>
        </p:nvSpPr>
        <p:spPr>
          <a:xfrm rot="10800000">
            <a:off x="6447424" y="1468739"/>
            <a:ext cx="2225830" cy="98679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70261" y="2842454"/>
            <a:ext cx="330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 HẾT HƠI, CHƠI HẾT NẤC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3502181" y="256784"/>
            <a:ext cx="236837" cy="212942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2373523" y="3034653"/>
            <a:ext cx="236837" cy="212942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953570" y="4700296"/>
            <a:ext cx="236837" cy="212942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7961749" y="1141060"/>
            <a:ext cx="236837" cy="212942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7172468" y="4700296"/>
            <a:ext cx="236837" cy="212942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716733" y="1074570"/>
            <a:ext cx="236837" cy="212942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2648323" y="3903586"/>
            <a:ext cx="220137" cy="152400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4758521" y="3697595"/>
            <a:ext cx="220137" cy="152400"/>
          </a:xfrm>
          <a:prstGeom prst="star5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60521" y="1490932"/>
            <a:ext cx="118997" cy="106164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52571" y="3799355"/>
            <a:ext cx="118997" cy="106164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27118" y="4314915"/>
            <a:ext cx="118997" cy="106164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064099" y="1617353"/>
            <a:ext cx="118997" cy="106164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36774" y="4089323"/>
            <a:ext cx="102295" cy="10199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507271" y="624827"/>
            <a:ext cx="102295" cy="101997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866350" y="4089324"/>
            <a:ext cx="102295" cy="101997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arallelogram 50"/>
          <p:cNvSpPr/>
          <p:nvPr/>
        </p:nvSpPr>
        <p:spPr>
          <a:xfrm rot="10800000">
            <a:off x="7836774" y="1983002"/>
            <a:ext cx="1568616" cy="823449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687636" y="4806767"/>
            <a:ext cx="102295" cy="101997"/>
          </a:xfrm>
          <a:prstGeom prst="ellips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/>
          <p:cNvSpPr/>
          <p:nvPr/>
        </p:nvSpPr>
        <p:spPr>
          <a:xfrm rot="10800000">
            <a:off x="-681141" y="1375265"/>
            <a:ext cx="2814896" cy="304168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 rot="10800000">
            <a:off x="1162224" y="1701784"/>
            <a:ext cx="1098723" cy="10840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/>
        </p:nvSpPr>
        <p:spPr>
          <a:xfrm rot="16743456">
            <a:off x="445113" y="2331318"/>
            <a:ext cx="1373413" cy="108401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 rot="16743456">
            <a:off x="7511880" y="2340527"/>
            <a:ext cx="1373413" cy="108401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arallelogram 40"/>
          <p:cNvSpPr/>
          <p:nvPr/>
        </p:nvSpPr>
        <p:spPr>
          <a:xfrm rot="16743456">
            <a:off x="7949765" y="2006652"/>
            <a:ext cx="1139581" cy="1296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arallelogram 51"/>
          <p:cNvSpPr/>
          <p:nvPr/>
        </p:nvSpPr>
        <p:spPr>
          <a:xfrm rot="10800000">
            <a:off x="7428095" y="3524417"/>
            <a:ext cx="2416723" cy="91580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arallelogram 52"/>
          <p:cNvSpPr/>
          <p:nvPr/>
        </p:nvSpPr>
        <p:spPr>
          <a:xfrm rot="10800000">
            <a:off x="7266778" y="3405925"/>
            <a:ext cx="1863615" cy="297603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5657300" y="4591711"/>
            <a:ext cx="236837" cy="212942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8360218" y="373385"/>
            <a:ext cx="160183" cy="138997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2365740" y="4458964"/>
            <a:ext cx="160183" cy="138997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451886" y="4459542"/>
            <a:ext cx="160183" cy="138997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7836774" y="3477000"/>
            <a:ext cx="160183" cy="138997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1293451" y="1331072"/>
            <a:ext cx="236837" cy="212942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60921" y="312256"/>
            <a:ext cx="102295" cy="10199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206669" y="937122"/>
            <a:ext cx="102295" cy="10199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897557" y="1196532"/>
            <a:ext cx="102295" cy="10199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233363" y="3737265"/>
            <a:ext cx="102295" cy="10199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089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19753E-6 L -0.48732 -0.00155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3" presetClass="emph" presetSubtype="2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F1E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 animBg="1"/>
      <p:bldP spid="21" grpId="0"/>
      <p:bldP spid="16" grpId="0" animBg="1"/>
      <p:bldP spid="18" grpId="0" animBg="1"/>
      <p:bldP spid="37" grpId="0" animBg="1"/>
      <p:bldP spid="38" grpId="0" animBg="1"/>
      <p:bldP spid="39" grpId="0" animBg="1"/>
      <p:bldP spid="20" grpId="0"/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7" grpId="0" animBg="1"/>
      <p:bldP spid="13" grpId="0" animBg="1"/>
      <p:bldP spid="15" grpId="0" animBg="1"/>
      <p:bldP spid="41" grpId="0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32"/>
          <p:cNvGrpSpPr/>
          <p:nvPr/>
        </p:nvGrpSpPr>
        <p:grpSpPr>
          <a:xfrm>
            <a:off x="1345711" y="756089"/>
            <a:ext cx="2766523" cy="1646113"/>
            <a:chOff x="2833392" y="1771591"/>
            <a:chExt cx="3476977" cy="2114611"/>
          </a:xfrm>
        </p:grpSpPr>
        <p:grpSp>
          <p:nvGrpSpPr>
            <p:cNvPr id="701" name="Google Shape;701;p32"/>
            <p:cNvGrpSpPr/>
            <p:nvPr/>
          </p:nvGrpSpPr>
          <p:grpSpPr>
            <a:xfrm>
              <a:off x="2833392" y="1771591"/>
              <a:ext cx="3476977" cy="2114611"/>
              <a:chOff x="2833392" y="1771591"/>
              <a:chExt cx="3476977" cy="2114611"/>
            </a:xfrm>
          </p:grpSpPr>
          <p:grpSp>
            <p:nvGrpSpPr>
              <p:cNvPr id="702" name="Google Shape;702;p32"/>
              <p:cNvGrpSpPr/>
              <p:nvPr/>
            </p:nvGrpSpPr>
            <p:grpSpPr>
              <a:xfrm>
                <a:off x="2833392" y="1771591"/>
                <a:ext cx="3476977" cy="2114611"/>
                <a:chOff x="3953084" y="1192896"/>
                <a:chExt cx="4742842" cy="2884478"/>
              </a:xfrm>
            </p:grpSpPr>
            <p:sp>
              <p:nvSpPr>
                <p:cNvPr id="703" name="Google Shape;703;p32"/>
                <p:cNvSpPr/>
                <p:nvPr/>
              </p:nvSpPr>
              <p:spPr>
                <a:xfrm>
                  <a:off x="3953096" y="1192896"/>
                  <a:ext cx="4742831" cy="2884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17" h="154873" extrusionOk="0">
                      <a:moveTo>
                        <a:pt x="143151" y="0"/>
                      </a:moveTo>
                      <a:cubicBezTo>
                        <a:pt x="129939" y="0"/>
                        <a:pt x="117001" y="3178"/>
                        <a:pt x="105777" y="11193"/>
                      </a:cubicBezTo>
                      <a:cubicBezTo>
                        <a:pt x="89637" y="22743"/>
                        <a:pt x="80488" y="41254"/>
                        <a:pt x="65686" y="54203"/>
                      </a:cubicBezTo>
                      <a:cubicBezTo>
                        <a:pt x="58330" y="60677"/>
                        <a:pt x="50275" y="62744"/>
                        <a:pt x="41521" y="66574"/>
                      </a:cubicBezTo>
                      <a:cubicBezTo>
                        <a:pt x="20183" y="75966"/>
                        <a:pt x="2341" y="94082"/>
                        <a:pt x="882" y="117973"/>
                      </a:cubicBezTo>
                      <a:cubicBezTo>
                        <a:pt x="0" y="130891"/>
                        <a:pt x="3070" y="143779"/>
                        <a:pt x="9697" y="154873"/>
                      </a:cubicBezTo>
                      <a:lnTo>
                        <a:pt x="238728" y="154873"/>
                      </a:lnTo>
                      <a:cubicBezTo>
                        <a:pt x="251464" y="134903"/>
                        <a:pt x="254716" y="109705"/>
                        <a:pt x="251069" y="86605"/>
                      </a:cubicBezTo>
                      <a:cubicBezTo>
                        <a:pt x="250400" y="82197"/>
                        <a:pt x="249367" y="77851"/>
                        <a:pt x="248029" y="73595"/>
                      </a:cubicBezTo>
                      <a:cubicBezTo>
                        <a:pt x="239093" y="45297"/>
                        <a:pt x="216144" y="22622"/>
                        <a:pt x="189001" y="10676"/>
                      </a:cubicBezTo>
                      <a:cubicBezTo>
                        <a:pt x="174939" y="4487"/>
                        <a:pt x="158851" y="0"/>
                        <a:pt x="1431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32"/>
                <p:cNvSpPr/>
                <p:nvPr/>
              </p:nvSpPr>
              <p:spPr>
                <a:xfrm>
                  <a:off x="4156290" y="1271028"/>
                  <a:ext cx="1279820" cy="1197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0" h="66081" extrusionOk="0">
                      <a:moveTo>
                        <a:pt x="35314" y="0"/>
                      </a:moveTo>
                      <a:cubicBezTo>
                        <a:pt x="22580" y="0"/>
                        <a:pt x="11011" y="7313"/>
                        <a:pt x="5502" y="18785"/>
                      </a:cubicBezTo>
                      <a:cubicBezTo>
                        <a:pt x="0" y="30305"/>
                        <a:pt x="1611" y="43983"/>
                        <a:pt x="9666" y="53892"/>
                      </a:cubicBezTo>
                      <a:lnTo>
                        <a:pt x="9666" y="53861"/>
                      </a:lnTo>
                      <a:cubicBezTo>
                        <a:pt x="9666" y="53861"/>
                        <a:pt x="26657" y="55533"/>
                        <a:pt x="35290" y="66081"/>
                      </a:cubicBezTo>
                      <a:cubicBezTo>
                        <a:pt x="35290" y="66081"/>
                        <a:pt x="44200" y="54101"/>
                        <a:pt x="60250" y="54101"/>
                      </a:cubicBezTo>
                      <a:cubicBezTo>
                        <a:pt x="60409" y="54101"/>
                        <a:pt x="60570" y="54102"/>
                        <a:pt x="60731" y="54105"/>
                      </a:cubicBezTo>
                      <a:cubicBezTo>
                        <a:pt x="68877" y="44287"/>
                        <a:pt x="70640" y="30639"/>
                        <a:pt x="65229" y="19059"/>
                      </a:cubicBezTo>
                      <a:cubicBezTo>
                        <a:pt x="59819" y="7478"/>
                        <a:pt x="48238" y="61"/>
                        <a:pt x="35472" y="1"/>
                      </a:cubicBezTo>
                      <a:cubicBezTo>
                        <a:pt x="35419" y="0"/>
                        <a:pt x="35367" y="0"/>
                        <a:pt x="35314" y="0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32"/>
                <p:cNvSpPr/>
                <p:nvPr/>
              </p:nvSpPr>
              <p:spPr>
                <a:xfrm>
                  <a:off x="4156290" y="1271028"/>
                  <a:ext cx="1279820" cy="1197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0" h="66081" extrusionOk="0">
                      <a:moveTo>
                        <a:pt x="35314" y="0"/>
                      </a:moveTo>
                      <a:cubicBezTo>
                        <a:pt x="22580" y="0"/>
                        <a:pt x="11011" y="7313"/>
                        <a:pt x="5502" y="18785"/>
                      </a:cubicBezTo>
                      <a:cubicBezTo>
                        <a:pt x="0" y="30305"/>
                        <a:pt x="1611" y="43983"/>
                        <a:pt x="9666" y="53892"/>
                      </a:cubicBezTo>
                      <a:lnTo>
                        <a:pt x="9666" y="53861"/>
                      </a:lnTo>
                      <a:cubicBezTo>
                        <a:pt x="9666" y="53861"/>
                        <a:pt x="26657" y="55533"/>
                        <a:pt x="35290" y="66081"/>
                      </a:cubicBezTo>
                      <a:cubicBezTo>
                        <a:pt x="35290" y="66081"/>
                        <a:pt x="44200" y="54101"/>
                        <a:pt x="60250" y="54101"/>
                      </a:cubicBezTo>
                      <a:cubicBezTo>
                        <a:pt x="60409" y="54101"/>
                        <a:pt x="60570" y="54102"/>
                        <a:pt x="60731" y="54105"/>
                      </a:cubicBezTo>
                      <a:cubicBezTo>
                        <a:pt x="68877" y="44287"/>
                        <a:pt x="70640" y="30639"/>
                        <a:pt x="65229" y="19059"/>
                      </a:cubicBezTo>
                      <a:cubicBezTo>
                        <a:pt x="59819" y="7478"/>
                        <a:pt x="48238" y="61"/>
                        <a:pt x="35472" y="1"/>
                      </a:cubicBezTo>
                      <a:cubicBezTo>
                        <a:pt x="35419" y="0"/>
                        <a:pt x="35367" y="0"/>
                        <a:pt x="353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2"/>
                <p:cNvSpPr/>
                <p:nvPr/>
              </p:nvSpPr>
              <p:spPr>
                <a:xfrm>
                  <a:off x="4504871" y="1548026"/>
                  <a:ext cx="587061" cy="252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3" h="139608" extrusionOk="0">
                      <a:moveTo>
                        <a:pt x="15472" y="0"/>
                      </a:moveTo>
                      <a:lnTo>
                        <a:pt x="15229" y="22919"/>
                      </a:lnTo>
                      <a:cubicBezTo>
                        <a:pt x="9849" y="14712"/>
                        <a:pt x="1" y="12280"/>
                        <a:pt x="1" y="12280"/>
                      </a:cubicBezTo>
                      <a:lnTo>
                        <a:pt x="1" y="12280"/>
                      </a:lnTo>
                      <a:cubicBezTo>
                        <a:pt x="8694" y="15046"/>
                        <a:pt x="14013" y="23253"/>
                        <a:pt x="15229" y="25290"/>
                      </a:cubicBezTo>
                      <a:lnTo>
                        <a:pt x="15138" y="37113"/>
                      </a:lnTo>
                      <a:cubicBezTo>
                        <a:pt x="9727" y="29028"/>
                        <a:pt x="1" y="26627"/>
                        <a:pt x="1" y="26627"/>
                      </a:cubicBezTo>
                      <a:lnTo>
                        <a:pt x="1" y="26627"/>
                      </a:lnTo>
                      <a:cubicBezTo>
                        <a:pt x="8481" y="29302"/>
                        <a:pt x="13740" y="37205"/>
                        <a:pt x="15138" y="39484"/>
                      </a:cubicBezTo>
                      <a:lnTo>
                        <a:pt x="14895" y="139607"/>
                      </a:lnTo>
                      <a:lnTo>
                        <a:pt x="17782" y="139607"/>
                      </a:lnTo>
                      <a:lnTo>
                        <a:pt x="17083" y="46384"/>
                      </a:lnTo>
                      <a:cubicBezTo>
                        <a:pt x="18937" y="43588"/>
                        <a:pt x="24226" y="36597"/>
                        <a:pt x="32403" y="34074"/>
                      </a:cubicBezTo>
                      <a:lnTo>
                        <a:pt x="32403" y="34074"/>
                      </a:lnTo>
                      <a:cubicBezTo>
                        <a:pt x="32402" y="34074"/>
                        <a:pt x="22676" y="36384"/>
                        <a:pt x="17022" y="44135"/>
                      </a:cubicBezTo>
                      <a:lnTo>
                        <a:pt x="16688" y="32341"/>
                      </a:lnTo>
                      <a:cubicBezTo>
                        <a:pt x="18086" y="30123"/>
                        <a:pt x="23557" y="22159"/>
                        <a:pt x="32403" y="19484"/>
                      </a:cubicBezTo>
                      <a:lnTo>
                        <a:pt x="32403" y="19484"/>
                      </a:lnTo>
                      <a:cubicBezTo>
                        <a:pt x="32402" y="19484"/>
                        <a:pt x="22250" y="21886"/>
                        <a:pt x="16627" y="30062"/>
                      </a:cubicBezTo>
                      <a:lnTo>
                        <a:pt x="16323" y="18177"/>
                      </a:lnTo>
                      <a:lnTo>
                        <a:pt x="16354" y="18329"/>
                      </a:lnTo>
                      <a:cubicBezTo>
                        <a:pt x="16354" y="18329"/>
                        <a:pt x="22068" y="7995"/>
                        <a:pt x="32403" y="4833"/>
                      </a:cubicBezTo>
                      <a:lnTo>
                        <a:pt x="32403" y="4833"/>
                      </a:lnTo>
                      <a:cubicBezTo>
                        <a:pt x="32402" y="4834"/>
                        <a:pt x="21764" y="7357"/>
                        <a:pt x="16262" y="15989"/>
                      </a:cubicBezTo>
                      <a:lnTo>
                        <a:pt x="15472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2"/>
                <p:cNvSpPr/>
                <p:nvPr/>
              </p:nvSpPr>
              <p:spPr>
                <a:xfrm>
                  <a:off x="4504871" y="1548026"/>
                  <a:ext cx="587061" cy="252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3" h="139608" extrusionOk="0">
                      <a:moveTo>
                        <a:pt x="15472" y="0"/>
                      </a:moveTo>
                      <a:lnTo>
                        <a:pt x="15229" y="22919"/>
                      </a:lnTo>
                      <a:cubicBezTo>
                        <a:pt x="9849" y="14712"/>
                        <a:pt x="1" y="12280"/>
                        <a:pt x="1" y="12280"/>
                      </a:cubicBezTo>
                      <a:lnTo>
                        <a:pt x="1" y="12280"/>
                      </a:lnTo>
                      <a:cubicBezTo>
                        <a:pt x="8694" y="15046"/>
                        <a:pt x="14013" y="23253"/>
                        <a:pt x="15229" y="25290"/>
                      </a:cubicBezTo>
                      <a:lnTo>
                        <a:pt x="15138" y="37113"/>
                      </a:lnTo>
                      <a:cubicBezTo>
                        <a:pt x="9727" y="29028"/>
                        <a:pt x="1" y="26627"/>
                        <a:pt x="1" y="26627"/>
                      </a:cubicBezTo>
                      <a:lnTo>
                        <a:pt x="1" y="26627"/>
                      </a:lnTo>
                      <a:cubicBezTo>
                        <a:pt x="8481" y="29302"/>
                        <a:pt x="13740" y="37205"/>
                        <a:pt x="15138" y="39484"/>
                      </a:cubicBezTo>
                      <a:lnTo>
                        <a:pt x="14895" y="139607"/>
                      </a:lnTo>
                      <a:lnTo>
                        <a:pt x="17782" y="139607"/>
                      </a:lnTo>
                      <a:lnTo>
                        <a:pt x="17083" y="46384"/>
                      </a:lnTo>
                      <a:cubicBezTo>
                        <a:pt x="18937" y="43588"/>
                        <a:pt x="24226" y="36597"/>
                        <a:pt x="32403" y="34074"/>
                      </a:cubicBezTo>
                      <a:lnTo>
                        <a:pt x="32403" y="34074"/>
                      </a:lnTo>
                      <a:cubicBezTo>
                        <a:pt x="32402" y="34074"/>
                        <a:pt x="22676" y="36384"/>
                        <a:pt x="17022" y="44135"/>
                      </a:cubicBezTo>
                      <a:lnTo>
                        <a:pt x="16688" y="32341"/>
                      </a:lnTo>
                      <a:cubicBezTo>
                        <a:pt x="18086" y="30123"/>
                        <a:pt x="23557" y="22159"/>
                        <a:pt x="32403" y="19484"/>
                      </a:cubicBezTo>
                      <a:lnTo>
                        <a:pt x="32403" y="19484"/>
                      </a:lnTo>
                      <a:cubicBezTo>
                        <a:pt x="32402" y="19484"/>
                        <a:pt x="22250" y="21886"/>
                        <a:pt x="16627" y="30062"/>
                      </a:cubicBezTo>
                      <a:lnTo>
                        <a:pt x="16323" y="18177"/>
                      </a:lnTo>
                      <a:lnTo>
                        <a:pt x="16354" y="18329"/>
                      </a:lnTo>
                      <a:cubicBezTo>
                        <a:pt x="16354" y="18329"/>
                        <a:pt x="22068" y="7995"/>
                        <a:pt x="32403" y="4833"/>
                      </a:cubicBezTo>
                      <a:lnTo>
                        <a:pt x="32403" y="4833"/>
                      </a:lnTo>
                      <a:cubicBezTo>
                        <a:pt x="32402" y="4834"/>
                        <a:pt x="21764" y="7357"/>
                        <a:pt x="16262" y="15989"/>
                      </a:cubicBezTo>
                      <a:lnTo>
                        <a:pt x="154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2"/>
                <p:cNvSpPr/>
                <p:nvPr/>
              </p:nvSpPr>
              <p:spPr>
                <a:xfrm>
                  <a:off x="3953084" y="2438483"/>
                  <a:ext cx="1043586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1" h="53863" extrusionOk="0">
                      <a:moveTo>
                        <a:pt x="28748" y="1"/>
                      </a:moveTo>
                      <a:cubicBezTo>
                        <a:pt x="18385" y="1"/>
                        <a:pt x="8975" y="5945"/>
                        <a:pt x="4499" y="15290"/>
                      </a:cubicBezTo>
                      <a:cubicBezTo>
                        <a:pt x="0" y="24682"/>
                        <a:pt x="1307" y="35838"/>
                        <a:pt x="7873" y="43923"/>
                      </a:cubicBezTo>
                      <a:lnTo>
                        <a:pt x="7873" y="43892"/>
                      </a:lnTo>
                      <a:cubicBezTo>
                        <a:pt x="7873" y="43892"/>
                        <a:pt x="21733" y="45260"/>
                        <a:pt x="28785" y="53862"/>
                      </a:cubicBezTo>
                      <a:cubicBezTo>
                        <a:pt x="28785" y="53862"/>
                        <a:pt x="36067" y="44103"/>
                        <a:pt x="49153" y="44103"/>
                      </a:cubicBezTo>
                      <a:cubicBezTo>
                        <a:pt x="49273" y="44103"/>
                        <a:pt x="49394" y="44103"/>
                        <a:pt x="49515" y="44105"/>
                      </a:cubicBezTo>
                      <a:cubicBezTo>
                        <a:pt x="56171" y="36081"/>
                        <a:pt x="57600" y="24956"/>
                        <a:pt x="53193" y="15533"/>
                      </a:cubicBezTo>
                      <a:cubicBezTo>
                        <a:pt x="48785" y="6080"/>
                        <a:pt x="39332" y="62"/>
                        <a:pt x="28907" y="1"/>
                      </a:cubicBezTo>
                      <a:cubicBezTo>
                        <a:pt x="28854" y="1"/>
                        <a:pt x="28801" y="1"/>
                        <a:pt x="28748" y="1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2"/>
                <p:cNvSpPr/>
                <p:nvPr/>
              </p:nvSpPr>
              <p:spPr>
                <a:xfrm>
                  <a:off x="3953084" y="2438483"/>
                  <a:ext cx="1043586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1" h="53863" extrusionOk="0">
                      <a:moveTo>
                        <a:pt x="28748" y="1"/>
                      </a:moveTo>
                      <a:cubicBezTo>
                        <a:pt x="18385" y="1"/>
                        <a:pt x="8975" y="5945"/>
                        <a:pt x="4499" y="15290"/>
                      </a:cubicBezTo>
                      <a:cubicBezTo>
                        <a:pt x="0" y="24682"/>
                        <a:pt x="1307" y="35838"/>
                        <a:pt x="7873" y="43923"/>
                      </a:cubicBezTo>
                      <a:lnTo>
                        <a:pt x="7873" y="43892"/>
                      </a:lnTo>
                      <a:cubicBezTo>
                        <a:pt x="7873" y="43892"/>
                        <a:pt x="21733" y="45260"/>
                        <a:pt x="28785" y="53862"/>
                      </a:cubicBezTo>
                      <a:cubicBezTo>
                        <a:pt x="28785" y="53862"/>
                        <a:pt x="36067" y="44103"/>
                        <a:pt x="49153" y="44103"/>
                      </a:cubicBezTo>
                      <a:cubicBezTo>
                        <a:pt x="49273" y="44103"/>
                        <a:pt x="49394" y="44103"/>
                        <a:pt x="49515" y="44105"/>
                      </a:cubicBezTo>
                      <a:cubicBezTo>
                        <a:pt x="56171" y="36081"/>
                        <a:pt x="57600" y="24956"/>
                        <a:pt x="53193" y="15533"/>
                      </a:cubicBezTo>
                      <a:cubicBezTo>
                        <a:pt x="48785" y="6080"/>
                        <a:pt x="39332" y="62"/>
                        <a:pt x="28907" y="1"/>
                      </a:cubicBezTo>
                      <a:cubicBezTo>
                        <a:pt x="28854" y="1"/>
                        <a:pt x="28801" y="1"/>
                        <a:pt x="28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2"/>
                <p:cNvSpPr/>
                <p:nvPr/>
              </p:nvSpPr>
              <p:spPr>
                <a:xfrm>
                  <a:off x="4236696" y="2664282"/>
                  <a:ext cx="479117" cy="141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5" h="77965" extrusionOk="0">
                      <a:moveTo>
                        <a:pt x="12645" y="0"/>
                      </a:moveTo>
                      <a:lnTo>
                        <a:pt x="12432" y="18663"/>
                      </a:lnTo>
                      <a:cubicBezTo>
                        <a:pt x="8025" y="11976"/>
                        <a:pt x="0" y="10001"/>
                        <a:pt x="0" y="10000"/>
                      </a:cubicBezTo>
                      <a:lnTo>
                        <a:pt x="0" y="10000"/>
                      </a:lnTo>
                      <a:cubicBezTo>
                        <a:pt x="7113" y="12250"/>
                        <a:pt x="11429" y="18967"/>
                        <a:pt x="12432" y="20609"/>
                      </a:cubicBezTo>
                      <a:lnTo>
                        <a:pt x="12371" y="30244"/>
                      </a:lnTo>
                      <a:cubicBezTo>
                        <a:pt x="7933" y="23648"/>
                        <a:pt x="0" y="21703"/>
                        <a:pt x="0" y="21703"/>
                      </a:cubicBezTo>
                      <a:lnTo>
                        <a:pt x="0" y="21703"/>
                      </a:lnTo>
                      <a:cubicBezTo>
                        <a:pt x="6930" y="23891"/>
                        <a:pt x="11246" y="30305"/>
                        <a:pt x="12341" y="32159"/>
                      </a:cubicBezTo>
                      <a:lnTo>
                        <a:pt x="12249" y="77965"/>
                      </a:lnTo>
                      <a:lnTo>
                        <a:pt x="14256" y="77965"/>
                      </a:lnTo>
                      <a:lnTo>
                        <a:pt x="13952" y="37812"/>
                      </a:lnTo>
                      <a:cubicBezTo>
                        <a:pt x="15471" y="35533"/>
                        <a:pt x="19788" y="29818"/>
                        <a:pt x="26444" y="27782"/>
                      </a:cubicBezTo>
                      <a:lnTo>
                        <a:pt x="26444" y="27782"/>
                      </a:lnTo>
                      <a:cubicBezTo>
                        <a:pt x="26444" y="27782"/>
                        <a:pt x="18511" y="29667"/>
                        <a:pt x="13891" y="35989"/>
                      </a:cubicBezTo>
                      <a:lnTo>
                        <a:pt x="13648" y="26353"/>
                      </a:lnTo>
                      <a:cubicBezTo>
                        <a:pt x="14772" y="24530"/>
                        <a:pt x="19240" y="18055"/>
                        <a:pt x="26444" y="15867"/>
                      </a:cubicBezTo>
                      <a:lnTo>
                        <a:pt x="26444" y="15867"/>
                      </a:lnTo>
                      <a:cubicBezTo>
                        <a:pt x="26444" y="15867"/>
                        <a:pt x="18176" y="17812"/>
                        <a:pt x="13587" y="24469"/>
                      </a:cubicBezTo>
                      <a:lnTo>
                        <a:pt x="13347" y="14919"/>
                      </a:lnTo>
                      <a:lnTo>
                        <a:pt x="13347" y="14919"/>
                      </a:lnTo>
                      <a:cubicBezTo>
                        <a:pt x="13480" y="14683"/>
                        <a:pt x="18146" y="6468"/>
                        <a:pt x="26444" y="3921"/>
                      </a:cubicBezTo>
                      <a:lnTo>
                        <a:pt x="26444" y="3921"/>
                      </a:lnTo>
                      <a:cubicBezTo>
                        <a:pt x="26444" y="3921"/>
                        <a:pt x="17781" y="5988"/>
                        <a:pt x="13283" y="13040"/>
                      </a:cubicBez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2"/>
                <p:cNvSpPr/>
                <p:nvPr/>
              </p:nvSpPr>
              <p:spPr>
                <a:xfrm>
                  <a:off x="4236696" y="2664282"/>
                  <a:ext cx="479117" cy="141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5" h="77965" extrusionOk="0">
                      <a:moveTo>
                        <a:pt x="12645" y="0"/>
                      </a:moveTo>
                      <a:lnTo>
                        <a:pt x="12432" y="18663"/>
                      </a:lnTo>
                      <a:cubicBezTo>
                        <a:pt x="8025" y="11976"/>
                        <a:pt x="0" y="10001"/>
                        <a:pt x="0" y="10000"/>
                      </a:cubicBezTo>
                      <a:lnTo>
                        <a:pt x="0" y="10000"/>
                      </a:lnTo>
                      <a:cubicBezTo>
                        <a:pt x="7113" y="12250"/>
                        <a:pt x="11429" y="18967"/>
                        <a:pt x="12432" y="20609"/>
                      </a:cubicBezTo>
                      <a:lnTo>
                        <a:pt x="12371" y="30244"/>
                      </a:lnTo>
                      <a:cubicBezTo>
                        <a:pt x="7933" y="23648"/>
                        <a:pt x="0" y="21703"/>
                        <a:pt x="0" y="21703"/>
                      </a:cubicBezTo>
                      <a:lnTo>
                        <a:pt x="0" y="21703"/>
                      </a:lnTo>
                      <a:cubicBezTo>
                        <a:pt x="6930" y="23891"/>
                        <a:pt x="11246" y="30305"/>
                        <a:pt x="12341" y="32159"/>
                      </a:cubicBezTo>
                      <a:lnTo>
                        <a:pt x="12249" y="77965"/>
                      </a:lnTo>
                      <a:lnTo>
                        <a:pt x="14256" y="77965"/>
                      </a:lnTo>
                      <a:lnTo>
                        <a:pt x="13952" y="37812"/>
                      </a:lnTo>
                      <a:cubicBezTo>
                        <a:pt x="15471" y="35533"/>
                        <a:pt x="19788" y="29818"/>
                        <a:pt x="26444" y="27782"/>
                      </a:cubicBezTo>
                      <a:lnTo>
                        <a:pt x="26444" y="27782"/>
                      </a:lnTo>
                      <a:cubicBezTo>
                        <a:pt x="26444" y="27782"/>
                        <a:pt x="18511" y="29667"/>
                        <a:pt x="13891" y="35989"/>
                      </a:cubicBezTo>
                      <a:lnTo>
                        <a:pt x="13648" y="26353"/>
                      </a:lnTo>
                      <a:cubicBezTo>
                        <a:pt x="14772" y="24530"/>
                        <a:pt x="19240" y="18055"/>
                        <a:pt x="26444" y="15867"/>
                      </a:cubicBezTo>
                      <a:lnTo>
                        <a:pt x="26444" y="15867"/>
                      </a:lnTo>
                      <a:cubicBezTo>
                        <a:pt x="26444" y="15867"/>
                        <a:pt x="18176" y="17812"/>
                        <a:pt x="13587" y="24469"/>
                      </a:cubicBezTo>
                      <a:lnTo>
                        <a:pt x="13347" y="14919"/>
                      </a:lnTo>
                      <a:lnTo>
                        <a:pt x="13347" y="14919"/>
                      </a:lnTo>
                      <a:cubicBezTo>
                        <a:pt x="13480" y="14683"/>
                        <a:pt x="18146" y="6468"/>
                        <a:pt x="26444" y="3921"/>
                      </a:cubicBezTo>
                      <a:lnTo>
                        <a:pt x="26444" y="3921"/>
                      </a:lnTo>
                      <a:cubicBezTo>
                        <a:pt x="26444" y="3921"/>
                        <a:pt x="17781" y="5988"/>
                        <a:pt x="13283" y="13040"/>
                      </a:cubicBez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2"/>
                <p:cNvSpPr/>
                <p:nvPr/>
              </p:nvSpPr>
              <p:spPr>
                <a:xfrm>
                  <a:off x="7567834" y="2438483"/>
                  <a:ext cx="1044130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1" h="53863" extrusionOk="0">
                      <a:moveTo>
                        <a:pt x="28779" y="1"/>
                      </a:moveTo>
                      <a:cubicBezTo>
                        <a:pt x="18416" y="1"/>
                        <a:pt x="8975" y="5945"/>
                        <a:pt x="4499" y="15290"/>
                      </a:cubicBezTo>
                      <a:cubicBezTo>
                        <a:pt x="1" y="24682"/>
                        <a:pt x="1338" y="35838"/>
                        <a:pt x="7904" y="43923"/>
                      </a:cubicBezTo>
                      <a:lnTo>
                        <a:pt x="7934" y="43892"/>
                      </a:lnTo>
                      <a:cubicBezTo>
                        <a:pt x="7934" y="43892"/>
                        <a:pt x="21764" y="45260"/>
                        <a:pt x="28785" y="53862"/>
                      </a:cubicBezTo>
                      <a:cubicBezTo>
                        <a:pt x="28785" y="53862"/>
                        <a:pt x="36098" y="44103"/>
                        <a:pt x="49184" y="44103"/>
                      </a:cubicBezTo>
                      <a:cubicBezTo>
                        <a:pt x="49304" y="44103"/>
                        <a:pt x="49425" y="44103"/>
                        <a:pt x="49546" y="44105"/>
                      </a:cubicBezTo>
                      <a:cubicBezTo>
                        <a:pt x="56202" y="36081"/>
                        <a:pt x="57631" y="24956"/>
                        <a:pt x="53224" y="15533"/>
                      </a:cubicBezTo>
                      <a:cubicBezTo>
                        <a:pt x="48816" y="6080"/>
                        <a:pt x="39363" y="32"/>
                        <a:pt x="28937" y="1"/>
                      </a:cubicBezTo>
                      <a:cubicBezTo>
                        <a:pt x="28885" y="1"/>
                        <a:pt x="28832" y="1"/>
                        <a:pt x="28779" y="1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32"/>
                <p:cNvSpPr/>
                <p:nvPr/>
              </p:nvSpPr>
              <p:spPr>
                <a:xfrm>
                  <a:off x="7567834" y="2438483"/>
                  <a:ext cx="1044130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1" h="53863" extrusionOk="0">
                      <a:moveTo>
                        <a:pt x="28779" y="1"/>
                      </a:moveTo>
                      <a:cubicBezTo>
                        <a:pt x="18416" y="1"/>
                        <a:pt x="8975" y="5945"/>
                        <a:pt x="4499" y="15290"/>
                      </a:cubicBezTo>
                      <a:cubicBezTo>
                        <a:pt x="1" y="24682"/>
                        <a:pt x="1338" y="35838"/>
                        <a:pt x="7904" y="43923"/>
                      </a:cubicBezTo>
                      <a:lnTo>
                        <a:pt x="7934" y="43892"/>
                      </a:lnTo>
                      <a:cubicBezTo>
                        <a:pt x="7934" y="43892"/>
                        <a:pt x="21764" y="45260"/>
                        <a:pt x="28785" y="53862"/>
                      </a:cubicBezTo>
                      <a:cubicBezTo>
                        <a:pt x="28785" y="53862"/>
                        <a:pt x="36098" y="44103"/>
                        <a:pt x="49184" y="44103"/>
                      </a:cubicBezTo>
                      <a:cubicBezTo>
                        <a:pt x="49304" y="44103"/>
                        <a:pt x="49425" y="44103"/>
                        <a:pt x="49546" y="44105"/>
                      </a:cubicBezTo>
                      <a:cubicBezTo>
                        <a:pt x="56202" y="36081"/>
                        <a:pt x="57631" y="24956"/>
                        <a:pt x="53224" y="15533"/>
                      </a:cubicBezTo>
                      <a:cubicBezTo>
                        <a:pt x="48816" y="6080"/>
                        <a:pt x="39363" y="32"/>
                        <a:pt x="28937" y="1"/>
                      </a:cubicBezTo>
                      <a:cubicBezTo>
                        <a:pt x="28885" y="1"/>
                        <a:pt x="28832" y="1"/>
                        <a:pt x="287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32"/>
                <p:cNvSpPr/>
                <p:nvPr/>
              </p:nvSpPr>
              <p:spPr>
                <a:xfrm>
                  <a:off x="7852550" y="2663720"/>
                  <a:ext cx="478574" cy="14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" h="77996" extrusionOk="0">
                      <a:moveTo>
                        <a:pt x="12645" y="1"/>
                      </a:moveTo>
                      <a:lnTo>
                        <a:pt x="12432" y="18694"/>
                      </a:lnTo>
                      <a:cubicBezTo>
                        <a:pt x="8025" y="12008"/>
                        <a:pt x="1" y="10032"/>
                        <a:pt x="0" y="10031"/>
                      </a:cubicBezTo>
                      <a:lnTo>
                        <a:pt x="0" y="10031"/>
                      </a:lnTo>
                      <a:cubicBezTo>
                        <a:pt x="7082" y="12281"/>
                        <a:pt x="11429" y="18968"/>
                        <a:pt x="12402" y="20640"/>
                      </a:cubicBezTo>
                      <a:lnTo>
                        <a:pt x="12341" y="30275"/>
                      </a:lnTo>
                      <a:cubicBezTo>
                        <a:pt x="7934" y="23680"/>
                        <a:pt x="1" y="21734"/>
                        <a:pt x="0" y="21734"/>
                      </a:cubicBezTo>
                      <a:lnTo>
                        <a:pt x="0" y="21734"/>
                      </a:lnTo>
                      <a:cubicBezTo>
                        <a:pt x="6930" y="23922"/>
                        <a:pt x="11216" y="30336"/>
                        <a:pt x="12341" y="32190"/>
                      </a:cubicBezTo>
                      <a:lnTo>
                        <a:pt x="12250" y="77996"/>
                      </a:lnTo>
                      <a:lnTo>
                        <a:pt x="14225" y="77996"/>
                      </a:lnTo>
                      <a:lnTo>
                        <a:pt x="13921" y="37813"/>
                      </a:lnTo>
                      <a:cubicBezTo>
                        <a:pt x="15441" y="35533"/>
                        <a:pt x="19757" y="29849"/>
                        <a:pt x="26414" y="27813"/>
                      </a:cubicBezTo>
                      <a:lnTo>
                        <a:pt x="26414" y="27813"/>
                      </a:lnTo>
                      <a:cubicBezTo>
                        <a:pt x="26413" y="27813"/>
                        <a:pt x="18511" y="29667"/>
                        <a:pt x="13891" y="35989"/>
                      </a:cubicBezTo>
                      <a:lnTo>
                        <a:pt x="13617" y="26384"/>
                      </a:lnTo>
                      <a:cubicBezTo>
                        <a:pt x="14773" y="24561"/>
                        <a:pt x="19210" y="18086"/>
                        <a:pt x="26414" y="15867"/>
                      </a:cubicBezTo>
                      <a:lnTo>
                        <a:pt x="26414" y="15867"/>
                      </a:lnTo>
                      <a:cubicBezTo>
                        <a:pt x="26413" y="15868"/>
                        <a:pt x="18146" y="17844"/>
                        <a:pt x="13587" y="24500"/>
                      </a:cubicBezTo>
                      <a:lnTo>
                        <a:pt x="13317" y="14919"/>
                      </a:lnTo>
                      <a:lnTo>
                        <a:pt x="13317" y="14919"/>
                      </a:lnTo>
                      <a:cubicBezTo>
                        <a:pt x="13457" y="14670"/>
                        <a:pt x="18123" y="6467"/>
                        <a:pt x="26414" y="3952"/>
                      </a:cubicBezTo>
                      <a:lnTo>
                        <a:pt x="26414" y="3952"/>
                      </a:lnTo>
                      <a:cubicBezTo>
                        <a:pt x="26413" y="3953"/>
                        <a:pt x="17751" y="5989"/>
                        <a:pt x="13253" y="13041"/>
                      </a:cubicBezTo>
                      <a:lnTo>
                        <a:pt x="12645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2"/>
                <p:cNvSpPr/>
                <p:nvPr/>
              </p:nvSpPr>
              <p:spPr>
                <a:xfrm>
                  <a:off x="7852550" y="2663720"/>
                  <a:ext cx="478574" cy="14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" h="77996" extrusionOk="0">
                      <a:moveTo>
                        <a:pt x="12645" y="1"/>
                      </a:moveTo>
                      <a:lnTo>
                        <a:pt x="12432" y="18694"/>
                      </a:lnTo>
                      <a:cubicBezTo>
                        <a:pt x="8025" y="12008"/>
                        <a:pt x="1" y="10032"/>
                        <a:pt x="0" y="10031"/>
                      </a:cubicBezTo>
                      <a:lnTo>
                        <a:pt x="0" y="10031"/>
                      </a:lnTo>
                      <a:cubicBezTo>
                        <a:pt x="7082" y="12281"/>
                        <a:pt x="11429" y="18968"/>
                        <a:pt x="12402" y="20640"/>
                      </a:cubicBezTo>
                      <a:lnTo>
                        <a:pt x="12341" y="30275"/>
                      </a:lnTo>
                      <a:cubicBezTo>
                        <a:pt x="7934" y="23680"/>
                        <a:pt x="1" y="21734"/>
                        <a:pt x="0" y="21734"/>
                      </a:cubicBezTo>
                      <a:lnTo>
                        <a:pt x="0" y="21734"/>
                      </a:lnTo>
                      <a:cubicBezTo>
                        <a:pt x="6930" y="23922"/>
                        <a:pt x="11216" y="30336"/>
                        <a:pt x="12341" y="32190"/>
                      </a:cubicBezTo>
                      <a:lnTo>
                        <a:pt x="12250" y="77996"/>
                      </a:lnTo>
                      <a:lnTo>
                        <a:pt x="14225" y="77996"/>
                      </a:lnTo>
                      <a:lnTo>
                        <a:pt x="13921" y="37813"/>
                      </a:lnTo>
                      <a:cubicBezTo>
                        <a:pt x="15441" y="35533"/>
                        <a:pt x="19757" y="29849"/>
                        <a:pt x="26414" y="27813"/>
                      </a:cubicBezTo>
                      <a:lnTo>
                        <a:pt x="26414" y="27813"/>
                      </a:lnTo>
                      <a:cubicBezTo>
                        <a:pt x="26413" y="27813"/>
                        <a:pt x="18511" y="29667"/>
                        <a:pt x="13891" y="35989"/>
                      </a:cubicBezTo>
                      <a:lnTo>
                        <a:pt x="13617" y="26384"/>
                      </a:lnTo>
                      <a:cubicBezTo>
                        <a:pt x="14773" y="24561"/>
                        <a:pt x="19210" y="18086"/>
                        <a:pt x="26414" y="15867"/>
                      </a:cubicBezTo>
                      <a:lnTo>
                        <a:pt x="26414" y="15867"/>
                      </a:lnTo>
                      <a:cubicBezTo>
                        <a:pt x="26413" y="15868"/>
                        <a:pt x="18146" y="17844"/>
                        <a:pt x="13587" y="24500"/>
                      </a:cubicBezTo>
                      <a:lnTo>
                        <a:pt x="13317" y="14919"/>
                      </a:lnTo>
                      <a:lnTo>
                        <a:pt x="13317" y="14919"/>
                      </a:lnTo>
                      <a:cubicBezTo>
                        <a:pt x="13457" y="14670"/>
                        <a:pt x="18123" y="6467"/>
                        <a:pt x="26414" y="3952"/>
                      </a:cubicBezTo>
                      <a:lnTo>
                        <a:pt x="26414" y="3952"/>
                      </a:lnTo>
                      <a:cubicBezTo>
                        <a:pt x="26413" y="3953"/>
                        <a:pt x="17751" y="5989"/>
                        <a:pt x="13253" y="13041"/>
                      </a:cubicBezTo>
                      <a:lnTo>
                        <a:pt x="1264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2"/>
                <p:cNvSpPr/>
                <p:nvPr/>
              </p:nvSpPr>
              <p:spPr>
                <a:xfrm>
                  <a:off x="7094242" y="2122405"/>
                  <a:ext cx="247829" cy="2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9" h="13709" fill="none" extrusionOk="0">
                      <a:moveTo>
                        <a:pt x="13678" y="0"/>
                      </a:moveTo>
                      <a:lnTo>
                        <a:pt x="0" y="13708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2"/>
                <p:cNvSpPr/>
                <p:nvPr/>
              </p:nvSpPr>
              <p:spPr>
                <a:xfrm>
                  <a:off x="7059547" y="2336609"/>
                  <a:ext cx="68303" cy="6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3771" extrusionOk="0">
                      <a:moveTo>
                        <a:pt x="1581" y="1"/>
                      </a:moveTo>
                      <a:lnTo>
                        <a:pt x="0" y="3770"/>
                      </a:lnTo>
                      <a:lnTo>
                        <a:pt x="3769" y="2189"/>
                      </a:lnTo>
                      <a:lnTo>
                        <a:pt x="2067" y="1734"/>
                      </a:lnTo>
                      <a:lnTo>
                        <a:pt x="1581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2"/>
                <p:cNvSpPr/>
                <p:nvPr/>
              </p:nvSpPr>
              <p:spPr>
                <a:xfrm>
                  <a:off x="7353069" y="2171957"/>
                  <a:ext cx="118960" cy="20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" h="11278" fill="none" extrusionOk="0">
                      <a:moveTo>
                        <a:pt x="6566" y="1"/>
                      </a:moveTo>
                      <a:lnTo>
                        <a:pt x="0" y="1127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2"/>
                <p:cNvSpPr/>
                <p:nvPr/>
              </p:nvSpPr>
              <p:spPr>
                <a:xfrm>
                  <a:off x="7328828" y="2345432"/>
                  <a:ext cx="58393" cy="73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" h="4043" extrusionOk="0">
                      <a:moveTo>
                        <a:pt x="548" y="0"/>
                      </a:moveTo>
                      <a:lnTo>
                        <a:pt x="1" y="4043"/>
                      </a:lnTo>
                      <a:lnTo>
                        <a:pt x="3223" y="1550"/>
                      </a:lnTo>
                      <a:lnTo>
                        <a:pt x="1460" y="1550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32"/>
                <p:cNvSpPr/>
                <p:nvPr/>
              </p:nvSpPr>
              <p:spPr>
                <a:xfrm>
                  <a:off x="6625597" y="1893853"/>
                  <a:ext cx="770447" cy="480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5" h="26537" fill="none" extrusionOk="0">
                      <a:moveTo>
                        <a:pt x="42524" y="1"/>
                      </a:moveTo>
                      <a:lnTo>
                        <a:pt x="1" y="26536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2"/>
                <p:cNvSpPr/>
                <p:nvPr/>
              </p:nvSpPr>
              <p:spPr>
                <a:xfrm>
                  <a:off x="6584851" y="2340468"/>
                  <a:ext cx="72706" cy="60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3314" extrusionOk="0">
                      <a:moveTo>
                        <a:pt x="2371" y="1"/>
                      </a:moveTo>
                      <a:lnTo>
                        <a:pt x="0" y="3314"/>
                      </a:lnTo>
                      <a:lnTo>
                        <a:pt x="0" y="3314"/>
                      </a:lnTo>
                      <a:lnTo>
                        <a:pt x="4013" y="2615"/>
                      </a:lnTo>
                      <a:lnTo>
                        <a:pt x="2432" y="1794"/>
                      </a:lnTo>
                      <a:lnTo>
                        <a:pt x="2371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2"/>
                <p:cNvSpPr/>
                <p:nvPr/>
              </p:nvSpPr>
              <p:spPr>
                <a:xfrm>
                  <a:off x="7424651" y="1543968"/>
                  <a:ext cx="489589" cy="44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3" h="24745" extrusionOk="0">
                      <a:moveTo>
                        <a:pt x="13505" y="1"/>
                      </a:moveTo>
                      <a:cubicBezTo>
                        <a:pt x="12680" y="1"/>
                        <a:pt x="11843" y="83"/>
                        <a:pt x="11004" y="255"/>
                      </a:cubicBezTo>
                      <a:cubicBezTo>
                        <a:pt x="4317" y="1653"/>
                        <a:pt x="1" y="8219"/>
                        <a:pt x="1399" y="14906"/>
                      </a:cubicBezTo>
                      <a:cubicBezTo>
                        <a:pt x="2619" y="20739"/>
                        <a:pt x="7747" y="24745"/>
                        <a:pt x="13475" y="24745"/>
                      </a:cubicBezTo>
                      <a:cubicBezTo>
                        <a:pt x="14314" y="24745"/>
                        <a:pt x="15165" y="24659"/>
                        <a:pt x="16019" y="24480"/>
                      </a:cubicBezTo>
                      <a:cubicBezTo>
                        <a:pt x="22706" y="23112"/>
                        <a:pt x="27023" y="16547"/>
                        <a:pt x="25624" y="9860"/>
                      </a:cubicBezTo>
                      <a:cubicBezTo>
                        <a:pt x="24402" y="4012"/>
                        <a:pt x="19250" y="1"/>
                        <a:pt x="1350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12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2"/>
                <p:cNvSpPr/>
                <p:nvPr/>
              </p:nvSpPr>
              <p:spPr>
                <a:xfrm>
                  <a:off x="7669708" y="1378410"/>
                  <a:ext cx="18" cy="10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28" fill="none" extrusionOk="0">
                      <a:moveTo>
                        <a:pt x="1" y="1"/>
                      </a:moveTo>
                      <a:lnTo>
                        <a:pt x="1" y="592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2"/>
                <p:cNvSpPr/>
                <p:nvPr/>
              </p:nvSpPr>
              <p:spPr>
                <a:xfrm>
                  <a:off x="7669708" y="2050805"/>
                  <a:ext cx="18" cy="107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59" fill="none" extrusionOk="0">
                      <a:moveTo>
                        <a:pt x="1" y="1"/>
                      </a:moveTo>
                      <a:lnTo>
                        <a:pt x="1" y="595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2"/>
                <p:cNvSpPr/>
                <p:nvPr/>
              </p:nvSpPr>
              <p:spPr>
                <a:xfrm>
                  <a:off x="7951671" y="1768299"/>
                  <a:ext cx="107944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1" fill="none" extrusionOk="0">
                      <a:moveTo>
                        <a:pt x="595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32"/>
                <p:cNvSpPr/>
                <p:nvPr/>
              </p:nvSpPr>
              <p:spPr>
                <a:xfrm>
                  <a:off x="7279276" y="1768299"/>
                  <a:ext cx="107944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1" fill="none" extrusionOk="0">
                      <a:moveTo>
                        <a:pt x="595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32"/>
                <p:cNvSpPr/>
                <p:nvPr/>
              </p:nvSpPr>
              <p:spPr>
                <a:xfrm>
                  <a:off x="7869073" y="1492949"/>
                  <a:ext cx="76003" cy="7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4196" fill="none" extrusionOk="0">
                      <a:moveTo>
                        <a:pt x="4195" y="1"/>
                      </a:moveTo>
                      <a:lnTo>
                        <a:pt x="0" y="4196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32"/>
                <p:cNvSpPr/>
                <p:nvPr/>
              </p:nvSpPr>
              <p:spPr>
                <a:xfrm>
                  <a:off x="7393815" y="1968207"/>
                  <a:ext cx="76021" cy="7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4195" fill="none" extrusionOk="0">
                      <a:moveTo>
                        <a:pt x="4195" y="0"/>
                      </a:moveTo>
                      <a:lnTo>
                        <a:pt x="1" y="4195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32"/>
                <p:cNvSpPr/>
                <p:nvPr/>
              </p:nvSpPr>
              <p:spPr>
                <a:xfrm>
                  <a:off x="7393815" y="1492949"/>
                  <a:ext cx="76021" cy="7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4196" fill="none" extrusionOk="0">
                      <a:moveTo>
                        <a:pt x="1" y="1"/>
                      </a:moveTo>
                      <a:lnTo>
                        <a:pt x="4195" y="4196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2"/>
                <p:cNvSpPr/>
                <p:nvPr/>
              </p:nvSpPr>
              <p:spPr>
                <a:xfrm>
                  <a:off x="7869073" y="1968207"/>
                  <a:ext cx="76003" cy="7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4195" fill="none" extrusionOk="0">
                      <a:moveTo>
                        <a:pt x="0" y="0"/>
                      </a:moveTo>
                      <a:lnTo>
                        <a:pt x="4195" y="4195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2"/>
                <p:cNvSpPr/>
                <p:nvPr/>
              </p:nvSpPr>
              <p:spPr>
                <a:xfrm>
                  <a:off x="4960291" y="3336676"/>
                  <a:ext cx="2864739" cy="7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40670" extrusionOk="0">
                      <a:moveTo>
                        <a:pt x="1" y="0"/>
                      </a:moveTo>
                      <a:lnTo>
                        <a:pt x="1" y="40670"/>
                      </a:lnTo>
                      <a:lnTo>
                        <a:pt x="158119" y="40670"/>
                      </a:lnTo>
                      <a:lnTo>
                        <a:pt x="158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2"/>
                <p:cNvSpPr/>
                <p:nvPr/>
              </p:nvSpPr>
              <p:spPr>
                <a:xfrm>
                  <a:off x="4960291" y="3336676"/>
                  <a:ext cx="2864739" cy="13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7235" extrusionOk="0">
                      <a:moveTo>
                        <a:pt x="1" y="0"/>
                      </a:moveTo>
                      <a:lnTo>
                        <a:pt x="1" y="7234"/>
                      </a:lnTo>
                      <a:lnTo>
                        <a:pt x="158119" y="7234"/>
                      </a:lnTo>
                      <a:lnTo>
                        <a:pt x="1581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2"/>
                <p:cNvSpPr/>
                <p:nvPr/>
              </p:nvSpPr>
              <p:spPr>
                <a:xfrm>
                  <a:off x="4960291" y="3336676"/>
                  <a:ext cx="2864739" cy="7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40670" fill="none" extrusionOk="0">
                      <a:moveTo>
                        <a:pt x="1" y="0"/>
                      </a:moveTo>
                      <a:lnTo>
                        <a:pt x="158119" y="0"/>
                      </a:lnTo>
                      <a:lnTo>
                        <a:pt x="158119" y="40670"/>
                      </a:lnTo>
                      <a:lnTo>
                        <a:pt x="1" y="40670"/>
                      </a:lnTo>
                      <a:close/>
                    </a:path>
                  </a:pathLst>
                </a:custGeom>
                <a:noFill/>
                <a:ln w="9875" cap="rnd" cmpd="sng">
                  <a:solidFill>
                    <a:srgbClr val="2632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32"/>
                <p:cNvSpPr/>
                <p:nvPr/>
              </p:nvSpPr>
              <p:spPr>
                <a:xfrm>
                  <a:off x="4931103" y="3336676"/>
                  <a:ext cx="2923657" cy="3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72" h="1855" extrusionOk="0">
                      <a:moveTo>
                        <a:pt x="1" y="0"/>
                      </a:moveTo>
                      <a:lnTo>
                        <a:pt x="1" y="1854"/>
                      </a:lnTo>
                      <a:lnTo>
                        <a:pt x="161372" y="1854"/>
                      </a:lnTo>
                      <a:lnTo>
                        <a:pt x="16137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32"/>
                <p:cNvSpPr/>
                <p:nvPr/>
              </p:nvSpPr>
              <p:spPr>
                <a:xfrm>
                  <a:off x="4899724" y="2490807"/>
                  <a:ext cx="2962755" cy="84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30" h="46719" extrusionOk="0">
                      <a:moveTo>
                        <a:pt x="13618" y="1"/>
                      </a:moveTo>
                      <a:lnTo>
                        <a:pt x="0" y="46719"/>
                      </a:lnTo>
                      <a:lnTo>
                        <a:pt x="163529" y="46719"/>
                      </a:lnTo>
                      <a:lnTo>
                        <a:pt x="14988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2"/>
                <p:cNvSpPr/>
                <p:nvPr/>
              </p:nvSpPr>
              <p:spPr>
                <a:xfrm>
                  <a:off x="5049519" y="2574509"/>
                  <a:ext cx="560610" cy="628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3" h="34713" extrusionOk="0">
                      <a:moveTo>
                        <a:pt x="9362" y="1"/>
                      </a:moveTo>
                      <a:lnTo>
                        <a:pt x="0" y="34713"/>
                      </a:lnTo>
                      <a:lnTo>
                        <a:pt x="24590" y="34713"/>
                      </a:lnTo>
                      <a:lnTo>
                        <a:pt x="30943" y="92"/>
                      </a:lnTo>
                      <a:lnTo>
                        <a:pt x="936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2"/>
                <p:cNvSpPr/>
                <p:nvPr/>
              </p:nvSpPr>
              <p:spPr>
                <a:xfrm>
                  <a:off x="5159656" y="2576176"/>
                  <a:ext cx="155865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34560" extrusionOk="0">
                      <a:moveTo>
                        <a:pt x="8602" y="0"/>
                      </a:moveTo>
                      <a:lnTo>
                        <a:pt x="0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2"/>
                <p:cNvSpPr/>
                <p:nvPr/>
              </p:nvSpPr>
              <p:spPr>
                <a:xfrm>
                  <a:off x="5159656" y="2576176"/>
                  <a:ext cx="155865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34560" fill="none" extrusionOk="0">
                      <a:moveTo>
                        <a:pt x="8602" y="0"/>
                      </a:moveTo>
                      <a:lnTo>
                        <a:pt x="0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2"/>
                <p:cNvSpPr/>
                <p:nvPr/>
              </p:nvSpPr>
              <p:spPr>
                <a:xfrm>
                  <a:off x="5274738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extrusionOk="0">
                      <a:moveTo>
                        <a:pt x="7813" y="0"/>
                      </a:moveTo>
                      <a:lnTo>
                        <a:pt x="1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2"/>
                <p:cNvSpPr/>
                <p:nvPr/>
              </p:nvSpPr>
              <p:spPr>
                <a:xfrm>
                  <a:off x="5274738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fill="none" extrusionOk="0">
                      <a:moveTo>
                        <a:pt x="7813" y="0"/>
                      </a:moveTo>
                      <a:lnTo>
                        <a:pt x="1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32"/>
                <p:cNvSpPr/>
                <p:nvPr/>
              </p:nvSpPr>
              <p:spPr>
                <a:xfrm>
                  <a:off x="5389838" y="2576720"/>
                  <a:ext cx="127239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34530" extrusionOk="0">
                      <a:moveTo>
                        <a:pt x="7022" y="0"/>
                      </a:moveTo>
                      <a:lnTo>
                        <a:pt x="1" y="3453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32"/>
                <p:cNvSpPr/>
                <p:nvPr/>
              </p:nvSpPr>
              <p:spPr>
                <a:xfrm>
                  <a:off x="5389838" y="2576720"/>
                  <a:ext cx="127239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34530" fill="none" extrusionOk="0">
                      <a:moveTo>
                        <a:pt x="7022" y="0"/>
                      </a:moveTo>
                      <a:lnTo>
                        <a:pt x="1" y="3453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2"/>
                <p:cNvSpPr/>
                <p:nvPr/>
              </p:nvSpPr>
              <p:spPr>
                <a:xfrm>
                  <a:off x="5195999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extrusionOk="0">
                      <a:moveTo>
                        <a:pt x="0" y="1"/>
                      </a:moveTo>
                      <a:lnTo>
                        <a:pt x="22128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2"/>
                <p:cNvSpPr/>
                <p:nvPr/>
              </p:nvSpPr>
              <p:spPr>
                <a:xfrm>
                  <a:off x="5195999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fill="none" extrusionOk="0">
                      <a:moveTo>
                        <a:pt x="0" y="1"/>
                      </a:moveTo>
                      <a:lnTo>
                        <a:pt x="22128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2"/>
                <p:cNvSpPr/>
                <p:nvPr/>
              </p:nvSpPr>
              <p:spPr>
                <a:xfrm>
                  <a:off x="5169566" y="2761754"/>
                  <a:ext cx="409184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" h="62" extrusionOk="0">
                      <a:moveTo>
                        <a:pt x="0" y="0"/>
                      </a:moveTo>
                      <a:lnTo>
                        <a:pt x="22584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2"/>
                <p:cNvSpPr/>
                <p:nvPr/>
              </p:nvSpPr>
              <p:spPr>
                <a:xfrm>
                  <a:off x="5169566" y="2761754"/>
                  <a:ext cx="409184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" h="62" fill="none" extrusionOk="0">
                      <a:moveTo>
                        <a:pt x="0" y="0"/>
                      </a:moveTo>
                      <a:lnTo>
                        <a:pt x="22584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32"/>
                <p:cNvSpPr/>
                <p:nvPr/>
              </p:nvSpPr>
              <p:spPr>
                <a:xfrm>
                  <a:off x="5140922" y="2866382"/>
                  <a:ext cx="419094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31" extrusionOk="0">
                      <a:moveTo>
                        <a:pt x="1" y="1"/>
                      </a:moveTo>
                      <a:lnTo>
                        <a:pt x="23132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32"/>
                <p:cNvSpPr/>
                <p:nvPr/>
              </p:nvSpPr>
              <p:spPr>
                <a:xfrm>
                  <a:off x="5140922" y="2866382"/>
                  <a:ext cx="419094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31" fill="none" extrusionOk="0">
                      <a:moveTo>
                        <a:pt x="1" y="1"/>
                      </a:moveTo>
                      <a:lnTo>
                        <a:pt x="23132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32"/>
                <p:cNvSpPr/>
                <p:nvPr/>
              </p:nvSpPr>
              <p:spPr>
                <a:xfrm>
                  <a:off x="5111735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extrusionOk="0">
                      <a:moveTo>
                        <a:pt x="1" y="0"/>
                      </a:moveTo>
                      <a:lnTo>
                        <a:pt x="23618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32"/>
                <p:cNvSpPr/>
                <p:nvPr/>
              </p:nvSpPr>
              <p:spPr>
                <a:xfrm>
                  <a:off x="5111735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fill="none" extrusionOk="0">
                      <a:moveTo>
                        <a:pt x="1" y="0"/>
                      </a:moveTo>
                      <a:lnTo>
                        <a:pt x="23618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2"/>
                <p:cNvSpPr/>
                <p:nvPr/>
              </p:nvSpPr>
              <p:spPr>
                <a:xfrm>
                  <a:off x="5080899" y="3089409"/>
                  <a:ext cx="438371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6" h="1" extrusionOk="0">
                      <a:moveTo>
                        <a:pt x="1" y="1"/>
                      </a:moveTo>
                      <a:lnTo>
                        <a:pt x="24196" y="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2"/>
                <p:cNvSpPr/>
                <p:nvPr/>
              </p:nvSpPr>
              <p:spPr>
                <a:xfrm>
                  <a:off x="5080899" y="3089409"/>
                  <a:ext cx="438371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6" h="1" fill="none" extrusionOk="0">
                      <a:moveTo>
                        <a:pt x="1" y="1"/>
                      </a:moveTo>
                      <a:lnTo>
                        <a:pt x="24196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2"/>
                <p:cNvSpPr/>
                <p:nvPr/>
              </p:nvSpPr>
              <p:spPr>
                <a:xfrm>
                  <a:off x="5573224" y="2576720"/>
                  <a:ext cx="493992" cy="62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6" h="34591" extrusionOk="0">
                      <a:moveTo>
                        <a:pt x="5806" y="0"/>
                      </a:moveTo>
                      <a:lnTo>
                        <a:pt x="0" y="34591"/>
                      </a:lnTo>
                      <a:lnTo>
                        <a:pt x="24408" y="34591"/>
                      </a:lnTo>
                      <a:lnTo>
                        <a:pt x="27265" y="92"/>
                      </a:lnTo>
                      <a:lnTo>
                        <a:pt x="580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2"/>
                <p:cNvSpPr/>
                <p:nvPr/>
              </p:nvSpPr>
              <p:spPr>
                <a:xfrm>
                  <a:off x="5682255" y="2577825"/>
                  <a:ext cx="91983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34469" extrusionOk="0">
                      <a:moveTo>
                        <a:pt x="5077" y="0"/>
                      </a:moveTo>
                      <a:lnTo>
                        <a:pt x="1" y="3446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2"/>
                <p:cNvSpPr/>
                <p:nvPr/>
              </p:nvSpPr>
              <p:spPr>
                <a:xfrm>
                  <a:off x="5682255" y="2577825"/>
                  <a:ext cx="91983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34469" fill="none" extrusionOk="0">
                      <a:moveTo>
                        <a:pt x="5077" y="0"/>
                      </a:moveTo>
                      <a:lnTo>
                        <a:pt x="1" y="3446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2"/>
                <p:cNvSpPr/>
                <p:nvPr/>
              </p:nvSpPr>
              <p:spPr>
                <a:xfrm>
                  <a:off x="5796812" y="2578368"/>
                  <a:ext cx="77652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6" h="34439" extrusionOk="0">
                      <a:moveTo>
                        <a:pt x="4286" y="1"/>
                      </a:moveTo>
                      <a:lnTo>
                        <a:pt x="0" y="3443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2"/>
                <p:cNvSpPr/>
                <p:nvPr/>
              </p:nvSpPr>
              <p:spPr>
                <a:xfrm>
                  <a:off x="5796812" y="2578368"/>
                  <a:ext cx="77652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6" h="34439" fill="none" extrusionOk="0">
                      <a:moveTo>
                        <a:pt x="4286" y="1"/>
                      </a:moveTo>
                      <a:lnTo>
                        <a:pt x="0" y="3443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2"/>
                <p:cNvSpPr/>
                <p:nvPr/>
              </p:nvSpPr>
              <p:spPr>
                <a:xfrm>
                  <a:off x="5910789" y="2578930"/>
                  <a:ext cx="63900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34408" extrusionOk="0">
                      <a:moveTo>
                        <a:pt x="3527" y="0"/>
                      </a:moveTo>
                      <a:lnTo>
                        <a:pt x="1" y="34408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2"/>
                <p:cNvSpPr/>
                <p:nvPr/>
              </p:nvSpPr>
              <p:spPr>
                <a:xfrm>
                  <a:off x="5910789" y="2578930"/>
                  <a:ext cx="63900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34408" fill="none" extrusionOk="0">
                      <a:moveTo>
                        <a:pt x="3527" y="0"/>
                      </a:moveTo>
                      <a:lnTo>
                        <a:pt x="1" y="3440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2"/>
                <p:cNvSpPr/>
                <p:nvPr/>
              </p:nvSpPr>
              <p:spPr>
                <a:xfrm>
                  <a:off x="5664645" y="2663720"/>
                  <a:ext cx="398168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7" h="62" extrusionOk="0">
                      <a:moveTo>
                        <a:pt x="0" y="1"/>
                      </a:moveTo>
                      <a:lnTo>
                        <a:pt x="21976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2"/>
                <p:cNvSpPr/>
                <p:nvPr/>
              </p:nvSpPr>
              <p:spPr>
                <a:xfrm>
                  <a:off x="5664645" y="2663720"/>
                  <a:ext cx="398168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7" h="62" fill="none" extrusionOk="0">
                      <a:moveTo>
                        <a:pt x="0" y="1"/>
                      </a:moveTo>
                      <a:lnTo>
                        <a:pt x="21976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2"/>
                <p:cNvSpPr/>
                <p:nvPr/>
              </p:nvSpPr>
              <p:spPr>
                <a:xfrm>
                  <a:off x="5647560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extrusionOk="0">
                      <a:moveTo>
                        <a:pt x="1" y="1"/>
                      </a:moveTo>
                      <a:lnTo>
                        <a:pt x="22463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2"/>
                <p:cNvSpPr/>
                <p:nvPr/>
              </p:nvSpPr>
              <p:spPr>
                <a:xfrm>
                  <a:off x="5647560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fill="none" extrusionOk="0">
                      <a:moveTo>
                        <a:pt x="1" y="1"/>
                      </a:moveTo>
                      <a:lnTo>
                        <a:pt x="22463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2"/>
                <p:cNvSpPr/>
                <p:nvPr/>
              </p:nvSpPr>
              <p:spPr>
                <a:xfrm>
                  <a:off x="5630493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extrusionOk="0">
                      <a:moveTo>
                        <a:pt x="1" y="1"/>
                      </a:moveTo>
                      <a:lnTo>
                        <a:pt x="22949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2"/>
                <p:cNvSpPr/>
                <p:nvPr/>
              </p:nvSpPr>
              <p:spPr>
                <a:xfrm>
                  <a:off x="5630493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fill="none" extrusionOk="0">
                      <a:moveTo>
                        <a:pt x="1" y="1"/>
                      </a:moveTo>
                      <a:lnTo>
                        <a:pt x="22949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2"/>
                <p:cNvSpPr/>
                <p:nvPr/>
              </p:nvSpPr>
              <p:spPr>
                <a:xfrm>
                  <a:off x="5611778" y="2975975"/>
                  <a:ext cx="425689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6" h="31" extrusionOk="0">
                      <a:moveTo>
                        <a:pt x="0" y="0"/>
                      </a:moveTo>
                      <a:lnTo>
                        <a:pt x="23496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2"/>
                <p:cNvSpPr/>
                <p:nvPr/>
              </p:nvSpPr>
              <p:spPr>
                <a:xfrm>
                  <a:off x="5611778" y="2975975"/>
                  <a:ext cx="425689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6" h="31" fill="none" extrusionOk="0">
                      <a:moveTo>
                        <a:pt x="0" y="0"/>
                      </a:moveTo>
                      <a:lnTo>
                        <a:pt x="23496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2"/>
                <p:cNvSpPr/>
                <p:nvPr/>
              </p:nvSpPr>
              <p:spPr>
                <a:xfrm>
                  <a:off x="5593044" y="3089409"/>
                  <a:ext cx="435074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2" extrusionOk="0">
                      <a:moveTo>
                        <a:pt x="1" y="1"/>
                      </a:moveTo>
                      <a:lnTo>
                        <a:pt x="24013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2"/>
                <p:cNvSpPr/>
                <p:nvPr/>
              </p:nvSpPr>
              <p:spPr>
                <a:xfrm>
                  <a:off x="5593044" y="3089409"/>
                  <a:ext cx="435074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2" fill="none" extrusionOk="0">
                      <a:moveTo>
                        <a:pt x="1" y="1"/>
                      </a:moveTo>
                      <a:lnTo>
                        <a:pt x="24013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2"/>
                <p:cNvSpPr/>
                <p:nvPr/>
              </p:nvSpPr>
              <p:spPr>
                <a:xfrm>
                  <a:off x="7144899" y="2574509"/>
                  <a:ext cx="560084" cy="628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4713" extrusionOk="0">
                      <a:moveTo>
                        <a:pt x="21582" y="1"/>
                      </a:moveTo>
                      <a:lnTo>
                        <a:pt x="1" y="92"/>
                      </a:lnTo>
                      <a:lnTo>
                        <a:pt x="6353" y="34713"/>
                      </a:lnTo>
                      <a:lnTo>
                        <a:pt x="30913" y="34713"/>
                      </a:lnTo>
                      <a:lnTo>
                        <a:pt x="2158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2"/>
                <p:cNvSpPr/>
                <p:nvPr/>
              </p:nvSpPr>
              <p:spPr>
                <a:xfrm>
                  <a:off x="7439526" y="2576176"/>
                  <a:ext cx="155303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34560" extrusionOk="0">
                      <a:moveTo>
                        <a:pt x="0" y="0"/>
                      </a:moveTo>
                      <a:lnTo>
                        <a:pt x="8572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2"/>
                <p:cNvSpPr/>
                <p:nvPr/>
              </p:nvSpPr>
              <p:spPr>
                <a:xfrm>
                  <a:off x="7439526" y="2576176"/>
                  <a:ext cx="155303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34560" fill="none" extrusionOk="0">
                      <a:moveTo>
                        <a:pt x="0" y="0"/>
                      </a:moveTo>
                      <a:lnTo>
                        <a:pt x="8572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2"/>
                <p:cNvSpPr/>
                <p:nvPr/>
              </p:nvSpPr>
              <p:spPr>
                <a:xfrm>
                  <a:off x="7338194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extrusionOk="0">
                      <a:moveTo>
                        <a:pt x="1" y="0"/>
                      </a:moveTo>
                      <a:lnTo>
                        <a:pt x="7812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2"/>
                <p:cNvSpPr/>
                <p:nvPr/>
              </p:nvSpPr>
              <p:spPr>
                <a:xfrm>
                  <a:off x="7338194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fill="none" extrusionOk="0">
                      <a:moveTo>
                        <a:pt x="1" y="0"/>
                      </a:moveTo>
                      <a:lnTo>
                        <a:pt x="7812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2"/>
                <p:cNvSpPr/>
                <p:nvPr/>
              </p:nvSpPr>
              <p:spPr>
                <a:xfrm>
                  <a:off x="7237425" y="2576720"/>
                  <a:ext cx="127765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34530" extrusionOk="0">
                      <a:moveTo>
                        <a:pt x="0" y="0"/>
                      </a:moveTo>
                      <a:lnTo>
                        <a:pt x="7052" y="3453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2"/>
                <p:cNvSpPr/>
                <p:nvPr/>
              </p:nvSpPr>
              <p:spPr>
                <a:xfrm>
                  <a:off x="7237425" y="2576720"/>
                  <a:ext cx="127765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34530" fill="none" extrusionOk="0">
                      <a:moveTo>
                        <a:pt x="0" y="0"/>
                      </a:moveTo>
                      <a:lnTo>
                        <a:pt x="7052" y="3453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2"/>
                <p:cNvSpPr/>
                <p:nvPr/>
              </p:nvSpPr>
              <p:spPr>
                <a:xfrm>
                  <a:off x="7157563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extrusionOk="0">
                      <a:moveTo>
                        <a:pt x="22129" y="1"/>
                      </a:moveTo>
                      <a:lnTo>
                        <a:pt x="1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2"/>
                <p:cNvSpPr/>
                <p:nvPr/>
              </p:nvSpPr>
              <p:spPr>
                <a:xfrm>
                  <a:off x="7157563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fill="none" extrusionOk="0">
                      <a:moveTo>
                        <a:pt x="22129" y="1"/>
                      </a:moveTo>
                      <a:lnTo>
                        <a:pt x="1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2"/>
                <p:cNvSpPr/>
                <p:nvPr/>
              </p:nvSpPr>
              <p:spPr>
                <a:xfrm>
                  <a:off x="7175735" y="2761754"/>
                  <a:ext cx="409745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" h="62" extrusionOk="0">
                      <a:moveTo>
                        <a:pt x="22615" y="0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2"/>
                <p:cNvSpPr/>
                <p:nvPr/>
              </p:nvSpPr>
              <p:spPr>
                <a:xfrm>
                  <a:off x="7175735" y="2761754"/>
                  <a:ext cx="409745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" h="62" fill="none" extrusionOk="0">
                      <a:moveTo>
                        <a:pt x="22615" y="0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2"/>
                <p:cNvSpPr/>
                <p:nvPr/>
              </p:nvSpPr>
              <p:spPr>
                <a:xfrm>
                  <a:off x="7195012" y="2866382"/>
                  <a:ext cx="418550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2" h="31" extrusionOk="0">
                      <a:moveTo>
                        <a:pt x="23101" y="1"/>
                      </a:moveTo>
                      <a:lnTo>
                        <a:pt x="1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2"/>
                <p:cNvSpPr/>
                <p:nvPr/>
              </p:nvSpPr>
              <p:spPr>
                <a:xfrm>
                  <a:off x="7195012" y="2866382"/>
                  <a:ext cx="418550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2" h="31" fill="none" extrusionOk="0">
                      <a:moveTo>
                        <a:pt x="23101" y="1"/>
                      </a:moveTo>
                      <a:lnTo>
                        <a:pt x="1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2"/>
                <p:cNvSpPr/>
                <p:nvPr/>
              </p:nvSpPr>
              <p:spPr>
                <a:xfrm>
                  <a:off x="7214832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extrusionOk="0">
                      <a:moveTo>
                        <a:pt x="23618" y="0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2"/>
                <p:cNvSpPr/>
                <p:nvPr/>
              </p:nvSpPr>
              <p:spPr>
                <a:xfrm>
                  <a:off x="7214832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fill="none" extrusionOk="0">
                      <a:moveTo>
                        <a:pt x="23618" y="0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2"/>
                <p:cNvSpPr/>
                <p:nvPr/>
              </p:nvSpPr>
              <p:spPr>
                <a:xfrm>
                  <a:off x="7235776" y="3089409"/>
                  <a:ext cx="437809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5" h="1" extrusionOk="0">
                      <a:moveTo>
                        <a:pt x="24165" y="1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2"/>
                <p:cNvSpPr/>
                <p:nvPr/>
              </p:nvSpPr>
              <p:spPr>
                <a:xfrm>
                  <a:off x="7235776" y="3089409"/>
                  <a:ext cx="437809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5" h="1" fill="none" extrusionOk="0">
                      <a:moveTo>
                        <a:pt x="24165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2"/>
                <p:cNvSpPr/>
                <p:nvPr/>
              </p:nvSpPr>
              <p:spPr>
                <a:xfrm>
                  <a:off x="6687831" y="2576720"/>
                  <a:ext cx="493992" cy="62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6" h="34591" extrusionOk="0">
                      <a:moveTo>
                        <a:pt x="21429" y="0"/>
                      </a:moveTo>
                      <a:lnTo>
                        <a:pt x="0" y="92"/>
                      </a:lnTo>
                      <a:lnTo>
                        <a:pt x="2857" y="34591"/>
                      </a:lnTo>
                      <a:lnTo>
                        <a:pt x="27265" y="34591"/>
                      </a:lnTo>
                      <a:lnTo>
                        <a:pt x="214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2"/>
                <p:cNvSpPr/>
                <p:nvPr/>
              </p:nvSpPr>
              <p:spPr>
                <a:xfrm>
                  <a:off x="6980790" y="2577825"/>
                  <a:ext cx="91439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" h="34469" extrusionOk="0">
                      <a:moveTo>
                        <a:pt x="1" y="0"/>
                      </a:moveTo>
                      <a:lnTo>
                        <a:pt x="5046" y="3446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2"/>
                <p:cNvSpPr/>
                <p:nvPr/>
              </p:nvSpPr>
              <p:spPr>
                <a:xfrm>
                  <a:off x="6980790" y="2577825"/>
                  <a:ext cx="91439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" h="34469" fill="none" extrusionOk="0">
                      <a:moveTo>
                        <a:pt x="1" y="0"/>
                      </a:moveTo>
                      <a:lnTo>
                        <a:pt x="5046" y="3446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2"/>
                <p:cNvSpPr/>
                <p:nvPr/>
              </p:nvSpPr>
              <p:spPr>
                <a:xfrm>
                  <a:off x="6880021" y="2578368"/>
                  <a:ext cx="78213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34439" extrusionOk="0">
                      <a:moveTo>
                        <a:pt x="0" y="1"/>
                      </a:moveTo>
                      <a:lnTo>
                        <a:pt x="4317" y="3443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2"/>
                <p:cNvSpPr/>
                <p:nvPr/>
              </p:nvSpPr>
              <p:spPr>
                <a:xfrm>
                  <a:off x="6880021" y="2578368"/>
                  <a:ext cx="78213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34439" fill="none" extrusionOk="0">
                      <a:moveTo>
                        <a:pt x="0" y="1"/>
                      </a:moveTo>
                      <a:lnTo>
                        <a:pt x="4317" y="3443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2"/>
                <p:cNvSpPr/>
                <p:nvPr/>
              </p:nvSpPr>
              <p:spPr>
                <a:xfrm>
                  <a:off x="6779795" y="2578930"/>
                  <a:ext cx="64444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7" h="34408" extrusionOk="0">
                      <a:moveTo>
                        <a:pt x="0" y="0"/>
                      </a:moveTo>
                      <a:lnTo>
                        <a:pt x="3557" y="34408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2"/>
                <p:cNvSpPr/>
                <p:nvPr/>
              </p:nvSpPr>
              <p:spPr>
                <a:xfrm>
                  <a:off x="6779795" y="2578930"/>
                  <a:ext cx="64444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7" h="34408" fill="none" extrusionOk="0">
                      <a:moveTo>
                        <a:pt x="0" y="0"/>
                      </a:moveTo>
                      <a:lnTo>
                        <a:pt x="3557" y="3440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2"/>
                <p:cNvSpPr/>
                <p:nvPr/>
              </p:nvSpPr>
              <p:spPr>
                <a:xfrm>
                  <a:off x="6691690" y="2663720"/>
                  <a:ext cx="39871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7" h="62" extrusionOk="0">
                      <a:moveTo>
                        <a:pt x="22007" y="1"/>
                      </a:moveTo>
                      <a:lnTo>
                        <a:pt x="0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2"/>
                <p:cNvSpPr/>
                <p:nvPr/>
              </p:nvSpPr>
              <p:spPr>
                <a:xfrm>
                  <a:off x="6691690" y="2663720"/>
                  <a:ext cx="39871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7" h="62" fill="none" extrusionOk="0">
                      <a:moveTo>
                        <a:pt x="22007" y="1"/>
                      </a:moveTo>
                      <a:lnTo>
                        <a:pt x="0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2"/>
                <p:cNvSpPr/>
                <p:nvPr/>
              </p:nvSpPr>
              <p:spPr>
                <a:xfrm>
                  <a:off x="6699933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extrusionOk="0">
                      <a:moveTo>
                        <a:pt x="22463" y="1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2"/>
                <p:cNvSpPr/>
                <p:nvPr/>
              </p:nvSpPr>
              <p:spPr>
                <a:xfrm>
                  <a:off x="6699933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fill="none" extrusionOk="0">
                      <a:moveTo>
                        <a:pt x="22463" y="1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2"/>
                <p:cNvSpPr/>
                <p:nvPr/>
              </p:nvSpPr>
              <p:spPr>
                <a:xfrm>
                  <a:off x="6708756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extrusionOk="0">
                      <a:moveTo>
                        <a:pt x="22949" y="1"/>
                      </a:moveTo>
                      <a:lnTo>
                        <a:pt x="0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2"/>
                <p:cNvSpPr/>
                <p:nvPr/>
              </p:nvSpPr>
              <p:spPr>
                <a:xfrm>
                  <a:off x="6708756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fill="none" extrusionOk="0">
                      <a:moveTo>
                        <a:pt x="22949" y="1"/>
                      </a:moveTo>
                      <a:lnTo>
                        <a:pt x="0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2"/>
                <p:cNvSpPr/>
                <p:nvPr/>
              </p:nvSpPr>
              <p:spPr>
                <a:xfrm>
                  <a:off x="6717561" y="2975975"/>
                  <a:ext cx="42516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7" h="31" extrusionOk="0">
                      <a:moveTo>
                        <a:pt x="23466" y="0"/>
                      </a:moveTo>
                      <a:lnTo>
                        <a:pt x="1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2"/>
                <p:cNvSpPr/>
                <p:nvPr/>
              </p:nvSpPr>
              <p:spPr>
                <a:xfrm>
                  <a:off x="6717561" y="2975975"/>
                  <a:ext cx="42516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7" h="31" fill="none" extrusionOk="0">
                      <a:moveTo>
                        <a:pt x="23466" y="0"/>
                      </a:moveTo>
                      <a:lnTo>
                        <a:pt x="1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2"/>
                <p:cNvSpPr/>
                <p:nvPr/>
              </p:nvSpPr>
              <p:spPr>
                <a:xfrm>
                  <a:off x="6726928" y="3089409"/>
                  <a:ext cx="435056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32" extrusionOk="0">
                      <a:moveTo>
                        <a:pt x="24013" y="1"/>
                      </a:moveTo>
                      <a:lnTo>
                        <a:pt x="0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2"/>
                <p:cNvSpPr/>
                <p:nvPr/>
              </p:nvSpPr>
              <p:spPr>
                <a:xfrm>
                  <a:off x="6726928" y="3089409"/>
                  <a:ext cx="435056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32" fill="none" extrusionOk="0">
                      <a:moveTo>
                        <a:pt x="24013" y="1"/>
                      </a:moveTo>
                      <a:lnTo>
                        <a:pt x="0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2"/>
                <p:cNvSpPr/>
                <p:nvPr/>
              </p:nvSpPr>
              <p:spPr>
                <a:xfrm>
                  <a:off x="6172370" y="3467738"/>
                  <a:ext cx="55095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2"/>
                <p:cNvSpPr/>
                <p:nvPr/>
              </p:nvSpPr>
              <p:spPr>
                <a:xfrm>
                  <a:off x="6172370" y="3583926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2"/>
                <p:cNvSpPr/>
                <p:nvPr/>
              </p:nvSpPr>
              <p:spPr>
                <a:xfrm>
                  <a:off x="6172370" y="3689660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2"/>
                <p:cNvSpPr/>
                <p:nvPr/>
              </p:nvSpPr>
              <p:spPr>
                <a:xfrm>
                  <a:off x="6172370" y="3795955"/>
                  <a:ext cx="55095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2"/>
                <p:cNvSpPr/>
                <p:nvPr/>
              </p:nvSpPr>
              <p:spPr>
                <a:xfrm>
                  <a:off x="6091421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9" y="607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2"/>
                <p:cNvSpPr/>
                <p:nvPr/>
              </p:nvSpPr>
              <p:spPr>
                <a:xfrm>
                  <a:off x="6091421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2"/>
                <p:cNvSpPr/>
                <p:nvPr/>
              </p:nvSpPr>
              <p:spPr>
                <a:xfrm>
                  <a:off x="6091421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2"/>
                <p:cNvSpPr/>
                <p:nvPr/>
              </p:nvSpPr>
              <p:spPr>
                <a:xfrm>
                  <a:off x="6091421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9" y="528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2"/>
                <p:cNvSpPr/>
                <p:nvPr/>
              </p:nvSpPr>
              <p:spPr>
                <a:xfrm>
                  <a:off x="6631648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71" y="528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2"/>
                <p:cNvSpPr/>
                <p:nvPr/>
              </p:nvSpPr>
              <p:spPr>
                <a:xfrm>
                  <a:off x="6631648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2"/>
                <p:cNvSpPr/>
                <p:nvPr/>
              </p:nvSpPr>
              <p:spPr>
                <a:xfrm>
                  <a:off x="6631648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2"/>
                <p:cNvSpPr/>
                <p:nvPr/>
              </p:nvSpPr>
              <p:spPr>
                <a:xfrm>
                  <a:off x="6631648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71" y="607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2"/>
                <p:cNvSpPr/>
                <p:nvPr/>
              </p:nvSpPr>
              <p:spPr>
                <a:xfrm>
                  <a:off x="6550699" y="3795955"/>
                  <a:ext cx="67216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09" y="607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2"/>
                <p:cNvSpPr/>
                <p:nvPr/>
              </p:nvSpPr>
              <p:spPr>
                <a:xfrm>
                  <a:off x="6550699" y="3689660"/>
                  <a:ext cx="6721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2"/>
                <p:cNvSpPr/>
                <p:nvPr/>
              </p:nvSpPr>
              <p:spPr>
                <a:xfrm>
                  <a:off x="6550699" y="3583926"/>
                  <a:ext cx="6721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2"/>
                <p:cNvSpPr/>
                <p:nvPr/>
              </p:nvSpPr>
              <p:spPr>
                <a:xfrm>
                  <a:off x="6550699" y="3467738"/>
                  <a:ext cx="67216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09" y="528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2"/>
                <p:cNvSpPr/>
                <p:nvPr/>
              </p:nvSpPr>
              <p:spPr>
                <a:xfrm>
                  <a:off x="6246724" y="3463336"/>
                  <a:ext cx="287470" cy="55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7" h="30396" extrusionOk="0">
                      <a:moveTo>
                        <a:pt x="0" y="0"/>
                      </a:moveTo>
                      <a:lnTo>
                        <a:pt x="0" y="30396"/>
                      </a:lnTo>
                      <a:lnTo>
                        <a:pt x="15867" y="30396"/>
                      </a:lnTo>
                      <a:lnTo>
                        <a:pt x="1586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2"/>
                <p:cNvSpPr/>
                <p:nvPr/>
              </p:nvSpPr>
              <p:spPr>
                <a:xfrm>
                  <a:off x="6288575" y="3495821"/>
                  <a:ext cx="208732" cy="268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14834" fill="none" extrusionOk="0">
                      <a:moveTo>
                        <a:pt x="0" y="1"/>
                      </a:moveTo>
                      <a:lnTo>
                        <a:pt x="11520" y="1"/>
                      </a:lnTo>
                      <a:lnTo>
                        <a:pt x="11520" y="14834"/>
                      </a:lnTo>
                      <a:lnTo>
                        <a:pt x="0" y="14834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2"/>
                <p:cNvSpPr/>
                <p:nvPr/>
              </p:nvSpPr>
              <p:spPr>
                <a:xfrm>
                  <a:off x="6288575" y="3866432"/>
                  <a:ext cx="208732" cy="111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6141" fill="none" extrusionOk="0">
                      <a:moveTo>
                        <a:pt x="0" y="1"/>
                      </a:moveTo>
                      <a:lnTo>
                        <a:pt x="11520" y="1"/>
                      </a:lnTo>
                      <a:lnTo>
                        <a:pt x="11520" y="6141"/>
                      </a:lnTo>
                      <a:lnTo>
                        <a:pt x="0" y="6141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2"/>
                <p:cNvSpPr/>
                <p:nvPr/>
              </p:nvSpPr>
              <p:spPr>
                <a:xfrm>
                  <a:off x="6288575" y="3797060"/>
                  <a:ext cx="208732" cy="41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2311" fill="none" extrusionOk="0">
                      <a:moveTo>
                        <a:pt x="0" y="0"/>
                      </a:moveTo>
                      <a:lnTo>
                        <a:pt x="11520" y="0"/>
                      </a:lnTo>
                      <a:lnTo>
                        <a:pt x="11520" y="2310"/>
                      </a:lnTo>
                      <a:lnTo>
                        <a:pt x="0" y="231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2"/>
                <p:cNvSpPr/>
                <p:nvPr/>
              </p:nvSpPr>
              <p:spPr>
                <a:xfrm>
                  <a:off x="6253880" y="3731511"/>
                  <a:ext cx="26452" cy="8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4865" extrusionOk="0">
                      <a:moveTo>
                        <a:pt x="0" y="1"/>
                      </a:moveTo>
                      <a:lnTo>
                        <a:pt x="0" y="4864"/>
                      </a:lnTo>
                      <a:lnTo>
                        <a:pt x="1459" y="4864"/>
                      </a:lnTo>
                      <a:lnTo>
                        <a:pt x="145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2"/>
                <p:cNvSpPr/>
                <p:nvPr/>
              </p:nvSpPr>
              <p:spPr>
                <a:xfrm>
                  <a:off x="6346950" y="3331169"/>
                  <a:ext cx="96385" cy="9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0" h="5350" fill="none" extrusionOk="0">
                      <a:moveTo>
                        <a:pt x="5320" y="2675"/>
                      </a:moveTo>
                      <a:cubicBezTo>
                        <a:pt x="5320" y="4134"/>
                        <a:pt x="4134" y="5350"/>
                        <a:pt x="2675" y="5350"/>
                      </a:cubicBezTo>
                      <a:cubicBezTo>
                        <a:pt x="1186" y="5350"/>
                        <a:pt x="0" y="4134"/>
                        <a:pt x="0" y="2675"/>
                      </a:cubicBezTo>
                      <a:cubicBezTo>
                        <a:pt x="0" y="1216"/>
                        <a:pt x="1186" y="0"/>
                        <a:pt x="2675" y="0"/>
                      </a:cubicBezTo>
                      <a:cubicBezTo>
                        <a:pt x="4134" y="0"/>
                        <a:pt x="5320" y="1216"/>
                        <a:pt x="5320" y="2675"/>
                      </a:cubicBezTo>
                      <a:close/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2"/>
                <p:cNvSpPr/>
                <p:nvPr/>
              </p:nvSpPr>
              <p:spPr>
                <a:xfrm>
                  <a:off x="6368981" y="3421484"/>
                  <a:ext cx="52323" cy="4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554" extrusionOk="0">
                      <a:moveTo>
                        <a:pt x="0" y="0"/>
                      </a:moveTo>
                      <a:lnTo>
                        <a:pt x="395" y="2553"/>
                      </a:lnTo>
                      <a:lnTo>
                        <a:pt x="2493" y="2553"/>
                      </a:lnTo>
                      <a:lnTo>
                        <a:pt x="28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2"/>
                <p:cNvSpPr/>
                <p:nvPr/>
              </p:nvSpPr>
              <p:spPr>
                <a:xfrm>
                  <a:off x="6364016" y="3384036"/>
                  <a:ext cx="62252" cy="3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068" extrusionOk="0">
                      <a:moveTo>
                        <a:pt x="882" y="0"/>
                      </a:moveTo>
                      <a:lnTo>
                        <a:pt x="1" y="2067"/>
                      </a:lnTo>
                      <a:lnTo>
                        <a:pt x="3435" y="2067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32"/>
                <p:cNvSpPr/>
                <p:nvPr/>
              </p:nvSpPr>
              <p:spPr>
                <a:xfrm>
                  <a:off x="6387696" y="3365864"/>
                  <a:ext cx="14893" cy="1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1004" extrusionOk="0">
                      <a:moveTo>
                        <a:pt x="1" y="0"/>
                      </a:moveTo>
                      <a:lnTo>
                        <a:pt x="1" y="1003"/>
                      </a:lnTo>
                      <a:lnTo>
                        <a:pt x="821" y="1003"/>
                      </a:lnTo>
                      <a:lnTo>
                        <a:pt x="82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2"/>
                <p:cNvSpPr/>
                <p:nvPr/>
              </p:nvSpPr>
              <p:spPr>
                <a:xfrm>
                  <a:off x="5975233" y="2730356"/>
                  <a:ext cx="811736" cy="66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4" h="36598" extrusionOk="0">
                      <a:moveTo>
                        <a:pt x="22189" y="1"/>
                      </a:moveTo>
                      <a:lnTo>
                        <a:pt x="0" y="26779"/>
                      </a:lnTo>
                      <a:lnTo>
                        <a:pt x="0" y="36567"/>
                      </a:lnTo>
                      <a:lnTo>
                        <a:pt x="8663" y="36597"/>
                      </a:lnTo>
                      <a:lnTo>
                        <a:pt x="12736" y="35290"/>
                      </a:lnTo>
                      <a:cubicBezTo>
                        <a:pt x="15922" y="34301"/>
                        <a:pt x="19222" y="33807"/>
                        <a:pt x="22518" y="33807"/>
                      </a:cubicBezTo>
                      <a:cubicBezTo>
                        <a:pt x="25605" y="33807"/>
                        <a:pt x="28689" y="34240"/>
                        <a:pt x="31673" y="35108"/>
                      </a:cubicBezTo>
                      <a:lnTo>
                        <a:pt x="36657" y="36597"/>
                      </a:lnTo>
                      <a:lnTo>
                        <a:pt x="44804" y="36597"/>
                      </a:lnTo>
                      <a:lnTo>
                        <a:pt x="44804" y="26779"/>
                      </a:lnTo>
                      <a:lnTo>
                        <a:pt x="2218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2"/>
                <p:cNvSpPr/>
                <p:nvPr/>
              </p:nvSpPr>
              <p:spPr>
                <a:xfrm>
                  <a:off x="5975233" y="4009071"/>
                  <a:ext cx="811736" cy="64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4" h="3587" extrusionOk="0">
                      <a:moveTo>
                        <a:pt x="0" y="0"/>
                      </a:moveTo>
                      <a:lnTo>
                        <a:pt x="0" y="3587"/>
                      </a:lnTo>
                      <a:lnTo>
                        <a:pt x="44804" y="3587"/>
                      </a:lnTo>
                      <a:lnTo>
                        <a:pt x="448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2"/>
                <p:cNvSpPr/>
                <p:nvPr/>
              </p:nvSpPr>
              <p:spPr>
                <a:xfrm>
                  <a:off x="613988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2"/>
                <p:cNvSpPr/>
                <p:nvPr/>
              </p:nvSpPr>
              <p:spPr>
                <a:xfrm>
                  <a:off x="6181736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2"/>
                <p:cNvSpPr/>
                <p:nvPr/>
              </p:nvSpPr>
              <p:spPr>
                <a:xfrm>
                  <a:off x="6223588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2"/>
                <p:cNvSpPr/>
                <p:nvPr/>
              </p:nvSpPr>
              <p:spPr>
                <a:xfrm>
                  <a:off x="6265439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2"/>
                <p:cNvSpPr/>
                <p:nvPr/>
              </p:nvSpPr>
              <p:spPr>
                <a:xfrm>
                  <a:off x="6307852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2"/>
                <p:cNvSpPr/>
                <p:nvPr/>
              </p:nvSpPr>
              <p:spPr>
                <a:xfrm>
                  <a:off x="6349704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2"/>
                <p:cNvSpPr/>
                <p:nvPr/>
              </p:nvSpPr>
              <p:spPr>
                <a:xfrm>
                  <a:off x="639155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2"/>
                <p:cNvSpPr/>
                <p:nvPr/>
              </p:nvSpPr>
              <p:spPr>
                <a:xfrm>
                  <a:off x="6433406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2"/>
                <p:cNvSpPr/>
                <p:nvPr/>
              </p:nvSpPr>
              <p:spPr>
                <a:xfrm>
                  <a:off x="6475258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2"/>
                <p:cNvSpPr/>
                <p:nvPr/>
              </p:nvSpPr>
              <p:spPr>
                <a:xfrm>
                  <a:off x="6517671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2"/>
                <p:cNvSpPr/>
                <p:nvPr/>
              </p:nvSpPr>
              <p:spPr>
                <a:xfrm>
                  <a:off x="6559522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2"/>
                <p:cNvSpPr/>
                <p:nvPr/>
              </p:nvSpPr>
              <p:spPr>
                <a:xfrm>
                  <a:off x="6601374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2"/>
                <p:cNvSpPr/>
                <p:nvPr/>
              </p:nvSpPr>
              <p:spPr>
                <a:xfrm>
                  <a:off x="664322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2"/>
                <p:cNvSpPr/>
                <p:nvPr/>
              </p:nvSpPr>
              <p:spPr>
                <a:xfrm>
                  <a:off x="5884917" y="2668141"/>
                  <a:ext cx="992368" cy="631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74" h="34864" extrusionOk="0">
                      <a:moveTo>
                        <a:pt x="27387" y="0"/>
                      </a:moveTo>
                      <a:lnTo>
                        <a:pt x="0" y="34864"/>
                      </a:lnTo>
                      <a:lnTo>
                        <a:pt x="13222" y="34864"/>
                      </a:lnTo>
                      <a:lnTo>
                        <a:pt x="13222" y="31429"/>
                      </a:lnTo>
                      <a:lnTo>
                        <a:pt x="6505" y="31429"/>
                      </a:lnTo>
                      <a:lnTo>
                        <a:pt x="27387" y="5684"/>
                      </a:lnTo>
                      <a:lnTo>
                        <a:pt x="48269" y="31429"/>
                      </a:lnTo>
                      <a:lnTo>
                        <a:pt x="41582" y="31429"/>
                      </a:lnTo>
                      <a:lnTo>
                        <a:pt x="41582" y="34864"/>
                      </a:lnTo>
                      <a:lnTo>
                        <a:pt x="54773" y="34864"/>
                      </a:lnTo>
                      <a:lnTo>
                        <a:pt x="2738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2"/>
                <p:cNvSpPr/>
                <p:nvPr/>
              </p:nvSpPr>
              <p:spPr>
                <a:xfrm>
                  <a:off x="5884917" y="3299771"/>
                  <a:ext cx="239024" cy="5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3132" extrusionOk="0">
                      <a:moveTo>
                        <a:pt x="0" y="1"/>
                      </a:moveTo>
                      <a:lnTo>
                        <a:pt x="0" y="3132"/>
                      </a:lnTo>
                      <a:lnTo>
                        <a:pt x="13192" y="3132"/>
                      </a:lnTo>
                      <a:lnTo>
                        <a:pt x="131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875" cap="rnd" cmpd="sng">
                  <a:solidFill>
                    <a:srgbClr val="2632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2"/>
                <p:cNvSpPr/>
                <p:nvPr/>
              </p:nvSpPr>
              <p:spPr>
                <a:xfrm>
                  <a:off x="5924558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2"/>
                <p:cNvSpPr/>
                <p:nvPr/>
              </p:nvSpPr>
              <p:spPr>
                <a:xfrm>
                  <a:off x="5920156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2"/>
                <p:cNvSpPr/>
                <p:nvPr/>
              </p:nvSpPr>
              <p:spPr>
                <a:xfrm>
                  <a:off x="5914648" y="3357602"/>
                  <a:ext cx="90334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6" h="3983" extrusionOk="0">
                      <a:moveTo>
                        <a:pt x="1" y="0"/>
                      </a:moveTo>
                      <a:lnTo>
                        <a:pt x="1" y="3982"/>
                      </a:lnTo>
                      <a:lnTo>
                        <a:pt x="4986" y="3982"/>
                      </a:lnTo>
                      <a:lnTo>
                        <a:pt x="49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2"/>
                <p:cNvSpPr/>
                <p:nvPr/>
              </p:nvSpPr>
              <p:spPr>
                <a:xfrm>
                  <a:off x="5920156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2"/>
                <p:cNvSpPr/>
                <p:nvPr/>
              </p:nvSpPr>
              <p:spPr>
                <a:xfrm>
                  <a:off x="5915210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2"/>
                <p:cNvSpPr/>
                <p:nvPr/>
              </p:nvSpPr>
              <p:spPr>
                <a:xfrm>
                  <a:off x="6030292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2"/>
                <p:cNvSpPr/>
                <p:nvPr/>
              </p:nvSpPr>
              <p:spPr>
                <a:xfrm>
                  <a:off x="6025890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2"/>
                <p:cNvSpPr/>
                <p:nvPr/>
              </p:nvSpPr>
              <p:spPr>
                <a:xfrm>
                  <a:off x="6020943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2"/>
                <p:cNvSpPr/>
                <p:nvPr/>
              </p:nvSpPr>
              <p:spPr>
                <a:xfrm>
                  <a:off x="6025890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2"/>
                <p:cNvSpPr/>
                <p:nvPr/>
              </p:nvSpPr>
              <p:spPr>
                <a:xfrm>
                  <a:off x="6020943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2"/>
                <p:cNvSpPr/>
                <p:nvPr/>
              </p:nvSpPr>
              <p:spPr>
                <a:xfrm>
                  <a:off x="6638261" y="3299771"/>
                  <a:ext cx="239024" cy="5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3132" extrusionOk="0">
                      <a:moveTo>
                        <a:pt x="1" y="1"/>
                      </a:moveTo>
                      <a:lnTo>
                        <a:pt x="1" y="3132"/>
                      </a:lnTo>
                      <a:lnTo>
                        <a:pt x="13192" y="3132"/>
                      </a:lnTo>
                      <a:lnTo>
                        <a:pt x="1319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2"/>
                <p:cNvSpPr/>
                <p:nvPr/>
              </p:nvSpPr>
              <p:spPr>
                <a:xfrm>
                  <a:off x="6677359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2"/>
                <p:cNvSpPr/>
                <p:nvPr/>
              </p:nvSpPr>
              <p:spPr>
                <a:xfrm>
                  <a:off x="6673518" y="3428641"/>
                  <a:ext cx="78757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1217" extrusionOk="0">
                      <a:moveTo>
                        <a:pt x="0" y="0"/>
                      </a:moveTo>
                      <a:lnTo>
                        <a:pt x="0" y="1216"/>
                      </a:lnTo>
                      <a:lnTo>
                        <a:pt x="4347" y="1216"/>
                      </a:lnTo>
                      <a:lnTo>
                        <a:pt x="43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32"/>
                <p:cNvSpPr/>
                <p:nvPr/>
              </p:nvSpPr>
              <p:spPr>
                <a:xfrm>
                  <a:off x="6668010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32"/>
                <p:cNvSpPr/>
                <p:nvPr/>
              </p:nvSpPr>
              <p:spPr>
                <a:xfrm>
                  <a:off x="6673518" y="3979884"/>
                  <a:ext cx="79300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7" h="1217" extrusionOk="0">
                      <a:moveTo>
                        <a:pt x="0" y="0"/>
                      </a:moveTo>
                      <a:lnTo>
                        <a:pt x="0" y="1216"/>
                      </a:lnTo>
                      <a:lnTo>
                        <a:pt x="4377" y="1216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32"/>
                <p:cNvSpPr/>
                <p:nvPr/>
              </p:nvSpPr>
              <p:spPr>
                <a:xfrm>
                  <a:off x="6668010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32"/>
                <p:cNvSpPr/>
                <p:nvPr/>
              </p:nvSpPr>
              <p:spPr>
                <a:xfrm>
                  <a:off x="6783092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32"/>
                <p:cNvSpPr/>
                <p:nvPr/>
              </p:nvSpPr>
              <p:spPr>
                <a:xfrm>
                  <a:off x="6779233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32"/>
                <p:cNvSpPr/>
                <p:nvPr/>
              </p:nvSpPr>
              <p:spPr>
                <a:xfrm>
                  <a:off x="6773744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32"/>
                <p:cNvSpPr/>
                <p:nvPr/>
              </p:nvSpPr>
              <p:spPr>
                <a:xfrm>
                  <a:off x="6779233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32"/>
                <p:cNvSpPr/>
                <p:nvPr/>
              </p:nvSpPr>
              <p:spPr>
                <a:xfrm>
                  <a:off x="6773744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32"/>
                <p:cNvSpPr/>
                <p:nvPr/>
              </p:nvSpPr>
              <p:spPr>
                <a:xfrm>
                  <a:off x="5198753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32"/>
                <p:cNvSpPr/>
                <p:nvPr/>
              </p:nvSpPr>
              <p:spPr>
                <a:xfrm>
                  <a:off x="5129363" y="3467738"/>
                  <a:ext cx="55095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32"/>
                <p:cNvSpPr/>
                <p:nvPr/>
              </p:nvSpPr>
              <p:spPr>
                <a:xfrm>
                  <a:off x="5129363" y="3583926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2"/>
                <p:cNvSpPr/>
                <p:nvPr/>
              </p:nvSpPr>
              <p:spPr>
                <a:xfrm>
                  <a:off x="5198753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2"/>
                <p:cNvSpPr/>
                <p:nvPr/>
              </p:nvSpPr>
              <p:spPr>
                <a:xfrm>
                  <a:off x="5129363" y="3689660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2"/>
                <p:cNvSpPr/>
                <p:nvPr/>
              </p:nvSpPr>
              <p:spPr>
                <a:xfrm>
                  <a:off x="5198753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2"/>
                <p:cNvSpPr/>
                <p:nvPr/>
              </p:nvSpPr>
              <p:spPr>
                <a:xfrm>
                  <a:off x="5129363" y="3795955"/>
                  <a:ext cx="55095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32"/>
                <p:cNvSpPr/>
                <p:nvPr/>
              </p:nvSpPr>
              <p:spPr>
                <a:xfrm>
                  <a:off x="5198753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32"/>
                <p:cNvSpPr/>
                <p:nvPr/>
              </p:nvSpPr>
              <p:spPr>
                <a:xfrm>
                  <a:off x="5048414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32"/>
                <p:cNvSpPr/>
                <p:nvPr/>
              </p:nvSpPr>
              <p:spPr>
                <a:xfrm>
                  <a:off x="5048414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32"/>
                <p:cNvSpPr/>
                <p:nvPr/>
              </p:nvSpPr>
              <p:spPr>
                <a:xfrm>
                  <a:off x="5048414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2"/>
                <p:cNvSpPr/>
                <p:nvPr/>
              </p:nvSpPr>
              <p:spPr>
                <a:xfrm>
                  <a:off x="5048414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2"/>
                <p:cNvSpPr/>
                <p:nvPr/>
              </p:nvSpPr>
              <p:spPr>
                <a:xfrm>
                  <a:off x="5460334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2"/>
                <p:cNvSpPr/>
                <p:nvPr/>
              </p:nvSpPr>
              <p:spPr>
                <a:xfrm>
                  <a:off x="5390944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70" y="528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2"/>
                <p:cNvSpPr/>
                <p:nvPr/>
              </p:nvSpPr>
              <p:spPr>
                <a:xfrm>
                  <a:off x="5390944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2"/>
                <p:cNvSpPr/>
                <p:nvPr/>
              </p:nvSpPr>
              <p:spPr>
                <a:xfrm>
                  <a:off x="5460334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2"/>
                <p:cNvSpPr/>
                <p:nvPr/>
              </p:nvSpPr>
              <p:spPr>
                <a:xfrm>
                  <a:off x="5390944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2"/>
                <p:cNvSpPr/>
                <p:nvPr/>
              </p:nvSpPr>
              <p:spPr>
                <a:xfrm>
                  <a:off x="5460334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2"/>
                <p:cNvSpPr/>
                <p:nvPr/>
              </p:nvSpPr>
              <p:spPr>
                <a:xfrm>
                  <a:off x="5390944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70" y="607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2"/>
                <p:cNvSpPr/>
                <p:nvPr/>
              </p:nvSpPr>
              <p:spPr>
                <a:xfrm>
                  <a:off x="5460334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2"/>
                <p:cNvSpPr/>
                <p:nvPr/>
              </p:nvSpPr>
              <p:spPr>
                <a:xfrm>
                  <a:off x="5309995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2"/>
                <p:cNvSpPr/>
                <p:nvPr/>
              </p:nvSpPr>
              <p:spPr>
                <a:xfrm>
                  <a:off x="5309995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2"/>
                <p:cNvSpPr/>
                <p:nvPr/>
              </p:nvSpPr>
              <p:spPr>
                <a:xfrm>
                  <a:off x="5309995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32"/>
                <p:cNvSpPr/>
                <p:nvPr/>
              </p:nvSpPr>
              <p:spPr>
                <a:xfrm>
                  <a:off x="5309995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32"/>
                <p:cNvSpPr/>
                <p:nvPr/>
              </p:nvSpPr>
              <p:spPr>
                <a:xfrm>
                  <a:off x="5722458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2"/>
                <p:cNvSpPr/>
                <p:nvPr/>
              </p:nvSpPr>
              <p:spPr>
                <a:xfrm>
                  <a:off x="5652524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70" y="528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2"/>
                <p:cNvSpPr/>
                <p:nvPr/>
              </p:nvSpPr>
              <p:spPr>
                <a:xfrm>
                  <a:off x="5652524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32"/>
                <p:cNvSpPr/>
                <p:nvPr/>
              </p:nvSpPr>
              <p:spPr>
                <a:xfrm>
                  <a:off x="5722458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32"/>
                <p:cNvSpPr/>
                <p:nvPr/>
              </p:nvSpPr>
              <p:spPr>
                <a:xfrm>
                  <a:off x="5652524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2"/>
                <p:cNvSpPr/>
                <p:nvPr/>
              </p:nvSpPr>
              <p:spPr>
                <a:xfrm>
                  <a:off x="5722458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70" y="528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2"/>
                <p:cNvSpPr/>
                <p:nvPr/>
              </p:nvSpPr>
              <p:spPr>
                <a:xfrm>
                  <a:off x="5652524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70" y="607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2"/>
                <p:cNvSpPr/>
                <p:nvPr/>
              </p:nvSpPr>
              <p:spPr>
                <a:xfrm>
                  <a:off x="5722458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70" y="607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2"/>
                <p:cNvSpPr/>
                <p:nvPr/>
              </p:nvSpPr>
              <p:spPr>
                <a:xfrm>
                  <a:off x="5572119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2"/>
                <p:cNvSpPr/>
                <p:nvPr/>
              </p:nvSpPr>
              <p:spPr>
                <a:xfrm>
                  <a:off x="5572119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2"/>
                <p:cNvSpPr/>
                <p:nvPr/>
              </p:nvSpPr>
              <p:spPr>
                <a:xfrm>
                  <a:off x="5572119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2"/>
                <p:cNvSpPr/>
                <p:nvPr/>
              </p:nvSpPr>
              <p:spPr>
                <a:xfrm>
                  <a:off x="5572119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2"/>
                <p:cNvSpPr/>
                <p:nvPr/>
              </p:nvSpPr>
              <p:spPr>
                <a:xfrm>
                  <a:off x="5013719" y="3421484"/>
                  <a:ext cx="806790" cy="5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1" h="28664" fill="none" extrusionOk="0">
                      <a:moveTo>
                        <a:pt x="0" y="0"/>
                      </a:moveTo>
                      <a:lnTo>
                        <a:pt x="44530" y="0"/>
                      </a:lnTo>
                      <a:lnTo>
                        <a:pt x="44530" y="28663"/>
                      </a:lnTo>
                      <a:lnTo>
                        <a:pt x="0" y="2866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2"/>
                <p:cNvSpPr/>
                <p:nvPr/>
              </p:nvSpPr>
              <p:spPr>
                <a:xfrm>
                  <a:off x="7147653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2"/>
                <p:cNvSpPr/>
                <p:nvPr/>
              </p:nvSpPr>
              <p:spPr>
                <a:xfrm>
                  <a:off x="7078263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71" y="528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2"/>
                <p:cNvSpPr/>
                <p:nvPr/>
              </p:nvSpPr>
              <p:spPr>
                <a:xfrm>
                  <a:off x="7078263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2"/>
                <p:cNvSpPr/>
                <p:nvPr/>
              </p:nvSpPr>
              <p:spPr>
                <a:xfrm>
                  <a:off x="7147653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2"/>
                <p:cNvSpPr/>
                <p:nvPr/>
              </p:nvSpPr>
              <p:spPr>
                <a:xfrm>
                  <a:off x="7078263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32"/>
                <p:cNvSpPr/>
                <p:nvPr/>
              </p:nvSpPr>
              <p:spPr>
                <a:xfrm>
                  <a:off x="7147653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70" y="528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32"/>
                <p:cNvSpPr/>
                <p:nvPr/>
              </p:nvSpPr>
              <p:spPr>
                <a:xfrm>
                  <a:off x="7078263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71" y="607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32"/>
                <p:cNvSpPr/>
                <p:nvPr/>
              </p:nvSpPr>
              <p:spPr>
                <a:xfrm>
                  <a:off x="7147653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70" y="607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32"/>
                <p:cNvSpPr/>
                <p:nvPr/>
              </p:nvSpPr>
              <p:spPr>
                <a:xfrm>
                  <a:off x="6997314" y="3795955"/>
                  <a:ext cx="67198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09" y="607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32"/>
                <p:cNvSpPr/>
                <p:nvPr/>
              </p:nvSpPr>
              <p:spPr>
                <a:xfrm>
                  <a:off x="6997314" y="3689660"/>
                  <a:ext cx="67198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2"/>
                <p:cNvSpPr/>
                <p:nvPr/>
              </p:nvSpPr>
              <p:spPr>
                <a:xfrm>
                  <a:off x="6997314" y="3583926"/>
                  <a:ext cx="67198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2"/>
                <p:cNvSpPr/>
                <p:nvPr/>
              </p:nvSpPr>
              <p:spPr>
                <a:xfrm>
                  <a:off x="6997314" y="3467738"/>
                  <a:ext cx="67198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09" y="528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2"/>
                <p:cNvSpPr/>
                <p:nvPr/>
              </p:nvSpPr>
              <p:spPr>
                <a:xfrm>
                  <a:off x="7409795" y="3689660"/>
                  <a:ext cx="67741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39" y="4743"/>
                      </a:lnTo>
                      <a:lnTo>
                        <a:pt x="37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2"/>
                <p:cNvSpPr/>
                <p:nvPr/>
              </p:nvSpPr>
              <p:spPr>
                <a:xfrm>
                  <a:off x="7340405" y="3467738"/>
                  <a:ext cx="55077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2"/>
                <p:cNvSpPr/>
                <p:nvPr/>
              </p:nvSpPr>
              <p:spPr>
                <a:xfrm>
                  <a:off x="7340405" y="3583926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2"/>
                <p:cNvSpPr/>
                <p:nvPr/>
              </p:nvSpPr>
              <p:spPr>
                <a:xfrm>
                  <a:off x="7409795" y="3583926"/>
                  <a:ext cx="67741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39" y="4743"/>
                      </a:lnTo>
                      <a:lnTo>
                        <a:pt x="37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2"/>
                <p:cNvSpPr/>
                <p:nvPr/>
              </p:nvSpPr>
              <p:spPr>
                <a:xfrm>
                  <a:off x="7340405" y="3689660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2"/>
                <p:cNvSpPr/>
                <p:nvPr/>
              </p:nvSpPr>
              <p:spPr>
                <a:xfrm>
                  <a:off x="7409795" y="3467738"/>
                  <a:ext cx="67741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39" y="5289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2"/>
                <p:cNvSpPr/>
                <p:nvPr/>
              </p:nvSpPr>
              <p:spPr>
                <a:xfrm>
                  <a:off x="7340405" y="3795955"/>
                  <a:ext cx="55077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2"/>
                <p:cNvSpPr/>
                <p:nvPr/>
              </p:nvSpPr>
              <p:spPr>
                <a:xfrm>
                  <a:off x="7409795" y="3795955"/>
                  <a:ext cx="67741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39" y="6079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2"/>
                <p:cNvSpPr/>
                <p:nvPr/>
              </p:nvSpPr>
              <p:spPr>
                <a:xfrm>
                  <a:off x="7259456" y="3795955"/>
                  <a:ext cx="66636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2"/>
                <p:cNvSpPr/>
                <p:nvPr/>
              </p:nvSpPr>
              <p:spPr>
                <a:xfrm>
                  <a:off x="7259456" y="3689660"/>
                  <a:ext cx="6663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2"/>
                <p:cNvSpPr/>
                <p:nvPr/>
              </p:nvSpPr>
              <p:spPr>
                <a:xfrm>
                  <a:off x="7259456" y="3583926"/>
                  <a:ext cx="6663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2"/>
                <p:cNvSpPr/>
                <p:nvPr/>
              </p:nvSpPr>
              <p:spPr>
                <a:xfrm>
                  <a:off x="7259456" y="3467738"/>
                  <a:ext cx="66636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2"/>
                <p:cNvSpPr/>
                <p:nvPr/>
              </p:nvSpPr>
              <p:spPr>
                <a:xfrm>
                  <a:off x="7671375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2"/>
                <p:cNvSpPr/>
                <p:nvPr/>
              </p:nvSpPr>
              <p:spPr>
                <a:xfrm>
                  <a:off x="7601985" y="3467738"/>
                  <a:ext cx="55077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2"/>
                <p:cNvSpPr/>
                <p:nvPr/>
              </p:nvSpPr>
              <p:spPr>
                <a:xfrm>
                  <a:off x="7601985" y="3583926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2"/>
                <p:cNvSpPr/>
                <p:nvPr/>
              </p:nvSpPr>
              <p:spPr>
                <a:xfrm>
                  <a:off x="7671375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2"/>
                <p:cNvSpPr/>
                <p:nvPr/>
              </p:nvSpPr>
              <p:spPr>
                <a:xfrm>
                  <a:off x="7601985" y="3689660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2"/>
                <p:cNvSpPr/>
                <p:nvPr/>
              </p:nvSpPr>
              <p:spPr>
                <a:xfrm>
                  <a:off x="7671375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2"/>
                <p:cNvSpPr/>
                <p:nvPr/>
              </p:nvSpPr>
              <p:spPr>
                <a:xfrm>
                  <a:off x="7601985" y="3795955"/>
                  <a:ext cx="55077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2"/>
                <p:cNvSpPr/>
                <p:nvPr/>
              </p:nvSpPr>
              <p:spPr>
                <a:xfrm>
                  <a:off x="7671375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2"/>
                <p:cNvSpPr/>
                <p:nvPr/>
              </p:nvSpPr>
              <p:spPr>
                <a:xfrm>
                  <a:off x="7521018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9" y="607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2"/>
                <p:cNvSpPr/>
                <p:nvPr/>
              </p:nvSpPr>
              <p:spPr>
                <a:xfrm>
                  <a:off x="7521018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2"/>
                <p:cNvSpPr/>
                <p:nvPr/>
              </p:nvSpPr>
              <p:spPr>
                <a:xfrm>
                  <a:off x="7521018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2"/>
                <p:cNvSpPr/>
                <p:nvPr/>
              </p:nvSpPr>
              <p:spPr>
                <a:xfrm>
                  <a:off x="7521018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9" y="528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2"/>
                <p:cNvSpPr/>
                <p:nvPr/>
              </p:nvSpPr>
              <p:spPr>
                <a:xfrm>
                  <a:off x="6963180" y="3421484"/>
                  <a:ext cx="806229" cy="5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0" h="28664" fill="none" extrusionOk="0">
                      <a:moveTo>
                        <a:pt x="0" y="0"/>
                      </a:moveTo>
                      <a:lnTo>
                        <a:pt x="44499" y="0"/>
                      </a:lnTo>
                      <a:lnTo>
                        <a:pt x="44499" y="28663"/>
                      </a:lnTo>
                      <a:lnTo>
                        <a:pt x="0" y="2866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1" name="Google Shape;941;p32"/>
              <p:cNvSpPr/>
              <p:nvPr/>
            </p:nvSpPr>
            <p:spPr>
              <a:xfrm>
                <a:off x="4441801" y="2007508"/>
                <a:ext cx="595052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2"/>
              <p:cNvSpPr/>
              <p:nvPr/>
            </p:nvSpPr>
            <p:spPr>
              <a:xfrm>
                <a:off x="4088914" y="2315603"/>
                <a:ext cx="348902" cy="111927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3" name="Google Shape;943;p32"/>
            <p:cNvSpPr/>
            <p:nvPr/>
          </p:nvSpPr>
          <p:spPr>
            <a:xfrm>
              <a:off x="5903050" y="2478648"/>
              <a:ext cx="303388" cy="86351"/>
            </a:xfrm>
            <a:custGeom>
              <a:avLst/>
              <a:gdLst/>
              <a:ahLst/>
              <a:cxnLst/>
              <a:rect l="l" t="t" r="r" b="b"/>
              <a:pathLst>
                <a:path w="71051" h="22784" fill="none" extrusionOk="0">
                  <a:moveTo>
                    <a:pt x="53038" y="22784"/>
                  </a:moveTo>
                  <a:lnTo>
                    <a:pt x="70217" y="22784"/>
                  </a:lnTo>
                  <a:cubicBezTo>
                    <a:pt x="70217" y="22784"/>
                    <a:pt x="71051" y="20249"/>
                    <a:pt x="68015" y="18581"/>
                  </a:cubicBezTo>
                  <a:cubicBezTo>
                    <a:pt x="64980" y="16913"/>
                    <a:pt x="63579" y="18281"/>
                    <a:pt x="62478" y="16913"/>
                  </a:cubicBezTo>
                  <a:cubicBezTo>
                    <a:pt x="61344" y="15512"/>
                    <a:pt x="65514" y="11909"/>
                    <a:pt x="57208" y="8307"/>
                  </a:cubicBezTo>
                  <a:cubicBezTo>
                    <a:pt x="57208" y="8307"/>
                    <a:pt x="56641" y="501"/>
                    <a:pt x="45266" y="268"/>
                  </a:cubicBezTo>
                  <a:cubicBezTo>
                    <a:pt x="33891" y="1"/>
                    <a:pt x="36927" y="8040"/>
                    <a:pt x="33891" y="10008"/>
                  </a:cubicBezTo>
                  <a:cubicBezTo>
                    <a:pt x="30856" y="11943"/>
                    <a:pt x="29988" y="8874"/>
                    <a:pt x="26953" y="10842"/>
                  </a:cubicBezTo>
                  <a:cubicBezTo>
                    <a:pt x="23884" y="12777"/>
                    <a:pt x="25285" y="16680"/>
                    <a:pt x="22783" y="17213"/>
                  </a:cubicBezTo>
                  <a:cubicBezTo>
                    <a:pt x="20281" y="17747"/>
                    <a:pt x="16946" y="14711"/>
                    <a:pt x="13877" y="16680"/>
                  </a:cubicBezTo>
                  <a:cubicBezTo>
                    <a:pt x="10841" y="18614"/>
                    <a:pt x="10841" y="20282"/>
                    <a:pt x="9440" y="20282"/>
                  </a:cubicBezTo>
                  <a:cubicBezTo>
                    <a:pt x="8039" y="20282"/>
                    <a:pt x="5271" y="19148"/>
                    <a:pt x="3603" y="20282"/>
                  </a:cubicBezTo>
                  <a:cubicBezTo>
                    <a:pt x="1935" y="21383"/>
                    <a:pt x="0" y="22784"/>
                    <a:pt x="0" y="22784"/>
                  </a:cubicBezTo>
                  <a:lnTo>
                    <a:pt x="49502" y="22784"/>
                  </a:ln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32;p29">
            <a:extLst>
              <a:ext uri="{FF2B5EF4-FFF2-40B4-BE49-F238E27FC236}">
                <a16:creationId xmlns:a16="http://schemas.microsoft.com/office/drawing/2014/main" id="{B270168B-8145-4FDC-B149-F3EDC8D9C8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7877" y="189914"/>
            <a:ext cx="4227201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VẤN ĐỀ MÔI TRƯỜNG </a:t>
            </a:r>
            <a:endParaRPr b="1" dirty="0">
              <a:latin typeface="Medium  500 italic"/>
            </a:endParaRPr>
          </a:p>
        </p:txBody>
      </p:sp>
      <p:sp>
        <p:nvSpPr>
          <p:cNvPr id="274" name="Google Shape;273;p29">
            <a:extLst>
              <a:ext uri="{FF2B5EF4-FFF2-40B4-BE49-F238E27FC236}">
                <a16:creationId xmlns:a16="http://schemas.microsoft.com/office/drawing/2014/main" id="{0516E15C-578E-4DD4-8D77-1F561B995830}"/>
              </a:ext>
            </a:extLst>
          </p:cNvPr>
          <p:cNvSpPr txBox="1"/>
          <p:nvPr/>
        </p:nvSpPr>
        <p:spPr>
          <a:xfrm>
            <a:off x="765460" y="2428698"/>
            <a:ext cx="4282688" cy="91647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latin typeface="Medium  500 italic"/>
                <a:ea typeface="Calibri" panose="020F0502020204030204" pitchFamily="34" charset="0"/>
              </a:rPr>
              <a:t>Sử dụng điện mặt trời góp phần giảm lượng khí thải CO2 gây hiệu ứng nhà kính.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70959-A1CE-47DF-AFE2-7B91E7B75DE9}"/>
              </a:ext>
            </a:extLst>
          </p:cNvPr>
          <p:cNvSpPr/>
          <p:nvPr/>
        </p:nvSpPr>
        <p:spPr>
          <a:xfrm>
            <a:off x="859192" y="3457272"/>
            <a:ext cx="8130625" cy="203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720"/>
              </a:spcAft>
            </a:pPr>
            <a:r>
              <a:rPr lang="vi-VN" sz="1800" dirty="0"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highlight>
                  <a:srgbClr val="00FFFF"/>
                </a:highlight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Hướng tới</a:t>
            </a:r>
            <a:r>
              <a:rPr lang="vi-VN" sz="1800" dirty="0"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 một nền tăng trưởng năng lượng xanh, hiện đại, </a:t>
            </a:r>
            <a:r>
              <a:rPr lang="vi-VN" sz="1800" dirty="0">
                <a:highlight>
                  <a:srgbClr val="00FFFF"/>
                </a:highlight>
                <a:latin typeface="Medium  500 italic"/>
                <a:ea typeface="Times New Roman" panose="02020603050405020304" pitchFamily="18" charset="0"/>
                <a:cs typeface="Times New Roman" panose="02020603050405020304" pitchFamily="18" charset="0"/>
              </a:rPr>
              <a:t>giảm tác động</a:t>
            </a:r>
            <a:r>
              <a:rPr lang="vi-VN" sz="1800" dirty="0">
                <a:latin typeface="Medium  500 italic"/>
                <a:ea typeface="Times New Roman" panose="02020603050405020304" pitchFamily="18" charset="0"/>
                <a:cs typeface="Times New Roman" panose="02020603050405020304" pitchFamily="18" charset="0"/>
              </a:rPr>
              <a:t> làm biến đổi khí hậu, </a:t>
            </a:r>
            <a:r>
              <a:rPr lang="vi-VN" sz="1800" dirty="0">
                <a:highlight>
                  <a:srgbClr val="00FFFF"/>
                </a:highlight>
                <a:latin typeface="Medium  500 italic"/>
                <a:ea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r>
              <a:rPr lang="vi-VN" sz="1800" dirty="0">
                <a:latin typeface="Medium  500 italic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>
                <a:highlight>
                  <a:srgbClr val="00FFFF"/>
                </a:highlight>
                <a:latin typeface="Medium  500 italic"/>
                <a:ea typeface="Times New Roman" panose="02020603050405020304" pitchFamily="18" charset="0"/>
                <a:cs typeface="Times New Roman" panose="02020603050405020304" pitchFamily="18" charset="0"/>
              </a:rPr>
              <a:t>đảm bảo </a:t>
            </a:r>
            <a:r>
              <a:rPr lang="vi-VN" sz="1800" dirty="0">
                <a:latin typeface="Medium  500 italic"/>
                <a:ea typeface="Times New Roman" panose="02020603050405020304" pitchFamily="18" charset="0"/>
                <a:cs typeface="Times New Roman" panose="02020603050405020304" pitchFamily="18" charset="0"/>
              </a:rPr>
              <a:t>an ninh năng lượng quốc gia.</a:t>
            </a:r>
            <a:endParaRPr lang="vi-VN" dirty="0">
              <a:latin typeface="Medium  500 italic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720"/>
              </a:spcAft>
            </a:pPr>
            <a:r>
              <a:rPr lang="vi-VN" sz="1800" dirty="0"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Khai thác năng lượng tái tạo đang là xu hướng chung trên thế giới để </a:t>
            </a:r>
            <a:r>
              <a:rPr lang="vi-VN" sz="1800" dirty="0">
                <a:highlight>
                  <a:srgbClr val="00FFFF"/>
                </a:highlight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thay thế</a:t>
            </a:r>
            <a:r>
              <a:rPr lang="vi-VN" sz="1800" dirty="0"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 nguồn năng lượng hóa thạch vốn đang dần cạn kiệt, hơn nữa làm </a:t>
            </a:r>
            <a:r>
              <a:rPr lang="vi-VN" sz="1800" dirty="0">
                <a:highlight>
                  <a:srgbClr val="00FFFF"/>
                </a:highlight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hạn chế</a:t>
            </a:r>
            <a:r>
              <a:rPr lang="vi-VN" sz="1800" dirty="0"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 sự biến đổi đến mức cực đoan của khí hậu.</a:t>
            </a:r>
            <a:endParaRPr lang="vi-VN" dirty="0">
              <a:latin typeface="Medium  500 italic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1800" dirty="0">
              <a:latin typeface="Medium  500 ital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2981A06C-F176-4B20-A2E6-D4352DD0BDDD}"/>
              </a:ext>
            </a:extLst>
          </p:cNvPr>
          <p:cNvSpPr/>
          <p:nvPr/>
        </p:nvSpPr>
        <p:spPr>
          <a:xfrm>
            <a:off x="4244277" y="797124"/>
            <a:ext cx="477726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800" dirty="0">
                <a:latin typeface="Medium  500 italic"/>
              </a:rPr>
              <a:t>Sử dụng năng lượng sinh khối giảm khoảng được 70% khí CO2 và 30% khí độc hại so với xăng dầu</a:t>
            </a:r>
            <a:r>
              <a:rPr lang="vi-VN" sz="1800" dirty="0">
                <a:latin typeface="Medium  500 italic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75246CD-4574-4B3C-8CFF-65DE926E1EA6}"/>
              </a:ext>
            </a:extLst>
          </p:cNvPr>
          <p:cNvSpPr/>
          <p:nvPr/>
        </p:nvSpPr>
        <p:spPr>
          <a:xfrm>
            <a:off x="323473" y="3588244"/>
            <a:ext cx="328921" cy="16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7" name="Google Shape;2205;p47">
            <a:extLst>
              <a:ext uri="{FF2B5EF4-FFF2-40B4-BE49-F238E27FC236}">
                <a16:creationId xmlns:a16="http://schemas.microsoft.com/office/drawing/2014/main" id="{9D5C3DDA-967F-4A54-8B85-9EAAF3FF4C91}"/>
              </a:ext>
            </a:extLst>
          </p:cNvPr>
          <p:cNvGrpSpPr/>
          <p:nvPr/>
        </p:nvGrpSpPr>
        <p:grpSpPr>
          <a:xfrm>
            <a:off x="5503630" y="1340106"/>
            <a:ext cx="2711284" cy="1809727"/>
            <a:chOff x="2148841" y="1545430"/>
            <a:chExt cx="3635448" cy="2277302"/>
          </a:xfrm>
        </p:grpSpPr>
        <p:sp>
          <p:nvSpPr>
            <p:cNvPr id="298" name="Google Shape;2206;p47">
              <a:extLst>
                <a:ext uri="{FF2B5EF4-FFF2-40B4-BE49-F238E27FC236}">
                  <a16:creationId xmlns:a16="http://schemas.microsoft.com/office/drawing/2014/main" id="{F3189B8F-44B8-4D5A-A903-8FAC7E1B9A41}"/>
                </a:ext>
              </a:extLst>
            </p:cNvPr>
            <p:cNvSpPr/>
            <p:nvPr/>
          </p:nvSpPr>
          <p:spPr>
            <a:xfrm flipH="1">
              <a:off x="2148841" y="1696713"/>
              <a:ext cx="3635448" cy="2126019"/>
            </a:xfrm>
            <a:custGeom>
              <a:avLst/>
              <a:gdLst/>
              <a:ahLst/>
              <a:cxnLst/>
              <a:rect l="l" t="t" r="r" b="b"/>
              <a:pathLst>
                <a:path w="254717" h="154873" extrusionOk="0">
                  <a:moveTo>
                    <a:pt x="143151" y="0"/>
                  </a:moveTo>
                  <a:cubicBezTo>
                    <a:pt x="129939" y="0"/>
                    <a:pt x="117001" y="3178"/>
                    <a:pt x="105777" y="11193"/>
                  </a:cubicBezTo>
                  <a:cubicBezTo>
                    <a:pt x="89637" y="22743"/>
                    <a:pt x="80488" y="41254"/>
                    <a:pt x="65686" y="54203"/>
                  </a:cubicBezTo>
                  <a:cubicBezTo>
                    <a:pt x="58330" y="60677"/>
                    <a:pt x="50275" y="62744"/>
                    <a:pt x="41521" y="66574"/>
                  </a:cubicBezTo>
                  <a:cubicBezTo>
                    <a:pt x="20183" y="75966"/>
                    <a:pt x="2341" y="94082"/>
                    <a:pt x="882" y="117973"/>
                  </a:cubicBezTo>
                  <a:cubicBezTo>
                    <a:pt x="0" y="130891"/>
                    <a:pt x="3070" y="143779"/>
                    <a:pt x="9697" y="154873"/>
                  </a:cubicBezTo>
                  <a:lnTo>
                    <a:pt x="238728" y="154873"/>
                  </a:lnTo>
                  <a:cubicBezTo>
                    <a:pt x="251464" y="134903"/>
                    <a:pt x="254716" y="109705"/>
                    <a:pt x="251069" y="86605"/>
                  </a:cubicBezTo>
                  <a:cubicBezTo>
                    <a:pt x="250400" y="82197"/>
                    <a:pt x="249367" y="77851"/>
                    <a:pt x="248029" y="73595"/>
                  </a:cubicBezTo>
                  <a:cubicBezTo>
                    <a:pt x="239093" y="45297"/>
                    <a:pt x="216144" y="22622"/>
                    <a:pt x="189001" y="10676"/>
                  </a:cubicBezTo>
                  <a:cubicBezTo>
                    <a:pt x="174939" y="4487"/>
                    <a:pt x="158851" y="0"/>
                    <a:pt x="143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207;p47">
              <a:extLst>
                <a:ext uri="{FF2B5EF4-FFF2-40B4-BE49-F238E27FC236}">
                  <a16:creationId xmlns:a16="http://schemas.microsoft.com/office/drawing/2014/main" id="{8A53A55B-B2B8-4891-B1CC-B46DD6A5E9E8}"/>
                </a:ext>
              </a:extLst>
            </p:cNvPr>
            <p:cNvSpPr/>
            <p:nvPr/>
          </p:nvSpPr>
          <p:spPr>
            <a:xfrm>
              <a:off x="4396164" y="1682720"/>
              <a:ext cx="946711" cy="299157"/>
            </a:xfrm>
            <a:custGeom>
              <a:avLst/>
              <a:gdLst/>
              <a:ahLst/>
              <a:cxnLst/>
              <a:rect l="l" t="t" r="r" b="b"/>
              <a:pathLst>
                <a:path w="43298" h="13682" extrusionOk="0">
                  <a:moveTo>
                    <a:pt x="27246" y="1"/>
                  </a:moveTo>
                  <a:cubicBezTo>
                    <a:pt x="20709" y="1"/>
                    <a:pt x="22485" y="4761"/>
                    <a:pt x="20648" y="5909"/>
                  </a:cubicBezTo>
                  <a:cubicBezTo>
                    <a:pt x="20154" y="6218"/>
                    <a:pt x="19756" y="6317"/>
                    <a:pt x="19403" y="6317"/>
                  </a:cubicBezTo>
                  <a:cubicBezTo>
                    <a:pt x="18773" y="6317"/>
                    <a:pt x="18287" y="6002"/>
                    <a:pt x="17657" y="6002"/>
                  </a:cubicBezTo>
                  <a:cubicBezTo>
                    <a:pt x="17304" y="6002"/>
                    <a:pt x="16905" y="6101"/>
                    <a:pt x="16412" y="6410"/>
                  </a:cubicBezTo>
                  <a:cubicBezTo>
                    <a:pt x="14577" y="7610"/>
                    <a:pt x="15411" y="9979"/>
                    <a:pt x="13877" y="10312"/>
                  </a:cubicBezTo>
                  <a:cubicBezTo>
                    <a:pt x="13750" y="10340"/>
                    <a:pt x="13620" y="10353"/>
                    <a:pt x="13486" y="10353"/>
                  </a:cubicBezTo>
                  <a:cubicBezTo>
                    <a:pt x="12428" y="10353"/>
                    <a:pt x="11160" y="9571"/>
                    <a:pt x="9887" y="9571"/>
                  </a:cubicBezTo>
                  <a:cubicBezTo>
                    <a:pt x="9413" y="9571"/>
                    <a:pt x="8938" y="9680"/>
                    <a:pt x="8473" y="9979"/>
                  </a:cubicBezTo>
                  <a:cubicBezTo>
                    <a:pt x="6605" y="11146"/>
                    <a:pt x="6605" y="12180"/>
                    <a:pt x="5771" y="12180"/>
                  </a:cubicBezTo>
                  <a:cubicBezTo>
                    <a:pt x="5193" y="12180"/>
                    <a:pt x="4259" y="11869"/>
                    <a:pt x="3394" y="11869"/>
                  </a:cubicBezTo>
                  <a:cubicBezTo>
                    <a:pt x="2961" y="11869"/>
                    <a:pt x="2546" y="11947"/>
                    <a:pt x="2202" y="12180"/>
                  </a:cubicBezTo>
                  <a:cubicBezTo>
                    <a:pt x="1201" y="12847"/>
                    <a:pt x="0" y="13681"/>
                    <a:pt x="0" y="13681"/>
                  </a:cubicBezTo>
                  <a:lnTo>
                    <a:pt x="42797" y="13681"/>
                  </a:lnTo>
                  <a:cubicBezTo>
                    <a:pt x="42797" y="13681"/>
                    <a:pt x="43298" y="12180"/>
                    <a:pt x="41430" y="11180"/>
                  </a:cubicBezTo>
                  <a:cubicBezTo>
                    <a:pt x="39595" y="10146"/>
                    <a:pt x="38728" y="10979"/>
                    <a:pt x="38061" y="10146"/>
                  </a:cubicBezTo>
                  <a:cubicBezTo>
                    <a:pt x="37393" y="9312"/>
                    <a:pt x="39929" y="7110"/>
                    <a:pt x="34858" y="4908"/>
                  </a:cubicBezTo>
                  <a:cubicBezTo>
                    <a:pt x="34858" y="4908"/>
                    <a:pt x="34525" y="172"/>
                    <a:pt x="27586" y="5"/>
                  </a:cubicBezTo>
                  <a:cubicBezTo>
                    <a:pt x="27471" y="2"/>
                    <a:pt x="27357" y="1"/>
                    <a:pt x="272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208;p47">
              <a:extLst>
                <a:ext uri="{FF2B5EF4-FFF2-40B4-BE49-F238E27FC236}">
                  <a16:creationId xmlns:a16="http://schemas.microsoft.com/office/drawing/2014/main" id="{68EC8357-845F-4223-8E8C-1447F8F464A4}"/>
                </a:ext>
              </a:extLst>
            </p:cNvPr>
            <p:cNvSpPr/>
            <p:nvPr/>
          </p:nvSpPr>
          <p:spPr>
            <a:xfrm>
              <a:off x="3686491" y="2161170"/>
              <a:ext cx="560159" cy="177369"/>
            </a:xfrm>
            <a:custGeom>
              <a:avLst/>
              <a:gdLst/>
              <a:ahLst/>
              <a:cxnLst/>
              <a:rect l="l" t="t" r="r" b="b"/>
              <a:pathLst>
                <a:path w="25619" h="8112" extrusionOk="0">
                  <a:moveTo>
                    <a:pt x="16047" y="1"/>
                  </a:moveTo>
                  <a:cubicBezTo>
                    <a:pt x="12257" y="1"/>
                    <a:pt x="13286" y="2823"/>
                    <a:pt x="12209" y="3508"/>
                  </a:cubicBezTo>
                  <a:cubicBezTo>
                    <a:pt x="11925" y="3689"/>
                    <a:pt x="11692" y="3747"/>
                    <a:pt x="11484" y="3747"/>
                  </a:cubicBezTo>
                  <a:cubicBezTo>
                    <a:pt x="11102" y="3747"/>
                    <a:pt x="10806" y="3549"/>
                    <a:pt x="10435" y="3549"/>
                  </a:cubicBezTo>
                  <a:cubicBezTo>
                    <a:pt x="10225" y="3549"/>
                    <a:pt x="9993" y="3612"/>
                    <a:pt x="9707" y="3808"/>
                  </a:cubicBezTo>
                  <a:cubicBezTo>
                    <a:pt x="8607" y="4508"/>
                    <a:pt x="9107" y="5876"/>
                    <a:pt x="8206" y="6110"/>
                  </a:cubicBezTo>
                  <a:cubicBezTo>
                    <a:pt x="8120" y="6132"/>
                    <a:pt x="8030" y="6142"/>
                    <a:pt x="7938" y="6142"/>
                  </a:cubicBezTo>
                  <a:cubicBezTo>
                    <a:pt x="7306" y="6142"/>
                    <a:pt x="6558" y="5678"/>
                    <a:pt x="5801" y="5678"/>
                  </a:cubicBezTo>
                  <a:cubicBezTo>
                    <a:pt x="5524" y="5678"/>
                    <a:pt x="5245" y="5740"/>
                    <a:pt x="4971" y="5909"/>
                  </a:cubicBezTo>
                  <a:cubicBezTo>
                    <a:pt x="3870" y="6610"/>
                    <a:pt x="3870" y="7210"/>
                    <a:pt x="3370" y="7210"/>
                  </a:cubicBezTo>
                  <a:cubicBezTo>
                    <a:pt x="3036" y="7210"/>
                    <a:pt x="2480" y="7033"/>
                    <a:pt x="1978" y="7033"/>
                  </a:cubicBezTo>
                  <a:cubicBezTo>
                    <a:pt x="1728" y="7033"/>
                    <a:pt x="1490" y="7077"/>
                    <a:pt x="1301" y="7210"/>
                  </a:cubicBezTo>
                  <a:cubicBezTo>
                    <a:pt x="701" y="7644"/>
                    <a:pt x="1" y="8111"/>
                    <a:pt x="1" y="8111"/>
                  </a:cubicBezTo>
                  <a:lnTo>
                    <a:pt x="25352" y="8111"/>
                  </a:lnTo>
                  <a:cubicBezTo>
                    <a:pt x="25352" y="8111"/>
                    <a:pt x="25619" y="7210"/>
                    <a:pt x="24518" y="6610"/>
                  </a:cubicBezTo>
                  <a:cubicBezTo>
                    <a:pt x="23417" y="6010"/>
                    <a:pt x="22917" y="6510"/>
                    <a:pt x="22517" y="6010"/>
                  </a:cubicBezTo>
                  <a:cubicBezTo>
                    <a:pt x="22116" y="5509"/>
                    <a:pt x="23617" y="4208"/>
                    <a:pt x="20615" y="2907"/>
                  </a:cubicBezTo>
                  <a:cubicBezTo>
                    <a:pt x="20615" y="2907"/>
                    <a:pt x="20415" y="105"/>
                    <a:pt x="16312" y="5"/>
                  </a:cubicBezTo>
                  <a:cubicBezTo>
                    <a:pt x="16221" y="2"/>
                    <a:pt x="16133" y="1"/>
                    <a:pt x="160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209;p47">
              <a:extLst>
                <a:ext uri="{FF2B5EF4-FFF2-40B4-BE49-F238E27FC236}">
                  <a16:creationId xmlns:a16="http://schemas.microsoft.com/office/drawing/2014/main" id="{C3D97E7D-2740-487F-B69B-405E8BD1905B}"/>
                </a:ext>
              </a:extLst>
            </p:cNvPr>
            <p:cNvSpPr/>
            <p:nvPr/>
          </p:nvSpPr>
          <p:spPr>
            <a:xfrm>
              <a:off x="5016823" y="1926909"/>
              <a:ext cx="481402" cy="1855005"/>
            </a:xfrm>
            <a:custGeom>
              <a:avLst/>
              <a:gdLst/>
              <a:ahLst/>
              <a:cxnLst/>
              <a:rect l="l" t="t" r="r" b="b"/>
              <a:pathLst>
                <a:path w="22017" h="84839" extrusionOk="0">
                  <a:moveTo>
                    <a:pt x="10096" y="0"/>
                  </a:moveTo>
                  <a:cubicBezTo>
                    <a:pt x="8988" y="0"/>
                    <a:pt x="8677" y="3371"/>
                    <a:pt x="7773" y="7117"/>
                  </a:cubicBezTo>
                  <a:cubicBezTo>
                    <a:pt x="7306" y="9051"/>
                    <a:pt x="4871" y="11019"/>
                    <a:pt x="4471" y="13721"/>
                  </a:cubicBezTo>
                  <a:cubicBezTo>
                    <a:pt x="4171" y="15890"/>
                    <a:pt x="5872" y="18491"/>
                    <a:pt x="5605" y="21027"/>
                  </a:cubicBezTo>
                  <a:cubicBezTo>
                    <a:pt x="5338" y="23295"/>
                    <a:pt x="3103" y="25430"/>
                    <a:pt x="2870" y="27898"/>
                  </a:cubicBezTo>
                  <a:cubicBezTo>
                    <a:pt x="2636" y="30200"/>
                    <a:pt x="4504" y="32735"/>
                    <a:pt x="4304" y="35137"/>
                  </a:cubicBezTo>
                  <a:cubicBezTo>
                    <a:pt x="4137" y="37505"/>
                    <a:pt x="1936" y="39740"/>
                    <a:pt x="1769" y="42108"/>
                  </a:cubicBezTo>
                  <a:cubicBezTo>
                    <a:pt x="1635" y="44477"/>
                    <a:pt x="3537" y="46979"/>
                    <a:pt x="3403" y="49314"/>
                  </a:cubicBezTo>
                  <a:cubicBezTo>
                    <a:pt x="3270" y="51682"/>
                    <a:pt x="1102" y="54017"/>
                    <a:pt x="1002" y="56319"/>
                  </a:cubicBezTo>
                  <a:cubicBezTo>
                    <a:pt x="868" y="58787"/>
                    <a:pt x="2803" y="61255"/>
                    <a:pt x="2703" y="63524"/>
                  </a:cubicBezTo>
                  <a:cubicBezTo>
                    <a:pt x="2603" y="66026"/>
                    <a:pt x="468" y="68361"/>
                    <a:pt x="401" y="70562"/>
                  </a:cubicBezTo>
                  <a:cubicBezTo>
                    <a:pt x="301" y="73231"/>
                    <a:pt x="2269" y="75699"/>
                    <a:pt x="2203" y="77734"/>
                  </a:cubicBezTo>
                  <a:cubicBezTo>
                    <a:pt x="2069" y="82137"/>
                    <a:pt x="68" y="81236"/>
                    <a:pt x="1" y="84772"/>
                  </a:cubicBezTo>
                  <a:lnTo>
                    <a:pt x="535" y="84839"/>
                  </a:lnTo>
                  <a:lnTo>
                    <a:pt x="22017" y="84839"/>
                  </a:lnTo>
                  <a:cubicBezTo>
                    <a:pt x="21616" y="82204"/>
                    <a:pt x="19949" y="82671"/>
                    <a:pt x="19715" y="78568"/>
                  </a:cubicBezTo>
                  <a:cubicBezTo>
                    <a:pt x="19582" y="76533"/>
                    <a:pt x="21483" y="73998"/>
                    <a:pt x="21316" y="71296"/>
                  </a:cubicBezTo>
                  <a:cubicBezTo>
                    <a:pt x="21183" y="69061"/>
                    <a:pt x="18981" y="66793"/>
                    <a:pt x="18814" y="64258"/>
                  </a:cubicBezTo>
                  <a:cubicBezTo>
                    <a:pt x="18681" y="61956"/>
                    <a:pt x="20516" y="59421"/>
                    <a:pt x="20349" y="56952"/>
                  </a:cubicBezTo>
                  <a:cubicBezTo>
                    <a:pt x="20182" y="54617"/>
                    <a:pt x="17947" y="52382"/>
                    <a:pt x="17780" y="49947"/>
                  </a:cubicBezTo>
                  <a:cubicBezTo>
                    <a:pt x="17580" y="47546"/>
                    <a:pt x="19415" y="45010"/>
                    <a:pt x="19181" y="42609"/>
                  </a:cubicBezTo>
                  <a:cubicBezTo>
                    <a:pt x="18981" y="40240"/>
                    <a:pt x="16713" y="38039"/>
                    <a:pt x="16479" y="35670"/>
                  </a:cubicBezTo>
                  <a:cubicBezTo>
                    <a:pt x="16213" y="33235"/>
                    <a:pt x="18014" y="30634"/>
                    <a:pt x="17714" y="28332"/>
                  </a:cubicBezTo>
                  <a:cubicBezTo>
                    <a:pt x="17447" y="25863"/>
                    <a:pt x="15112" y="23729"/>
                    <a:pt x="14812" y="21460"/>
                  </a:cubicBezTo>
                  <a:cubicBezTo>
                    <a:pt x="14445" y="18925"/>
                    <a:pt x="16112" y="16223"/>
                    <a:pt x="15712" y="14055"/>
                  </a:cubicBezTo>
                  <a:cubicBezTo>
                    <a:pt x="15245" y="11386"/>
                    <a:pt x="12743" y="9452"/>
                    <a:pt x="12243" y="7450"/>
                  </a:cubicBezTo>
                  <a:cubicBezTo>
                    <a:pt x="11242" y="3781"/>
                    <a:pt x="11409" y="245"/>
                    <a:pt x="10208" y="12"/>
                  </a:cubicBezTo>
                  <a:cubicBezTo>
                    <a:pt x="10170" y="4"/>
                    <a:pt x="10132" y="0"/>
                    <a:pt x="10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210;p47">
              <a:extLst>
                <a:ext uri="{FF2B5EF4-FFF2-40B4-BE49-F238E27FC236}">
                  <a16:creationId xmlns:a16="http://schemas.microsoft.com/office/drawing/2014/main" id="{27AD2D3D-E4EF-4EEC-95B7-D1FC15AEBB81}"/>
                </a:ext>
              </a:extLst>
            </p:cNvPr>
            <p:cNvSpPr/>
            <p:nvPr/>
          </p:nvSpPr>
          <p:spPr>
            <a:xfrm>
              <a:off x="5230532" y="2081778"/>
              <a:ext cx="22" cy="1678270"/>
            </a:xfrm>
            <a:custGeom>
              <a:avLst/>
              <a:gdLst/>
              <a:ahLst/>
              <a:cxnLst/>
              <a:rect l="l" t="t" r="r" b="b"/>
              <a:pathLst>
                <a:path w="1" h="76756" fill="none" extrusionOk="0">
                  <a:moveTo>
                    <a:pt x="1" y="0"/>
                  </a:moveTo>
                  <a:lnTo>
                    <a:pt x="1" y="76755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211;p47">
              <a:extLst>
                <a:ext uri="{FF2B5EF4-FFF2-40B4-BE49-F238E27FC236}">
                  <a16:creationId xmlns:a16="http://schemas.microsoft.com/office/drawing/2014/main" id="{20DEE233-8EF7-46BB-A42F-B1A70E9B53FA}"/>
                </a:ext>
              </a:extLst>
            </p:cNvPr>
            <p:cNvSpPr/>
            <p:nvPr/>
          </p:nvSpPr>
          <p:spPr>
            <a:xfrm>
              <a:off x="5164172" y="2240781"/>
              <a:ext cx="139324" cy="83153"/>
            </a:xfrm>
            <a:custGeom>
              <a:avLst/>
              <a:gdLst/>
              <a:ahLst/>
              <a:cxnLst/>
              <a:rect l="l" t="t" r="r" b="b"/>
              <a:pathLst>
                <a:path w="6372" h="3803" fill="none" extrusionOk="0">
                  <a:moveTo>
                    <a:pt x="6371" y="801"/>
                  </a:moveTo>
                  <a:lnTo>
                    <a:pt x="2869" y="3803"/>
                  </a:ln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212;p47">
              <a:extLst>
                <a:ext uri="{FF2B5EF4-FFF2-40B4-BE49-F238E27FC236}">
                  <a16:creationId xmlns:a16="http://schemas.microsoft.com/office/drawing/2014/main" id="{20FE4DC6-B0A6-4C9A-AF11-49286A5CC170}"/>
                </a:ext>
              </a:extLst>
            </p:cNvPr>
            <p:cNvSpPr/>
            <p:nvPr/>
          </p:nvSpPr>
          <p:spPr>
            <a:xfrm>
              <a:off x="5164172" y="2532525"/>
              <a:ext cx="139324" cy="83896"/>
            </a:xfrm>
            <a:custGeom>
              <a:avLst/>
              <a:gdLst/>
              <a:ahLst/>
              <a:cxnLst/>
              <a:rect l="l" t="t" r="r" b="b"/>
              <a:pathLst>
                <a:path w="6372" h="3837" fill="none" extrusionOk="0">
                  <a:moveTo>
                    <a:pt x="6371" y="801"/>
                  </a:moveTo>
                  <a:lnTo>
                    <a:pt x="2869" y="3836"/>
                  </a:ln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213;p47">
              <a:extLst>
                <a:ext uri="{FF2B5EF4-FFF2-40B4-BE49-F238E27FC236}">
                  <a16:creationId xmlns:a16="http://schemas.microsoft.com/office/drawing/2014/main" id="{7F5E4522-5C2A-40D1-9B3F-B40559A67E88}"/>
                </a:ext>
              </a:extLst>
            </p:cNvPr>
            <p:cNvSpPr/>
            <p:nvPr/>
          </p:nvSpPr>
          <p:spPr>
            <a:xfrm>
              <a:off x="5164172" y="2807478"/>
              <a:ext cx="139324" cy="83174"/>
            </a:xfrm>
            <a:custGeom>
              <a:avLst/>
              <a:gdLst/>
              <a:ahLst/>
              <a:cxnLst/>
              <a:rect l="l" t="t" r="r" b="b"/>
              <a:pathLst>
                <a:path w="6372" h="3804" fill="none" extrusionOk="0">
                  <a:moveTo>
                    <a:pt x="6371" y="801"/>
                  </a:moveTo>
                  <a:lnTo>
                    <a:pt x="2869" y="3803"/>
                  </a:ln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214;p47">
              <a:extLst>
                <a:ext uri="{FF2B5EF4-FFF2-40B4-BE49-F238E27FC236}">
                  <a16:creationId xmlns:a16="http://schemas.microsoft.com/office/drawing/2014/main" id="{632A65A8-3EB2-4394-B9A0-12FDBD8D0797}"/>
                </a:ext>
              </a:extLst>
            </p:cNvPr>
            <p:cNvSpPr/>
            <p:nvPr/>
          </p:nvSpPr>
          <p:spPr>
            <a:xfrm>
              <a:off x="5164172" y="3134228"/>
              <a:ext cx="139324" cy="83174"/>
            </a:xfrm>
            <a:custGeom>
              <a:avLst/>
              <a:gdLst/>
              <a:ahLst/>
              <a:cxnLst/>
              <a:rect l="l" t="t" r="r" b="b"/>
              <a:pathLst>
                <a:path w="6372" h="3804" fill="none" extrusionOk="0">
                  <a:moveTo>
                    <a:pt x="6371" y="801"/>
                  </a:moveTo>
                  <a:lnTo>
                    <a:pt x="2869" y="3803"/>
                  </a:ln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215;p47">
              <a:extLst>
                <a:ext uri="{FF2B5EF4-FFF2-40B4-BE49-F238E27FC236}">
                  <a16:creationId xmlns:a16="http://schemas.microsoft.com/office/drawing/2014/main" id="{3F2E8B00-9B1F-45DA-9384-DAA122386648}"/>
                </a:ext>
              </a:extLst>
            </p:cNvPr>
            <p:cNvSpPr/>
            <p:nvPr/>
          </p:nvSpPr>
          <p:spPr>
            <a:xfrm>
              <a:off x="5164172" y="3464630"/>
              <a:ext cx="139324" cy="83174"/>
            </a:xfrm>
            <a:custGeom>
              <a:avLst/>
              <a:gdLst/>
              <a:ahLst/>
              <a:cxnLst/>
              <a:rect l="l" t="t" r="r" b="b"/>
              <a:pathLst>
                <a:path w="6372" h="3804" fill="none" extrusionOk="0">
                  <a:moveTo>
                    <a:pt x="6371" y="801"/>
                  </a:moveTo>
                  <a:lnTo>
                    <a:pt x="2869" y="3803"/>
                  </a:ln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216;p47">
              <a:extLst>
                <a:ext uri="{FF2B5EF4-FFF2-40B4-BE49-F238E27FC236}">
                  <a16:creationId xmlns:a16="http://schemas.microsoft.com/office/drawing/2014/main" id="{D9F410D2-82A5-4282-BABF-A0E907B995C3}"/>
                </a:ext>
              </a:extLst>
            </p:cNvPr>
            <p:cNvSpPr/>
            <p:nvPr/>
          </p:nvSpPr>
          <p:spPr>
            <a:xfrm>
              <a:off x="4524511" y="2173458"/>
              <a:ext cx="417228" cy="1608455"/>
            </a:xfrm>
            <a:custGeom>
              <a:avLst/>
              <a:gdLst/>
              <a:ahLst/>
              <a:cxnLst/>
              <a:rect l="l" t="t" r="r" b="b"/>
              <a:pathLst>
                <a:path w="19082" h="73563" extrusionOk="0">
                  <a:moveTo>
                    <a:pt x="8775" y="1"/>
                  </a:moveTo>
                  <a:cubicBezTo>
                    <a:pt x="7791" y="1"/>
                    <a:pt x="7548" y="2919"/>
                    <a:pt x="6772" y="6181"/>
                  </a:cubicBezTo>
                  <a:cubicBezTo>
                    <a:pt x="6339" y="7849"/>
                    <a:pt x="4271" y="9584"/>
                    <a:pt x="3904" y="11885"/>
                  </a:cubicBezTo>
                  <a:cubicBezTo>
                    <a:pt x="3603" y="13787"/>
                    <a:pt x="5105" y="16055"/>
                    <a:pt x="4871" y="18257"/>
                  </a:cubicBezTo>
                  <a:cubicBezTo>
                    <a:pt x="4638" y="20191"/>
                    <a:pt x="2669" y="22059"/>
                    <a:pt x="2503" y="24194"/>
                  </a:cubicBezTo>
                  <a:cubicBezTo>
                    <a:pt x="2303" y="26196"/>
                    <a:pt x="3904" y="28397"/>
                    <a:pt x="3737" y="30499"/>
                  </a:cubicBezTo>
                  <a:cubicBezTo>
                    <a:pt x="3570" y="32567"/>
                    <a:pt x="1669" y="34468"/>
                    <a:pt x="1535" y="36536"/>
                  </a:cubicBezTo>
                  <a:cubicBezTo>
                    <a:pt x="1402" y="38571"/>
                    <a:pt x="3070" y="40739"/>
                    <a:pt x="2936" y="42774"/>
                  </a:cubicBezTo>
                  <a:cubicBezTo>
                    <a:pt x="2836" y="44809"/>
                    <a:pt x="968" y="46844"/>
                    <a:pt x="868" y="48845"/>
                  </a:cubicBezTo>
                  <a:cubicBezTo>
                    <a:pt x="768" y="50980"/>
                    <a:pt x="2436" y="53115"/>
                    <a:pt x="2369" y="55083"/>
                  </a:cubicBezTo>
                  <a:cubicBezTo>
                    <a:pt x="2269" y="57285"/>
                    <a:pt x="435" y="59253"/>
                    <a:pt x="368" y="61187"/>
                  </a:cubicBezTo>
                  <a:cubicBezTo>
                    <a:pt x="268" y="63522"/>
                    <a:pt x="1969" y="65657"/>
                    <a:pt x="1936" y="67425"/>
                  </a:cubicBezTo>
                  <a:cubicBezTo>
                    <a:pt x="1802" y="71228"/>
                    <a:pt x="68" y="70461"/>
                    <a:pt x="1" y="73530"/>
                  </a:cubicBezTo>
                  <a:lnTo>
                    <a:pt x="468" y="73563"/>
                  </a:lnTo>
                  <a:lnTo>
                    <a:pt x="19081" y="73563"/>
                  </a:lnTo>
                  <a:cubicBezTo>
                    <a:pt x="18714" y="71261"/>
                    <a:pt x="17280" y="71662"/>
                    <a:pt x="17080" y="68126"/>
                  </a:cubicBezTo>
                  <a:cubicBezTo>
                    <a:pt x="16980" y="66358"/>
                    <a:pt x="18614" y="64156"/>
                    <a:pt x="18481" y="61821"/>
                  </a:cubicBezTo>
                  <a:cubicBezTo>
                    <a:pt x="18347" y="59887"/>
                    <a:pt x="16446" y="57918"/>
                    <a:pt x="16313" y="55717"/>
                  </a:cubicBezTo>
                  <a:cubicBezTo>
                    <a:pt x="16179" y="53715"/>
                    <a:pt x="17814" y="51514"/>
                    <a:pt x="17647" y="49379"/>
                  </a:cubicBezTo>
                  <a:cubicBezTo>
                    <a:pt x="17480" y="47344"/>
                    <a:pt x="15545" y="45409"/>
                    <a:pt x="15412" y="43308"/>
                  </a:cubicBezTo>
                  <a:cubicBezTo>
                    <a:pt x="15245" y="41206"/>
                    <a:pt x="16813" y="39038"/>
                    <a:pt x="16646" y="36970"/>
                  </a:cubicBezTo>
                  <a:cubicBezTo>
                    <a:pt x="16479" y="34869"/>
                    <a:pt x="14511" y="32967"/>
                    <a:pt x="14311" y="30932"/>
                  </a:cubicBezTo>
                  <a:cubicBezTo>
                    <a:pt x="14078" y="28831"/>
                    <a:pt x="15612" y="26563"/>
                    <a:pt x="15379" y="24561"/>
                  </a:cubicBezTo>
                  <a:cubicBezTo>
                    <a:pt x="15145" y="22426"/>
                    <a:pt x="13110" y="20558"/>
                    <a:pt x="12843" y="18590"/>
                  </a:cubicBezTo>
                  <a:cubicBezTo>
                    <a:pt x="12543" y="16422"/>
                    <a:pt x="13978" y="14054"/>
                    <a:pt x="13644" y="12186"/>
                  </a:cubicBezTo>
                  <a:cubicBezTo>
                    <a:pt x="13210" y="9851"/>
                    <a:pt x="11075" y="8183"/>
                    <a:pt x="10608" y="6482"/>
                  </a:cubicBezTo>
                  <a:cubicBezTo>
                    <a:pt x="9775" y="3279"/>
                    <a:pt x="9875" y="210"/>
                    <a:pt x="8874" y="10"/>
                  </a:cubicBezTo>
                  <a:cubicBezTo>
                    <a:pt x="8840" y="4"/>
                    <a:pt x="8807" y="1"/>
                    <a:pt x="87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217;p47">
              <a:extLst>
                <a:ext uri="{FF2B5EF4-FFF2-40B4-BE49-F238E27FC236}">
                  <a16:creationId xmlns:a16="http://schemas.microsoft.com/office/drawing/2014/main" id="{0090BEC1-5AFB-43C1-A798-8EE63C4184A2}"/>
                </a:ext>
              </a:extLst>
            </p:cNvPr>
            <p:cNvSpPr/>
            <p:nvPr/>
          </p:nvSpPr>
          <p:spPr>
            <a:xfrm>
              <a:off x="4709052" y="2307884"/>
              <a:ext cx="22" cy="1455072"/>
            </a:xfrm>
            <a:custGeom>
              <a:avLst/>
              <a:gdLst/>
              <a:ahLst/>
              <a:cxnLst/>
              <a:rect l="l" t="t" r="r" b="b"/>
              <a:pathLst>
                <a:path w="1" h="66548" fill="none" extrusionOk="0">
                  <a:moveTo>
                    <a:pt x="0" y="0"/>
                  </a:moveTo>
                  <a:lnTo>
                    <a:pt x="0" y="66548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218;p47">
              <a:extLst>
                <a:ext uri="{FF2B5EF4-FFF2-40B4-BE49-F238E27FC236}">
                  <a16:creationId xmlns:a16="http://schemas.microsoft.com/office/drawing/2014/main" id="{C29C867B-D28B-4F67-8065-8894C595D726}"/>
                </a:ext>
              </a:extLst>
            </p:cNvPr>
            <p:cNvSpPr/>
            <p:nvPr/>
          </p:nvSpPr>
          <p:spPr>
            <a:xfrm>
              <a:off x="4652159" y="2445000"/>
              <a:ext cx="120367" cy="72942"/>
            </a:xfrm>
            <a:custGeom>
              <a:avLst/>
              <a:gdLst/>
              <a:ahLst/>
              <a:cxnLst/>
              <a:rect l="l" t="t" r="r" b="b"/>
              <a:pathLst>
                <a:path w="5505" h="3336" fill="none" extrusionOk="0">
                  <a:moveTo>
                    <a:pt x="5504" y="701"/>
                  </a:moveTo>
                  <a:lnTo>
                    <a:pt x="2469" y="3336"/>
                  </a:ln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219;p47">
              <a:extLst>
                <a:ext uri="{FF2B5EF4-FFF2-40B4-BE49-F238E27FC236}">
                  <a16:creationId xmlns:a16="http://schemas.microsoft.com/office/drawing/2014/main" id="{BE327675-259C-4AC6-9859-9714756D6682}"/>
                </a:ext>
              </a:extLst>
            </p:cNvPr>
            <p:cNvSpPr/>
            <p:nvPr/>
          </p:nvSpPr>
          <p:spPr>
            <a:xfrm>
              <a:off x="4652159" y="2698809"/>
              <a:ext cx="120367" cy="72220"/>
            </a:xfrm>
            <a:custGeom>
              <a:avLst/>
              <a:gdLst/>
              <a:ahLst/>
              <a:cxnLst/>
              <a:rect l="l" t="t" r="r" b="b"/>
              <a:pathLst>
                <a:path w="5505" h="3303" fill="none" extrusionOk="0">
                  <a:moveTo>
                    <a:pt x="5504" y="668"/>
                  </a:moveTo>
                  <a:lnTo>
                    <a:pt x="2469" y="3303"/>
                  </a:ln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220;p47">
              <a:extLst>
                <a:ext uri="{FF2B5EF4-FFF2-40B4-BE49-F238E27FC236}">
                  <a16:creationId xmlns:a16="http://schemas.microsoft.com/office/drawing/2014/main" id="{1CE35AE6-1164-48EE-B94C-A94C407A31C7}"/>
                </a:ext>
              </a:extLst>
            </p:cNvPr>
            <p:cNvSpPr/>
            <p:nvPr/>
          </p:nvSpPr>
          <p:spPr>
            <a:xfrm>
              <a:off x="4652159" y="2936569"/>
              <a:ext cx="120367" cy="72242"/>
            </a:xfrm>
            <a:custGeom>
              <a:avLst/>
              <a:gdLst/>
              <a:ahLst/>
              <a:cxnLst/>
              <a:rect l="l" t="t" r="r" b="b"/>
              <a:pathLst>
                <a:path w="5505" h="3304" fill="none" extrusionOk="0">
                  <a:moveTo>
                    <a:pt x="5504" y="701"/>
                  </a:moveTo>
                  <a:lnTo>
                    <a:pt x="2469" y="3303"/>
                  </a:ln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221;p47">
              <a:extLst>
                <a:ext uri="{FF2B5EF4-FFF2-40B4-BE49-F238E27FC236}">
                  <a16:creationId xmlns:a16="http://schemas.microsoft.com/office/drawing/2014/main" id="{453DAFBF-B69E-4599-B158-A7091DFB2180}"/>
                </a:ext>
              </a:extLst>
            </p:cNvPr>
            <p:cNvSpPr/>
            <p:nvPr/>
          </p:nvSpPr>
          <p:spPr>
            <a:xfrm>
              <a:off x="4652159" y="3220289"/>
              <a:ext cx="120367" cy="72242"/>
            </a:xfrm>
            <a:custGeom>
              <a:avLst/>
              <a:gdLst/>
              <a:ahLst/>
              <a:cxnLst/>
              <a:rect l="l" t="t" r="r" b="b"/>
              <a:pathLst>
                <a:path w="5505" h="3304" fill="none" extrusionOk="0">
                  <a:moveTo>
                    <a:pt x="5504" y="701"/>
                  </a:moveTo>
                  <a:lnTo>
                    <a:pt x="2469" y="3303"/>
                  </a:ln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222;p47">
              <a:extLst>
                <a:ext uri="{FF2B5EF4-FFF2-40B4-BE49-F238E27FC236}">
                  <a16:creationId xmlns:a16="http://schemas.microsoft.com/office/drawing/2014/main" id="{774510B5-399C-4BB5-943B-EB8062C8B5FC}"/>
                </a:ext>
              </a:extLst>
            </p:cNvPr>
            <p:cNvSpPr/>
            <p:nvPr/>
          </p:nvSpPr>
          <p:spPr>
            <a:xfrm>
              <a:off x="4652159" y="3506939"/>
              <a:ext cx="120367" cy="72220"/>
            </a:xfrm>
            <a:custGeom>
              <a:avLst/>
              <a:gdLst/>
              <a:ahLst/>
              <a:cxnLst/>
              <a:rect l="l" t="t" r="r" b="b"/>
              <a:pathLst>
                <a:path w="5505" h="3303" fill="none" extrusionOk="0">
                  <a:moveTo>
                    <a:pt x="5504" y="667"/>
                  </a:moveTo>
                  <a:lnTo>
                    <a:pt x="2469" y="3303"/>
                  </a:lnTo>
                  <a:lnTo>
                    <a:pt x="0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223;p47">
              <a:extLst>
                <a:ext uri="{FF2B5EF4-FFF2-40B4-BE49-F238E27FC236}">
                  <a16:creationId xmlns:a16="http://schemas.microsoft.com/office/drawing/2014/main" id="{6FB938DB-4E95-46ED-99C3-602FFA2E15C6}"/>
                </a:ext>
              </a:extLst>
            </p:cNvPr>
            <p:cNvSpPr/>
            <p:nvPr/>
          </p:nvSpPr>
          <p:spPr>
            <a:xfrm>
              <a:off x="3085510" y="1545430"/>
              <a:ext cx="581303" cy="2236483"/>
            </a:xfrm>
            <a:custGeom>
              <a:avLst/>
              <a:gdLst/>
              <a:ahLst/>
              <a:cxnLst/>
              <a:rect l="l" t="t" r="r" b="b"/>
              <a:pathLst>
                <a:path w="26586" h="102286" extrusionOk="0">
                  <a:moveTo>
                    <a:pt x="12242" y="1"/>
                  </a:moveTo>
                  <a:cubicBezTo>
                    <a:pt x="10854" y="1"/>
                    <a:pt x="10507" y="4058"/>
                    <a:pt x="9407" y="8586"/>
                  </a:cubicBezTo>
                  <a:cubicBezTo>
                    <a:pt x="8840" y="10954"/>
                    <a:pt x="5904" y="13322"/>
                    <a:pt x="5437" y="16558"/>
                  </a:cubicBezTo>
                  <a:cubicBezTo>
                    <a:pt x="5037" y="19160"/>
                    <a:pt x="7105" y="22362"/>
                    <a:pt x="6772" y="25398"/>
                  </a:cubicBezTo>
                  <a:cubicBezTo>
                    <a:pt x="6472" y="28100"/>
                    <a:pt x="3736" y="30735"/>
                    <a:pt x="3469" y="33670"/>
                  </a:cubicBezTo>
                  <a:cubicBezTo>
                    <a:pt x="3236" y="36439"/>
                    <a:pt x="5437" y="39508"/>
                    <a:pt x="5237" y="42443"/>
                  </a:cubicBezTo>
                  <a:cubicBezTo>
                    <a:pt x="5004" y="45245"/>
                    <a:pt x="2369" y="47947"/>
                    <a:pt x="2168" y="50816"/>
                  </a:cubicBezTo>
                  <a:cubicBezTo>
                    <a:pt x="2002" y="53685"/>
                    <a:pt x="4270" y="56687"/>
                    <a:pt x="4137" y="59522"/>
                  </a:cubicBezTo>
                  <a:cubicBezTo>
                    <a:pt x="3970" y="62457"/>
                    <a:pt x="1368" y="65159"/>
                    <a:pt x="1234" y="67961"/>
                  </a:cubicBezTo>
                  <a:cubicBezTo>
                    <a:pt x="1068" y="70930"/>
                    <a:pt x="3403" y="73899"/>
                    <a:pt x="3303" y="76634"/>
                  </a:cubicBezTo>
                  <a:cubicBezTo>
                    <a:pt x="3169" y="79670"/>
                    <a:pt x="601" y="82472"/>
                    <a:pt x="534" y="85107"/>
                  </a:cubicBezTo>
                  <a:cubicBezTo>
                    <a:pt x="401" y="88343"/>
                    <a:pt x="2769" y="91311"/>
                    <a:pt x="2702" y="93780"/>
                  </a:cubicBezTo>
                  <a:cubicBezTo>
                    <a:pt x="2535" y="99117"/>
                    <a:pt x="100" y="97983"/>
                    <a:pt x="0" y="102286"/>
                  </a:cubicBezTo>
                  <a:lnTo>
                    <a:pt x="26586" y="102286"/>
                  </a:lnTo>
                  <a:cubicBezTo>
                    <a:pt x="26086" y="99117"/>
                    <a:pt x="24051" y="99651"/>
                    <a:pt x="23784" y="94781"/>
                  </a:cubicBezTo>
                  <a:cubicBezTo>
                    <a:pt x="23650" y="92279"/>
                    <a:pt x="25952" y="89243"/>
                    <a:pt x="25752" y="85974"/>
                  </a:cubicBezTo>
                  <a:cubicBezTo>
                    <a:pt x="25585" y="83306"/>
                    <a:pt x="22950" y="80570"/>
                    <a:pt x="22716" y="77502"/>
                  </a:cubicBezTo>
                  <a:cubicBezTo>
                    <a:pt x="22550" y="74733"/>
                    <a:pt x="24818" y="71664"/>
                    <a:pt x="24584" y="68695"/>
                  </a:cubicBezTo>
                  <a:cubicBezTo>
                    <a:pt x="24384" y="65860"/>
                    <a:pt x="21682" y="63158"/>
                    <a:pt x="21449" y="60256"/>
                  </a:cubicBezTo>
                  <a:cubicBezTo>
                    <a:pt x="21215" y="57387"/>
                    <a:pt x="23450" y="54285"/>
                    <a:pt x="23183" y="51416"/>
                  </a:cubicBezTo>
                  <a:cubicBezTo>
                    <a:pt x="22917" y="48514"/>
                    <a:pt x="20181" y="45879"/>
                    <a:pt x="19914" y="43010"/>
                  </a:cubicBezTo>
                  <a:cubicBezTo>
                    <a:pt x="19614" y="40108"/>
                    <a:pt x="21749" y="36939"/>
                    <a:pt x="21416" y="34137"/>
                  </a:cubicBezTo>
                  <a:cubicBezTo>
                    <a:pt x="21082" y="31168"/>
                    <a:pt x="18280" y="28600"/>
                    <a:pt x="17880" y="25865"/>
                  </a:cubicBezTo>
                  <a:cubicBezTo>
                    <a:pt x="17479" y="22829"/>
                    <a:pt x="19447" y="19560"/>
                    <a:pt x="18980" y="16925"/>
                  </a:cubicBezTo>
                  <a:cubicBezTo>
                    <a:pt x="18413" y="13723"/>
                    <a:pt x="15411" y="11388"/>
                    <a:pt x="14777" y="9019"/>
                  </a:cubicBezTo>
                  <a:cubicBezTo>
                    <a:pt x="13610" y="4583"/>
                    <a:pt x="13743" y="313"/>
                    <a:pt x="12376" y="13"/>
                  </a:cubicBezTo>
                  <a:cubicBezTo>
                    <a:pt x="12330" y="5"/>
                    <a:pt x="12285" y="1"/>
                    <a:pt x="12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224;p47">
              <a:extLst>
                <a:ext uri="{FF2B5EF4-FFF2-40B4-BE49-F238E27FC236}">
                  <a16:creationId xmlns:a16="http://schemas.microsoft.com/office/drawing/2014/main" id="{E0352490-00A1-4CD8-A5A9-A48D4C7473E6}"/>
                </a:ext>
              </a:extLst>
            </p:cNvPr>
            <p:cNvSpPr/>
            <p:nvPr/>
          </p:nvSpPr>
          <p:spPr>
            <a:xfrm>
              <a:off x="3343692" y="1731676"/>
              <a:ext cx="22" cy="2023999"/>
            </a:xfrm>
            <a:custGeom>
              <a:avLst/>
              <a:gdLst/>
              <a:ahLst/>
              <a:cxnLst/>
              <a:rect l="l" t="t" r="r" b="b"/>
              <a:pathLst>
                <a:path w="1" h="92568" fill="none" extrusionOk="0">
                  <a:moveTo>
                    <a:pt x="1" y="1"/>
                  </a:moveTo>
                  <a:lnTo>
                    <a:pt x="1" y="92567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225;p47">
              <a:extLst>
                <a:ext uri="{FF2B5EF4-FFF2-40B4-BE49-F238E27FC236}">
                  <a16:creationId xmlns:a16="http://schemas.microsoft.com/office/drawing/2014/main" id="{7DA66981-B9EA-4A79-9ABA-20D89571737E}"/>
                </a:ext>
              </a:extLst>
            </p:cNvPr>
            <p:cNvSpPr/>
            <p:nvPr/>
          </p:nvSpPr>
          <p:spPr>
            <a:xfrm>
              <a:off x="3264191" y="1922776"/>
              <a:ext cx="167770" cy="100666"/>
            </a:xfrm>
            <a:custGeom>
              <a:avLst/>
              <a:gdLst/>
              <a:ahLst/>
              <a:cxnLst/>
              <a:rect l="l" t="t" r="r" b="b"/>
              <a:pathLst>
                <a:path w="7673" h="4604" fill="none" extrusionOk="0">
                  <a:moveTo>
                    <a:pt x="7673" y="968"/>
                  </a:moveTo>
                  <a:lnTo>
                    <a:pt x="3437" y="4604"/>
                  </a:lnTo>
                  <a:lnTo>
                    <a:pt x="1" y="0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226;p47">
              <a:extLst>
                <a:ext uri="{FF2B5EF4-FFF2-40B4-BE49-F238E27FC236}">
                  <a16:creationId xmlns:a16="http://schemas.microsoft.com/office/drawing/2014/main" id="{BDE958D8-F5F4-431B-9C70-10F384ED048A}"/>
                </a:ext>
              </a:extLst>
            </p:cNvPr>
            <p:cNvSpPr/>
            <p:nvPr/>
          </p:nvSpPr>
          <p:spPr>
            <a:xfrm>
              <a:off x="3264191" y="2275043"/>
              <a:ext cx="167770" cy="100688"/>
            </a:xfrm>
            <a:custGeom>
              <a:avLst/>
              <a:gdLst/>
              <a:ahLst/>
              <a:cxnLst/>
              <a:rect l="l" t="t" r="r" b="b"/>
              <a:pathLst>
                <a:path w="7673" h="4605" fill="none" extrusionOk="0">
                  <a:moveTo>
                    <a:pt x="7673" y="968"/>
                  </a:moveTo>
                  <a:lnTo>
                    <a:pt x="3437" y="4604"/>
                  </a:lnTo>
                  <a:lnTo>
                    <a:pt x="1" y="1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227;p47">
              <a:extLst>
                <a:ext uri="{FF2B5EF4-FFF2-40B4-BE49-F238E27FC236}">
                  <a16:creationId xmlns:a16="http://schemas.microsoft.com/office/drawing/2014/main" id="{9C0C3575-78D0-405B-9F76-05A1D83C32D9}"/>
                </a:ext>
              </a:extLst>
            </p:cNvPr>
            <p:cNvSpPr/>
            <p:nvPr/>
          </p:nvSpPr>
          <p:spPr>
            <a:xfrm>
              <a:off x="3264191" y="2606189"/>
              <a:ext cx="167770" cy="100666"/>
            </a:xfrm>
            <a:custGeom>
              <a:avLst/>
              <a:gdLst/>
              <a:ahLst/>
              <a:cxnLst/>
              <a:rect l="l" t="t" r="r" b="b"/>
              <a:pathLst>
                <a:path w="7673" h="4604" fill="none" extrusionOk="0">
                  <a:moveTo>
                    <a:pt x="7673" y="968"/>
                  </a:moveTo>
                  <a:lnTo>
                    <a:pt x="3437" y="4603"/>
                  </a:lnTo>
                  <a:lnTo>
                    <a:pt x="1" y="0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228;p47">
              <a:extLst>
                <a:ext uri="{FF2B5EF4-FFF2-40B4-BE49-F238E27FC236}">
                  <a16:creationId xmlns:a16="http://schemas.microsoft.com/office/drawing/2014/main" id="{8EBCDB55-EC2A-4AEE-82E6-2FB3D0A9390B}"/>
                </a:ext>
              </a:extLst>
            </p:cNvPr>
            <p:cNvSpPr/>
            <p:nvPr/>
          </p:nvSpPr>
          <p:spPr>
            <a:xfrm>
              <a:off x="3264191" y="3000764"/>
              <a:ext cx="167770" cy="100666"/>
            </a:xfrm>
            <a:custGeom>
              <a:avLst/>
              <a:gdLst/>
              <a:ahLst/>
              <a:cxnLst/>
              <a:rect l="l" t="t" r="r" b="b"/>
              <a:pathLst>
                <a:path w="7673" h="4604" fill="none" extrusionOk="0">
                  <a:moveTo>
                    <a:pt x="7673" y="968"/>
                  </a:moveTo>
                  <a:lnTo>
                    <a:pt x="3437" y="4604"/>
                  </a:lnTo>
                  <a:lnTo>
                    <a:pt x="1" y="0"/>
                  </a:lnTo>
                </a:path>
              </a:pathLst>
            </a:custGeom>
            <a:noFill/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229;p47">
              <a:extLst>
                <a:ext uri="{FF2B5EF4-FFF2-40B4-BE49-F238E27FC236}">
                  <a16:creationId xmlns:a16="http://schemas.microsoft.com/office/drawing/2014/main" id="{3CB12E51-24B7-44C6-8611-A180A2EAD98B}"/>
                </a:ext>
              </a:extLst>
            </p:cNvPr>
            <p:cNvSpPr/>
            <p:nvPr/>
          </p:nvSpPr>
          <p:spPr>
            <a:xfrm>
              <a:off x="3264191" y="3398992"/>
              <a:ext cx="167770" cy="100666"/>
            </a:xfrm>
            <a:custGeom>
              <a:avLst/>
              <a:gdLst/>
              <a:ahLst/>
              <a:cxnLst/>
              <a:rect l="l" t="t" r="r" b="b"/>
              <a:pathLst>
                <a:path w="7673" h="4604" fill="none" extrusionOk="0">
                  <a:moveTo>
                    <a:pt x="7673" y="968"/>
                  </a:moveTo>
                  <a:lnTo>
                    <a:pt x="3437" y="4604"/>
                  </a:lnTo>
                  <a:lnTo>
                    <a:pt x="1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230;p47">
              <a:extLst>
                <a:ext uri="{FF2B5EF4-FFF2-40B4-BE49-F238E27FC236}">
                  <a16:creationId xmlns:a16="http://schemas.microsoft.com/office/drawing/2014/main" id="{3D088444-AF52-41F8-8259-4491EC64B880}"/>
                </a:ext>
              </a:extLst>
            </p:cNvPr>
            <p:cNvSpPr/>
            <p:nvPr/>
          </p:nvSpPr>
          <p:spPr>
            <a:xfrm>
              <a:off x="2975376" y="3155394"/>
              <a:ext cx="1203450" cy="583489"/>
            </a:xfrm>
            <a:custGeom>
              <a:avLst/>
              <a:gdLst/>
              <a:ahLst/>
              <a:cxnLst/>
              <a:rect l="l" t="t" r="r" b="b"/>
              <a:pathLst>
                <a:path w="55040" h="26686" fill="none" extrusionOk="0">
                  <a:moveTo>
                    <a:pt x="0" y="0"/>
                  </a:moveTo>
                  <a:lnTo>
                    <a:pt x="0" y="22583"/>
                  </a:lnTo>
                  <a:cubicBezTo>
                    <a:pt x="0" y="24851"/>
                    <a:pt x="1835" y="26686"/>
                    <a:pt x="4103" y="26686"/>
                  </a:cubicBezTo>
                  <a:lnTo>
                    <a:pt x="50937" y="26686"/>
                  </a:lnTo>
                  <a:cubicBezTo>
                    <a:pt x="53205" y="26686"/>
                    <a:pt x="55040" y="24851"/>
                    <a:pt x="55040" y="22583"/>
                  </a:cubicBezTo>
                  <a:lnTo>
                    <a:pt x="55040" y="20014"/>
                  </a:lnTo>
                </a:path>
              </a:pathLst>
            </a:custGeom>
            <a:noFill/>
            <a:ln w="2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231;p47">
              <a:extLst>
                <a:ext uri="{FF2B5EF4-FFF2-40B4-BE49-F238E27FC236}">
                  <a16:creationId xmlns:a16="http://schemas.microsoft.com/office/drawing/2014/main" id="{2D6B84E9-CAB2-4D7B-A728-83753B0878EC}"/>
                </a:ext>
              </a:extLst>
            </p:cNvPr>
            <p:cNvSpPr/>
            <p:nvPr/>
          </p:nvSpPr>
          <p:spPr>
            <a:xfrm>
              <a:off x="2931602" y="3059100"/>
              <a:ext cx="75893" cy="56193"/>
            </a:xfrm>
            <a:custGeom>
              <a:avLst/>
              <a:gdLst/>
              <a:ahLst/>
              <a:cxnLst/>
              <a:rect l="l" t="t" r="r" b="b"/>
              <a:pathLst>
                <a:path w="3471" h="2570" extrusionOk="0">
                  <a:moveTo>
                    <a:pt x="1" y="1"/>
                  </a:moveTo>
                  <a:lnTo>
                    <a:pt x="1" y="2569"/>
                  </a:lnTo>
                  <a:lnTo>
                    <a:pt x="3470" y="2569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232;p47">
              <a:extLst>
                <a:ext uri="{FF2B5EF4-FFF2-40B4-BE49-F238E27FC236}">
                  <a16:creationId xmlns:a16="http://schemas.microsoft.com/office/drawing/2014/main" id="{35A04342-C870-4A8F-81C9-7F9C03A59F30}"/>
                </a:ext>
              </a:extLst>
            </p:cNvPr>
            <p:cNvSpPr/>
            <p:nvPr/>
          </p:nvSpPr>
          <p:spPr>
            <a:xfrm>
              <a:off x="2565473" y="2789242"/>
              <a:ext cx="375641" cy="1019674"/>
            </a:xfrm>
            <a:custGeom>
              <a:avLst/>
              <a:gdLst/>
              <a:ahLst/>
              <a:cxnLst/>
              <a:rect l="l" t="t" r="r" b="b"/>
              <a:pathLst>
                <a:path w="17180" h="46635" extrusionOk="0">
                  <a:moveTo>
                    <a:pt x="1" y="1"/>
                  </a:moveTo>
                  <a:lnTo>
                    <a:pt x="1" y="46634"/>
                  </a:lnTo>
                  <a:lnTo>
                    <a:pt x="17180" y="46634"/>
                  </a:lnTo>
                  <a:lnTo>
                    <a:pt x="17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233;p47">
              <a:extLst>
                <a:ext uri="{FF2B5EF4-FFF2-40B4-BE49-F238E27FC236}">
                  <a16:creationId xmlns:a16="http://schemas.microsoft.com/office/drawing/2014/main" id="{80949CFB-DD9E-4465-9B74-58C9FAC94A22}"/>
                </a:ext>
              </a:extLst>
            </p:cNvPr>
            <p:cNvSpPr/>
            <p:nvPr/>
          </p:nvSpPr>
          <p:spPr>
            <a:xfrm>
              <a:off x="2565473" y="2789242"/>
              <a:ext cx="167770" cy="1019674"/>
            </a:xfrm>
            <a:custGeom>
              <a:avLst/>
              <a:gdLst/>
              <a:ahLst/>
              <a:cxnLst/>
              <a:rect l="l" t="t" r="r" b="b"/>
              <a:pathLst>
                <a:path w="7673" h="46635" extrusionOk="0">
                  <a:moveTo>
                    <a:pt x="1" y="1"/>
                  </a:moveTo>
                  <a:lnTo>
                    <a:pt x="1" y="46634"/>
                  </a:lnTo>
                  <a:lnTo>
                    <a:pt x="7673" y="46634"/>
                  </a:lnTo>
                  <a:lnTo>
                    <a:pt x="7673" y="6172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234;p47">
              <a:extLst>
                <a:ext uri="{FF2B5EF4-FFF2-40B4-BE49-F238E27FC236}">
                  <a16:creationId xmlns:a16="http://schemas.microsoft.com/office/drawing/2014/main" id="{64A45B81-23C7-4937-97A3-AD5041A44851}"/>
                </a:ext>
              </a:extLst>
            </p:cNvPr>
            <p:cNvSpPr/>
            <p:nvPr/>
          </p:nvSpPr>
          <p:spPr>
            <a:xfrm>
              <a:off x="2565473" y="2789242"/>
              <a:ext cx="167770" cy="1019674"/>
            </a:xfrm>
            <a:custGeom>
              <a:avLst/>
              <a:gdLst/>
              <a:ahLst/>
              <a:cxnLst/>
              <a:rect l="l" t="t" r="r" b="b"/>
              <a:pathLst>
                <a:path w="7673" h="46635" extrusionOk="0">
                  <a:moveTo>
                    <a:pt x="1" y="1"/>
                  </a:moveTo>
                  <a:lnTo>
                    <a:pt x="1" y="46634"/>
                  </a:lnTo>
                  <a:lnTo>
                    <a:pt x="7673" y="46634"/>
                  </a:lnTo>
                  <a:lnTo>
                    <a:pt x="7673" y="6172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235;p47">
              <a:extLst>
                <a:ext uri="{FF2B5EF4-FFF2-40B4-BE49-F238E27FC236}">
                  <a16:creationId xmlns:a16="http://schemas.microsoft.com/office/drawing/2014/main" id="{5824926C-7FF9-4D6B-859A-3FAF10E518C5}"/>
                </a:ext>
              </a:extLst>
            </p:cNvPr>
            <p:cNvSpPr/>
            <p:nvPr/>
          </p:nvSpPr>
          <p:spPr>
            <a:xfrm>
              <a:off x="2694564" y="3220289"/>
              <a:ext cx="111621" cy="163397"/>
            </a:xfrm>
            <a:custGeom>
              <a:avLst/>
              <a:gdLst/>
              <a:ahLst/>
              <a:cxnLst/>
              <a:rect l="l" t="t" r="r" b="b"/>
              <a:pathLst>
                <a:path w="5105" h="7473" extrusionOk="0">
                  <a:moveTo>
                    <a:pt x="1902" y="1"/>
                  </a:moveTo>
                  <a:lnTo>
                    <a:pt x="635" y="3370"/>
                  </a:lnTo>
                  <a:lnTo>
                    <a:pt x="1535" y="3370"/>
                  </a:lnTo>
                  <a:lnTo>
                    <a:pt x="1" y="7473"/>
                  </a:lnTo>
                  <a:lnTo>
                    <a:pt x="1" y="7473"/>
                  </a:lnTo>
                  <a:lnTo>
                    <a:pt x="5104" y="2403"/>
                  </a:lnTo>
                  <a:lnTo>
                    <a:pt x="3904" y="2403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236;p47">
              <a:extLst>
                <a:ext uri="{FF2B5EF4-FFF2-40B4-BE49-F238E27FC236}">
                  <a16:creationId xmlns:a16="http://schemas.microsoft.com/office/drawing/2014/main" id="{ABCFF7F2-FF67-4217-AD15-40A7A1C4984A}"/>
                </a:ext>
              </a:extLst>
            </p:cNvPr>
            <p:cNvSpPr/>
            <p:nvPr/>
          </p:nvSpPr>
          <p:spPr>
            <a:xfrm>
              <a:off x="2565473" y="2789242"/>
              <a:ext cx="375641" cy="1019674"/>
            </a:xfrm>
            <a:custGeom>
              <a:avLst/>
              <a:gdLst/>
              <a:ahLst/>
              <a:cxnLst/>
              <a:rect l="l" t="t" r="r" b="b"/>
              <a:pathLst>
                <a:path w="17180" h="46635" fill="none" extrusionOk="0">
                  <a:moveTo>
                    <a:pt x="1" y="1"/>
                  </a:moveTo>
                  <a:lnTo>
                    <a:pt x="17180" y="1"/>
                  </a:lnTo>
                  <a:lnTo>
                    <a:pt x="17180" y="46634"/>
                  </a:lnTo>
                  <a:lnTo>
                    <a:pt x="1" y="46634"/>
                  </a:lnTo>
                  <a:close/>
                </a:path>
              </a:pathLst>
            </a:custGeom>
            <a:solidFill>
              <a:schemeClr val="lt1"/>
            </a:solidFill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237;p47">
              <a:extLst>
                <a:ext uri="{FF2B5EF4-FFF2-40B4-BE49-F238E27FC236}">
                  <a16:creationId xmlns:a16="http://schemas.microsoft.com/office/drawing/2014/main" id="{DAADB49F-4A3D-4737-B7E6-12F781E49461}"/>
                </a:ext>
              </a:extLst>
            </p:cNvPr>
            <p:cNvSpPr/>
            <p:nvPr/>
          </p:nvSpPr>
          <p:spPr>
            <a:xfrm>
              <a:off x="2565473" y="2517198"/>
              <a:ext cx="375641" cy="573300"/>
            </a:xfrm>
            <a:custGeom>
              <a:avLst/>
              <a:gdLst/>
              <a:ahLst/>
              <a:cxnLst/>
              <a:rect l="l" t="t" r="r" b="b"/>
              <a:pathLst>
                <a:path w="17180" h="26220" extrusionOk="0">
                  <a:moveTo>
                    <a:pt x="8573" y="1"/>
                  </a:moveTo>
                  <a:cubicBezTo>
                    <a:pt x="3837" y="1"/>
                    <a:pt x="1" y="5871"/>
                    <a:pt x="1" y="13110"/>
                  </a:cubicBezTo>
                  <a:cubicBezTo>
                    <a:pt x="1" y="20348"/>
                    <a:pt x="3837" y="26219"/>
                    <a:pt x="8573" y="26219"/>
                  </a:cubicBezTo>
                  <a:cubicBezTo>
                    <a:pt x="13343" y="26219"/>
                    <a:pt x="17180" y="20348"/>
                    <a:pt x="17180" y="13110"/>
                  </a:cubicBezTo>
                  <a:cubicBezTo>
                    <a:pt x="17180" y="5871"/>
                    <a:pt x="13343" y="1"/>
                    <a:pt x="8573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238;p47">
              <a:extLst>
                <a:ext uri="{FF2B5EF4-FFF2-40B4-BE49-F238E27FC236}">
                  <a16:creationId xmlns:a16="http://schemas.microsoft.com/office/drawing/2014/main" id="{A43E4922-EF80-4740-9E87-17921C12624B}"/>
                </a:ext>
              </a:extLst>
            </p:cNvPr>
            <p:cNvSpPr/>
            <p:nvPr/>
          </p:nvSpPr>
          <p:spPr>
            <a:xfrm>
              <a:off x="2695307" y="2713393"/>
              <a:ext cx="115972" cy="92664"/>
            </a:xfrm>
            <a:custGeom>
              <a:avLst/>
              <a:gdLst/>
              <a:ahLst/>
              <a:cxnLst/>
              <a:rect l="l" t="t" r="r" b="b"/>
              <a:pathLst>
                <a:path w="5304" h="4238" extrusionOk="0">
                  <a:moveTo>
                    <a:pt x="634" y="1"/>
                  </a:moveTo>
                  <a:cubicBezTo>
                    <a:pt x="267" y="1"/>
                    <a:pt x="0" y="301"/>
                    <a:pt x="0" y="668"/>
                  </a:cubicBezTo>
                  <a:lnTo>
                    <a:pt x="0" y="3570"/>
                  </a:lnTo>
                  <a:cubicBezTo>
                    <a:pt x="0" y="3937"/>
                    <a:pt x="267" y="4237"/>
                    <a:pt x="634" y="4237"/>
                  </a:cubicBezTo>
                  <a:lnTo>
                    <a:pt x="4670" y="4237"/>
                  </a:lnTo>
                  <a:cubicBezTo>
                    <a:pt x="5004" y="4237"/>
                    <a:pt x="5304" y="3937"/>
                    <a:pt x="5304" y="3570"/>
                  </a:cubicBezTo>
                  <a:lnTo>
                    <a:pt x="5304" y="668"/>
                  </a:lnTo>
                  <a:cubicBezTo>
                    <a:pt x="5304" y="301"/>
                    <a:pt x="5004" y="1"/>
                    <a:pt x="4670" y="1"/>
                  </a:cubicBez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239;p47">
              <a:extLst>
                <a:ext uri="{FF2B5EF4-FFF2-40B4-BE49-F238E27FC236}">
                  <a16:creationId xmlns:a16="http://schemas.microsoft.com/office/drawing/2014/main" id="{9BD94277-77EE-44EE-A513-DCBABECC2138}"/>
                </a:ext>
              </a:extLst>
            </p:cNvPr>
            <p:cNvSpPr/>
            <p:nvPr/>
          </p:nvSpPr>
          <p:spPr>
            <a:xfrm>
              <a:off x="2668304" y="2910527"/>
              <a:ext cx="149557" cy="128173"/>
            </a:xfrm>
            <a:custGeom>
              <a:avLst/>
              <a:gdLst/>
              <a:ahLst/>
              <a:cxnLst/>
              <a:rect l="l" t="t" r="r" b="b"/>
              <a:pathLst>
                <a:path w="6840" h="5862" extrusionOk="0">
                  <a:moveTo>
                    <a:pt x="3880" y="0"/>
                  </a:moveTo>
                  <a:cubicBezTo>
                    <a:pt x="3160" y="0"/>
                    <a:pt x="2428" y="266"/>
                    <a:pt x="1836" y="858"/>
                  </a:cubicBezTo>
                  <a:cubicBezTo>
                    <a:pt x="1" y="2726"/>
                    <a:pt x="1302" y="5862"/>
                    <a:pt x="3904" y="5862"/>
                  </a:cubicBezTo>
                  <a:cubicBezTo>
                    <a:pt x="5505" y="5862"/>
                    <a:pt x="6839" y="4561"/>
                    <a:pt x="6839" y="2927"/>
                  </a:cubicBezTo>
                  <a:cubicBezTo>
                    <a:pt x="6839" y="1165"/>
                    <a:pt x="5387" y="0"/>
                    <a:pt x="3880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240;p47">
              <a:extLst>
                <a:ext uri="{FF2B5EF4-FFF2-40B4-BE49-F238E27FC236}">
                  <a16:creationId xmlns:a16="http://schemas.microsoft.com/office/drawing/2014/main" id="{3EFCB456-8BDD-4408-8F92-EE38B634FE7A}"/>
                </a:ext>
              </a:extLst>
            </p:cNvPr>
            <p:cNvSpPr/>
            <p:nvPr/>
          </p:nvSpPr>
          <p:spPr>
            <a:xfrm>
              <a:off x="2710613" y="2942341"/>
              <a:ext cx="75150" cy="64283"/>
            </a:xfrm>
            <a:custGeom>
              <a:avLst/>
              <a:gdLst/>
              <a:ahLst/>
              <a:cxnLst/>
              <a:rect l="l" t="t" r="r" b="b"/>
              <a:pathLst>
                <a:path w="3437" h="2940" extrusionOk="0">
                  <a:moveTo>
                    <a:pt x="1939" y="1"/>
                  </a:moveTo>
                  <a:cubicBezTo>
                    <a:pt x="1575" y="1"/>
                    <a:pt x="1203" y="136"/>
                    <a:pt x="901" y="437"/>
                  </a:cubicBezTo>
                  <a:cubicBezTo>
                    <a:pt x="1" y="1371"/>
                    <a:pt x="634" y="2939"/>
                    <a:pt x="1969" y="2939"/>
                  </a:cubicBezTo>
                  <a:cubicBezTo>
                    <a:pt x="2769" y="2939"/>
                    <a:pt x="3403" y="2305"/>
                    <a:pt x="3436" y="1472"/>
                  </a:cubicBezTo>
                  <a:cubicBezTo>
                    <a:pt x="3436" y="591"/>
                    <a:pt x="2703" y="1"/>
                    <a:pt x="1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241;p47">
              <a:extLst>
                <a:ext uri="{FF2B5EF4-FFF2-40B4-BE49-F238E27FC236}">
                  <a16:creationId xmlns:a16="http://schemas.microsoft.com/office/drawing/2014/main" id="{3D6BEA9A-3A54-4F88-AAC1-3F6BBFB6502E}"/>
                </a:ext>
              </a:extLst>
            </p:cNvPr>
            <p:cNvSpPr/>
            <p:nvPr/>
          </p:nvSpPr>
          <p:spPr>
            <a:xfrm>
              <a:off x="2726662" y="2589112"/>
              <a:ext cx="46704" cy="40428"/>
            </a:xfrm>
            <a:custGeom>
              <a:avLst/>
              <a:gdLst/>
              <a:ahLst/>
              <a:cxnLst/>
              <a:rect l="l" t="t" r="r" b="b"/>
              <a:pathLst>
                <a:path w="2136" h="1849" extrusionOk="0">
                  <a:moveTo>
                    <a:pt x="1207" y="0"/>
                  </a:moveTo>
                  <a:cubicBezTo>
                    <a:pt x="981" y="0"/>
                    <a:pt x="751" y="86"/>
                    <a:pt x="568" y="281"/>
                  </a:cubicBezTo>
                  <a:cubicBezTo>
                    <a:pt x="1" y="848"/>
                    <a:pt x="401" y="1849"/>
                    <a:pt x="1235" y="1849"/>
                  </a:cubicBezTo>
                  <a:cubicBezTo>
                    <a:pt x="1735" y="1849"/>
                    <a:pt x="2135" y="1415"/>
                    <a:pt x="2135" y="915"/>
                  </a:cubicBezTo>
                  <a:cubicBezTo>
                    <a:pt x="2135" y="374"/>
                    <a:pt x="1678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242;p47">
              <a:extLst>
                <a:ext uri="{FF2B5EF4-FFF2-40B4-BE49-F238E27FC236}">
                  <a16:creationId xmlns:a16="http://schemas.microsoft.com/office/drawing/2014/main" id="{D36B7594-978A-4BFE-80B3-EA65AA306D0E}"/>
                </a:ext>
              </a:extLst>
            </p:cNvPr>
            <p:cNvSpPr/>
            <p:nvPr/>
          </p:nvSpPr>
          <p:spPr>
            <a:xfrm>
              <a:off x="2959327" y="3110155"/>
              <a:ext cx="33563" cy="56193"/>
            </a:xfrm>
            <a:custGeom>
              <a:avLst/>
              <a:gdLst/>
              <a:ahLst/>
              <a:cxnLst/>
              <a:rect l="l" t="t" r="r" b="b"/>
              <a:pathLst>
                <a:path w="1535" h="2570" extrusionOk="0">
                  <a:moveTo>
                    <a:pt x="0" y="1"/>
                  </a:moveTo>
                  <a:lnTo>
                    <a:pt x="0" y="2569"/>
                  </a:lnTo>
                  <a:lnTo>
                    <a:pt x="1535" y="2569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243;p47">
              <a:extLst>
                <a:ext uri="{FF2B5EF4-FFF2-40B4-BE49-F238E27FC236}">
                  <a16:creationId xmlns:a16="http://schemas.microsoft.com/office/drawing/2014/main" id="{683FC828-A00A-4248-954D-3D64D83708F6}"/>
                </a:ext>
              </a:extLst>
            </p:cNvPr>
            <p:cNvSpPr/>
            <p:nvPr/>
          </p:nvSpPr>
          <p:spPr>
            <a:xfrm>
              <a:off x="2565473" y="3621446"/>
              <a:ext cx="375641" cy="187471"/>
            </a:xfrm>
            <a:custGeom>
              <a:avLst/>
              <a:gdLst/>
              <a:ahLst/>
              <a:cxnLst/>
              <a:rect l="l" t="t" r="r" b="b"/>
              <a:pathLst>
                <a:path w="17180" h="8574" extrusionOk="0">
                  <a:moveTo>
                    <a:pt x="1" y="0"/>
                  </a:moveTo>
                  <a:lnTo>
                    <a:pt x="1" y="8573"/>
                  </a:lnTo>
                  <a:lnTo>
                    <a:pt x="17180" y="8573"/>
                  </a:lnTo>
                  <a:lnTo>
                    <a:pt x="17180" y="0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244;p47">
              <a:extLst>
                <a:ext uri="{FF2B5EF4-FFF2-40B4-BE49-F238E27FC236}">
                  <a16:creationId xmlns:a16="http://schemas.microsoft.com/office/drawing/2014/main" id="{929E2528-A998-4BDF-9FA3-53B8D0505564}"/>
                </a:ext>
              </a:extLst>
            </p:cNvPr>
            <p:cNvSpPr/>
            <p:nvPr/>
          </p:nvSpPr>
          <p:spPr>
            <a:xfrm>
              <a:off x="3585103" y="2950256"/>
              <a:ext cx="178003" cy="143150"/>
            </a:xfrm>
            <a:custGeom>
              <a:avLst/>
              <a:gdLst/>
              <a:ahLst/>
              <a:cxnLst/>
              <a:rect l="l" t="t" r="r" b="b"/>
              <a:pathLst>
                <a:path w="8141" h="6547" extrusionOk="0">
                  <a:moveTo>
                    <a:pt x="2409" y="1"/>
                  </a:moveTo>
                  <a:cubicBezTo>
                    <a:pt x="2207" y="1"/>
                    <a:pt x="2025" y="14"/>
                    <a:pt x="1869" y="42"/>
                  </a:cubicBezTo>
                  <a:cubicBezTo>
                    <a:pt x="1068" y="176"/>
                    <a:pt x="601" y="1043"/>
                    <a:pt x="301" y="1910"/>
                  </a:cubicBezTo>
                  <a:cubicBezTo>
                    <a:pt x="1" y="2844"/>
                    <a:pt x="701" y="3778"/>
                    <a:pt x="1669" y="3778"/>
                  </a:cubicBezTo>
                  <a:lnTo>
                    <a:pt x="1869" y="3778"/>
                  </a:lnTo>
                  <a:cubicBezTo>
                    <a:pt x="1735" y="4078"/>
                    <a:pt x="1502" y="4345"/>
                    <a:pt x="1268" y="4545"/>
                  </a:cubicBezTo>
                  <a:cubicBezTo>
                    <a:pt x="668" y="5046"/>
                    <a:pt x="668" y="6013"/>
                    <a:pt x="1268" y="6513"/>
                  </a:cubicBezTo>
                  <a:lnTo>
                    <a:pt x="1335" y="6547"/>
                  </a:lnTo>
                  <a:lnTo>
                    <a:pt x="4104" y="3511"/>
                  </a:lnTo>
                  <a:lnTo>
                    <a:pt x="7573" y="3511"/>
                  </a:lnTo>
                  <a:cubicBezTo>
                    <a:pt x="8140" y="3511"/>
                    <a:pt x="8140" y="3078"/>
                    <a:pt x="8140" y="2110"/>
                  </a:cubicBezTo>
                  <a:cubicBezTo>
                    <a:pt x="8140" y="1234"/>
                    <a:pt x="4359" y="1"/>
                    <a:pt x="2409" y="1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245;p47">
              <a:extLst>
                <a:ext uri="{FF2B5EF4-FFF2-40B4-BE49-F238E27FC236}">
                  <a16:creationId xmlns:a16="http://schemas.microsoft.com/office/drawing/2014/main" id="{F91F30B8-E9E3-40D9-81E9-628C8B83B96F}"/>
                </a:ext>
              </a:extLst>
            </p:cNvPr>
            <p:cNvSpPr/>
            <p:nvPr/>
          </p:nvSpPr>
          <p:spPr>
            <a:xfrm>
              <a:off x="4313011" y="3115599"/>
              <a:ext cx="1154581" cy="482517"/>
            </a:xfrm>
            <a:custGeom>
              <a:avLst/>
              <a:gdLst/>
              <a:ahLst/>
              <a:cxnLst/>
              <a:rect l="l" t="t" r="r" b="b"/>
              <a:pathLst>
                <a:path w="52805" h="22068" extrusionOk="0">
                  <a:moveTo>
                    <a:pt x="47955" y="1"/>
                  </a:moveTo>
                  <a:cubicBezTo>
                    <a:pt x="45158" y="1"/>
                    <a:pt x="41513" y="4923"/>
                    <a:pt x="39762" y="9859"/>
                  </a:cubicBezTo>
                  <a:lnTo>
                    <a:pt x="19181" y="9859"/>
                  </a:lnTo>
                  <a:cubicBezTo>
                    <a:pt x="19181" y="9859"/>
                    <a:pt x="15246" y="1959"/>
                    <a:pt x="8741" y="1959"/>
                  </a:cubicBezTo>
                  <a:cubicBezTo>
                    <a:pt x="8339" y="1959"/>
                    <a:pt x="7927" y="1990"/>
                    <a:pt x="7506" y="2054"/>
                  </a:cubicBezTo>
                  <a:cubicBezTo>
                    <a:pt x="267" y="3154"/>
                    <a:pt x="0" y="22068"/>
                    <a:pt x="0" y="22068"/>
                  </a:cubicBezTo>
                  <a:lnTo>
                    <a:pt x="46133" y="22068"/>
                  </a:lnTo>
                  <a:cubicBezTo>
                    <a:pt x="46133" y="22068"/>
                    <a:pt x="52805" y="17631"/>
                    <a:pt x="51437" y="5956"/>
                  </a:cubicBezTo>
                  <a:cubicBezTo>
                    <a:pt x="50922" y="1664"/>
                    <a:pt x="49582" y="1"/>
                    <a:pt x="47955" y="1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246;p47">
              <a:extLst>
                <a:ext uri="{FF2B5EF4-FFF2-40B4-BE49-F238E27FC236}">
                  <a16:creationId xmlns:a16="http://schemas.microsoft.com/office/drawing/2014/main" id="{F24AC5E8-95D1-46A3-B32E-38466BA53F2C}"/>
                </a:ext>
              </a:extLst>
            </p:cNvPr>
            <p:cNvSpPr/>
            <p:nvPr/>
          </p:nvSpPr>
          <p:spPr>
            <a:xfrm>
              <a:off x="4205785" y="3286671"/>
              <a:ext cx="355219" cy="522246"/>
            </a:xfrm>
            <a:custGeom>
              <a:avLst/>
              <a:gdLst/>
              <a:ahLst/>
              <a:cxnLst/>
              <a:rect l="l" t="t" r="r" b="b"/>
              <a:pathLst>
                <a:path w="16246" h="23885" extrusionOk="0">
                  <a:moveTo>
                    <a:pt x="8140" y="0"/>
                  </a:moveTo>
                  <a:cubicBezTo>
                    <a:pt x="3637" y="0"/>
                    <a:pt x="1" y="5338"/>
                    <a:pt x="1" y="11942"/>
                  </a:cubicBezTo>
                  <a:cubicBezTo>
                    <a:pt x="1" y="18547"/>
                    <a:pt x="3637" y="23884"/>
                    <a:pt x="8140" y="23884"/>
                  </a:cubicBezTo>
                  <a:lnTo>
                    <a:pt x="13677" y="23884"/>
                  </a:lnTo>
                  <a:lnTo>
                    <a:pt x="13677" y="20615"/>
                  </a:lnTo>
                  <a:cubicBezTo>
                    <a:pt x="15278" y="18447"/>
                    <a:pt x="16246" y="15378"/>
                    <a:pt x="16246" y="11942"/>
                  </a:cubicBezTo>
                  <a:cubicBezTo>
                    <a:pt x="16246" y="8507"/>
                    <a:pt x="15278" y="5438"/>
                    <a:pt x="13677" y="3236"/>
                  </a:cubicBezTo>
                  <a:lnTo>
                    <a:pt x="13677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247;p47">
              <a:extLst>
                <a:ext uri="{FF2B5EF4-FFF2-40B4-BE49-F238E27FC236}">
                  <a16:creationId xmlns:a16="http://schemas.microsoft.com/office/drawing/2014/main" id="{BDA07BFF-DB96-410B-9DA9-033FD3B8543C}"/>
                </a:ext>
              </a:extLst>
            </p:cNvPr>
            <p:cNvSpPr/>
            <p:nvPr/>
          </p:nvSpPr>
          <p:spPr>
            <a:xfrm>
              <a:off x="4327595" y="3286671"/>
              <a:ext cx="355219" cy="522246"/>
            </a:xfrm>
            <a:custGeom>
              <a:avLst/>
              <a:gdLst/>
              <a:ahLst/>
              <a:cxnLst/>
              <a:rect l="l" t="t" r="r" b="b"/>
              <a:pathLst>
                <a:path w="16246" h="23885" extrusionOk="0">
                  <a:moveTo>
                    <a:pt x="8106" y="0"/>
                  </a:moveTo>
                  <a:cubicBezTo>
                    <a:pt x="3636" y="0"/>
                    <a:pt x="0" y="5338"/>
                    <a:pt x="0" y="11942"/>
                  </a:cubicBezTo>
                  <a:cubicBezTo>
                    <a:pt x="0" y="18547"/>
                    <a:pt x="3636" y="23884"/>
                    <a:pt x="8106" y="23884"/>
                  </a:cubicBezTo>
                  <a:cubicBezTo>
                    <a:pt x="12609" y="23884"/>
                    <a:pt x="16245" y="18547"/>
                    <a:pt x="16245" y="11942"/>
                  </a:cubicBezTo>
                  <a:cubicBezTo>
                    <a:pt x="16245" y="5338"/>
                    <a:pt x="12609" y="0"/>
                    <a:pt x="81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248;p47">
              <a:extLst>
                <a:ext uri="{FF2B5EF4-FFF2-40B4-BE49-F238E27FC236}">
                  <a16:creationId xmlns:a16="http://schemas.microsoft.com/office/drawing/2014/main" id="{47F08527-B878-4763-A30D-387DE50AA35C}"/>
                </a:ext>
              </a:extLst>
            </p:cNvPr>
            <p:cNvSpPr/>
            <p:nvPr/>
          </p:nvSpPr>
          <p:spPr>
            <a:xfrm>
              <a:off x="4327595" y="3286671"/>
              <a:ext cx="355219" cy="522246"/>
            </a:xfrm>
            <a:custGeom>
              <a:avLst/>
              <a:gdLst/>
              <a:ahLst/>
              <a:cxnLst/>
              <a:rect l="l" t="t" r="r" b="b"/>
              <a:pathLst>
                <a:path w="16246" h="23885" extrusionOk="0">
                  <a:moveTo>
                    <a:pt x="8106" y="0"/>
                  </a:moveTo>
                  <a:cubicBezTo>
                    <a:pt x="3636" y="0"/>
                    <a:pt x="0" y="5338"/>
                    <a:pt x="0" y="11942"/>
                  </a:cubicBezTo>
                  <a:cubicBezTo>
                    <a:pt x="0" y="18547"/>
                    <a:pt x="3636" y="23884"/>
                    <a:pt x="8106" y="23884"/>
                  </a:cubicBezTo>
                  <a:cubicBezTo>
                    <a:pt x="12609" y="23884"/>
                    <a:pt x="16245" y="18547"/>
                    <a:pt x="16245" y="11942"/>
                  </a:cubicBezTo>
                  <a:cubicBezTo>
                    <a:pt x="16245" y="5338"/>
                    <a:pt x="12609" y="0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249;p47">
              <a:extLst>
                <a:ext uri="{FF2B5EF4-FFF2-40B4-BE49-F238E27FC236}">
                  <a16:creationId xmlns:a16="http://schemas.microsoft.com/office/drawing/2014/main" id="{57974E7B-86B5-44B0-9521-CE73853A2DEC}"/>
                </a:ext>
              </a:extLst>
            </p:cNvPr>
            <p:cNvSpPr/>
            <p:nvPr/>
          </p:nvSpPr>
          <p:spPr>
            <a:xfrm>
              <a:off x="4327595" y="3286671"/>
              <a:ext cx="355219" cy="522246"/>
            </a:xfrm>
            <a:custGeom>
              <a:avLst/>
              <a:gdLst/>
              <a:ahLst/>
              <a:cxnLst/>
              <a:rect l="l" t="t" r="r" b="b"/>
              <a:pathLst>
                <a:path w="16246" h="23885" fill="none" extrusionOk="0">
                  <a:moveTo>
                    <a:pt x="16245" y="11942"/>
                  </a:moveTo>
                  <a:cubicBezTo>
                    <a:pt x="16245" y="18547"/>
                    <a:pt x="12609" y="23884"/>
                    <a:pt x="8106" y="23884"/>
                  </a:cubicBezTo>
                  <a:cubicBezTo>
                    <a:pt x="3636" y="23884"/>
                    <a:pt x="0" y="18547"/>
                    <a:pt x="0" y="11942"/>
                  </a:cubicBezTo>
                  <a:cubicBezTo>
                    <a:pt x="0" y="5338"/>
                    <a:pt x="3636" y="0"/>
                    <a:pt x="8106" y="0"/>
                  </a:cubicBezTo>
                  <a:cubicBezTo>
                    <a:pt x="12609" y="0"/>
                    <a:pt x="16245" y="5338"/>
                    <a:pt x="16245" y="11942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250;p47">
              <a:extLst>
                <a:ext uri="{FF2B5EF4-FFF2-40B4-BE49-F238E27FC236}">
                  <a16:creationId xmlns:a16="http://schemas.microsoft.com/office/drawing/2014/main" id="{506EB4A0-05FD-45EC-89FC-8C57BBA0BAB1}"/>
                </a:ext>
              </a:extLst>
            </p:cNvPr>
            <p:cNvSpPr/>
            <p:nvPr/>
          </p:nvSpPr>
          <p:spPr>
            <a:xfrm>
              <a:off x="3181781" y="3286671"/>
              <a:ext cx="450025" cy="522246"/>
            </a:xfrm>
            <a:custGeom>
              <a:avLst/>
              <a:gdLst/>
              <a:ahLst/>
              <a:cxnLst/>
              <a:rect l="l" t="t" r="r" b="b"/>
              <a:pathLst>
                <a:path w="20582" h="23885" extrusionOk="0">
                  <a:moveTo>
                    <a:pt x="7673" y="0"/>
                  </a:moveTo>
                  <a:cubicBezTo>
                    <a:pt x="3436" y="0"/>
                    <a:pt x="0" y="5338"/>
                    <a:pt x="0" y="11942"/>
                  </a:cubicBezTo>
                  <a:cubicBezTo>
                    <a:pt x="0" y="18547"/>
                    <a:pt x="3436" y="23884"/>
                    <a:pt x="7673" y="23884"/>
                  </a:cubicBezTo>
                  <a:lnTo>
                    <a:pt x="12910" y="23884"/>
                  </a:lnTo>
                  <a:cubicBezTo>
                    <a:pt x="17146" y="23884"/>
                    <a:pt x="20582" y="18514"/>
                    <a:pt x="20582" y="11909"/>
                  </a:cubicBezTo>
                  <a:cubicBezTo>
                    <a:pt x="20582" y="5338"/>
                    <a:pt x="17179" y="0"/>
                    <a:pt x="1294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251;p47">
              <a:extLst>
                <a:ext uri="{FF2B5EF4-FFF2-40B4-BE49-F238E27FC236}">
                  <a16:creationId xmlns:a16="http://schemas.microsoft.com/office/drawing/2014/main" id="{C03F80DB-A4DC-4FF9-8FDC-CB42E6F82502}"/>
                </a:ext>
              </a:extLst>
            </p:cNvPr>
            <p:cNvSpPr/>
            <p:nvPr/>
          </p:nvSpPr>
          <p:spPr>
            <a:xfrm>
              <a:off x="4363322" y="3339191"/>
              <a:ext cx="283742" cy="417206"/>
            </a:xfrm>
            <a:custGeom>
              <a:avLst/>
              <a:gdLst/>
              <a:ahLst/>
              <a:cxnLst/>
              <a:rect l="l" t="t" r="r" b="b"/>
              <a:pathLst>
                <a:path w="12977" h="19081" extrusionOk="0">
                  <a:moveTo>
                    <a:pt x="6472" y="0"/>
                  </a:moveTo>
                  <a:cubicBezTo>
                    <a:pt x="2903" y="0"/>
                    <a:pt x="1" y="4270"/>
                    <a:pt x="1" y="9540"/>
                  </a:cubicBezTo>
                  <a:cubicBezTo>
                    <a:pt x="1" y="14811"/>
                    <a:pt x="2903" y="19080"/>
                    <a:pt x="6472" y="19080"/>
                  </a:cubicBezTo>
                  <a:cubicBezTo>
                    <a:pt x="10075" y="19080"/>
                    <a:pt x="12977" y="14811"/>
                    <a:pt x="12977" y="9540"/>
                  </a:cubicBezTo>
                  <a:cubicBezTo>
                    <a:pt x="12977" y="4270"/>
                    <a:pt x="10075" y="0"/>
                    <a:pt x="6472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252;p47">
              <a:extLst>
                <a:ext uri="{FF2B5EF4-FFF2-40B4-BE49-F238E27FC236}">
                  <a16:creationId xmlns:a16="http://schemas.microsoft.com/office/drawing/2014/main" id="{D73D2EE2-84C8-4659-A0A5-A8AC34C1C5E8}"/>
                </a:ext>
              </a:extLst>
            </p:cNvPr>
            <p:cNvSpPr/>
            <p:nvPr/>
          </p:nvSpPr>
          <p:spPr>
            <a:xfrm>
              <a:off x="5136447" y="3286671"/>
              <a:ext cx="256017" cy="522246"/>
            </a:xfrm>
            <a:custGeom>
              <a:avLst/>
              <a:gdLst/>
              <a:ahLst/>
              <a:cxnLst/>
              <a:rect l="l" t="t" r="r" b="b"/>
              <a:pathLst>
                <a:path w="11709" h="23885" extrusionOk="0">
                  <a:moveTo>
                    <a:pt x="5171" y="0"/>
                  </a:moveTo>
                  <a:cubicBezTo>
                    <a:pt x="2302" y="0"/>
                    <a:pt x="1" y="5338"/>
                    <a:pt x="1" y="11942"/>
                  </a:cubicBezTo>
                  <a:cubicBezTo>
                    <a:pt x="1" y="18547"/>
                    <a:pt x="2302" y="23884"/>
                    <a:pt x="5171" y="23884"/>
                  </a:cubicBezTo>
                  <a:lnTo>
                    <a:pt x="10074" y="23884"/>
                  </a:lnTo>
                  <a:lnTo>
                    <a:pt x="10074" y="20615"/>
                  </a:lnTo>
                  <a:cubicBezTo>
                    <a:pt x="11075" y="18447"/>
                    <a:pt x="11709" y="15378"/>
                    <a:pt x="11709" y="11942"/>
                  </a:cubicBezTo>
                  <a:cubicBezTo>
                    <a:pt x="11709" y="8507"/>
                    <a:pt x="11075" y="5438"/>
                    <a:pt x="10074" y="3236"/>
                  </a:cubicBezTo>
                  <a:lnTo>
                    <a:pt x="10074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253;p47">
              <a:extLst>
                <a:ext uri="{FF2B5EF4-FFF2-40B4-BE49-F238E27FC236}">
                  <a16:creationId xmlns:a16="http://schemas.microsoft.com/office/drawing/2014/main" id="{B813029A-B3D7-4DAA-9030-D94863B6E957}"/>
                </a:ext>
              </a:extLst>
            </p:cNvPr>
            <p:cNvSpPr/>
            <p:nvPr/>
          </p:nvSpPr>
          <p:spPr>
            <a:xfrm>
              <a:off x="5243673" y="3286671"/>
              <a:ext cx="226106" cy="522246"/>
            </a:xfrm>
            <a:custGeom>
              <a:avLst/>
              <a:gdLst/>
              <a:ahLst/>
              <a:cxnLst/>
              <a:rect l="l" t="t" r="r" b="b"/>
              <a:pathLst>
                <a:path w="10341" h="23885" extrusionOk="0">
                  <a:moveTo>
                    <a:pt x="5170" y="0"/>
                  </a:moveTo>
                  <a:cubicBezTo>
                    <a:pt x="2302" y="0"/>
                    <a:pt x="0" y="5338"/>
                    <a:pt x="0" y="11942"/>
                  </a:cubicBezTo>
                  <a:cubicBezTo>
                    <a:pt x="0" y="18547"/>
                    <a:pt x="2302" y="23884"/>
                    <a:pt x="5170" y="23884"/>
                  </a:cubicBezTo>
                  <a:cubicBezTo>
                    <a:pt x="8006" y="23884"/>
                    <a:pt x="10341" y="18547"/>
                    <a:pt x="10341" y="11942"/>
                  </a:cubicBezTo>
                  <a:cubicBezTo>
                    <a:pt x="10341" y="5338"/>
                    <a:pt x="8006" y="0"/>
                    <a:pt x="51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254;p47">
              <a:extLst>
                <a:ext uri="{FF2B5EF4-FFF2-40B4-BE49-F238E27FC236}">
                  <a16:creationId xmlns:a16="http://schemas.microsoft.com/office/drawing/2014/main" id="{0396D71A-A3BE-4BD4-B544-518CF3E3744E}"/>
                </a:ext>
              </a:extLst>
            </p:cNvPr>
            <p:cNvSpPr/>
            <p:nvPr/>
          </p:nvSpPr>
          <p:spPr>
            <a:xfrm>
              <a:off x="5243673" y="3286671"/>
              <a:ext cx="226106" cy="522246"/>
            </a:xfrm>
            <a:custGeom>
              <a:avLst/>
              <a:gdLst/>
              <a:ahLst/>
              <a:cxnLst/>
              <a:rect l="l" t="t" r="r" b="b"/>
              <a:pathLst>
                <a:path w="10341" h="23885" extrusionOk="0">
                  <a:moveTo>
                    <a:pt x="5170" y="0"/>
                  </a:moveTo>
                  <a:cubicBezTo>
                    <a:pt x="2302" y="0"/>
                    <a:pt x="0" y="5338"/>
                    <a:pt x="0" y="11942"/>
                  </a:cubicBezTo>
                  <a:cubicBezTo>
                    <a:pt x="0" y="18547"/>
                    <a:pt x="2302" y="23884"/>
                    <a:pt x="5170" y="23884"/>
                  </a:cubicBezTo>
                  <a:cubicBezTo>
                    <a:pt x="8006" y="23884"/>
                    <a:pt x="10341" y="18547"/>
                    <a:pt x="10341" y="11942"/>
                  </a:cubicBezTo>
                  <a:cubicBezTo>
                    <a:pt x="10341" y="5338"/>
                    <a:pt x="8006" y="0"/>
                    <a:pt x="5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255;p47">
              <a:extLst>
                <a:ext uri="{FF2B5EF4-FFF2-40B4-BE49-F238E27FC236}">
                  <a16:creationId xmlns:a16="http://schemas.microsoft.com/office/drawing/2014/main" id="{6C4E70C9-6C15-452B-B336-B461AFAF4194}"/>
                </a:ext>
              </a:extLst>
            </p:cNvPr>
            <p:cNvSpPr/>
            <p:nvPr/>
          </p:nvSpPr>
          <p:spPr>
            <a:xfrm>
              <a:off x="5243673" y="3286671"/>
              <a:ext cx="226106" cy="522246"/>
            </a:xfrm>
            <a:custGeom>
              <a:avLst/>
              <a:gdLst/>
              <a:ahLst/>
              <a:cxnLst/>
              <a:rect l="l" t="t" r="r" b="b"/>
              <a:pathLst>
                <a:path w="10341" h="23885" fill="none" extrusionOk="0">
                  <a:moveTo>
                    <a:pt x="10341" y="11942"/>
                  </a:moveTo>
                  <a:cubicBezTo>
                    <a:pt x="10341" y="18547"/>
                    <a:pt x="8006" y="23884"/>
                    <a:pt x="5170" y="23884"/>
                  </a:cubicBezTo>
                  <a:cubicBezTo>
                    <a:pt x="2302" y="23884"/>
                    <a:pt x="0" y="18547"/>
                    <a:pt x="0" y="11942"/>
                  </a:cubicBezTo>
                  <a:cubicBezTo>
                    <a:pt x="0" y="5338"/>
                    <a:pt x="2302" y="0"/>
                    <a:pt x="5170" y="0"/>
                  </a:cubicBezTo>
                  <a:cubicBezTo>
                    <a:pt x="8006" y="0"/>
                    <a:pt x="10341" y="5338"/>
                    <a:pt x="10341" y="11942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256;p47">
              <a:extLst>
                <a:ext uri="{FF2B5EF4-FFF2-40B4-BE49-F238E27FC236}">
                  <a16:creationId xmlns:a16="http://schemas.microsoft.com/office/drawing/2014/main" id="{D42F0EAF-B380-4202-B83D-DE21BFB821B4}"/>
                </a:ext>
              </a:extLst>
            </p:cNvPr>
            <p:cNvSpPr/>
            <p:nvPr/>
          </p:nvSpPr>
          <p:spPr>
            <a:xfrm>
              <a:off x="5266281" y="3339191"/>
              <a:ext cx="180168" cy="417206"/>
            </a:xfrm>
            <a:custGeom>
              <a:avLst/>
              <a:gdLst/>
              <a:ahLst/>
              <a:cxnLst/>
              <a:rect l="l" t="t" r="r" b="b"/>
              <a:pathLst>
                <a:path w="8240" h="19081" extrusionOk="0">
                  <a:moveTo>
                    <a:pt x="4136" y="0"/>
                  </a:moveTo>
                  <a:cubicBezTo>
                    <a:pt x="1868" y="0"/>
                    <a:pt x="0" y="4270"/>
                    <a:pt x="0" y="9540"/>
                  </a:cubicBezTo>
                  <a:cubicBezTo>
                    <a:pt x="0" y="14811"/>
                    <a:pt x="1868" y="19080"/>
                    <a:pt x="4136" y="19080"/>
                  </a:cubicBezTo>
                  <a:cubicBezTo>
                    <a:pt x="6405" y="19080"/>
                    <a:pt x="8239" y="14811"/>
                    <a:pt x="8239" y="9540"/>
                  </a:cubicBezTo>
                  <a:cubicBezTo>
                    <a:pt x="8239" y="4270"/>
                    <a:pt x="6405" y="0"/>
                    <a:pt x="4136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257;p47">
              <a:extLst>
                <a:ext uri="{FF2B5EF4-FFF2-40B4-BE49-F238E27FC236}">
                  <a16:creationId xmlns:a16="http://schemas.microsoft.com/office/drawing/2014/main" id="{252ABE01-6060-4AB0-97BB-8E572695F5BB}"/>
                </a:ext>
              </a:extLst>
            </p:cNvPr>
            <p:cNvSpPr/>
            <p:nvPr/>
          </p:nvSpPr>
          <p:spPr>
            <a:xfrm>
              <a:off x="3139473" y="2771750"/>
              <a:ext cx="2332493" cy="873791"/>
            </a:xfrm>
            <a:custGeom>
              <a:avLst/>
              <a:gdLst/>
              <a:ahLst/>
              <a:cxnLst/>
              <a:rect l="l" t="t" r="r" b="b"/>
              <a:pathLst>
                <a:path w="106677" h="39963" extrusionOk="0">
                  <a:moveTo>
                    <a:pt x="38361" y="0"/>
                  </a:moveTo>
                  <a:cubicBezTo>
                    <a:pt x="37494" y="0"/>
                    <a:pt x="36627" y="300"/>
                    <a:pt x="35960" y="834"/>
                  </a:cubicBezTo>
                  <a:lnTo>
                    <a:pt x="20248" y="12976"/>
                  </a:lnTo>
                  <a:cubicBezTo>
                    <a:pt x="20248" y="12976"/>
                    <a:pt x="6205" y="15711"/>
                    <a:pt x="3103" y="18814"/>
                  </a:cubicBezTo>
                  <a:cubicBezTo>
                    <a:pt x="1" y="21916"/>
                    <a:pt x="368" y="39962"/>
                    <a:pt x="368" y="39962"/>
                  </a:cubicBezTo>
                  <a:lnTo>
                    <a:pt x="55640" y="39962"/>
                  </a:lnTo>
                  <a:cubicBezTo>
                    <a:pt x="55640" y="39462"/>
                    <a:pt x="55607" y="38928"/>
                    <a:pt x="55607" y="38394"/>
                  </a:cubicBezTo>
                  <a:cubicBezTo>
                    <a:pt x="55607" y="28888"/>
                    <a:pt x="58943" y="21149"/>
                    <a:pt x="63012" y="21149"/>
                  </a:cubicBezTo>
                  <a:cubicBezTo>
                    <a:pt x="67082" y="21149"/>
                    <a:pt x="70384" y="28888"/>
                    <a:pt x="70384" y="38394"/>
                  </a:cubicBezTo>
                  <a:cubicBezTo>
                    <a:pt x="70384" y="38928"/>
                    <a:pt x="70384" y="39462"/>
                    <a:pt x="70351" y="39962"/>
                  </a:cubicBezTo>
                  <a:lnTo>
                    <a:pt x="96670" y="39962"/>
                  </a:lnTo>
                  <a:cubicBezTo>
                    <a:pt x="96670" y="39428"/>
                    <a:pt x="96670" y="38928"/>
                    <a:pt x="96670" y="38394"/>
                  </a:cubicBezTo>
                  <a:cubicBezTo>
                    <a:pt x="96670" y="28888"/>
                    <a:pt x="99071" y="21149"/>
                    <a:pt x="102040" y="21149"/>
                  </a:cubicBezTo>
                  <a:cubicBezTo>
                    <a:pt x="104042" y="21149"/>
                    <a:pt x="105776" y="24618"/>
                    <a:pt x="106677" y="29755"/>
                  </a:cubicBezTo>
                  <a:lnTo>
                    <a:pt x="106677" y="15678"/>
                  </a:lnTo>
                  <a:cubicBezTo>
                    <a:pt x="106677" y="14344"/>
                    <a:pt x="105743" y="13210"/>
                    <a:pt x="104442" y="12976"/>
                  </a:cubicBezTo>
                  <a:lnTo>
                    <a:pt x="104308" y="12943"/>
                  </a:lnTo>
                  <a:cubicBezTo>
                    <a:pt x="102507" y="12576"/>
                    <a:pt x="99205" y="9140"/>
                    <a:pt x="94101" y="4737"/>
                  </a:cubicBezTo>
                  <a:cubicBezTo>
                    <a:pt x="88998" y="367"/>
                    <a:pt x="84428" y="0"/>
                    <a:pt x="844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258;p47">
              <a:extLst>
                <a:ext uri="{FF2B5EF4-FFF2-40B4-BE49-F238E27FC236}">
                  <a16:creationId xmlns:a16="http://schemas.microsoft.com/office/drawing/2014/main" id="{7955E6C8-F63D-4C0B-9B42-BC0D77FEEE25}"/>
                </a:ext>
              </a:extLst>
            </p:cNvPr>
            <p:cNvSpPr/>
            <p:nvPr/>
          </p:nvSpPr>
          <p:spPr>
            <a:xfrm>
              <a:off x="3139473" y="2771750"/>
              <a:ext cx="2332493" cy="873791"/>
            </a:xfrm>
            <a:custGeom>
              <a:avLst/>
              <a:gdLst/>
              <a:ahLst/>
              <a:cxnLst/>
              <a:rect l="l" t="t" r="r" b="b"/>
              <a:pathLst>
                <a:path w="106677" h="39963" fill="none" extrusionOk="0">
                  <a:moveTo>
                    <a:pt x="55607" y="38394"/>
                  </a:moveTo>
                  <a:cubicBezTo>
                    <a:pt x="55607" y="28888"/>
                    <a:pt x="58943" y="21149"/>
                    <a:pt x="63012" y="21149"/>
                  </a:cubicBezTo>
                  <a:cubicBezTo>
                    <a:pt x="67082" y="21149"/>
                    <a:pt x="70384" y="28888"/>
                    <a:pt x="70384" y="38394"/>
                  </a:cubicBezTo>
                  <a:cubicBezTo>
                    <a:pt x="70384" y="38928"/>
                    <a:pt x="70384" y="39462"/>
                    <a:pt x="70351" y="39962"/>
                  </a:cubicBezTo>
                  <a:lnTo>
                    <a:pt x="96670" y="39962"/>
                  </a:lnTo>
                  <a:cubicBezTo>
                    <a:pt x="96670" y="39428"/>
                    <a:pt x="96670" y="38928"/>
                    <a:pt x="96670" y="38394"/>
                  </a:cubicBezTo>
                  <a:cubicBezTo>
                    <a:pt x="96670" y="28888"/>
                    <a:pt x="99071" y="21149"/>
                    <a:pt x="102040" y="21149"/>
                  </a:cubicBezTo>
                  <a:cubicBezTo>
                    <a:pt x="104042" y="21149"/>
                    <a:pt x="105776" y="24618"/>
                    <a:pt x="106677" y="29755"/>
                  </a:cubicBezTo>
                  <a:lnTo>
                    <a:pt x="106677" y="15678"/>
                  </a:lnTo>
                  <a:cubicBezTo>
                    <a:pt x="106677" y="14344"/>
                    <a:pt x="105743" y="13210"/>
                    <a:pt x="104442" y="12976"/>
                  </a:cubicBezTo>
                  <a:lnTo>
                    <a:pt x="104308" y="12943"/>
                  </a:lnTo>
                  <a:cubicBezTo>
                    <a:pt x="102507" y="12576"/>
                    <a:pt x="99205" y="9140"/>
                    <a:pt x="94101" y="4737"/>
                  </a:cubicBezTo>
                  <a:cubicBezTo>
                    <a:pt x="88998" y="367"/>
                    <a:pt x="84428" y="0"/>
                    <a:pt x="84428" y="0"/>
                  </a:cubicBezTo>
                  <a:lnTo>
                    <a:pt x="38361" y="0"/>
                  </a:lnTo>
                  <a:cubicBezTo>
                    <a:pt x="37494" y="0"/>
                    <a:pt x="36627" y="300"/>
                    <a:pt x="35960" y="834"/>
                  </a:cubicBezTo>
                  <a:lnTo>
                    <a:pt x="20248" y="12976"/>
                  </a:lnTo>
                  <a:cubicBezTo>
                    <a:pt x="20248" y="12976"/>
                    <a:pt x="6205" y="15711"/>
                    <a:pt x="3103" y="18814"/>
                  </a:cubicBezTo>
                  <a:cubicBezTo>
                    <a:pt x="1" y="21916"/>
                    <a:pt x="368" y="39962"/>
                    <a:pt x="368" y="39962"/>
                  </a:cubicBezTo>
                  <a:lnTo>
                    <a:pt x="55640" y="39962"/>
                  </a:lnTo>
                  <a:cubicBezTo>
                    <a:pt x="55640" y="39462"/>
                    <a:pt x="55607" y="38928"/>
                    <a:pt x="55607" y="3839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259;p47">
              <a:extLst>
                <a:ext uri="{FF2B5EF4-FFF2-40B4-BE49-F238E27FC236}">
                  <a16:creationId xmlns:a16="http://schemas.microsoft.com/office/drawing/2014/main" id="{454EF5D5-3652-409B-906F-75BA1EB963D3}"/>
                </a:ext>
              </a:extLst>
            </p:cNvPr>
            <p:cNvSpPr/>
            <p:nvPr/>
          </p:nvSpPr>
          <p:spPr>
            <a:xfrm>
              <a:off x="3582195" y="2771750"/>
              <a:ext cx="1156046" cy="283742"/>
            </a:xfrm>
            <a:custGeom>
              <a:avLst/>
              <a:gdLst/>
              <a:ahLst/>
              <a:cxnLst/>
              <a:rect l="l" t="t" r="r" b="b"/>
              <a:pathLst>
                <a:path w="52872" h="12977" extrusionOk="0">
                  <a:moveTo>
                    <a:pt x="18113" y="0"/>
                  </a:moveTo>
                  <a:cubicBezTo>
                    <a:pt x="17246" y="0"/>
                    <a:pt x="16379" y="300"/>
                    <a:pt x="15712" y="834"/>
                  </a:cubicBezTo>
                  <a:lnTo>
                    <a:pt x="0" y="12976"/>
                  </a:lnTo>
                  <a:lnTo>
                    <a:pt x="44499" y="12976"/>
                  </a:lnTo>
                  <a:lnTo>
                    <a:pt x="52872" y="0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260;p47">
              <a:extLst>
                <a:ext uri="{FF2B5EF4-FFF2-40B4-BE49-F238E27FC236}">
                  <a16:creationId xmlns:a16="http://schemas.microsoft.com/office/drawing/2014/main" id="{F7E1DF0C-720A-4DD5-8115-34EDCA94B66F}"/>
                </a:ext>
              </a:extLst>
            </p:cNvPr>
            <p:cNvSpPr/>
            <p:nvPr/>
          </p:nvSpPr>
          <p:spPr>
            <a:xfrm>
              <a:off x="4048248" y="3161953"/>
              <a:ext cx="291767" cy="68569"/>
            </a:xfrm>
            <a:custGeom>
              <a:avLst/>
              <a:gdLst/>
              <a:ahLst/>
              <a:cxnLst/>
              <a:rect l="l" t="t" r="r" b="b"/>
              <a:pathLst>
                <a:path w="13344" h="3136" extrusionOk="0">
                  <a:moveTo>
                    <a:pt x="13344" y="0"/>
                  </a:moveTo>
                  <a:lnTo>
                    <a:pt x="13344" y="0"/>
                  </a:lnTo>
                  <a:cubicBezTo>
                    <a:pt x="10842" y="34"/>
                    <a:pt x="6472" y="200"/>
                    <a:pt x="4571" y="968"/>
                  </a:cubicBezTo>
                  <a:cubicBezTo>
                    <a:pt x="3003" y="1568"/>
                    <a:pt x="1468" y="2302"/>
                    <a:pt x="1" y="3136"/>
                  </a:cubicBezTo>
                  <a:lnTo>
                    <a:pt x="8940" y="3136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261;p47">
              <a:extLst>
                <a:ext uri="{FF2B5EF4-FFF2-40B4-BE49-F238E27FC236}">
                  <a16:creationId xmlns:a16="http://schemas.microsoft.com/office/drawing/2014/main" id="{9B26058C-9C9C-4D68-8EBC-988590A3DA2C}"/>
                </a:ext>
              </a:extLst>
            </p:cNvPr>
            <p:cNvSpPr/>
            <p:nvPr/>
          </p:nvSpPr>
          <p:spPr>
            <a:xfrm>
              <a:off x="4048248" y="3254573"/>
              <a:ext cx="207892" cy="35771"/>
            </a:xfrm>
            <a:custGeom>
              <a:avLst/>
              <a:gdLst/>
              <a:ahLst/>
              <a:cxnLst/>
              <a:rect l="l" t="t" r="r" b="b"/>
              <a:pathLst>
                <a:path w="9508" h="1636" extrusionOk="0">
                  <a:moveTo>
                    <a:pt x="1" y="1"/>
                  </a:moveTo>
                  <a:lnTo>
                    <a:pt x="1735" y="1569"/>
                  </a:lnTo>
                  <a:cubicBezTo>
                    <a:pt x="1702" y="1602"/>
                    <a:pt x="1669" y="1602"/>
                    <a:pt x="1669" y="1635"/>
                  </a:cubicBezTo>
                  <a:lnTo>
                    <a:pt x="9507" y="1635"/>
                  </a:lnTo>
                  <a:lnTo>
                    <a:pt x="9507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262;p47">
              <a:extLst>
                <a:ext uri="{FF2B5EF4-FFF2-40B4-BE49-F238E27FC236}">
                  <a16:creationId xmlns:a16="http://schemas.microsoft.com/office/drawing/2014/main" id="{13FEFAA5-01C3-473E-9846-5D608C6D9EF8}"/>
                </a:ext>
              </a:extLst>
            </p:cNvPr>
            <p:cNvSpPr/>
            <p:nvPr/>
          </p:nvSpPr>
          <p:spPr>
            <a:xfrm>
              <a:off x="4275819" y="3161953"/>
              <a:ext cx="105039" cy="129113"/>
            </a:xfrm>
            <a:custGeom>
              <a:avLst/>
              <a:gdLst/>
              <a:ahLst/>
              <a:cxnLst/>
              <a:rect l="l" t="t" r="r" b="b"/>
              <a:pathLst>
                <a:path w="4804" h="5905" extrusionOk="0">
                  <a:moveTo>
                    <a:pt x="4804" y="0"/>
                  </a:moveTo>
                  <a:lnTo>
                    <a:pt x="0" y="3503"/>
                  </a:lnTo>
                  <a:lnTo>
                    <a:pt x="0" y="5905"/>
                  </a:lnTo>
                  <a:cubicBezTo>
                    <a:pt x="734" y="5838"/>
                    <a:pt x="1434" y="5404"/>
                    <a:pt x="1835" y="4770"/>
                  </a:cubicBezTo>
                  <a:cubicBezTo>
                    <a:pt x="2735" y="3336"/>
                    <a:pt x="4803" y="1"/>
                    <a:pt x="4804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263;p47">
              <a:extLst>
                <a:ext uri="{FF2B5EF4-FFF2-40B4-BE49-F238E27FC236}">
                  <a16:creationId xmlns:a16="http://schemas.microsoft.com/office/drawing/2014/main" id="{175E154C-57BD-46EE-8326-E974F3799D6C}"/>
                </a:ext>
              </a:extLst>
            </p:cNvPr>
            <p:cNvSpPr/>
            <p:nvPr/>
          </p:nvSpPr>
          <p:spPr>
            <a:xfrm>
              <a:off x="3167919" y="3254573"/>
              <a:ext cx="95572" cy="35771"/>
            </a:xfrm>
            <a:custGeom>
              <a:avLst/>
              <a:gdLst/>
              <a:ahLst/>
              <a:cxnLst/>
              <a:rect l="l" t="t" r="r" b="b"/>
              <a:pathLst>
                <a:path w="4371" h="1636" extrusionOk="0">
                  <a:moveTo>
                    <a:pt x="334" y="1"/>
                  </a:moveTo>
                  <a:cubicBezTo>
                    <a:pt x="201" y="501"/>
                    <a:pt x="101" y="1035"/>
                    <a:pt x="1" y="1635"/>
                  </a:cubicBezTo>
                  <a:lnTo>
                    <a:pt x="2736" y="1635"/>
                  </a:lnTo>
                  <a:cubicBezTo>
                    <a:pt x="2703" y="1602"/>
                    <a:pt x="2703" y="1602"/>
                    <a:pt x="2669" y="1569"/>
                  </a:cubicBezTo>
                  <a:lnTo>
                    <a:pt x="4370" y="1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264;p47">
              <a:extLst>
                <a:ext uri="{FF2B5EF4-FFF2-40B4-BE49-F238E27FC236}">
                  <a16:creationId xmlns:a16="http://schemas.microsoft.com/office/drawing/2014/main" id="{367A488E-CC6F-406D-A081-B8FD9A6C5B16}"/>
                </a:ext>
              </a:extLst>
            </p:cNvPr>
            <p:cNvSpPr/>
            <p:nvPr/>
          </p:nvSpPr>
          <p:spPr>
            <a:xfrm>
              <a:off x="3181781" y="3196237"/>
              <a:ext cx="82431" cy="34284"/>
            </a:xfrm>
            <a:custGeom>
              <a:avLst/>
              <a:gdLst/>
              <a:ahLst/>
              <a:cxnLst/>
              <a:rect l="l" t="t" r="r" b="b"/>
              <a:pathLst>
                <a:path w="3770" h="1568" extrusionOk="0">
                  <a:moveTo>
                    <a:pt x="668" y="0"/>
                  </a:moveTo>
                  <a:cubicBezTo>
                    <a:pt x="401" y="500"/>
                    <a:pt x="167" y="1034"/>
                    <a:pt x="0" y="1568"/>
                  </a:cubicBezTo>
                  <a:lnTo>
                    <a:pt x="3770" y="1568"/>
                  </a:lnTo>
                  <a:cubicBezTo>
                    <a:pt x="2769" y="1001"/>
                    <a:pt x="1735" y="467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265;p47">
              <a:extLst>
                <a:ext uri="{FF2B5EF4-FFF2-40B4-BE49-F238E27FC236}">
                  <a16:creationId xmlns:a16="http://schemas.microsoft.com/office/drawing/2014/main" id="{3AC5FFBD-D665-48AD-93B7-59683BB10C5A}"/>
                </a:ext>
              </a:extLst>
            </p:cNvPr>
            <p:cNvSpPr/>
            <p:nvPr/>
          </p:nvSpPr>
          <p:spPr>
            <a:xfrm>
              <a:off x="4555144" y="2808221"/>
              <a:ext cx="673945" cy="247271"/>
            </a:xfrm>
            <a:custGeom>
              <a:avLst/>
              <a:gdLst/>
              <a:ahLst/>
              <a:cxnLst/>
              <a:rect l="l" t="t" r="r" b="b"/>
              <a:pathLst>
                <a:path w="30823" h="11309" extrusionOk="0">
                  <a:moveTo>
                    <a:pt x="7473" y="0"/>
                  </a:moveTo>
                  <a:lnTo>
                    <a:pt x="1" y="11308"/>
                  </a:lnTo>
                  <a:lnTo>
                    <a:pt x="26987" y="11308"/>
                  </a:lnTo>
                  <a:cubicBezTo>
                    <a:pt x="26987" y="11308"/>
                    <a:pt x="30823" y="10007"/>
                    <a:pt x="29722" y="5271"/>
                  </a:cubicBezTo>
                  <a:cubicBezTo>
                    <a:pt x="29355" y="3669"/>
                    <a:pt x="21683" y="0"/>
                    <a:pt x="206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266;p47">
              <a:extLst>
                <a:ext uri="{FF2B5EF4-FFF2-40B4-BE49-F238E27FC236}">
                  <a16:creationId xmlns:a16="http://schemas.microsoft.com/office/drawing/2014/main" id="{9E975DA9-A113-4F66-9C67-0BA29D008EF0}"/>
                </a:ext>
              </a:extLst>
            </p:cNvPr>
            <p:cNvSpPr/>
            <p:nvPr/>
          </p:nvSpPr>
          <p:spPr>
            <a:xfrm>
              <a:off x="4555144" y="2808221"/>
              <a:ext cx="673945" cy="247271"/>
            </a:xfrm>
            <a:custGeom>
              <a:avLst/>
              <a:gdLst/>
              <a:ahLst/>
              <a:cxnLst/>
              <a:rect l="l" t="t" r="r" b="b"/>
              <a:pathLst>
                <a:path w="30823" h="11309" extrusionOk="0">
                  <a:moveTo>
                    <a:pt x="7473" y="0"/>
                  </a:moveTo>
                  <a:lnTo>
                    <a:pt x="1" y="11308"/>
                  </a:lnTo>
                  <a:lnTo>
                    <a:pt x="26987" y="11308"/>
                  </a:lnTo>
                  <a:cubicBezTo>
                    <a:pt x="26987" y="11308"/>
                    <a:pt x="30823" y="10007"/>
                    <a:pt x="29722" y="5271"/>
                  </a:cubicBezTo>
                  <a:cubicBezTo>
                    <a:pt x="29355" y="3669"/>
                    <a:pt x="21683" y="0"/>
                    <a:pt x="20616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267;p47">
              <a:extLst>
                <a:ext uri="{FF2B5EF4-FFF2-40B4-BE49-F238E27FC236}">
                  <a16:creationId xmlns:a16="http://schemas.microsoft.com/office/drawing/2014/main" id="{165A46BD-CCD8-47CD-A891-7BF9D91E3DA2}"/>
                </a:ext>
              </a:extLst>
            </p:cNvPr>
            <p:cNvSpPr/>
            <p:nvPr/>
          </p:nvSpPr>
          <p:spPr>
            <a:xfrm>
              <a:off x="4555144" y="2808221"/>
              <a:ext cx="673945" cy="247271"/>
            </a:xfrm>
            <a:custGeom>
              <a:avLst/>
              <a:gdLst/>
              <a:ahLst/>
              <a:cxnLst/>
              <a:rect l="l" t="t" r="r" b="b"/>
              <a:pathLst>
                <a:path w="30823" h="11309" fill="none" extrusionOk="0">
                  <a:moveTo>
                    <a:pt x="1" y="11308"/>
                  </a:moveTo>
                  <a:lnTo>
                    <a:pt x="26987" y="11308"/>
                  </a:lnTo>
                  <a:cubicBezTo>
                    <a:pt x="26987" y="11308"/>
                    <a:pt x="30823" y="10007"/>
                    <a:pt x="29722" y="5271"/>
                  </a:cubicBezTo>
                  <a:cubicBezTo>
                    <a:pt x="29355" y="3669"/>
                    <a:pt x="21683" y="0"/>
                    <a:pt x="20616" y="0"/>
                  </a:cubicBezTo>
                  <a:lnTo>
                    <a:pt x="7473" y="0"/>
                  </a:ln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2268;p47">
              <a:extLst>
                <a:ext uri="{FF2B5EF4-FFF2-40B4-BE49-F238E27FC236}">
                  <a16:creationId xmlns:a16="http://schemas.microsoft.com/office/drawing/2014/main" id="{89CE1E48-245B-433E-800D-1496B9C0582F}"/>
                </a:ext>
              </a:extLst>
            </p:cNvPr>
            <p:cNvSpPr/>
            <p:nvPr/>
          </p:nvSpPr>
          <p:spPr>
            <a:xfrm>
              <a:off x="3581474" y="2808221"/>
              <a:ext cx="1133438" cy="247271"/>
            </a:xfrm>
            <a:custGeom>
              <a:avLst/>
              <a:gdLst/>
              <a:ahLst/>
              <a:cxnLst/>
              <a:rect l="l" t="t" r="r" b="b"/>
              <a:pathLst>
                <a:path w="51838" h="11309" extrusionOk="0">
                  <a:moveTo>
                    <a:pt x="14677" y="0"/>
                  </a:moveTo>
                  <a:lnTo>
                    <a:pt x="0" y="11308"/>
                  </a:lnTo>
                  <a:lnTo>
                    <a:pt x="44532" y="11308"/>
                  </a:lnTo>
                  <a:lnTo>
                    <a:pt x="51837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2269;p47">
              <a:extLst>
                <a:ext uri="{FF2B5EF4-FFF2-40B4-BE49-F238E27FC236}">
                  <a16:creationId xmlns:a16="http://schemas.microsoft.com/office/drawing/2014/main" id="{E7671D5E-198A-4314-81A1-5C2F3A04DCCC}"/>
                </a:ext>
              </a:extLst>
            </p:cNvPr>
            <p:cNvSpPr/>
            <p:nvPr/>
          </p:nvSpPr>
          <p:spPr>
            <a:xfrm>
              <a:off x="3278775" y="3238524"/>
              <a:ext cx="654266" cy="127670"/>
            </a:xfrm>
            <a:custGeom>
              <a:avLst/>
              <a:gdLst/>
              <a:ahLst/>
              <a:cxnLst/>
              <a:rect l="l" t="t" r="r" b="b"/>
              <a:pathLst>
                <a:path w="29923" h="5839" extrusionOk="0">
                  <a:moveTo>
                    <a:pt x="1" y="1"/>
                  </a:moveTo>
                  <a:lnTo>
                    <a:pt x="1" y="3837"/>
                  </a:lnTo>
                  <a:lnTo>
                    <a:pt x="2736" y="5838"/>
                  </a:lnTo>
                  <a:lnTo>
                    <a:pt x="24819" y="5838"/>
                  </a:lnTo>
                  <a:lnTo>
                    <a:pt x="29922" y="3637"/>
                  </a:lnTo>
                  <a:lnTo>
                    <a:pt x="29922" y="1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270;p47">
              <a:extLst>
                <a:ext uri="{FF2B5EF4-FFF2-40B4-BE49-F238E27FC236}">
                  <a16:creationId xmlns:a16="http://schemas.microsoft.com/office/drawing/2014/main" id="{0BC6B00D-1B98-4B4C-9832-3C02206E1038}"/>
                </a:ext>
              </a:extLst>
            </p:cNvPr>
            <p:cNvSpPr/>
            <p:nvPr/>
          </p:nvSpPr>
          <p:spPr>
            <a:xfrm>
              <a:off x="3278775" y="3238524"/>
              <a:ext cx="22630" cy="22630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1" y="1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271;p47">
              <a:extLst>
                <a:ext uri="{FF2B5EF4-FFF2-40B4-BE49-F238E27FC236}">
                  <a16:creationId xmlns:a16="http://schemas.microsoft.com/office/drawing/2014/main" id="{102CE844-8DAF-41C2-A665-31AFBB92E554}"/>
                </a:ext>
              </a:extLst>
            </p:cNvPr>
            <p:cNvSpPr/>
            <p:nvPr/>
          </p:nvSpPr>
          <p:spPr>
            <a:xfrm>
              <a:off x="3303591" y="3263341"/>
              <a:ext cx="21887" cy="22630"/>
            </a:xfrm>
            <a:custGeom>
              <a:avLst/>
              <a:gdLst/>
              <a:ahLst/>
              <a:cxnLst/>
              <a:rect l="l" t="t" r="r" b="b"/>
              <a:pathLst>
                <a:path w="1001" h="1035" extrusionOk="0">
                  <a:moveTo>
                    <a:pt x="0" y="0"/>
                  </a:moveTo>
                  <a:lnTo>
                    <a:pt x="0" y="1034"/>
                  </a:lnTo>
                  <a:lnTo>
                    <a:pt x="1001" y="1034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272;p47">
              <a:extLst>
                <a:ext uri="{FF2B5EF4-FFF2-40B4-BE49-F238E27FC236}">
                  <a16:creationId xmlns:a16="http://schemas.microsoft.com/office/drawing/2014/main" id="{0A8415A6-ED2F-4842-B409-8DED20672134}"/>
                </a:ext>
              </a:extLst>
            </p:cNvPr>
            <p:cNvSpPr/>
            <p:nvPr/>
          </p:nvSpPr>
          <p:spPr>
            <a:xfrm>
              <a:off x="3327643" y="3288136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273;p47">
              <a:extLst>
                <a:ext uri="{FF2B5EF4-FFF2-40B4-BE49-F238E27FC236}">
                  <a16:creationId xmlns:a16="http://schemas.microsoft.com/office/drawing/2014/main" id="{4DEB2421-69F4-4F51-AB32-86F20F7976BC}"/>
                </a:ext>
              </a:extLst>
            </p:cNvPr>
            <p:cNvSpPr/>
            <p:nvPr/>
          </p:nvSpPr>
          <p:spPr>
            <a:xfrm>
              <a:off x="3352438" y="3312931"/>
              <a:ext cx="22652" cy="21887"/>
            </a:xfrm>
            <a:custGeom>
              <a:avLst/>
              <a:gdLst/>
              <a:ahLst/>
              <a:cxnLst/>
              <a:rect l="l" t="t" r="r" b="b"/>
              <a:pathLst>
                <a:path w="1036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274;p47">
              <a:extLst>
                <a:ext uri="{FF2B5EF4-FFF2-40B4-BE49-F238E27FC236}">
                  <a16:creationId xmlns:a16="http://schemas.microsoft.com/office/drawing/2014/main" id="{EE77ABF8-D890-4DD3-9498-9F60DE0477C2}"/>
                </a:ext>
              </a:extLst>
            </p:cNvPr>
            <p:cNvSpPr/>
            <p:nvPr/>
          </p:nvSpPr>
          <p:spPr>
            <a:xfrm>
              <a:off x="3906038" y="3238524"/>
              <a:ext cx="22630" cy="22630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1"/>
                  </a:moveTo>
                  <a:lnTo>
                    <a:pt x="0" y="1035"/>
                  </a:lnTo>
                  <a:lnTo>
                    <a:pt x="1034" y="1035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275;p47">
              <a:extLst>
                <a:ext uri="{FF2B5EF4-FFF2-40B4-BE49-F238E27FC236}">
                  <a16:creationId xmlns:a16="http://schemas.microsoft.com/office/drawing/2014/main" id="{3997F9D3-7FF2-4C7C-8660-FD61E22D0C41}"/>
                </a:ext>
              </a:extLst>
            </p:cNvPr>
            <p:cNvSpPr/>
            <p:nvPr/>
          </p:nvSpPr>
          <p:spPr>
            <a:xfrm>
              <a:off x="3881221" y="3263341"/>
              <a:ext cx="22630" cy="22630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1" y="0"/>
                  </a:moveTo>
                  <a:lnTo>
                    <a:pt x="1" y="1034"/>
                  </a:lnTo>
                  <a:lnTo>
                    <a:pt x="1035" y="1034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276;p47">
              <a:extLst>
                <a:ext uri="{FF2B5EF4-FFF2-40B4-BE49-F238E27FC236}">
                  <a16:creationId xmlns:a16="http://schemas.microsoft.com/office/drawing/2014/main" id="{CF2B992C-FFAE-44AE-9A13-8F5F12E99B62}"/>
                </a:ext>
              </a:extLst>
            </p:cNvPr>
            <p:cNvSpPr/>
            <p:nvPr/>
          </p:nvSpPr>
          <p:spPr>
            <a:xfrm>
              <a:off x="3856426" y="3288136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277;p47">
              <a:extLst>
                <a:ext uri="{FF2B5EF4-FFF2-40B4-BE49-F238E27FC236}">
                  <a16:creationId xmlns:a16="http://schemas.microsoft.com/office/drawing/2014/main" id="{A9DA14D4-EA86-4BF3-80E2-D365C770FA7F}"/>
                </a:ext>
              </a:extLst>
            </p:cNvPr>
            <p:cNvSpPr/>
            <p:nvPr/>
          </p:nvSpPr>
          <p:spPr>
            <a:xfrm>
              <a:off x="3832353" y="3312931"/>
              <a:ext cx="21909" cy="21887"/>
            </a:xfrm>
            <a:custGeom>
              <a:avLst/>
              <a:gdLst/>
              <a:ahLst/>
              <a:cxnLst/>
              <a:rect l="l" t="t" r="r" b="b"/>
              <a:pathLst>
                <a:path w="1002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02" y="1001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278;p47">
              <a:extLst>
                <a:ext uri="{FF2B5EF4-FFF2-40B4-BE49-F238E27FC236}">
                  <a16:creationId xmlns:a16="http://schemas.microsoft.com/office/drawing/2014/main" id="{73E956DD-1996-450D-B956-499FA95E6A6A}"/>
                </a:ext>
              </a:extLst>
            </p:cNvPr>
            <p:cNvSpPr/>
            <p:nvPr/>
          </p:nvSpPr>
          <p:spPr>
            <a:xfrm>
              <a:off x="3386722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279;p47">
              <a:extLst>
                <a:ext uri="{FF2B5EF4-FFF2-40B4-BE49-F238E27FC236}">
                  <a16:creationId xmlns:a16="http://schemas.microsoft.com/office/drawing/2014/main" id="{54B0CBCB-2A9F-4E62-AD07-1FDBAE54207F}"/>
                </a:ext>
              </a:extLst>
            </p:cNvPr>
            <p:cNvSpPr/>
            <p:nvPr/>
          </p:nvSpPr>
          <p:spPr>
            <a:xfrm>
              <a:off x="3421006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280;p47">
              <a:extLst>
                <a:ext uri="{FF2B5EF4-FFF2-40B4-BE49-F238E27FC236}">
                  <a16:creationId xmlns:a16="http://schemas.microsoft.com/office/drawing/2014/main" id="{BF505D6E-A5A6-4A56-85B6-AFBE0A0DD0B2}"/>
                </a:ext>
              </a:extLst>
            </p:cNvPr>
            <p:cNvSpPr/>
            <p:nvPr/>
          </p:nvSpPr>
          <p:spPr>
            <a:xfrm>
              <a:off x="3455291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34" y="100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281;p47">
              <a:extLst>
                <a:ext uri="{FF2B5EF4-FFF2-40B4-BE49-F238E27FC236}">
                  <a16:creationId xmlns:a16="http://schemas.microsoft.com/office/drawing/2014/main" id="{9311EEE8-E1A8-4B44-B1DB-DC0BDFE07FB9}"/>
                </a:ext>
              </a:extLst>
            </p:cNvPr>
            <p:cNvSpPr/>
            <p:nvPr/>
          </p:nvSpPr>
          <p:spPr>
            <a:xfrm>
              <a:off x="3489575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34" y="100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282;p47">
              <a:extLst>
                <a:ext uri="{FF2B5EF4-FFF2-40B4-BE49-F238E27FC236}">
                  <a16:creationId xmlns:a16="http://schemas.microsoft.com/office/drawing/2014/main" id="{A2FD5FEB-FA25-4114-8F61-240D1631C83E}"/>
                </a:ext>
              </a:extLst>
            </p:cNvPr>
            <p:cNvSpPr/>
            <p:nvPr/>
          </p:nvSpPr>
          <p:spPr>
            <a:xfrm>
              <a:off x="3523838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283;p47">
              <a:extLst>
                <a:ext uri="{FF2B5EF4-FFF2-40B4-BE49-F238E27FC236}">
                  <a16:creationId xmlns:a16="http://schemas.microsoft.com/office/drawing/2014/main" id="{F2D6CFDB-0BBB-4AF1-8CDF-A48A8BAF2CCE}"/>
                </a:ext>
              </a:extLst>
            </p:cNvPr>
            <p:cNvSpPr/>
            <p:nvPr/>
          </p:nvSpPr>
          <p:spPr>
            <a:xfrm>
              <a:off x="3558122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35" y="100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284;p47">
              <a:extLst>
                <a:ext uri="{FF2B5EF4-FFF2-40B4-BE49-F238E27FC236}">
                  <a16:creationId xmlns:a16="http://schemas.microsoft.com/office/drawing/2014/main" id="{E64B92B6-1C37-4ADC-B5D8-CF31BEB7023A}"/>
                </a:ext>
              </a:extLst>
            </p:cNvPr>
            <p:cNvSpPr/>
            <p:nvPr/>
          </p:nvSpPr>
          <p:spPr>
            <a:xfrm>
              <a:off x="3592406" y="3312931"/>
              <a:ext cx="21909" cy="21887"/>
            </a:xfrm>
            <a:custGeom>
              <a:avLst/>
              <a:gdLst/>
              <a:ahLst/>
              <a:cxnLst/>
              <a:rect l="l" t="t" r="r" b="b"/>
              <a:pathLst>
                <a:path w="1002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01" y="1001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285;p47">
              <a:extLst>
                <a:ext uri="{FF2B5EF4-FFF2-40B4-BE49-F238E27FC236}">
                  <a16:creationId xmlns:a16="http://schemas.microsoft.com/office/drawing/2014/main" id="{A462A4E1-F5B6-4C5B-8E8B-D8BD1D806C31}"/>
                </a:ext>
              </a:extLst>
            </p:cNvPr>
            <p:cNvSpPr/>
            <p:nvPr/>
          </p:nvSpPr>
          <p:spPr>
            <a:xfrm>
              <a:off x="3626691" y="3312931"/>
              <a:ext cx="21887" cy="21887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01" y="1001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286;p47">
              <a:extLst>
                <a:ext uri="{FF2B5EF4-FFF2-40B4-BE49-F238E27FC236}">
                  <a16:creationId xmlns:a16="http://schemas.microsoft.com/office/drawing/2014/main" id="{53CB0EBA-2ED3-4722-8403-2CB6501F5210}"/>
                </a:ext>
              </a:extLst>
            </p:cNvPr>
            <p:cNvSpPr/>
            <p:nvPr/>
          </p:nvSpPr>
          <p:spPr>
            <a:xfrm>
              <a:off x="3660975" y="3312931"/>
              <a:ext cx="22630" cy="21887"/>
            </a:xfrm>
            <a:custGeom>
              <a:avLst/>
              <a:gdLst/>
              <a:ahLst/>
              <a:cxnLst/>
              <a:rect l="l" t="t" r="r" b="b"/>
              <a:pathLst>
                <a:path w="1035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34" y="100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287;p47">
              <a:extLst>
                <a:ext uri="{FF2B5EF4-FFF2-40B4-BE49-F238E27FC236}">
                  <a16:creationId xmlns:a16="http://schemas.microsoft.com/office/drawing/2014/main" id="{68BE0B66-F372-4EAF-9532-1C1A95204ADF}"/>
                </a:ext>
              </a:extLst>
            </p:cNvPr>
            <p:cNvSpPr/>
            <p:nvPr/>
          </p:nvSpPr>
          <p:spPr>
            <a:xfrm>
              <a:off x="3695237" y="3312931"/>
              <a:ext cx="21909" cy="21887"/>
            </a:xfrm>
            <a:custGeom>
              <a:avLst/>
              <a:gdLst/>
              <a:ahLst/>
              <a:cxnLst/>
              <a:rect l="l" t="t" r="r" b="b"/>
              <a:pathLst>
                <a:path w="1002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02" y="1001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2288;p47">
              <a:extLst>
                <a:ext uri="{FF2B5EF4-FFF2-40B4-BE49-F238E27FC236}">
                  <a16:creationId xmlns:a16="http://schemas.microsoft.com/office/drawing/2014/main" id="{C1A26644-49FF-4CC3-9DD0-C4F42966CBD0}"/>
                </a:ext>
              </a:extLst>
            </p:cNvPr>
            <p:cNvSpPr/>
            <p:nvPr/>
          </p:nvSpPr>
          <p:spPr>
            <a:xfrm>
              <a:off x="3729522" y="3312931"/>
              <a:ext cx="21909" cy="21887"/>
            </a:xfrm>
            <a:custGeom>
              <a:avLst/>
              <a:gdLst/>
              <a:ahLst/>
              <a:cxnLst/>
              <a:rect l="l" t="t" r="r" b="b"/>
              <a:pathLst>
                <a:path w="1002" h="1001" extrusionOk="0">
                  <a:moveTo>
                    <a:pt x="1" y="0"/>
                  </a:moveTo>
                  <a:lnTo>
                    <a:pt x="1" y="1001"/>
                  </a:lnTo>
                  <a:lnTo>
                    <a:pt x="1001" y="1001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2289;p47">
              <a:extLst>
                <a:ext uri="{FF2B5EF4-FFF2-40B4-BE49-F238E27FC236}">
                  <a16:creationId xmlns:a16="http://schemas.microsoft.com/office/drawing/2014/main" id="{CA093460-88EC-43EC-BB22-E667FC36A52D}"/>
                </a:ext>
              </a:extLst>
            </p:cNvPr>
            <p:cNvSpPr/>
            <p:nvPr/>
          </p:nvSpPr>
          <p:spPr>
            <a:xfrm>
              <a:off x="3763806" y="3312931"/>
              <a:ext cx="21909" cy="21887"/>
            </a:xfrm>
            <a:custGeom>
              <a:avLst/>
              <a:gdLst/>
              <a:ahLst/>
              <a:cxnLst/>
              <a:rect l="l" t="t" r="r" b="b"/>
              <a:pathLst>
                <a:path w="1002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01" y="1001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2290;p47">
              <a:extLst>
                <a:ext uri="{FF2B5EF4-FFF2-40B4-BE49-F238E27FC236}">
                  <a16:creationId xmlns:a16="http://schemas.microsoft.com/office/drawing/2014/main" id="{8DFA7E5F-0BD0-463B-995C-C5D44BA9770E}"/>
                </a:ext>
              </a:extLst>
            </p:cNvPr>
            <p:cNvSpPr/>
            <p:nvPr/>
          </p:nvSpPr>
          <p:spPr>
            <a:xfrm>
              <a:off x="3798090" y="3312931"/>
              <a:ext cx="21887" cy="21887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001" y="1001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2291;p47">
              <a:extLst>
                <a:ext uri="{FF2B5EF4-FFF2-40B4-BE49-F238E27FC236}">
                  <a16:creationId xmlns:a16="http://schemas.microsoft.com/office/drawing/2014/main" id="{EC4CD53A-C5C1-4F0F-94C4-62E7AD3449B6}"/>
                </a:ext>
              </a:extLst>
            </p:cNvPr>
            <p:cNvSpPr/>
            <p:nvPr/>
          </p:nvSpPr>
          <p:spPr>
            <a:xfrm>
              <a:off x="3147497" y="3338447"/>
              <a:ext cx="1113016" cy="215195"/>
            </a:xfrm>
            <a:custGeom>
              <a:avLst/>
              <a:gdLst/>
              <a:ahLst/>
              <a:cxnLst/>
              <a:rect l="l" t="t" r="r" b="b"/>
              <a:pathLst>
                <a:path w="50904" h="9842" extrusionOk="0">
                  <a:moveTo>
                    <a:pt x="50904" y="1"/>
                  </a:moveTo>
                  <a:lnTo>
                    <a:pt x="46500" y="6005"/>
                  </a:lnTo>
                  <a:lnTo>
                    <a:pt x="1068" y="6005"/>
                  </a:lnTo>
                  <a:lnTo>
                    <a:pt x="468" y="1135"/>
                  </a:lnTo>
                  <a:cubicBezTo>
                    <a:pt x="201" y="3837"/>
                    <a:pt x="67" y="6672"/>
                    <a:pt x="1" y="9007"/>
                  </a:cubicBezTo>
                  <a:lnTo>
                    <a:pt x="167" y="9674"/>
                  </a:lnTo>
                  <a:lnTo>
                    <a:pt x="1068" y="7840"/>
                  </a:lnTo>
                  <a:lnTo>
                    <a:pt x="4971" y="7840"/>
                  </a:lnTo>
                  <a:lnTo>
                    <a:pt x="2569" y="9841"/>
                  </a:lnTo>
                  <a:lnTo>
                    <a:pt x="38662" y="9841"/>
                  </a:lnTo>
                  <a:lnTo>
                    <a:pt x="37394" y="7806"/>
                  </a:lnTo>
                  <a:lnTo>
                    <a:pt x="46500" y="7806"/>
                  </a:lnTo>
                  <a:lnTo>
                    <a:pt x="49069" y="9274"/>
                  </a:lnTo>
                  <a:lnTo>
                    <a:pt x="50904" y="9274"/>
                  </a:lnTo>
                  <a:lnTo>
                    <a:pt x="50904" y="1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2292;p47">
              <a:extLst>
                <a:ext uri="{FF2B5EF4-FFF2-40B4-BE49-F238E27FC236}">
                  <a16:creationId xmlns:a16="http://schemas.microsoft.com/office/drawing/2014/main" id="{4E66AEBC-7A5A-4E98-9056-13109AEB32C7}"/>
                </a:ext>
              </a:extLst>
            </p:cNvPr>
            <p:cNvSpPr/>
            <p:nvPr/>
          </p:nvSpPr>
          <p:spPr>
            <a:xfrm>
              <a:off x="4722171" y="2950256"/>
              <a:ext cx="177260" cy="143150"/>
            </a:xfrm>
            <a:custGeom>
              <a:avLst/>
              <a:gdLst/>
              <a:ahLst/>
              <a:cxnLst/>
              <a:rect l="l" t="t" r="r" b="b"/>
              <a:pathLst>
                <a:path w="8107" h="6547" extrusionOk="0">
                  <a:moveTo>
                    <a:pt x="2408" y="1"/>
                  </a:moveTo>
                  <a:cubicBezTo>
                    <a:pt x="2207" y="1"/>
                    <a:pt x="2025" y="14"/>
                    <a:pt x="1869" y="42"/>
                  </a:cubicBezTo>
                  <a:cubicBezTo>
                    <a:pt x="1035" y="176"/>
                    <a:pt x="568" y="1043"/>
                    <a:pt x="301" y="1910"/>
                  </a:cubicBezTo>
                  <a:cubicBezTo>
                    <a:pt x="1" y="2844"/>
                    <a:pt x="668" y="3778"/>
                    <a:pt x="1635" y="3778"/>
                  </a:cubicBezTo>
                  <a:lnTo>
                    <a:pt x="1869" y="3778"/>
                  </a:lnTo>
                  <a:cubicBezTo>
                    <a:pt x="1702" y="4078"/>
                    <a:pt x="1502" y="4345"/>
                    <a:pt x="1235" y="4545"/>
                  </a:cubicBezTo>
                  <a:cubicBezTo>
                    <a:pt x="634" y="5046"/>
                    <a:pt x="634" y="6013"/>
                    <a:pt x="1235" y="6513"/>
                  </a:cubicBezTo>
                  <a:lnTo>
                    <a:pt x="1302" y="6547"/>
                  </a:lnTo>
                  <a:lnTo>
                    <a:pt x="4070" y="3511"/>
                  </a:lnTo>
                  <a:lnTo>
                    <a:pt x="7573" y="3511"/>
                  </a:lnTo>
                  <a:cubicBezTo>
                    <a:pt x="8106" y="3511"/>
                    <a:pt x="8106" y="3078"/>
                    <a:pt x="8106" y="2110"/>
                  </a:cubicBezTo>
                  <a:cubicBezTo>
                    <a:pt x="8106" y="1234"/>
                    <a:pt x="4353" y="1"/>
                    <a:pt x="24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2293;p47">
              <a:extLst>
                <a:ext uri="{FF2B5EF4-FFF2-40B4-BE49-F238E27FC236}">
                  <a16:creationId xmlns:a16="http://schemas.microsoft.com/office/drawing/2014/main" id="{7F86E797-2E20-43C8-9CD5-01C1BCB57198}"/>
                </a:ext>
              </a:extLst>
            </p:cNvPr>
            <p:cNvSpPr/>
            <p:nvPr/>
          </p:nvSpPr>
          <p:spPr>
            <a:xfrm>
              <a:off x="4871684" y="2808221"/>
              <a:ext cx="105783" cy="247271"/>
            </a:xfrm>
            <a:custGeom>
              <a:avLst/>
              <a:gdLst/>
              <a:ahLst/>
              <a:cxnLst/>
              <a:rect l="l" t="t" r="r" b="b"/>
              <a:pathLst>
                <a:path w="4838" h="11309" extrusionOk="0">
                  <a:moveTo>
                    <a:pt x="1" y="0"/>
                  </a:moveTo>
                  <a:cubicBezTo>
                    <a:pt x="868" y="1901"/>
                    <a:pt x="2970" y="6805"/>
                    <a:pt x="3303" y="11308"/>
                  </a:cubicBezTo>
                  <a:lnTo>
                    <a:pt x="4838" y="11308"/>
                  </a:lnTo>
                  <a:cubicBezTo>
                    <a:pt x="4671" y="9040"/>
                    <a:pt x="4037" y="4136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2294;p47">
              <a:extLst>
                <a:ext uri="{FF2B5EF4-FFF2-40B4-BE49-F238E27FC236}">
                  <a16:creationId xmlns:a16="http://schemas.microsoft.com/office/drawing/2014/main" id="{66A6E38A-96A0-4FC3-B5AB-F983737A1342}"/>
                </a:ext>
              </a:extLst>
            </p:cNvPr>
            <p:cNvSpPr/>
            <p:nvPr/>
          </p:nvSpPr>
          <p:spPr>
            <a:xfrm>
              <a:off x="3709100" y="2857089"/>
              <a:ext cx="698018" cy="198403"/>
            </a:xfrm>
            <a:custGeom>
              <a:avLst/>
              <a:gdLst/>
              <a:ahLst/>
              <a:cxnLst/>
              <a:rect l="l" t="t" r="r" b="b"/>
              <a:pathLst>
                <a:path w="31924" h="9074" extrusionOk="0">
                  <a:moveTo>
                    <a:pt x="27887" y="1501"/>
                  </a:moveTo>
                  <a:lnTo>
                    <a:pt x="27353" y="2068"/>
                  </a:lnTo>
                  <a:cubicBezTo>
                    <a:pt x="27353" y="2068"/>
                    <a:pt x="28721" y="2202"/>
                    <a:pt x="28888" y="3036"/>
                  </a:cubicBezTo>
                  <a:cubicBezTo>
                    <a:pt x="28955" y="3869"/>
                    <a:pt x="29021" y="4703"/>
                    <a:pt x="29021" y="5537"/>
                  </a:cubicBezTo>
                  <a:lnTo>
                    <a:pt x="29989" y="5537"/>
                  </a:lnTo>
                  <a:cubicBezTo>
                    <a:pt x="29989" y="5537"/>
                    <a:pt x="29989" y="4003"/>
                    <a:pt x="30689" y="3302"/>
                  </a:cubicBezTo>
                  <a:cubicBezTo>
                    <a:pt x="31056" y="2935"/>
                    <a:pt x="31490" y="2535"/>
                    <a:pt x="31923" y="2202"/>
                  </a:cubicBezTo>
                  <a:lnTo>
                    <a:pt x="31223" y="1801"/>
                  </a:lnTo>
                  <a:lnTo>
                    <a:pt x="29855" y="1501"/>
                  </a:lnTo>
                  <a:close/>
                  <a:moveTo>
                    <a:pt x="17346" y="0"/>
                  </a:moveTo>
                  <a:lnTo>
                    <a:pt x="13444" y="267"/>
                  </a:lnTo>
                  <a:cubicBezTo>
                    <a:pt x="11375" y="867"/>
                    <a:pt x="9441" y="1768"/>
                    <a:pt x="7606" y="2902"/>
                  </a:cubicBezTo>
                  <a:cubicBezTo>
                    <a:pt x="5271" y="4336"/>
                    <a:pt x="1702" y="7505"/>
                    <a:pt x="1" y="9073"/>
                  </a:cubicBezTo>
                  <a:lnTo>
                    <a:pt x="11409" y="9073"/>
                  </a:lnTo>
                  <a:lnTo>
                    <a:pt x="17346" y="0"/>
                  </a:lnTo>
                  <a:close/>
                  <a:moveTo>
                    <a:pt x="22483" y="834"/>
                  </a:moveTo>
                  <a:lnTo>
                    <a:pt x="19615" y="9073"/>
                  </a:lnTo>
                  <a:lnTo>
                    <a:pt x="23017" y="9073"/>
                  </a:lnTo>
                  <a:lnTo>
                    <a:pt x="23017" y="4837"/>
                  </a:lnTo>
                  <a:cubicBezTo>
                    <a:pt x="23050" y="3903"/>
                    <a:pt x="23451" y="3002"/>
                    <a:pt x="24151" y="2335"/>
                  </a:cubicBezTo>
                  <a:lnTo>
                    <a:pt x="23584" y="834"/>
                  </a:ln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2295;p47">
              <a:extLst>
                <a:ext uri="{FF2B5EF4-FFF2-40B4-BE49-F238E27FC236}">
                  <a16:creationId xmlns:a16="http://schemas.microsoft.com/office/drawing/2014/main" id="{A9EBA331-3F96-474F-8987-786BB8EE238A}"/>
                </a:ext>
              </a:extLst>
            </p:cNvPr>
            <p:cNvSpPr/>
            <p:nvPr/>
          </p:nvSpPr>
          <p:spPr>
            <a:xfrm>
              <a:off x="4727287" y="3006602"/>
              <a:ext cx="172143" cy="87547"/>
            </a:xfrm>
            <a:custGeom>
              <a:avLst/>
              <a:gdLst/>
              <a:ahLst/>
              <a:cxnLst/>
              <a:rect l="l" t="t" r="r" b="b"/>
              <a:pathLst>
                <a:path w="7873" h="4004" extrusionOk="0">
                  <a:moveTo>
                    <a:pt x="0" y="0"/>
                  </a:moveTo>
                  <a:cubicBezTo>
                    <a:pt x="100" y="701"/>
                    <a:pt x="701" y="1201"/>
                    <a:pt x="1401" y="1201"/>
                  </a:cubicBezTo>
                  <a:lnTo>
                    <a:pt x="1635" y="1201"/>
                  </a:lnTo>
                  <a:cubicBezTo>
                    <a:pt x="1468" y="1501"/>
                    <a:pt x="1268" y="1768"/>
                    <a:pt x="1001" y="1968"/>
                  </a:cubicBezTo>
                  <a:cubicBezTo>
                    <a:pt x="400" y="2502"/>
                    <a:pt x="400" y="3436"/>
                    <a:pt x="1001" y="3936"/>
                  </a:cubicBezTo>
                  <a:lnTo>
                    <a:pt x="1068" y="4003"/>
                  </a:lnTo>
                  <a:lnTo>
                    <a:pt x="3836" y="934"/>
                  </a:lnTo>
                  <a:lnTo>
                    <a:pt x="7339" y="934"/>
                  </a:lnTo>
                  <a:cubicBezTo>
                    <a:pt x="7772" y="934"/>
                    <a:pt x="7872" y="634"/>
                    <a:pt x="7872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2296;p47">
              <a:extLst>
                <a:ext uri="{FF2B5EF4-FFF2-40B4-BE49-F238E27FC236}">
                  <a16:creationId xmlns:a16="http://schemas.microsoft.com/office/drawing/2014/main" id="{6FF497FE-25B0-45CC-A01B-7D2EFEC22A7A}"/>
                </a:ext>
              </a:extLst>
            </p:cNvPr>
            <p:cNvSpPr/>
            <p:nvPr/>
          </p:nvSpPr>
          <p:spPr>
            <a:xfrm>
              <a:off x="4868776" y="3128390"/>
              <a:ext cx="67847" cy="14628"/>
            </a:xfrm>
            <a:custGeom>
              <a:avLst/>
              <a:gdLst/>
              <a:ahLst/>
              <a:cxnLst/>
              <a:rect l="l" t="t" r="r" b="b"/>
              <a:pathLst>
                <a:path w="3103" h="669" extrusionOk="0">
                  <a:moveTo>
                    <a:pt x="0" y="1"/>
                  </a:moveTo>
                  <a:lnTo>
                    <a:pt x="0" y="668"/>
                  </a:lnTo>
                  <a:lnTo>
                    <a:pt x="3103" y="668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2297;p47">
              <a:extLst>
                <a:ext uri="{FF2B5EF4-FFF2-40B4-BE49-F238E27FC236}">
                  <a16:creationId xmlns:a16="http://schemas.microsoft.com/office/drawing/2014/main" id="{26A493BC-ADD5-4E03-939E-8E05EAA24509}"/>
                </a:ext>
              </a:extLst>
            </p:cNvPr>
            <p:cNvSpPr/>
            <p:nvPr/>
          </p:nvSpPr>
          <p:spPr>
            <a:xfrm>
              <a:off x="5176569" y="3128390"/>
              <a:ext cx="68569" cy="14628"/>
            </a:xfrm>
            <a:custGeom>
              <a:avLst/>
              <a:gdLst/>
              <a:ahLst/>
              <a:cxnLst/>
              <a:rect l="l" t="t" r="r" b="b"/>
              <a:pathLst>
                <a:path w="3136" h="669" extrusionOk="0">
                  <a:moveTo>
                    <a:pt x="0" y="1"/>
                  </a:moveTo>
                  <a:lnTo>
                    <a:pt x="0" y="668"/>
                  </a:lnTo>
                  <a:lnTo>
                    <a:pt x="3136" y="668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2298;p47">
              <a:extLst>
                <a:ext uri="{FF2B5EF4-FFF2-40B4-BE49-F238E27FC236}">
                  <a16:creationId xmlns:a16="http://schemas.microsoft.com/office/drawing/2014/main" id="{8B45AFE4-E08B-4EA0-9D13-492712C65DC8}"/>
                </a:ext>
              </a:extLst>
            </p:cNvPr>
            <p:cNvSpPr/>
            <p:nvPr/>
          </p:nvSpPr>
          <p:spPr>
            <a:xfrm>
              <a:off x="5205737" y="3070055"/>
              <a:ext cx="121832" cy="503267"/>
            </a:xfrm>
            <a:custGeom>
              <a:avLst/>
              <a:gdLst/>
              <a:ahLst/>
              <a:cxnLst/>
              <a:rect l="l" t="t" r="r" b="b"/>
              <a:pathLst>
                <a:path w="5572" h="23017" fill="none" extrusionOk="0">
                  <a:moveTo>
                    <a:pt x="2002" y="0"/>
                  </a:moveTo>
                  <a:cubicBezTo>
                    <a:pt x="2002" y="0"/>
                    <a:pt x="4270" y="1535"/>
                    <a:pt x="5571" y="6939"/>
                  </a:cubicBezTo>
                  <a:cubicBezTo>
                    <a:pt x="5571" y="6939"/>
                    <a:pt x="0" y="7606"/>
                    <a:pt x="0" y="2301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2299;p47">
              <a:extLst>
                <a:ext uri="{FF2B5EF4-FFF2-40B4-BE49-F238E27FC236}">
                  <a16:creationId xmlns:a16="http://schemas.microsoft.com/office/drawing/2014/main" id="{93250F0B-5531-4ABB-88EB-6296DCD01DD1}"/>
                </a:ext>
              </a:extLst>
            </p:cNvPr>
            <p:cNvSpPr/>
            <p:nvPr/>
          </p:nvSpPr>
          <p:spPr>
            <a:xfrm>
              <a:off x="4677675" y="3587883"/>
              <a:ext cx="575487" cy="57658"/>
            </a:xfrm>
            <a:custGeom>
              <a:avLst/>
              <a:gdLst/>
              <a:ahLst/>
              <a:cxnLst/>
              <a:rect l="l" t="t" r="r" b="b"/>
              <a:pathLst>
                <a:path w="26320" h="2637" extrusionOk="0">
                  <a:moveTo>
                    <a:pt x="34" y="1"/>
                  </a:moveTo>
                  <a:lnTo>
                    <a:pt x="34" y="1068"/>
                  </a:lnTo>
                  <a:cubicBezTo>
                    <a:pt x="34" y="1602"/>
                    <a:pt x="34" y="2136"/>
                    <a:pt x="1" y="2636"/>
                  </a:cubicBezTo>
                  <a:lnTo>
                    <a:pt x="26320" y="2636"/>
                  </a:lnTo>
                  <a:cubicBezTo>
                    <a:pt x="26286" y="2102"/>
                    <a:pt x="26286" y="1602"/>
                    <a:pt x="26286" y="1068"/>
                  </a:cubicBezTo>
                  <a:lnTo>
                    <a:pt x="26286" y="968"/>
                  </a:lnTo>
                  <a:lnTo>
                    <a:pt x="23484" y="1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2300;p47">
              <a:extLst>
                <a:ext uri="{FF2B5EF4-FFF2-40B4-BE49-F238E27FC236}">
                  <a16:creationId xmlns:a16="http://schemas.microsoft.com/office/drawing/2014/main" id="{FDB74E83-CDC5-4275-A017-A52FF3B4B4CB}"/>
                </a:ext>
              </a:extLst>
            </p:cNvPr>
            <p:cNvSpPr/>
            <p:nvPr/>
          </p:nvSpPr>
          <p:spPr>
            <a:xfrm>
              <a:off x="3146776" y="3587883"/>
              <a:ext cx="1209288" cy="57658"/>
            </a:xfrm>
            <a:custGeom>
              <a:avLst/>
              <a:gdLst/>
              <a:ahLst/>
              <a:cxnLst/>
              <a:rect l="l" t="t" r="r" b="b"/>
              <a:pathLst>
                <a:path w="55307" h="2637" extrusionOk="0">
                  <a:moveTo>
                    <a:pt x="0" y="1"/>
                  </a:moveTo>
                  <a:lnTo>
                    <a:pt x="0" y="2636"/>
                  </a:lnTo>
                  <a:lnTo>
                    <a:pt x="55306" y="2636"/>
                  </a:lnTo>
                  <a:cubicBezTo>
                    <a:pt x="55306" y="2136"/>
                    <a:pt x="55273" y="1602"/>
                    <a:pt x="55273" y="1068"/>
                  </a:cubicBezTo>
                  <a:lnTo>
                    <a:pt x="55273" y="1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2301;p47">
              <a:extLst>
                <a:ext uri="{FF2B5EF4-FFF2-40B4-BE49-F238E27FC236}">
                  <a16:creationId xmlns:a16="http://schemas.microsoft.com/office/drawing/2014/main" id="{73CC16C0-FFAA-42A8-8775-ABF4C4CF0057}"/>
                </a:ext>
              </a:extLst>
            </p:cNvPr>
            <p:cNvSpPr/>
            <p:nvPr/>
          </p:nvSpPr>
          <p:spPr>
            <a:xfrm>
              <a:off x="5407048" y="3099222"/>
              <a:ext cx="64917" cy="147348"/>
            </a:xfrm>
            <a:custGeom>
              <a:avLst/>
              <a:gdLst/>
              <a:ahLst/>
              <a:cxnLst/>
              <a:rect l="l" t="t" r="r" b="b"/>
              <a:pathLst>
                <a:path w="2969" h="6739" extrusionOk="0">
                  <a:moveTo>
                    <a:pt x="2001" y="1"/>
                  </a:moveTo>
                  <a:cubicBezTo>
                    <a:pt x="801" y="1"/>
                    <a:pt x="0" y="1302"/>
                    <a:pt x="600" y="2369"/>
                  </a:cubicBezTo>
                  <a:lnTo>
                    <a:pt x="2969" y="6739"/>
                  </a:lnTo>
                  <a:lnTo>
                    <a:pt x="2969" y="701"/>
                  </a:lnTo>
                  <a:cubicBezTo>
                    <a:pt x="2969" y="468"/>
                    <a:pt x="2935" y="234"/>
                    <a:pt x="2869" y="1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2302;p47">
              <a:extLst>
                <a:ext uri="{FF2B5EF4-FFF2-40B4-BE49-F238E27FC236}">
                  <a16:creationId xmlns:a16="http://schemas.microsoft.com/office/drawing/2014/main" id="{4E582AFB-B55C-4AE2-B913-173D86EE91CD}"/>
                </a:ext>
              </a:extLst>
            </p:cNvPr>
            <p:cNvSpPr/>
            <p:nvPr/>
          </p:nvSpPr>
          <p:spPr>
            <a:xfrm>
              <a:off x="4981818" y="3105782"/>
              <a:ext cx="109434" cy="425974"/>
            </a:xfrm>
            <a:custGeom>
              <a:avLst/>
              <a:gdLst/>
              <a:ahLst/>
              <a:cxnLst/>
              <a:rect l="l" t="t" r="r" b="b"/>
              <a:pathLst>
                <a:path w="5005" h="19482" fill="none" extrusionOk="0">
                  <a:moveTo>
                    <a:pt x="1" y="1"/>
                  </a:moveTo>
                  <a:cubicBezTo>
                    <a:pt x="1" y="1"/>
                    <a:pt x="5004" y="7239"/>
                    <a:pt x="1" y="1948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/>
      <p:bldP spid="274" grpId="0" animBg="1"/>
      <p:bldP spid="10" grpId="0"/>
      <p:bldP spid="28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8" name="Google Shape;1608;p39"/>
          <p:cNvGrpSpPr/>
          <p:nvPr/>
        </p:nvGrpSpPr>
        <p:grpSpPr>
          <a:xfrm>
            <a:off x="2832915" y="898345"/>
            <a:ext cx="5808839" cy="3745168"/>
            <a:chOff x="1104400" y="873400"/>
            <a:chExt cx="2525900" cy="1583650"/>
          </a:xfrm>
        </p:grpSpPr>
        <p:sp>
          <p:nvSpPr>
            <p:cNvPr id="1609" name="Google Shape;1609;p39"/>
            <p:cNvSpPr/>
            <p:nvPr/>
          </p:nvSpPr>
          <p:spPr>
            <a:xfrm>
              <a:off x="1197850" y="942550"/>
              <a:ext cx="2349625" cy="1429375"/>
            </a:xfrm>
            <a:custGeom>
              <a:avLst/>
              <a:gdLst/>
              <a:ahLst/>
              <a:cxnLst/>
              <a:rect l="l" t="t" r="r" b="b"/>
              <a:pathLst>
                <a:path w="93985" h="57175" extrusionOk="0">
                  <a:moveTo>
                    <a:pt x="1" y="1"/>
                  </a:moveTo>
                  <a:lnTo>
                    <a:pt x="1" y="57175"/>
                  </a:lnTo>
                  <a:lnTo>
                    <a:pt x="93984" y="57175"/>
                  </a:lnTo>
                  <a:lnTo>
                    <a:pt x="93984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3374200" y="2226000"/>
              <a:ext cx="253050" cy="231050"/>
            </a:xfrm>
            <a:custGeom>
              <a:avLst/>
              <a:gdLst/>
              <a:ahLst/>
              <a:cxnLst/>
              <a:rect l="l" t="t" r="r" b="b"/>
              <a:pathLst>
                <a:path w="10122" h="9242" extrusionOk="0">
                  <a:moveTo>
                    <a:pt x="8359" y="1"/>
                  </a:moveTo>
                  <a:lnTo>
                    <a:pt x="0" y="7387"/>
                  </a:lnTo>
                  <a:lnTo>
                    <a:pt x="2006" y="9241"/>
                  </a:lnTo>
                  <a:lnTo>
                    <a:pt x="10122" y="1521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3409150" y="881775"/>
              <a:ext cx="221150" cy="256850"/>
            </a:xfrm>
            <a:custGeom>
              <a:avLst/>
              <a:gdLst/>
              <a:ahLst/>
              <a:cxnLst/>
              <a:rect l="l" t="t" r="r" b="b"/>
              <a:pathLst>
                <a:path w="8846" h="10274" extrusionOk="0">
                  <a:moveTo>
                    <a:pt x="2037" y="0"/>
                  </a:moveTo>
                  <a:lnTo>
                    <a:pt x="0" y="1155"/>
                  </a:lnTo>
                  <a:lnTo>
                    <a:pt x="6505" y="10274"/>
                  </a:lnTo>
                  <a:lnTo>
                    <a:pt x="8845" y="8815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1104400" y="873400"/>
              <a:ext cx="259900" cy="215075"/>
            </a:xfrm>
            <a:custGeom>
              <a:avLst/>
              <a:gdLst/>
              <a:ahLst/>
              <a:cxnLst/>
              <a:rect l="l" t="t" r="r" b="b"/>
              <a:pathLst>
                <a:path w="10396" h="8603" extrusionOk="0">
                  <a:moveTo>
                    <a:pt x="9028" y="1"/>
                  </a:moveTo>
                  <a:lnTo>
                    <a:pt x="0" y="6536"/>
                  </a:lnTo>
                  <a:lnTo>
                    <a:pt x="1094" y="8603"/>
                  </a:lnTo>
                  <a:lnTo>
                    <a:pt x="10395" y="2372"/>
                  </a:lnTo>
                  <a:lnTo>
                    <a:pt x="90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1120350" y="2200175"/>
              <a:ext cx="230275" cy="253075"/>
            </a:xfrm>
            <a:custGeom>
              <a:avLst/>
              <a:gdLst/>
              <a:ahLst/>
              <a:cxnLst/>
              <a:rect l="l" t="t" r="r" b="b"/>
              <a:pathLst>
                <a:path w="9211" h="10123" extrusionOk="0">
                  <a:moveTo>
                    <a:pt x="1885" y="0"/>
                  </a:moveTo>
                  <a:lnTo>
                    <a:pt x="0" y="2006"/>
                  </a:lnTo>
                  <a:lnTo>
                    <a:pt x="7691" y="10122"/>
                  </a:lnTo>
                  <a:lnTo>
                    <a:pt x="9210" y="8359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1671275" y="1145450"/>
              <a:ext cx="25" cy="110975"/>
            </a:xfrm>
            <a:custGeom>
              <a:avLst/>
              <a:gdLst/>
              <a:ahLst/>
              <a:cxnLst/>
              <a:rect l="l" t="t" r="r" b="b"/>
              <a:pathLst>
                <a:path w="1" h="4439" extrusionOk="0">
                  <a:moveTo>
                    <a:pt x="0" y="0"/>
                  </a:moveTo>
                  <a:lnTo>
                    <a:pt x="0" y="443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1924325" y="1553500"/>
              <a:ext cx="107150" cy="25"/>
            </a:xfrm>
            <a:custGeom>
              <a:avLst/>
              <a:gdLst/>
              <a:ahLst/>
              <a:cxnLst/>
              <a:rect l="l" t="t" r="r" b="b"/>
              <a:pathLst>
                <a:path w="4286" h="1" extrusionOk="0">
                  <a:moveTo>
                    <a:pt x="0" y="1"/>
                  </a:moveTo>
                  <a:lnTo>
                    <a:pt x="428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1285250" y="1553500"/>
              <a:ext cx="107175" cy="25"/>
            </a:xfrm>
            <a:custGeom>
              <a:avLst/>
              <a:gdLst/>
              <a:ahLst/>
              <a:cxnLst/>
              <a:rect l="l" t="t" r="r" b="b"/>
              <a:pathLst>
                <a:path w="4287" h="1" extrusionOk="0">
                  <a:moveTo>
                    <a:pt x="0" y="1"/>
                  </a:moveTo>
                  <a:lnTo>
                    <a:pt x="428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1386300" y="1274625"/>
              <a:ext cx="76025" cy="69925"/>
            </a:xfrm>
            <a:custGeom>
              <a:avLst/>
              <a:gdLst/>
              <a:ahLst/>
              <a:cxnLst/>
              <a:rect l="l" t="t" r="r" b="b"/>
              <a:pathLst>
                <a:path w="3041" h="2797" extrusionOk="0">
                  <a:moveTo>
                    <a:pt x="3040" y="279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1870350" y="1274625"/>
              <a:ext cx="76025" cy="69925"/>
            </a:xfrm>
            <a:custGeom>
              <a:avLst/>
              <a:gdLst/>
              <a:ahLst/>
              <a:cxnLst/>
              <a:rect l="l" t="t" r="r" b="b"/>
              <a:pathLst>
                <a:path w="3041" h="2797" extrusionOk="0">
                  <a:moveTo>
                    <a:pt x="1" y="2797"/>
                  </a:moveTo>
                  <a:lnTo>
                    <a:pt x="304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1386300" y="1714600"/>
              <a:ext cx="76025" cy="69925"/>
            </a:xfrm>
            <a:custGeom>
              <a:avLst/>
              <a:gdLst/>
              <a:ahLst/>
              <a:cxnLst/>
              <a:rect l="l" t="t" r="r" b="b"/>
              <a:pathLst>
                <a:path w="3041" h="2797" extrusionOk="0">
                  <a:moveTo>
                    <a:pt x="3040" y="1"/>
                  </a:moveTo>
                  <a:lnTo>
                    <a:pt x="1" y="279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1870350" y="1714600"/>
              <a:ext cx="76025" cy="69925"/>
            </a:xfrm>
            <a:custGeom>
              <a:avLst/>
              <a:gdLst/>
              <a:ahLst/>
              <a:cxnLst/>
              <a:rect l="l" t="t" r="r" b="b"/>
              <a:pathLst>
                <a:path w="3041" h="2797" extrusionOk="0">
                  <a:moveTo>
                    <a:pt x="1" y="1"/>
                  </a:moveTo>
                  <a:lnTo>
                    <a:pt x="3041" y="279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4" name="Google Shape;1654;p39"/>
          <p:cNvSpPr txBox="1"/>
          <p:nvPr/>
        </p:nvSpPr>
        <p:spPr>
          <a:xfrm>
            <a:off x="4342517" y="3220215"/>
            <a:ext cx="378348" cy="174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1655" name="Google Shape;1655;p39"/>
          <p:cNvGrpSpPr/>
          <p:nvPr/>
        </p:nvGrpSpPr>
        <p:grpSpPr>
          <a:xfrm flipH="1">
            <a:off x="682122" y="1082406"/>
            <a:ext cx="1928514" cy="3380324"/>
            <a:chOff x="2974375" y="1028225"/>
            <a:chExt cx="2073125" cy="3838350"/>
          </a:xfrm>
        </p:grpSpPr>
        <p:sp>
          <p:nvSpPr>
            <p:cNvPr id="1656" name="Google Shape;1656;p39"/>
            <p:cNvSpPr/>
            <p:nvPr/>
          </p:nvSpPr>
          <p:spPr>
            <a:xfrm>
              <a:off x="3108975" y="1825975"/>
              <a:ext cx="111750" cy="178175"/>
            </a:xfrm>
            <a:custGeom>
              <a:avLst/>
              <a:gdLst/>
              <a:ahLst/>
              <a:cxnLst/>
              <a:rect l="l" t="t" r="r" b="b"/>
              <a:pathLst>
                <a:path w="4470" h="7127" extrusionOk="0">
                  <a:moveTo>
                    <a:pt x="981" y="1"/>
                  </a:moveTo>
                  <a:cubicBezTo>
                    <a:pt x="883" y="1"/>
                    <a:pt x="774" y="80"/>
                    <a:pt x="639" y="257"/>
                  </a:cubicBezTo>
                  <a:cubicBezTo>
                    <a:pt x="92" y="895"/>
                    <a:pt x="1" y="1777"/>
                    <a:pt x="335" y="2506"/>
                  </a:cubicBezTo>
                  <a:cubicBezTo>
                    <a:pt x="578" y="3023"/>
                    <a:pt x="1034" y="3448"/>
                    <a:pt x="1582" y="3631"/>
                  </a:cubicBezTo>
                  <a:cubicBezTo>
                    <a:pt x="1582" y="3631"/>
                    <a:pt x="548" y="6093"/>
                    <a:pt x="2737" y="7126"/>
                  </a:cubicBezTo>
                  <a:lnTo>
                    <a:pt x="4469" y="5485"/>
                  </a:lnTo>
                  <a:cubicBezTo>
                    <a:pt x="4469" y="5485"/>
                    <a:pt x="3892" y="3661"/>
                    <a:pt x="3679" y="3236"/>
                  </a:cubicBezTo>
                  <a:cubicBezTo>
                    <a:pt x="3466" y="2810"/>
                    <a:pt x="2159" y="2293"/>
                    <a:pt x="1734" y="1260"/>
                  </a:cubicBezTo>
                  <a:cubicBezTo>
                    <a:pt x="1404" y="535"/>
                    <a:pt x="1233" y="1"/>
                    <a:pt x="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3025400" y="1905325"/>
              <a:ext cx="113250" cy="135025"/>
            </a:xfrm>
            <a:custGeom>
              <a:avLst/>
              <a:gdLst/>
              <a:ahLst/>
              <a:cxnLst/>
              <a:rect l="l" t="t" r="r" b="b"/>
              <a:pathLst>
                <a:path w="4530" h="5401" extrusionOk="0">
                  <a:moveTo>
                    <a:pt x="2432" y="1"/>
                  </a:moveTo>
                  <a:lnTo>
                    <a:pt x="1490" y="274"/>
                  </a:lnTo>
                  <a:cubicBezTo>
                    <a:pt x="1155" y="730"/>
                    <a:pt x="882" y="1217"/>
                    <a:pt x="639" y="1733"/>
                  </a:cubicBezTo>
                  <a:cubicBezTo>
                    <a:pt x="0" y="3132"/>
                    <a:pt x="122" y="4621"/>
                    <a:pt x="487" y="4834"/>
                  </a:cubicBezTo>
                  <a:cubicBezTo>
                    <a:pt x="791" y="5011"/>
                    <a:pt x="2452" y="5401"/>
                    <a:pt x="3080" y="5401"/>
                  </a:cubicBezTo>
                  <a:cubicBezTo>
                    <a:pt x="3205" y="5401"/>
                    <a:pt x="3288" y="5386"/>
                    <a:pt x="3314" y="5350"/>
                  </a:cubicBezTo>
                  <a:cubicBezTo>
                    <a:pt x="3435" y="5138"/>
                    <a:pt x="4377" y="2949"/>
                    <a:pt x="4469" y="2007"/>
                  </a:cubicBezTo>
                  <a:cubicBezTo>
                    <a:pt x="4529" y="1065"/>
                    <a:pt x="2432" y="1"/>
                    <a:pt x="2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3650025" y="2252600"/>
              <a:ext cx="16750" cy="7625"/>
            </a:xfrm>
            <a:custGeom>
              <a:avLst/>
              <a:gdLst/>
              <a:ahLst/>
              <a:cxnLst/>
              <a:rect l="l" t="t" r="r" b="b"/>
              <a:pathLst>
                <a:path w="670" h="305" fill="none" extrusionOk="0">
                  <a:moveTo>
                    <a:pt x="1" y="1"/>
                  </a:moveTo>
                  <a:lnTo>
                    <a:pt x="669" y="305"/>
                  </a:lnTo>
                </a:path>
              </a:pathLst>
            </a:custGeom>
            <a:noFill/>
            <a:ln w="987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3580875" y="2221450"/>
              <a:ext cx="45625" cy="16750"/>
            </a:xfrm>
            <a:custGeom>
              <a:avLst/>
              <a:gdLst/>
              <a:ahLst/>
              <a:cxnLst/>
              <a:rect l="l" t="t" r="r" b="b"/>
              <a:pathLst>
                <a:path w="1825" h="670" fill="none" extrusionOk="0">
                  <a:moveTo>
                    <a:pt x="1" y="0"/>
                  </a:moveTo>
                  <a:lnTo>
                    <a:pt x="1824" y="669"/>
                  </a:lnTo>
                </a:path>
              </a:pathLst>
            </a:custGeom>
            <a:noFill/>
            <a:ln w="987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2974375" y="1699975"/>
              <a:ext cx="2059750" cy="777025"/>
            </a:xfrm>
            <a:custGeom>
              <a:avLst/>
              <a:gdLst/>
              <a:ahLst/>
              <a:cxnLst/>
              <a:rect l="l" t="t" r="r" b="b"/>
              <a:pathLst>
                <a:path w="82390" h="31081" extrusionOk="0">
                  <a:moveTo>
                    <a:pt x="56176" y="29735"/>
                  </a:moveTo>
                  <a:cubicBezTo>
                    <a:pt x="56172" y="29736"/>
                    <a:pt x="56169" y="29737"/>
                    <a:pt x="56165" y="29738"/>
                  </a:cubicBezTo>
                  <a:lnTo>
                    <a:pt x="56165" y="29738"/>
                  </a:lnTo>
                  <a:cubicBezTo>
                    <a:pt x="56168" y="29779"/>
                    <a:pt x="56172" y="29818"/>
                    <a:pt x="56176" y="29856"/>
                  </a:cubicBezTo>
                  <a:lnTo>
                    <a:pt x="56176" y="29735"/>
                  </a:lnTo>
                  <a:close/>
                  <a:moveTo>
                    <a:pt x="34906" y="30469"/>
                  </a:moveTo>
                  <a:cubicBezTo>
                    <a:pt x="34901" y="30480"/>
                    <a:pt x="34899" y="30488"/>
                    <a:pt x="34899" y="30495"/>
                  </a:cubicBezTo>
                  <a:cubicBezTo>
                    <a:pt x="34901" y="30486"/>
                    <a:pt x="34903" y="30478"/>
                    <a:pt x="34906" y="30469"/>
                  </a:cubicBezTo>
                  <a:close/>
                  <a:moveTo>
                    <a:pt x="75452" y="1"/>
                  </a:moveTo>
                  <a:cubicBezTo>
                    <a:pt x="75195" y="1"/>
                    <a:pt x="74936" y="213"/>
                    <a:pt x="74809" y="525"/>
                  </a:cubicBezTo>
                  <a:cubicBezTo>
                    <a:pt x="74505" y="1163"/>
                    <a:pt x="74505" y="2105"/>
                    <a:pt x="74292" y="2835"/>
                  </a:cubicBezTo>
                  <a:cubicBezTo>
                    <a:pt x="74079" y="3564"/>
                    <a:pt x="72134" y="5510"/>
                    <a:pt x="72195" y="6604"/>
                  </a:cubicBezTo>
                  <a:cubicBezTo>
                    <a:pt x="72286" y="7698"/>
                    <a:pt x="72407" y="10008"/>
                    <a:pt x="72407" y="10008"/>
                  </a:cubicBezTo>
                  <a:lnTo>
                    <a:pt x="64869" y="19279"/>
                  </a:lnTo>
                  <a:cubicBezTo>
                    <a:pt x="64869" y="19279"/>
                    <a:pt x="62711" y="12349"/>
                    <a:pt x="61708" y="8944"/>
                  </a:cubicBezTo>
                  <a:cubicBezTo>
                    <a:pt x="60675" y="5540"/>
                    <a:pt x="59094" y="3412"/>
                    <a:pt x="56055" y="2561"/>
                  </a:cubicBezTo>
                  <a:cubicBezTo>
                    <a:pt x="54109" y="2014"/>
                    <a:pt x="52103" y="1680"/>
                    <a:pt x="50097" y="1558"/>
                  </a:cubicBezTo>
                  <a:lnTo>
                    <a:pt x="38729" y="1376"/>
                  </a:lnTo>
                  <a:cubicBezTo>
                    <a:pt x="38364" y="1528"/>
                    <a:pt x="30613" y="2105"/>
                    <a:pt x="29185" y="3929"/>
                  </a:cubicBezTo>
                  <a:cubicBezTo>
                    <a:pt x="27726" y="5722"/>
                    <a:pt x="26480" y="13048"/>
                    <a:pt x="26480" y="13564"/>
                  </a:cubicBezTo>
                  <a:cubicBezTo>
                    <a:pt x="26480" y="14051"/>
                    <a:pt x="24230" y="20859"/>
                    <a:pt x="24230" y="20859"/>
                  </a:cubicBezTo>
                  <a:cubicBezTo>
                    <a:pt x="24230" y="20859"/>
                    <a:pt x="20917" y="20008"/>
                    <a:pt x="17422" y="16878"/>
                  </a:cubicBezTo>
                  <a:cubicBezTo>
                    <a:pt x="13957" y="13777"/>
                    <a:pt x="11130" y="11741"/>
                    <a:pt x="11069" y="11528"/>
                  </a:cubicBezTo>
                  <a:cubicBezTo>
                    <a:pt x="10978" y="11315"/>
                    <a:pt x="9762" y="10221"/>
                    <a:pt x="7513" y="8032"/>
                  </a:cubicBezTo>
                  <a:cubicBezTo>
                    <a:pt x="5263" y="5874"/>
                    <a:pt x="3744" y="5084"/>
                    <a:pt x="2528" y="4567"/>
                  </a:cubicBezTo>
                  <a:cubicBezTo>
                    <a:pt x="2173" y="4420"/>
                    <a:pt x="1814" y="4357"/>
                    <a:pt x="1483" y="4357"/>
                  </a:cubicBezTo>
                  <a:cubicBezTo>
                    <a:pt x="651" y="4357"/>
                    <a:pt x="0" y="4758"/>
                    <a:pt x="66" y="5236"/>
                  </a:cubicBezTo>
                  <a:cubicBezTo>
                    <a:pt x="127" y="5874"/>
                    <a:pt x="400" y="5814"/>
                    <a:pt x="1707" y="6026"/>
                  </a:cubicBezTo>
                  <a:cubicBezTo>
                    <a:pt x="3014" y="6239"/>
                    <a:pt x="4108" y="7698"/>
                    <a:pt x="4108" y="7698"/>
                  </a:cubicBezTo>
                  <a:cubicBezTo>
                    <a:pt x="4108" y="7698"/>
                    <a:pt x="2893" y="9066"/>
                    <a:pt x="2649" y="9917"/>
                  </a:cubicBezTo>
                  <a:cubicBezTo>
                    <a:pt x="2437" y="10798"/>
                    <a:pt x="2011" y="12166"/>
                    <a:pt x="2801" y="12622"/>
                  </a:cubicBezTo>
                  <a:cubicBezTo>
                    <a:pt x="3592" y="13048"/>
                    <a:pt x="5263" y="13109"/>
                    <a:pt x="5263" y="13109"/>
                  </a:cubicBezTo>
                  <a:cubicBezTo>
                    <a:pt x="5263" y="13109"/>
                    <a:pt x="5780" y="13990"/>
                    <a:pt x="6358" y="13990"/>
                  </a:cubicBezTo>
                  <a:cubicBezTo>
                    <a:pt x="6935" y="13990"/>
                    <a:pt x="9124" y="13777"/>
                    <a:pt x="9124" y="13777"/>
                  </a:cubicBezTo>
                  <a:cubicBezTo>
                    <a:pt x="9124" y="13777"/>
                    <a:pt x="15993" y="23321"/>
                    <a:pt x="17665" y="24932"/>
                  </a:cubicBezTo>
                  <a:cubicBezTo>
                    <a:pt x="19306" y="26513"/>
                    <a:pt x="24261" y="28823"/>
                    <a:pt x="25051" y="29127"/>
                  </a:cubicBezTo>
                  <a:cubicBezTo>
                    <a:pt x="25517" y="29288"/>
                    <a:pt x="26111" y="29482"/>
                    <a:pt x="26713" y="29482"/>
                  </a:cubicBezTo>
                  <a:cubicBezTo>
                    <a:pt x="27131" y="29482"/>
                    <a:pt x="27552" y="29389"/>
                    <a:pt x="27939" y="29127"/>
                  </a:cubicBezTo>
                  <a:cubicBezTo>
                    <a:pt x="28881" y="28489"/>
                    <a:pt x="32376" y="19218"/>
                    <a:pt x="32376" y="19218"/>
                  </a:cubicBezTo>
                  <a:cubicBezTo>
                    <a:pt x="32376" y="19218"/>
                    <a:pt x="34534" y="24598"/>
                    <a:pt x="34960" y="26847"/>
                  </a:cubicBezTo>
                  <a:cubicBezTo>
                    <a:pt x="35232" y="28055"/>
                    <a:pt x="35204" y="29262"/>
                    <a:pt x="34906" y="30469"/>
                  </a:cubicBezTo>
                  <a:lnTo>
                    <a:pt x="34906" y="30469"/>
                  </a:lnTo>
                  <a:cubicBezTo>
                    <a:pt x="34961" y="30327"/>
                    <a:pt x="35351" y="29825"/>
                    <a:pt x="35294" y="29401"/>
                  </a:cubicBezTo>
                  <a:lnTo>
                    <a:pt x="35294" y="29401"/>
                  </a:lnTo>
                  <a:cubicBezTo>
                    <a:pt x="37684" y="29925"/>
                    <a:pt x="42084" y="30822"/>
                    <a:pt x="47162" y="30822"/>
                  </a:cubicBezTo>
                  <a:cubicBezTo>
                    <a:pt x="50027" y="30822"/>
                    <a:pt x="53108" y="30536"/>
                    <a:pt x="56165" y="29738"/>
                  </a:cubicBezTo>
                  <a:lnTo>
                    <a:pt x="56165" y="29738"/>
                  </a:lnTo>
                  <a:cubicBezTo>
                    <a:pt x="55971" y="27397"/>
                    <a:pt x="57058" y="21407"/>
                    <a:pt x="57058" y="21407"/>
                  </a:cubicBezTo>
                  <a:cubicBezTo>
                    <a:pt x="57058" y="21407"/>
                    <a:pt x="59520" y="26027"/>
                    <a:pt x="60675" y="28063"/>
                  </a:cubicBezTo>
                  <a:cubicBezTo>
                    <a:pt x="61721" y="29909"/>
                    <a:pt x="63442" y="31080"/>
                    <a:pt x="64819" y="31080"/>
                  </a:cubicBezTo>
                  <a:cubicBezTo>
                    <a:pt x="64961" y="31080"/>
                    <a:pt x="65100" y="31068"/>
                    <a:pt x="65234" y="31042"/>
                  </a:cubicBezTo>
                  <a:cubicBezTo>
                    <a:pt x="66693" y="30738"/>
                    <a:pt x="71040" y="22136"/>
                    <a:pt x="71617" y="19735"/>
                  </a:cubicBezTo>
                  <a:cubicBezTo>
                    <a:pt x="72195" y="17334"/>
                    <a:pt x="74809" y="11194"/>
                    <a:pt x="75174" y="10525"/>
                  </a:cubicBezTo>
                  <a:cubicBezTo>
                    <a:pt x="75508" y="9887"/>
                    <a:pt x="77757" y="8124"/>
                    <a:pt x="78274" y="7789"/>
                  </a:cubicBezTo>
                  <a:cubicBezTo>
                    <a:pt x="78791" y="7425"/>
                    <a:pt x="80949" y="5874"/>
                    <a:pt x="81465" y="5175"/>
                  </a:cubicBezTo>
                  <a:cubicBezTo>
                    <a:pt x="81982" y="4476"/>
                    <a:pt x="82256" y="2774"/>
                    <a:pt x="82347" y="1467"/>
                  </a:cubicBezTo>
                  <a:cubicBezTo>
                    <a:pt x="82390" y="543"/>
                    <a:pt x="82190" y="60"/>
                    <a:pt x="81865" y="60"/>
                  </a:cubicBezTo>
                  <a:cubicBezTo>
                    <a:pt x="81730" y="60"/>
                    <a:pt x="81574" y="143"/>
                    <a:pt x="81405" y="312"/>
                  </a:cubicBezTo>
                  <a:cubicBezTo>
                    <a:pt x="80827" y="890"/>
                    <a:pt x="80098" y="1315"/>
                    <a:pt x="79429" y="2045"/>
                  </a:cubicBezTo>
                  <a:cubicBezTo>
                    <a:pt x="78791" y="2774"/>
                    <a:pt x="76329" y="3564"/>
                    <a:pt x="76116" y="3625"/>
                  </a:cubicBezTo>
                  <a:cubicBezTo>
                    <a:pt x="76109" y="3628"/>
                    <a:pt x="76102" y="3630"/>
                    <a:pt x="76096" y="3630"/>
                  </a:cubicBezTo>
                  <a:cubicBezTo>
                    <a:pt x="75927" y="3630"/>
                    <a:pt x="76263" y="2363"/>
                    <a:pt x="76116" y="1011"/>
                  </a:cubicBezTo>
                  <a:cubicBezTo>
                    <a:pt x="76035" y="280"/>
                    <a:pt x="75745" y="1"/>
                    <a:pt x="75452" y="1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3701700" y="2434975"/>
              <a:ext cx="835900" cy="2431425"/>
            </a:xfrm>
            <a:custGeom>
              <a:avLst/>
              <a:gdLst/>
              <a:ahLst/>
              <a:cxnLst/>
              <a:rect l="l" t="t" r="r" b="b"/>
              <a:pathLst>
                <a:path w="33436" h="97257" extrusionOk="0">
                  <a:moveTo>
                    <a:pt x="6201" y="1"/>
                  </a:moveTo>
                  <a:lnTo>
                    <a:pt x="6201" y="1"/>
                  </a:lnTo>
                  <a:cubicBezTo>
                    <a:pt x="6262" y="426"/>
                    <a:pt x="5806" y="973"/>
                    <a:pt x="5806" y="1064"/>
                  </a:cubicBezTo>
                  <a:cubicBezTo>
                    <a:pt x="5806" y="1368"/>
                    <a:pt x="791" y="12524"/>
                    <a:pt x="396" y="17782"/>
                  </a:cubicBezTo>
                  <a:cubicBezTo>
                    <a:pt x="1" y="23071"/>
                    <a:pt x="305" y="25928"/>
                    <a:pt x="1429" y="31095"/>
                  </a:cubicBezTo>
                  <a:cubicBezTo>
                    <a:pt x="1824" y="32889"/>
                    <a:pt x="2280" y="34682"/>
                    <a:pt x="2797" y="36445"/>
                  </a:cubicBezTo>
                  <a:cubicBezTo>
                    <a:pt x="3283" y="38086"/>
                    <a:pt x="4074" y="39758"/>
                    <a:pt x="4378" y="41521"/>
                  </a:cubicBezTo>
                  <a:cubicBezTo>
                    <a:pt x="4682" y="43375"/>
                    <a:pt x="4955" y="45168"/>
                    <a:pt x="4560" y="46992"/>
                  </a:cubicBezTo>
                  <a:cubicBezTo>
                    <a:pt x="3405" y="52311"/>
                    <a:pt x="3405" y="56840"/>
                    <a:pt x="4560" y="61764"/>
                  </a:cubicBezTo>
                  <a:cubicBezTo>
                    <a:pt x="5685" y="66688"/>
                    <a:pt x="6080" y="70883"/>
                    <a:pt x="6627" y="74075"/>
                  </a:cubicBezTo>
                  <a:cubicBezTo>
                    <a:pt x="7204" y="77297"/>
                    <a:pt x="7174" y="86324"/>
                    <a:pt x="7174" y="86324"/>
                  </a:cubicBezTo>
                  <a:cubicBezTo>
                    <a:pt x="6414" y="87692"/>
                    <a:pt x="5533" y="88968"/>
                    <a:pt x="4560" y="90215"/>
                  </a:cubicBezTo>
                  <a:cubicBezTo>
                    <a:pt x="1976" y="93467"/>
                    <a:pt x="2037" y="96142"/>
                    <a:pt x="2797" y="96902"/>
                  </a:cubicBezTo>
                  <a:cubicBezTo>
                    <a:pt x="3034" y="97138"/>
                    <a:pt x="3276" y="97257"/>
                    <a:pt x="3566" y="97257"/>
                  </a:cubicBezTo>
                  <a:cubicBezTo>
                    <a:pt x="4206" y="97257"/>
                    <a:pt x="5078" y="96676"/>
                    <a:pt x="6627" y="95503"/>
                  </a:cubicBezTo>
                  <a:cubicBezTo>
                    <a:pt x="8907" y="93801"/>
                    <a:pt x="11004" y="90579"/>
                    <a:pt x="11186" y="89424"/>
                  </a:cubicBezTo>
                  <a:lnTo>
                    <a:pt x="11399" y="88300"/>
                  </a:lnTo>
                  <a:lnTo>
                    <a:pt x="12159" y="83740"/>
                  </a:lnTo>
                  <a:cubicBezTo>
                    <a:pt x="12159" y="83740"/>
                    <a:pt x="14226" y="68573"/>
                    <a:pt x="14226" y="63284"/>
                  </a:cubicBezTo>
                  <a:cubicBezTo>
                    <a:pt x="14226" y="58482"/>
                    <a:pt x="15168" y="52676"/>
                    <a:pt x="15472" y="47904"/>
                  </a:cubicBezTo>
                  <a:cubicBezTo>
                    <a:pt x="15776" y="43132"/>
                    <a:pt x="15320" y="44196"/>
                    <a:pt x="15776" y="39484"/>
                  </a:cubicBezTo>
                  <a:cubicBezTo>
                    <a:pt x="15837" y="38694"/>
                    <a:pt x="15898" y="33162"/>
                    <a:pt x="15958" y="32341"/>
                  </a:cubicBezTo>
                  <a:lnTo>
                    <a:pt x="16445" y="25350"/>
                  </a:lnTo>
                  <a:cubicBezTo>
                    <a:pt x="16445" y="25229"/>
                    <a:pt x="16475" y="25107"/>
                    <a:pt x="16475" y="25016"/>
                  </a:cubicBezTo>
                  <a:lnTo>
                    <a:pt x="16901" y="25016"/>
                  </a:lnTo>
                  <a:cubicBezTo>
                    <a:pt x="17326" y="28025"/>
                    <a:pt x="17417" y="31034"/>
                    <a:pt x="17569" y="34074"/>
                  </a:cubicBezTo>
                  <a:cubicBezTo>
                    <a:pt x="17813" y="38481"/>
                    <a:pt x="17843" y="43101"/>
                    <a:pt x="18116" y="47509"/>
                  </a:cubicBezTo>
                  <a:cubicBezTo>
                    <a:pt x="18299" y="50579"/>
                    <a:pt x="18876" y="53406"/>
                    <a:pt x="19028" y="56476"/>
                  </a:cubicBezTo>
                  <a:cubicBezTo>
                    <a:pt x="19120" y="58755"/>
                    <a:pt x="19241" y="61004"/>
                    <a:pt x="19241" y="63284"/>
                  </a:cubicBezTo>
                  <a:cubicBezTo>
                    <a:pt x="19241" y="68603"/>
                    <a:pt x="21338" y="83740"/>
                    <a:pt x="21338" y="83740"/>
                  </a:cubicBezTo>
                  <a:lnTo>
                    <a:pt x="22098" y="88300"/>
                  </a:lnTo>
                  <a:lnTo>
                    <a:pt x="22281" y="89424"/>
                  </a:lnTo>
                  <a:cubicBezTo>
                    <a:pt x="22463" y="90579"/>
                    <a:pt x="24560" y="93801"/>
                    <a:pt x="26840" y="95503"/>
                  </a:cubicBezTo>
                  <a:cubicBezTo>
                    <a:pt x="28296" y="96610"/>
                    <a:pt x="29145" y="97084"/>
                    <a:pt x="29766" y="97084"/>
                  </a:cubicBezTo>
                  <a:cubicBezTo>
                    <a:pt x="30117" y="97084"/>
                    <a:pt x="30395" y="96933"/>
                    <a:pt x="30670" y="96658"/>
                  </a:cubicBezTo>
                  <a:cubicBezTo>
                    <a:pt x="31430" y="95899"/>
                    <a:pt x="31126" y="94075"/>
                    <a:pt x="28785" y="90640"/>
                  </a:cubicBezTo>
                  <a:cubicBezTo>
                    <a:pt x="27873" y="89333"/>
                    <a:pt x="27053" y="87965"/>
                    <a:pt x="26354" y="86567"/>
                  </a:cubicBezTo>
                  <a:cubicBezTo>
                    <a:pt x="26354" y="86567"/>
                    <a:pt x="26232" y="77297"/>
                    <a:pt x="26810" y="74075"/>
                  </a:cubicBezTo>
                  <a:cubicBezTo>
                    <a:pt x="27387" y="70853"/>
                    <a:pt x="28147" y="66688"/>
                    <a:pt x="29272" y="61764"/>
                  </a:cubicBezTo>
                  <a:cubicBezTo>
                    <a:pt x="30396" y="56840"/>
                    <a:pt x="30427" y="52281"/>
                    <a:pt x="29272" y="46992"/>
                  </a:cubicBezTo>
                  <a:cubicBezTo>
                    <a:pt x="28907" y="45290"/>
                    <a:pt x="28968" y="43557"/>
                    <a:pt x="29120" y="41794"/>
                  </a:cubicBezTo>
                  <a:cubicBezTo>
                    <a:pt x="29120" y="41430"/>
                    <a:pt x="29180" y="41095"/>
                    <a:pt x="29272" y="40731"/>
                  </a:cubicBezTo>
                  <a:cubicBezTo>
                    <a:pt x="29545" y="39363"/>
                    <a:pt x="30092" y="38117"/>
                    <a:pt x="30518" y="36749"/>
                  </a:cubicBezTo>
                  <a:cubicBezTo>
                    <a:pt x="31643" y="33345"/>
                    <a:pt x="32494" y="29849"/>
                    <a:pt x="33041" y="26293"/>
                  </a:cubicBezTo>
                  <a:cubicBezTo>
                    <a:pt x="33314" y="24560"/>
                    <a:pt x="33436" y="22797"/>
                    <a:pt x="33375" y="21034"/>
                  </a:cubicBezTo>
                  <a:cubicBezTo>
                    <a:pt x="33071" y="13071"/>
                    <a:pt x="27752" y="2432"/>
                    <a:pt x="27174" y="1004"/>
                  </a:cubicBezTo>
                  <a:cubicBezTo>
                    <a:pt x="27114" y="791"/>
                    <a:pt x="27083" y="548"/>
                    <a:pt x="27053" y="335"/>
                  </a:cubicBezTo>
                  <a:cubicBezTo>
                    <a:pt x="24019" y="1121"/>
                    <a:pt x="20958" y="1401"/>
                    <a:pt x="18108" y="1401"/>
                  </a:cubicBezTo>
                  <a:cubicBezTo>
                    <a:pt x="13018" y="1401"/>
                    <a:pt x="8598" y="507"/>
                    <a:pt x="6201" y="1"/>
                  </a:cubicBez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4246550" y="4598375"/>
              <a:ext cx="240900" cy="263725"/>
            </a:xfrm>
            <a:custGeom>
              <a:avLst/>
              <a:gdLst/>
              <a:ahLst/>
              <a:cxnLst/>
              <a:rect l="l" t="t" r="r" b="b"/>
              <a:pathLst>
                <a:path w="9636" h="10549" extrusionOk="0">
                  <a:moveTo>
                    <a:pt x="0" y="1"/>
                  </a:moveTo>
                  <a:lnTo>
                    <a:pt x="274" y="1764"/>
                  </a:lnTo>
                  <a:lnTo>
                    <a:pt x="456" y="2888"/>
                  </a:lnTo>
                  <a:cubicBezTo>
                    <a:pt x="669" y="4043"/>
                    <a:pt x="2736" y="7265"/>
                    <a:pt x="5016" y="8967"/>
                  </a:cubicBezTo>
                  <a:cubicBezTo>
                    <a:pt x="6472" y="10074"/>
                    <a:pt x="7333" y="10548"/>
                    <a:pt x="7963" y="10548"/>
                  </a:cubicBezTo>
                  <a:cubicBezTo>
                    <a:pt x="8319" y="10548"/>
                    <a:pt x="8601" y="10397"/>
                    <a:pt x="8876" y="10122"/>
                  </a:cubicBezTo>
                  <a:cubicBezTo>
                    <a:pt x="9636" y="9363"/>
                    <a:pt x="9332" y="7539"/>
                    <a:pt x="6961" y="4104"/>
                  </a:cubicBezTo>
                  <a:cubicBezTo>
                    <a:pt x="6110" y="2828"/>
                    <a:pt x="5320" y="1521"/>
                    <a:pt x="4620" y="183"/>
                  </a:cubicBezTo>
                  <a:cubicBezTo>
                    <a:pt x="3936" y="557"/>
                    <a:pt x="3245" y="691"/>
                    <a:pt x="2606" y="691"/>
                  </a:cubicBezTo>
                  <a:cubicBezTo>
                    <a:pt x="1429" y="691"/>
                    <a:pt x="434" y="23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3751100" y="4593075"/>
              <a:ext cx="242425" cy="273325"/>
            </a:xfrm>
            <a:custGeom>
              <a:avLst/>
              <a:gdLst/>
              <a:ahLst/>
              <a:cxnLst/>
              <a:rect l="l" t="t" r="r" b="b"/>
              <a:pathLst>
                <a:path w="9697" h="10933" extrusionOk="0">
                  <a:moveTo>
                    <a:pt x="5198" y="0"/>
                  </a:moveTo>
                  <a:cubicBezTo>
                    <a:pt x="4438" y="1337"/>
                    <a:pt x="3557" y="2644"/>
                    <a:pt x="2584" y="3860"/>
                  </a:cubicBezTo>
                  <a:cubicBezTo>
                    <a:pt x="0" y="7113"/>
                    <a:pt x="61" y="9818"/>
                    <a:pt x="821" y="10578"/>
                  </a:cubicBezTo>
                  <a:cubicBezTo>
                    <a:pt x="1058" y="10814"/>
                    <a:pt x="1300" y="10933"/>
                    <a:pt x="1590" y="10933"/>
                  </a:cubicBezTo>
                  <a:cubicBezTo>
                    <a:pt x="2230" y="10933"/>
                    <a:pt x="3102" y="10352"/>
                    <a:pt x="4651" y="9179"/>
                  </a:cubicBezTo>
                  <a:cubicBezTo>
                    <a:pt x="6931" y="7477"/>
                    <a:pt x="9028" y="4255"/>
                    <a:pt x="9210" y="3100"/>
                  </a:cubicBezTo>
                  <a:lnTo>
                    <a:pt x="9393" y="1976"/>
                  </a:lnTo>
                  <a:lnTo>
                    <a:pt x="9697" y="334"/>
                  </a:lnTo>
                  <a:lnTo>
                    <a:pt x="9697" y="334"/>
                  </a:lnTo>
                  <a:cubicBezTo>
                    <a:pt x="8809" y="647"/>
                    <a:pt x="8067" y="760"/>
                    <a:pt x="7458" y="760"/>
                  </a:cubicBezTo>
                  <a:cubicBezTo>
                    <a:pt x="5879" y="760"/>
                    <a:pt x="5198" y="0"/>
                    <a:pt x="5198" y="0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3751850" y="4625750"/>
              <a:ext cx="237125" cy="240825"/>
            </a:xfrm>
            <a:custGeom>
              <a:avLst/>
              <a:gdLst/>
              <a:ahLst/>
              <a:cxnLst/>
              <a:rect l="l" t="t" r="r" b="b"/>
              <a:pathLst>
                <a:path w="9485" h="9633" extrusionOk="0">
                  <a:moveTo>
                    <a:pt x="9484" y="0"/>
                  </a:moveTo>
                  <a:lnTo>
                    <a:pt x="9484" y="0"/>
                  </a:lnTo>
                  <a:cubicBezTo>
                    <a:pt x="9028" y="578"/>
                    <a:pt x="8664" y="1185"/>
                    <a:pt x="8360" y="1854"/>
                  </a:cubicBezTo>
                  <a:cubicBezTo>
                    <a:pt x="7439" y="3784"/>
                    <a:pt x="5996" y="5657"/>
                    <a:pt x="4088" y="5657"/>
                  </a:cubicBezTo>
                  <a:cubicBezTo>
                    <a:pt x="4043" y="5657"/>
                    <a:pt x="3998" y="5656"/>
                    <a:pt x="3952" y="5654"/>
                  </a:cubicBezTo>
                  <a:cubicBezTo>
                    <a:pt x="2888" y="5654"/>
                    <a:pt x="1946" y="4985"/>
                    <a:pt x="1581" y="3951"/>
                  </a:cubicBezTo>
                  <a:cubicBezTo>
                    <a:pt x="1" y="6565"/>
                    <a:pt x="122" y="8632"/>
                    <a:pt x="791" y="9271"/>
                  </a:cubicBezTo>
                  <a:cubicBezTo>
                    <a:pt x="1031" y="9510"/>
                    <a:pt x="1276" y="9632"/>
                    <a:pt x="1571" y="9632"/>
                  </a:cubicBezTo>
                  <a:cubicBezTo>
                    <a:pt x="2211" y="9632"/>
                    <a:pt x="3081" y="9059"/>
                    <a:pt x="4621" y="7872"/>
                  </a:cubicBezTo>
                  <a:cubicBezTo>
                    <a:pt x="6901" y="6170"/>
                    <a:pt x="8998" y="2948"/>
                    <a:pt x="9180" y="1793"/>
                  </a:cubicBezTo>
                  <a:lnTo>
                    <a:pt x="9363" y="669"/>
                  </a:lnTo>
                  <a:lnTo>
                    <a:pt x="9484" y="0"/>
                  </a:ln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4254900" y="4649300"/>
              <a:ext cx="230275" cy="212800"/>
            </a:xfrm>
            <a:custGeom>
              <a:avLst/>
              <a:gdLst/>
              <a:ahLst/>
              <a:cxnLst/>
              <a:rect l="l" t="t" r="r" b="b"/>
              <a:pathLst>
                <a:path w="9211" h="8512" extrusionOk="0">
                  <a:moveTo>
                    <a:pt x="1" y="0"/>
                  </a:moveTo>
                  <a:cubicBezTo>
                    <a:pt x="1" y="152"/>
                    <a:pt x="61" y="426"/>
                    <a:pt x="122" y="851"/>
                  </a:cubicBezTo>
                  <a:cubicBezTo>
                    <a:pt x="335" y="2006"/>
                    <a:pt x="2402" y="5228"/>
                    <a:pt x="4682" y="6930"/>
                  </a:cubicBezTo>
                  <a:cubicBezTo>
                    <a:pt x="6138" y="8037"/>
                    <a:pt x="6999" y="8511"/>
                    <a:pt x="7629" y="8511"/>
                  </a:cubicBezTo>
                  <a:cubicBezTo>
                    <a:pt x="7985" y="8511"/>
                    <a:pt x="8267" y="8360"/>
                    <a:pt x="8542" y="8085"/>
                  </a:cubicBezTo>
                  <a:cubicBezTo>
                    <a:pt x="9211" y="7386"/>
                    <a:pt x="9028" y="5806"/>
                    <a:pt x="7265" y="3009"/>
                  </a:cubicBezTo>
                  <a:lnTo>
                    <a:pt x="7265" y="3009"/>
                  </a:lnTo>
                  <a:cubicBezTo>
                    <a:pt x="7326" y="3557"/>
                    <a:pt x="7083" y="4134"/>
                    <a:pt x="6627" y="4438"/>
                  </a:cubicBezTo>
                  <a:cubicBezTo>
                    <a:pt x="6410" y="4616"/>
                    <a:pt x="6069" y="4704"/>
                    <a:pt x="5665" y="4704"/>
                  </a:cubicBezTo>
                  <a:cubicBezTo>
                    <a:pt x="4484" y="4704"/>
                    <a:pt x="2770" y="3958"/>
                    <a:pt x="2068" y="2554"/>
                  </a:cubicBezTo>
                  <a:cubicBezTo>
                    <a:pt x="1520" y="1581"/>
                    <a:pt x="821" y="73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4822550" y="1732775"/>
              <a:ext cx="224950" cy="230325"/>
            </a:xfrm>
            <a:custGeom>
              <a:avLst/>
              <a:gdLst/>
              <a:ahLst/>
              <a:cxnLst/>
              <a:rect l="l" t="t" r="r" b="b"/>
              <a:pathLst>
                <a:path w="8998" h="9213" extrusionOk="0">
                  <a:moveTo>
                    <a:pt x="8209" y="0"/>
                  </a:moveTo>
                  <a:cubicBezTo>
                    <a:pt x="7560" y="0"/>
                    <a:pt x="6444" y="3347"/>
                    <a:pt x="6444" y="3347"/>
                  </a:cubicBezTo>
                  <a:cubicBezTo>
                    <a:pt x="6444" y="3347"/>
                    <a:pt x="4864" y="3681"/>
                    <a:pt x="2979" y="4350"/>
                  </a:cubicBezTo>
                  <a:cubicBezTo>
                    <a:pt x="1095" y="4988"/>
                    <a:pt x="0" y="7450"/>
                    <a:pt x="0" y="7450"/>
                  </a:cubicBezTo>
                  <a:lnTo>
                    <a:pt x="1247" y="9213"/>
                  </a:lnTo>
                  <a:cubicBezTo>
                    <a:pt x="1247" y="9213"/>
                    <a:pt x="6900" y="5018"/>
                    <a:pt x="7386" y="4562"/>
                  </a:cubicBezTo>
                  <a:cubicBezTo>
                    <a:pt x="7903" y="4137"/>
                    <a:pt x="8997" y="1158"/>
                    <a:pt x="8420" y="155"/>
                  </a:cubicBezTo>
                  <a:cubicBezTo>
                    <a:pt x="8358" y="48"/>
                    <a:pt x="8287" y="0"/>
                    <a:pt x="8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4822550" y="1711550"/>
              <a:ext cx="224950" cy="251550"/>
            </a:xfrm>
            <a:custGeom>
              <a:avLst/>
              <a:gdLst/>
              <a:ahLst/>
              <a:cxnLst/>
              <a:rect l="l" t="t" r="r" b="b"/>
              <a:pathLst>
                <a:path w="8998" h="10062" fill="none" extrusionOk="0">
                  <a:moveTo>
                    <a:pt x="0" y="8299"/>
                  </a:moveTo>
                  <a:cubicBezTo>
                    <a:pt x="0" y="8299"/>
                    <a:pt x="1095" y="5837"/>
                    <a:pt x="2979" y="5199"/>
                  </a:cubicBezTo>
                  <a:cubicBezTo>
                    <a:pt x="4864" y="4530"/>
                    <a:pt x="6444" y="4196"/>
                    <a:pt x="6444" y="4196"/>
                  </a:cubicBezTo>
                  <a:cubicBezTo>
                    <a:pt x="6444" y="4196"/>
                    <a:pt x="7842" y="1"/>
                    <a:pt x="8420" y="1004"/>
                  </a:cubicBezTo>
                  <a:cubicBezTo>
                    <a:pt x="8997" y="2007"/>
                    <a:pt x="7903" y="4986"/>
                    <a:pt x="7386" y="5411"/>
                  </a:cubicBezTo>
                  <a:cubicBezTo>
                    <a:pt x="6900" y="5867"/>
                    <a:pt x="1247" y="10062"/>
                    <a:pt x="1247" y="10062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3108975" y="1816425"/>
              <a:ext cx="111750" cy="187725"/>
            </a:xfrm>
            <a:custGeom>
              <a:avLst/>
              <a:gdLst/>
              <a:ahLst/>
              <a:cxnLst/>
              <a:rect l="l" t="t" r="r" b="b"/>
              <a:pathLst>
                <a:path w="4470" h="7509" fill="none" extrusionOk="0">
                  <a:moveTo>
                    <a:pt x="4469" y="5867"/>
                  </a:moveTo>
                  <a:cubicBezTo>
                    <a:pt x="4469" y="5867"/>
                    <a:pt x="3892" y="4043"/>
                    <a:pt x="3679" y="3618"/>
                  </a:cubicBezTo>
                  <a:cubicBezTo>
                    <a:pt x="3466" y="3192"/>
                    <a:pt x="2159" y="2675"/>
                    <a:pt x="1734" y="1642"/>
                  </a:cubicBezTo>
                  <a:cubicBezTo>
                    <a:pt x="1278" y="639"/>
                    <a:pt x="1126" y="1"/>
                    <a:pt x="639" y="639"/>
                  </a:cubicBezTo>
                  <a:cubicBezTo>
                    <a:pt x="92" y="1277"/>
                    <a:pt x="1" y="2159"/>
                    <a:pt x="335" y="2888"/>
                  </a:cubicBezTo>
                  <a:cubicBezTo>
                    <a:pt x="578" y="3405"/>
                    <a:pt x="1034" y="3830"/>
                    <a:pt x="1582" y="4013"/>
                  </a:cubicBezTo>
                  <a:cubicBezTo>
                    <a:pt x="1582" y="4013"/>
                    <a:pt x="548" y="6475"/>
                    <a:pt x="2737" y="7508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3025400" y="1905325"/>
              <a:ext cx="113250" cy="139100"/>
            </a:xfrm>
            <a:custGeom>
              <a:avLst/>
              <a:gdLst/>
              <a:ahLst/>
              <a:cxnLst/>
              <a:rect l="l" t="t" r="r" b="b"/>
              <a:pathLst>
                <a:path w="4530" h="5564" fill="none" extrusionOk="0">
                  <a:moveTo>
                    <a:pt x="2432" y="1"/>
                  </a:moveTo>
                  <a:cubicBezTo>
                    <a:pt x="2432" y="1"/>
                    <a:pt x="4529" y="1065"/>
                    <a:pt x="4469" y="2007"/>
                  </a:cubicBezTo>
                  <a:cubicBezTo>
                    <a:pt x="4377" y="2949"/>
                    <a:pt x="3435" y="5138"/>
                    <a:pt x="3314" y="5350"/>
                  </a:cubicBezTo>
                  <a:cubicBezTo>
                    <a:pt x="3162" y="5563"/>
                    <a:pt x="852" y="5047"/>
                    <a:pt x="487" y="4834"/>
                  </a:cubicBezTo>
                  <a:cubicBezTo>
                    <a:pt x="122" y="4621"/>
                    <a:pt x="0" y="3132"/>
                    <a:pt x="639" y="1733"/>
                  </a:cubicBezTo>
                  <a:cubicBezTo>
                    <a:pt x="882" y="1217"/>
                    <a:pt x="1155" y="730"/>
                    <a:pt x="1490" y="274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3048950" y="1931925"/>
              <a:ext cx="82100" cy="42575"/>
            </a:xfrm>
            <a:custGeom>
              <a:avLst/>
              <a:gdLst/>
              <a:ahLst/>
              <a:cxnLst/>
              <a:rect l="l" t="t" r="r" b="b"/>
              <a:pathLst>
                <a:path w="3284" h="1703" fill="none" extrusionOk="0">
                  <a:moveTo>
                    <a:pt x="1" y="1"/>
                  </a:moveTo>
                  <a:cubicBezTo>
                    <a:pt x="913" y="852"/>
                    <a:pt x="2037" y="1429"/>
                    <a:pt x="3283" y="1703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3032250" y="1979050"/>
              <a:ext cx="87400" cy="31925"/>
            </a:xfrm>
            <a:custGeom>
              <a:avLst/>
              <a:gdLst/>
              <a:ahLst/>
              <a:cxnLst/>
              <a:rect l="l" t="t" r="r" b="b"/>
              <a:pathLst>
                <a:path w="3496" h="1277" fill="none" extrusionOk="0">
                  <a:moveTo>
                    <a:pt x="0" y="0"/>
                  </a:moveTo>
                  <a:cubicBezTo>
                    <a:pt x="973" y="851"/>
                    <a:pt x="2219" y="1277"/>
                    <a:pt x="3496" y="1246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3403825" y="1734350"/>
              <a:ext cx="1354925" cy="794650"/>
            </a:xfrm>
            <a:custGeom>
              <a:avLst/>
              <a:gdLst/>
              <a:ahLst/>
              <a:cxnLst/>
              <a:rect l="l" t="t" r="r" b="b"/>
              <a:pathLst>
                <a:path w="54197" h="31786" extrusionOk="0">
                  <a:moveTo>
                    <a:pt x="21551" y="1"/>
                  </a:moveTo>
                  <a:cubicBezTo>
                    <a:pt x="21186" y="153"/>
                    <a:pt x="13435" y="730"/>
                    <a:pt x="12007" y="2554"/>
                  </a:cubicBezTo>
                  <a:cubicBezTo>
                    <a:pt x="10548" y="4347"/>
                    <a:pt x="9302" y="11673"/>
                    <a:pt x="9302" y="12189"/>
                  </a:cubicBezTo>
                  <a:cubicBezTo>
                    <a:pt x="9302" y="12676"/>
                    <a:pt x="7052" y="19484"/>
                    <a:pt x="7052" y="19484"/>
                  </a:cubicBezTo>
                  <a:cubicBezTo>
                    <a:pt x="5381" y="18968"/>
                    <a:pt x="3800" y="18177"/>
                    <a:pt x="2371" y="17174"/>
                  </a:cubicBezTo>
                  <a:lnTo>
                    <a:pt x="1" y="23041"/>
                  </a:lnTo>
                  <a:cubicBezTo>
                    <a:pt x="183" y="23253"/>
                    <a:pt x="335" y="23405"/>
                    <a:pt x="487" y="23557"/>
                  </a:cubicBezTo>
                  <a:cubicBezTo>
                    <a:pt x="2128" y="25138"/>
                    <a:pt x="7052" y="27478"/>
                    <a:pt x="7873" y="27752"/>
                  </a:cubicBezTo>
                  <a:cubicBezTo>
                    <a:pt x="8339" y="27913"/>
                    <a:pt x="8933" y="28107"/>
                    <a:pt x="9535" y="28107"/>
                  </a:cubicBezTo>
                  <a:cubicBezTo>
                    <a:pt x="9953" y="28107"/>
                    <a:pt x="10374" y="28014"/>
                    <a:pt x="10761" y="27752"/>
                  </a:cubicBezTo>
                  <a:cubicBezTo>
                    <a:pt x="11703" y="27114"/>
                    <a:pt x="15198" y="17843"/>
                    <a:pt x="15198" y="17843"/>
                  </a:cubicBezTo>
                  <a:cubicBezTo>
                    <a:pt x="15198" y="17843"/>
                    <a:pt x="17356" y="23223"/>
                    <a:pt x="17782" y="25472"/>
                  </a:cubicBezTo>
                  <a:cubicBezTo>
                    <a:pt x="18056" y="26688"/>
                    <a:pt x="18025" y="27904"/>
                    <a:pt x="17721" y="29120"/>
                  </a:cubicBezTo>
                  <a:cubicBezTo>
                    <a:pt x="17721" y="29150"/>
                    <a:pt x="17660" y="29424"/>
                    <a:pt x="17539" y="29849"/>
                  </a:cubicBezTo>
                  <a:cubicBezTo>
                    <a:pt x="20433" y="31117"/>
                    <a:pt x="23553" y="31785"/>
                    <a:pt x="26716" y="31785"/>
                  </a:cubicBezTo>
                  <a:cubicBezTo>
                    <a:pt x="27041" y="31785"/>
                    <a:pt x="27366" y="31778"/>
                    <a:pt x="27691" y="31764"/>
                  </a:cubicBezTo>
                  <a:cubicBezTo>
                    <a:pt x="31673" y="31551"/>
                    <a:pt x="35594" y="30913"/>
                    <a:pt x="39424" y="29910"/>
                  </a:cubicBezTo>
                  <a:cubicBezTo>
                    <a:pt x="39272" y="29515"/>
                    <a:pt x="39181" y="29211"/>
                    <a:pt x="39089" y="29029"/>
                  </a:cubicBezTo>
                  <a:cubicBezTo>
                    <a:pt x="38542" y="27600"/>
                    <a:pt x="39880" y="20001"/>
                    <a:pt x="39880" y="20001"/>
                  </a:cubicBezTo>
                  <a:cubicBezTo>
                    <a:pt x="39880" y="20001"/>
                    <a:pt x="42342" y="24652"/>
                    <a:pt x="43497" y="26688"/>
                  </a:cubicBezTo>
                  <a:cubicBezTo>
                    <a:pt x="44545" y="28509"/>
                    <a:pt x="46270" y="29704"/>
                    <a:pt x="47648" y="29704"/>
                  </a:cubicBezTo>
                  <a:cubicBezTo>
                    <a:pt x="47788" y="29704"/>
                    <a:pt x="47925" y="29692"/>
                    <a:pt x="48056" y="29667"/>
                  </a:cubicBezTo>
                  <a:cubicBezTo>
                    <a:pt x="49394" y="29393"/>
                    <a:pt x="53102" y="22220"/>
                    <a:pt x="54196" y="19150"/>
                  </a:cubicBezTo>
                  <a:cubicBezTo>
                    <a:pt x="49971" y="18573"/>
                    <a:pt x="49697" y="17022"/>
                    <a:pt x="49485" y="15715"/>
                  </a:cubicBezTo>
                  <a:lnTo>
                    <a:pt x="47691" y="17904"/>
                  </a:lnTo>
                  <a:cubicBezTo>
                    <a:pt x="47691" y="17904"/>
                    <a:pt x="45533" y="10974"/>
                    <a:pt x="44530" y="7569"/>
                  </a:cubicBezTo>
                  <a:cubicBezTo>
                    <a:pt x="43497" y="4165"/>
                    <a:pt x="41916" y="2068"/>
                    <a:pt x="38877" y="1186"/>
                  </a:cubicBezTo>
                  <a:cubicBezTo>
                    <a:pt x="36931" y="639"/>
                    <a:pt x="34925" y="305"/>
                    <a:pt x="32919" y="183"/>
                  </a:cubicBezTo>
                  <a:lnTo>
                    <a:pt x="21551" y="1"/>
                  </a:lnTo>
                  <a:close/>
                </a:path>
              </a:pathLst>
            </a:custGeom>
            <a:solidFill>
              <a:schemeClr val="dk2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4518600" y="2240450"/>
              <a:ext cx="26600" cy="31175"/>
            </a:xfrm>
            <a:custGeom>
              <a:avLst/>
              <a:gdLst/>
              <a:ahLst/>
              <a:cxnLst/>
              <a:rect l="l" t="t" r="r" b="b"/>
              <a:pathLst>
                <a:path w="1064" h="1247" fill="none" extrusionOk="0">
                  <a:moveTo>
                    <a:pt x="1064" y="0"/>
                  </a:moveTo>
                  <a:lnTo>
                    <a:pt x="0" y="1247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4561150" y="2181925"/>
              <a:ext cx="34975" cy="40300"/>
            </a:xfrm>
            <a:custGeom>
              <a:avLst/>
              <a:gdLst/>
              <a:ahLst/>
              <a:cxnLst/>
              <a:rect l="l" t="t" r="r" b="b"/>
              <a:pathLst>
                <a:path w="1399" h="1612" fill="none" extrusionOk="0">
                  <a:moveTo>
                    <a:pt x="1398" y="1"/>
                  </a:moveTo>
                  <a:lnTo>
                    <a:pt x="0" y="1612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3731350" y="1028225"/>
              <a:ext cx="705200" cy="675325"/>
            </a:xfrm>
            <a:custGeom>
              <a:avLst/>
              <a:gdLst/>
              <a:ahLst/>
              <a:cxnLst/>
              <a:rect l="l" t="t" r="r" b="b"/>
              <a:pathLst>
                <a:path w="28208" h="27013" extrusionOk="0">
                  <a:moveTo>
                    <a:pt x="15127" y="0"/>
                  </a:moveTo>
                  <a:cubicBezTo>
                    <a:pt x="15008" y="0"/>
                    <a:pt x="14890" y="3"/>
                    <a:pt x="14772" y="8"/>
                  </a:cubicBezTo>
                  <a:cubicBezTo>
                    <a:pt x="10821" y="160"/>
                    <a:pt x="7417" y="1771"/>
                    <a:pt x="6626" y="3504"/>
                  </a:cubicBezTo>
                  <a:cubicBezTo>
                    <a:pt x="6049" y="4477"/>
                    <a:pt x="5532" y="5480"/>
                    <a:pt x="5167" y="6543"/>
                  </a:cubicBezTo>
                  <a:cubicBezTo>
                    <a:pt x="4803" y="7790"/>
                    <a:pt x="5076" y="15024"/>
                    <a:pt x="2523" y="16939"/>
                  </a:cubicBezTo>
                  <a:cubicBezTo>
                    <a:pt x="0" y="18854"/>
                    <a:pt x="882" y="21741"/>
                    <a:pt x="4012" y="23595"/>
                  </a:cubicBezTo>
                  <a:cubicBezTo>
                    <a:pt x="6616" y="25097"/>
                    <a:pt x="10684" y="27012"/>
                    <a:pt x="15350" y="27012"/>
                  </a:cubicBezTo>
                  <a:cubicBezTo>
                    <a:pt x="16349" y="27012"/>
                    <a:pt x="17375" y="26924"/>
                    <a:pt x="18420" y="26726"/>
                  </a:cubicBezTo>
                  <a:cubicBezTo>
                    <a:pt x="24377" y="25601"/>
                    <a:pt x="27508" y="22805"/>
                    <a:pt x="27873" y="20434"/>
                  </a:cubicBezTo>
                  <a:cubicBezTo>
                    <a:pt x="28207" y="18094"/>
                    <a:pt x="26718" y="17638"/>
                    <a:pt x="26019" y="15358"/>
                  </a:cubicBezTo>
                  <a:cubicBezTo>
                    <a:pt x="25320" y="13109"/>
                    <a:pt x="26110" y="10738"/>
                    <a:pt x="24712" y="6726"/>
                  </a:cubicBezTo>
                  <a:cubicBezTo>
                    <a:pt x="23355" y="2834"/>
                    <a:pt x="18968" y="0"/>
                    <a:pt x="15127" y="0"/>
                  </a:cubicBez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3911075" y="1683850"/>
              <a:ext cx="364375" cy="305075"/>
            </a:xfrm>
            <a:custGeom>
              <a:avLst/>
              <a:gdLst/>
              <a:ahLst/>
              <a:cxnLst/>
              <a:rect l="l" t="t" r="r" b="b"/>
              <a:pathLst>
                <a:path w="14575" h="12203" extrusionOk="0">
                  <a:moveTo>
                    <a:pt x="6148" y="0"/>
                  </a:moveTo>
                  <a:cubicBezTo>
                    <a:pt x="5024" y="0"/>
                    <a:pt x="4149" y="15"/>
                    <a:pt x="4149" y="15"/>
                  </a:cubicBezTo>
                  <a:cubicBezTo>
                    <a:pt x="4149" y="15"/>
                    <a:pt x="1778" y="866"/>
                    <a:pt x="1383" y="1413"/>
                  </a:cubicBezTo>
                  <a:cubicBezTo>
                    <a:pt x="927" y="2173"/>
                    <a:pt x="562" y="2963"/>
                    <a:pt x="228" y="3784"/>
                  </a:cubicBezTo>
                  <a:cubicBezTo>
                    <a:pt x="228" y="3784"/>
                    <a:pt x="0" y="12202"/>
                    <a:pt x="1196" y="12202"/>
                  </a:cubicBezTo>
                  <a:cubicBezTo>
                    <a:pt x="1236" y="12202"/>
                    <a:pt x="1278" y="12193"/>
                    <a:pt x="1322" y="12173"/>
                  </a:cubicBezTo>
                  <a:cubicBezTo>
                    <a:pt x="2677" y="11571"/>
                    <a:pt x="6510" y="8312"/>
                    <a:pt x="6993" y="8312"/>
                  </a:cubicBezTo>
                  <a:cubicBezTo>
                    <a:pt x="6998" y="8312"/>
                    <a:pt x="7002" y="8312"/>
                    <a:pt x="7006" y="8313"/>
                  </a:cubicBezTo>
                  <a:cubicBezTo>
                    <a:pt x="7401" y="8374"/>
                    <a:pt x="12416" y="11839"/>
                    <a:pt x="12933" y="11960"/>
                  </a:cubicBezTo>
                  <a:cubicBezTo>
                    <a:pt x="13155" y="12009"/>
                    <a:pt x="13312" y="12084"/>
                    <a:pt x="13442" y="12084"/>
                  </a:cubicBezTo>
                  <a:cubicBezTo>
                    <a:pt x="13633" y="12084"/>
                    <a:pt x="13768" y="11924"/>
                    <a:pt x="13966" y="11291"/>
                  </a:cubicBezTo>
                  <a:cubicBezTo>
                    <a:pt x="14301" y="10197"/>
                    <a:pt x="14574" y="5608"/>
                    <a:pt x="14301" y="3662"/>
                  </a:cubicBezTo>
                  <a:cubicBezTo>
                    <a:pt x="14027" y="1686"/>
                    <a:pt x="11930" y="471"/>
                    <a:pt x="10775" y="197"/>
                  </a:cubicBezTo>
                  <a:cubicBezTo>
                    <a:pt x="10082" y="33"/>
                    <a:pt x="7835" y="0"/>
                    <a:pt x="6148" y="0"/>
                  </a:cubicBezTo>
                  <a:close/>
                </a:path>
              </a:pathLst>
            </a:custGeom>
            <a:solidFill>
              <a:schemeClr val="dk2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3974350" y="1622650"/>
              <a:ext cx="231175" cy="335175"/>
            </a:xfrm>
            <a:custGeom>
              <a:avLst/>
              <a:gdLst/>
              <a:ahLst/>
              <a:cxnLst/>
              <a:rect l="l" t="t" r="r" b="b"/>
              <a:pathLst>
                <a:path w="9247" h="13407" extrusionOk="0">
                  <a:moveTo>
                    <a:pt x="8852" y="1"/>
                  </a:moveTo>
                  <a:lnTo>
                    <a:pt x="1223" y="153"/>
                  </a:lnTo>
                  <a:cubicBezTo>
                    <a:pt x="1223" y="153"/>
                    <a:pt x="949" y="3071"/>
                    <a:pt x="463" y="4530"/>
                  </a:cubicBezTo>
                  <a:cubicBezTo>
                    <a:pt x="0" y="5946"/>
                    <a:pt x="3906" y="13406"/>
                    <a:pt x="5050" y="13406"/>
                  </a:cubicBezTo>
                  <a:cubicBezTo>
                    <a:pt x="5109" y="13406"/>
                    <a:pt x="5161" y="13386"/>
                    <a:pt x="5204" y="13344"/>
                  </a:cubicBezTo>
                  <a:cubicBezTo>
                    <a:pt x="6086" y="12463"/>
                    <a:pt x="9247" y="5897"/>
                    <a:pt x="9247" y="4894"/>
                  </a:cubicBezTo>
                  <a:cubicBezTo>
                    <a:pt x="9247" y="3861"/>
                    <a:pt x="8852" y="1"/>
                    <a:pt x="8852" y="1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3865350" y="1222200"/>
              <a:ext cx="451900" cy="467350"/>
            </a:xfrm>
            <a:custGeom>
              <a:avLst/>
              <a:gdLst/>
              <a:ahLst/>
              <a:cxnLst/>
              <a:rect l="l" t="t" r="r" b="b"/>
              <a:pathLst>
                <a:path w="18076" h="18694" extrusionOk="0">
                  <a:moveTo>
                    <a:pt x="5856" y="0"/>
                  </a:moveTo>
                  <a:cubicBezTo>
                    <a:pt x="5856" y="0"/>
                    <a:pt x="2087" y="5198"/>
                    <a:pt x="2087" y="5441"/>
                  </a:cubicBezTo>
                  <a:cubicBezTo>
                    <a:pt x="2087" y="5715"/>
                    <a:pt x="2057" y="7204"/>
                    <a:pt x="2057" y="7204"/>
                  </a:cubicBezTo>
                  <a:cubicBezTo>
                    <a:pt x="2057" y="7204"/>
                    <a:pt x="1910" y="7171"/>
                    <a:pt x="1705" y="7171"/>
                  </a:cubicBezTo>
                  <a:cubicBezTo>
                    <a:pt x="1103" y="7171"/>
                    <a:pt x="1" y="7458"/>
                    <a:pt x="658" y="9727"/>
                  </a:cubicBezTo>
                  <a:cubicBezTo>
                    <a:pt x="1338" y="12094"/>
                    <a:pt x="2578" y="12365"/>
                    <a:pt x="3110" y="12365"/>
                  </a:cubicBezTo>
                  <a:cubicBezTo>
                    <a:pt x="3268" y="12365"/>
                    <a:pt x="3364" y="12341"/>
                    <a:pt x="3364" y="12341"/>
                  </a:cubicBezTo>
                  <a:cubicBezTo>
                    <a:pt x="3364" y="12341"/>
                    <a:pt x="4671" y="16110"/>
                    <a:pt x="6434" y="17508"/>
                  </a:cubicBezTo>
                  <a:cubicBezTo>
                    <a:pt x="7307" y="18213"/>
                    <a:pt x="8389" y="18694"/>
                    <a:pt x="9535" y="18694"/>
                  </a:cubicBezTo>
                  <a:cubicBezTo>
                    <a:pt x="10663" y="18694"/>
                    <a:pt x="11853" y="18228"/>
                    <a:pt x="12969" y="17052"/>
                  </a:cubicBezTo>
                  <a:cubicBezTo>
                    <a:pt x="14276" y="15745"/>
                    <a:pt x="15188" y="14073"/>
                    <a:pt x="15583" y="12250"/>
                  </a:cubicBezTo>
                  <a:cubicBezTo>
                    <a:pt x="15583" y="12250"/>
                    <a:pt x="17923" y="11642"/>
                    <a:pt x="18045" y="9392"/>
                  </a:cubicBezTo>
                  <a:cubicBezTo>
                    <a:pt x="18075" y="8450"/>
                    <a:pt x="18014" y="7781"/>
                    <a:pt x="16707" y="7265"/>
                  </a:cubicBezTo>
                  <a:lnTo>
                    <a:pt x="16890" y="4560"/>
                  </a:lnTo>
                  <a:cubicBezTo>
                    <a:pt x="16890" y="4560"/>
                    <a:pt x="6464" y="3648"/>
                    <a:pt x="5856" y="0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4022375" y="1416725"/>
              <a:ext cx="28150" cy="43350"/>
            </a:xfrm>
            <a:custGeom>
              <a:avLst/>
              <a:gdLst/>
              <a:ahLst/>
              <a:cxnLst/>
              <a:rect l="l" t="t" r="r" b="b"/>
              <a:pathLst>
                <a:path w="1126" h="1734" extrusionOk="0">
                  <a:moveTo>
                    <a:pt x="578" y="0"/>
                  </a:moveTo>
                  <a:cubicBezTo>
                    <a:pt x="244" y="0"/>
                    <a:pt x="1" y="396"/>
                    <a:pt x="1" y="882"/>
                  </a:cubicBezTo>
                  <a:cubicBezTo>
                    <a:pt x="1" y="1338"/>
                    <a:pt x="244" y="1733"/>
                    <a:pt x="578" y="1733"/>
                  </a:cubicBezTo>
                  <a:cubicBezTo>
                    <a:pt x="882" y="1733"/>
                    <a:pt x="1125" y="1338"/>
                    <a:pt x="1125" y="882"/>
                  </a:cubicBezTo>
                  <a:cubicBezTo>
                    <a:pt x="1125" y="396"/>
                    <a:pt x="88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4173600" y="1416725"/>
              <a:ext cx="28125" cy="43350"/>
            </a:xfrm>
            <a:custGeom>
              <a:avLst/>
              <a:gdLst/>
              <a:ahLst/>
              <a:cxnLst/>
              <a:rect l="l" t="t" r="r" b="b"/>
              <a:pathLst>
                <a:path w="1125" h="1734" extrusionOk="0">
                  <a:moveTo>
                    <a:pt x="578" y="0"/>
                  </a:moveTo>
                  <a:cubicBezTo>
                    <a:pt x="244" y="0"/>
                    <a:pt x="0" y="396"/>
                    <a:pt x="0" y="882"/>
                  </a:cubicBezTo>
                  <a:cubicBezTo>
                    <a:pt x="0" y="1338"/>
                    <a:pt x="244" y="1733"/>
                    <a:pt x="578" y="1733"/>
                  </a:cubicBezTo>
                  <a:cubicBezTo>
                    <a:pt x="882" y="1733"/>
                    <a:pt x="1125" y="1338"/>
                    <a:pt x="1125" y="882"/>
                  </a:cubicBezTo>
                  <a:cubicBezTo>
                    <a:pt x="1125" y="396"/>
                    <a:pt x="88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4067200" y="1514000"/>
              <a:ext cx="73750" cy="23575"/>
            </a:xfrm>
            <a:custGeom>
              <a:avLst/>
              <a:gdLst/>
              <a:ahLst/>
              <a:cxnLst/>
              <a:rect l="l" t="t" r="r" b="b"/>
              <a:pathLst>
                <a:path w="2950" h="943" fill="none" extrusionOk="0">
                  <a:moveTo>
                    <a:pt x="1" y="304"/>
                  </a:moveTo>
                  <a:cubicBezTo>
                    <a:pt x="396" y="730"/>
                    <a:pt x="943" y="942"/>
                    <a:pt x="1521" y="912"/>
                  </a:cubicBezTo>
                  <a:cubicBezTo>
                    <a:pt x="2098" y="821"/>
                    <a:pt x="2645" y="486"/>
                    <a:pt x="2949" y="0"/>
                  </a:cubicBezTo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3972225" y="1365050"/>
              <a:ext cx="72975" cy="28900"/>
            </a:xfrm>
            <a:custGeom>
              <a:avLst/>
              <a:gdLst/>
              <a:ahLst/>
              <a:cxnLst/>
              <a:rect l="l" t="t" r="r" b="b"/>
              <a:pathLst>
                <a:path w="2919" h="1156" fill="none" extrusionOk="0">
                  <a:moveTo>
                    <a:pt x="0" y="1156"/>
                  </a:moveTo>
                  <a:cubicBezTo>
                    <a:pt x="0" y="1156"/>
                    <a:pt x="912" y="1"/>
                    <a:pt x="2918" y="669"/>
                  </a:cubicBezTo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4151550" y="1354425"/>
              <a:ext cx="70700" cy="52450"/>
            </a:xfrm>
            <a:custGeom>
              <a:avLst/>
              <a:gdLst/>
              <a:ahLst/>
              <a:cxnLst/>
              <a:rect l="l" t="t" r="r" b="b"/>
              <a:pathLst>
                <a:path w="2828" h="2098" fill="none" extrusionOk="0">
                  <a:moveTo>
                    <a:pt x="1" y="456"/>
                  </a:moveTo>
                  <a:cubicBezTo>
                    <a:pt x="1" y="456"/>
                    <a:pt x="2129" y="0"/>
                    <a:pt x="2828" y="2097"/>
                  </a:cubicBezTo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4059600" y="1559575"/>
              <a:ext cx="91975" cy="56275"/>
            </a:xfrm>
            <a:custGeom>
              <a:avLst/>
              <a:gdLst/>
              <a:ahLst/>
              <a:cxnLst/>
              <a:rect l="l" t="t" r="r" b="b"/>
              <a:pathLst>
                <a:path w="3679" h="2251" extrusionOk="0">
                  <a:moveTo>
                    <a:pt x="3679" y="1"/>
                  </a:moveTo>
                  <a:cubicBezTo>
                    <a:pt x="3679" y="1"/>
                    <a:pt x="2641" y="772"/>
                    <a:pt x="1686" y="772"/>
                  </a:cubicBezTo>
                  <a:cubicBezTo>
                    <a:pt x="1621" y="772"/>
                    <a:pt x="1555" y="769"/>
                    <a:pt x="1490" y="761"/>
                  </a:cubicBezTo>
                  <a:cubicBezTo>
                    <a:pt x="943" y="700"/>
                    <a:pt x="396" y="457"/>
                    <a:pt x="1" y="92"/>
                  </a:cubicBezTo>
                  <a:lnTo>
                    <a:pt x="1" y="92"/>
                  </a:lnTo>
                  <a:cubicBezTo>
                    <a:pt x="1" y="1095"/>
                    <a:pt x="763" y="2251"/>
                    <a:pt x="1679" y="2251"/>
                  </a:cubicBezTo>
                  <a:cubicBezTo>
                    <a:pt x="1845" y="2251"/>
                    <a:pt x="2017" y="2213"/>
                    <a:pt x="2189" y="2129"/>
                  </a:cubicBezTo>
                  <a:cubicBezTo>
                    <a:pt x="3284" y="1551"/>
                    <a:pt x="3679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4400800" y="2019325"/>
              <a:ext cx="18275" cy="215075"/>
            </a:xfrm>
            <a:custGeom>
              <a:avLst/>
              <a:gdLst/>
              <a:ahLst/>
              <a:cxnLst/>
              <a:rect l="l" t="t" r="r" b="b"/>
              <a:pathLst>
                <a:path w="731" h="8603" fill="none" extrusionOk="0">
                  <a:moveTo>
                    <a:pt x="1" y="8602"/>
                  </a:moveTo>
                  <a:lnTo>
                    <a:pt x="730" y="0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3752625" y="2009450"/>
              <a:ext cx="30400" cy="171000"/>
            </a:xfrm>
            <a:custGeom>
              <a:avLst/>
              <a:gdLst/>
              <a:ahLst/>
              <a:cxnLst/>
              <a:rect l="l" t="t" r="r" b="b"/>
              <a:pathLst>
                <a:path w="1216" h="6840" fill="none" extrusionOk="0">
                  <a:moveTo>
                    <a:pt x="1216" y="6839"/>
                  </a:moveTo>
                  <a:lnTo>
                    <a:pt x="0" y="0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4085450" y="2558500"/>
              <a:ext cx="60825" cy="52025"/>
            </a:xfrm>
            <a:custGeom>
              <a:avLst/>
              <a:gdLst/>
              <a:ahLst/>
              <a:cxnLst/>
              <a:rect l="l" t="t" r="r" b="b"/>
              <a:pathLst>
                <a:path w="2433" h="2081" extrusionOk="0">
                  <a:moveTo>
                    <a:pt x="1388" y="0"/>
                  </a:moveTo>
                  <a:cubicBezTo>
                    <a:pt x="1126" y="0"/>
                    <a:pt x="858" y="99"/>
                    <a:pt x="639" y="318"/>
                  </a:cubicBezTo>
                  <a:cubicBezTo>
                    <a:pt x="0" y="956"/>
                    <a:pt x="456" y="2081"/>
                    <a:pt x="1368" y="2081"/>
                  </a:cubicBezTo>
                  <a:cubicBezTo>
                    <a:pt x="1946" y="2081"/>
                    <a:pt x="2432" y="1625"/>
                    <a:pt x="2432" y="1047"/>
                  </a:cubicBezTo>
                  <a:cubicBezTo>
                    <a:pt x="2432" y="414"/>
                    <a:pt x="1924" y="0"/>
                    <a:pt x="1388" y="0"/>
                  </a:cubicBezTo>
                  <a:close/>
                </a:path>
              </a:pathLst>
            </a:custGeom>
            <a:solidFill>
              <a:srgbClr val="FFFFFF"/>
            </a:solidFill>
            <a:ln w="987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232;p29">
            <a:extLst>
              <a:ext uri="{FF2B5EF4-FFF2-40B4-BE49-F238E27FC236}">
                <a16:creationId xmlns:a16="http://schemas.microsoft.com/office/drawing/2014/main" id="{2B2A7395-0CE4-412D-AAA6-18AB0ED0CC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5289" y="265954"/>
            <a:ext cx="4227201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KẾT LUẬN</a:t>
            </a:r>
            <a:endParaRPr b="1" dirty="0">
              <a:latin typeface="Medium  500 ital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4E1E4-93E6-4EA9-9481-1871686BB92E}"/>
              </a:ext>
            </a:extLst>
          </p:cNvPr>
          <p:cNvSpPr/>
          <p:nvPr/>
        </p:nvSpPr>
        <p:spPr>
          <a:xfrm>
            <a:off x="3365094" y="1320879"/>
            <a:ext cx="4852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Medium  500 italic"/>
              </a:rPr>
              <a:t>_ Năng lượng tái tạo đang được xem là giải pháp và xu hướng tất yếu của ngành năng lượng hiện nay trên thế giới.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53E00A-1583-4D96-B4CB-DB82827DBD97}"/>
              </a:ext>
            </a:extLst>
          </p:cNvPr>
          <p:cNvSpPr/>
          <p:nvPr/>
        </p:nvSpPr>
        <p:spPr>
          <a:xfrm>
            <a:off x="3365094" y="2255038"/>
            <a:ext cx="46372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Medium   500 italic"/>
              </a:rPr>
              <a:t>_ Phát triển nguồn năng lượng tái tạo đang dần chiếm vị trí quan trọng trọng sự phát triển kinh tế bền vững ở các nước. </a:t>
            </a:r>
          </a:p>
          <a:p>
            <a:pPr algn="just"/>
            <a:r>
              <a:rPr lang="vi-VN" sz="2000" dirty="0">
                <a:latin typeface="Medium   500 italic"/>
              </a:rPr>
              <a:t>  Nguồn thiên nhiên vô tận được tận dụng tối đa để góp phần giảm tác động của hiệu ứng nhà kính và biến đổi khí hậu gây ra.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C0D2334-6191-4905-860A-01236D597297}"/>
              </a:ext>
            </a:extLst>
          </p:cNvPr>
          <p:cNvSpPr/>
          <p:nvPr/>
        </p:nvSpPr>
        <p:spPr>
          <a:xfrm>
            <a:off x="3295628" y="2204552"/>
            <a:ext cx="4852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Medium  500 italic"/>
              </a:rPr>
              <a:t> 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43"/>
          <p:cNvGrpSpPr/>
          <p:nvPr/>
        </p:nvGrpSpPr>
        <p:grpSpPr>
          <a:xfrm>
            <a:off x="1209021" y="1145020"/>
            <a:ext cx="659596" cy="548345"/>
            <a:chOff x="4857150" y="1419910"/>
            <a:chExt cx="659596" cy="548345"/>
          </a:xfrm>
        </p:grpSpPr>
        <p:sp>
          <p:nvSpPr>
            <p:cNvPr id="1892" name="Google Shape;1892;p43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3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894" name="Google Shape;1894;p43"/>
          <p:cNvGrpSpPr/>
          <p:nvPr/>
        </p:nvGrpSpPr>
        <p:grpSpPr>
          <a:xfrm>
            <a:off x="1209021" y="2455532"/>
            <a:ext cx="659596" cy="548345"/>
            <a:chOff x="4857150" y="1419910"/>
            <a:chExt cx="659596" cy="548345"/>
          </a:xfrm>
        </p:grpSpPr>
        <p:sp>
          <p:nvSpPr>
            <p:cNvPr id="1895" name="Google Shape;1895;p43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897" name="Google Shape;1897;p43"/>
          <p:cNvGrpSpPr/>
          <p:nvPr/>
        </p:nvGrpSpPr>
        <p:grpSpPr>
          <a:xfrm>
            <a:off x="1209021" y="3766070"/>
            <a:ext cx="659596" cy="548345"/>
            <a:chOff x="4857150" y="1419910"/>
            <a:chExt cx="659596" cy="548345"/>
          </a:xfrm>
        </p:grpSpPr>
        <p:sp>
          <p:nvSpPr>
            <p:cNvPr id="1898" name="Google Shape;1898;p43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3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05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900" name="Google Shape;1900;p43"/>
          <p:cNvGrpSpPr/>
          <p:nvPr/>
        </p:nvGrpSpPr>
        <p:grpSpPr>
          <a:xfrm>
            <a:off x="1209021" y="1800270"/>
            <a:ext cx="659596" cy="548345"/>
            <a:chOff x="4857150" y="1419910"/>
            <a:chExt cx="659596" cy="548345"/>
          </a:xfrm>
        </p:grpSpPr>
        <p:sp>
          <p:nvSpPr>
            <p:cNvPr id="1901" name="Google Shape;1901;p43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3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903" name="Google Shape;1903;p43"/>
          <p:cNvGrpSpPr/>
          <p:nvPr/>
        </p:nvGrpSpPr>
        <p:grpSpPr>
          <a:xfrm>
            <a:off x="1209021" y="3110807"/>
            <a:ext cx="659596" cy="548345"/>
            <a:chOff x="4857150" y="1419910"/>
            <a:chExt cx="659596" cy="548345"/>
          </a:xfrm>
        </p:grpSpPr>
        <p:sp>
          <p:nvSpPr>
            <p:cNvPr id="1904" name="Google Shape;1904;p43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3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04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906" name="Google Shape;1906;p43"/>
          <p:cNvGrpSpPr/>
          <p:nvPr/>
        </p:nvGrpSpPr>
        <p:grpSpPr>
          <a:xfrm>
            <a:off x="5215809" y="1366951"/>
            <a:ext cx="3232294" cy="2836412"/>
            <a:chOff x="4959251" y="1518254"/>
            <a:chExt cx="3232294" cy="2836412"/>
          </a:xfrm>
        </p:grpSpPr>
        <p:sp>
          <p:nvSpPr>
            <p:cNvPr id="1907" name="Google Shape;1907;p43"/>
            <p:cNvSpPr/>
            <p:nvPr/>
          </p:nvSpPr>
          <p:spPr>
            <a:xfrm>
              <a:off x="5599500" y="2014688"/>
              <a:ext cx="1951800" cy="19518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908" name="Google Shape;1908;p43"/>
            <p:cNvSpPr/>
            <p:nvPr/>
          </p:nvSpPr>
          <p:spPr>
            <a:xfrm>
              <a:off x="4959251" y="2293367"/>
              <a:ext cx="1120994" cy="93192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3"/>
            <p:cNvSpPr/>
            <p:nvPr/>
          </p:nvSpPr>
          <p:spPr>
            <a:xfrm>
              <a:off x="7070551" y="2293367"/>
              <a:ext cx="1120994" cy="93192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3"/>
            <p:cNvSpPr/>
            <p:nvPr/>
          </p:nvSpPr>
          <p:spPr>
            <a:xfrm>
              <a:off x="5338951" y="3422742"/>
              <a:ext cx="1120994" cy="93192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3"/>
            <p:cNvSpPr/>
            <p:nvPr/>
          </p:nvSpPr>
          <p:spPr>
            <a:xfrm>
              <a:off x="6690876" y="3422742"/>
              <a:ext cx="1120994" cy="93192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3"/>
            <p:cNvSpPr/>
            <p:nvPr/>
          </p:nvSpPr>
          <p:spPr>
            <a:xfrm>
              <a:off x="6014903" y="1518254"/>
              <a:ext cx="1120994" cy="93192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43"/>
          <p:cNvGrpSpPr/>
          <p:nvPr/>
        </p:nvGrpSpPr>
        <p:grpSpPr>
          <a:xfrm>
            <a:off x="6610143" y="1576221"/>
            <a:ext cx="516221" cy="513407"/>
            <a:chOff x="1324525" y="403950"/>
            <a:chExt cx="4930475" cy="4903600"/>
          </a:xfrm>
        </p:grpSpPr>
        <p:sp>
          <p:nvSpPr>
            <p:cNvPr id="1917" name="Google Shape;1917;p43"/>
            <p:cNvSpPr/>
            <p:nvPr/>
          </p:nvSpPr>
          <p:spPr>
            <a:xfrm>
              <a:off x="4926525" y="3628625"/>
              <a:ext cx="1224025" cy="1678925"/>
            </a:xfrm>
            <a:custGeom>
              <a:avLst/>
              <a:gdLst/>
              <a:ahLst/>
              <a:cxnLst/>
              <a:rect l="l" t="t" r="r" b="b"/>
              <a:pathLst>
                <a:path w="48961" h="67157" extrusionOk="0">
                  <a:moveTo>
                    <a:pt x="24229" y="1"/>
                  </a:moveTo>
                  <a:cubicBezTo>
                    <a:pt x="23695" y="1"/>
                    <a:pt x="23161" y="153"/>
                    <a:pt x="22695" y="454"/>
                  </a:cubicBezTo>
                  <a:cubicBezTo>
                    <a:pt x="22401" y="620"/>
                    <a:pt x="15719" y="4890"/>
                    <a:pt x="9719" y="12841"/>
                  </a:cubicBezTo>
                  <a:cubicBezTo>
                    <a:pt x="8106" y="14992"/>
                    <a:pt x="10106" y="17438"/>
                    <a:pt x="12177" y="17438"/>
                  </a:cubicBezTo>
                  <a:cubicBezTo>
                    <a:pt x="12941" y="17438"/>
                    <a:pt x="13715" y="17105"/>
                    <a:pt x="14320" y="16301"/>
                  </a:cubicBezTo>
                  <a:cubicBezTo>
                    <a:pt x="18002" y="11406"/>
                    <a:pt x="22051" y="8037"/>
                    <a:pt x="24204" y="6418"/>
                  </a:cubicBezTo>
                  <a:cubicBezTo>
                    <a:pt x="29119" y="10209"/>
                    <a:pt x="44009" y="23351"/>
                    <a:pt x="42224" y="42290"/>
                  </a:cubicBezTo>
                  <a:cubicBezTo>
                    <a:pt x="41727" y="47610"/>
                    <a:pt x="39665" y="52450"/>
                    <a:pt x="36444" y="55948"/>
                  </a:cubicBezTo>
                  <a:cubicBezTo>
                    <a:pt x="33150" y="59518"/>
                    <a:pt x="28916" y="61414"/>
                    <a:pt x="24223" y="61414"/>
                  </a:cubicBezTo>
                  <a:cubicBezTo>
                    <a:pt x="14652" y="61414"/>
                    <a:pt x="7069" y="53389"/>
                    <a:pt x="6222" y="42346"/>
                  </a:cubicBezTo>
                  <a:cubicBezTo>
                    <a:pt x="5799" y="36750"/>
                    <a:pt x="6645" y="31265"/>
                    <a:pt x="8762" y="26020"/>
                  </a:cubicBezTo>
                  <a:cubicBezTo>
                    <a:pt x="9661" y="23796"/>
                    <a:pt x="7770" y="22127"/>
                    <a:pt x="5937" y="22127"/>
                  </a:cubicBezTo>
                  <a:cubicBezTo>
                    <a:pt x="4918" y="22127"/>
                    <a:pt x="3917" y="22643"/>
                    <a:pt x="3424" y="23866"/>
                  </a:cubicBezTo>
                  <a:cubicBezTo>
                    <a:pt x="976" y="29940"/>
                    <a:pt x="1" y="36309"/>
                    <a:pt x="498" y="42787"/>
                  </a:cubicBezTo>
                  <a:cubicBezTo>
                    <a:pt x="995" y="49340"/>
                    <a:pt x="3571" y="55414"/>
                    <a:pt x="7713" y="59868"/>
                  </a:cubicBezTo>
                  <a:cubicBezTo>
                    <a:pt x="12093" y="64561"/>
                    <a:pt x="17946" y="67157"/>
                    <a:pt x="24223" y="67157"/>
                  </a:cubicBezTo>
                  <a:cubicBezTo>
                    <a:pt x="36628" y="67157"/>
                    <a:pt x="46623" y="56923"/>
                    <a:pt x="47948" y="42824"/>
                  </a:cubicBezTo>
                  <a:cubicBezTo>
                    <a:pt x="48960" y="32020"/>
                    <a:pt x="45445" y="21253"/>
                    <a:pt x="37769" y="11700"/>
                  </a:cubicBezTo>
                  <a:cubicBezTo>
                    <a:pt x="32027" y="4577"/>
                    <a:pt x="26045" y="638"/>
                    <a:pt x="25787" y="472"/>
                  </a:cubicBezTo>
                  <a:cubicBezTo>
                    <a:pt x="25314" y="157"/>
                    <a:pt x="24771" y="1"/>
                    <a:pt x="24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3"/>
            <p:cNvSpPr/>
            <p:nvPr/>
          </p:nvSpPr>
          <p:spPr>
            <a:xfrm>
              <a:off x="5440050" y="4594600"/>
              <a:ext cx="429350" cy="422600"/>
            </a:xfrm>
            <a:custGeom>
              <a:avLst/>
              <a:gdLst/>
              <a:ahLst/>
              <a:cxnLst/>
              <a:rect l="l" t="t" r="r" b="b"/>
              <a:pathLst>
                <a:path w="17174" h="16904" extrusionOk="0">
                  <a:moveTo>
                    <a:pt x="14287" y="0"/>
                  </a:moveTo>
                  <a:cubicBezTo>
                    <a:pt x="12849" y="0"/>
                    <a:pt x="11412" y="920"/>
                    <a:pt x="11412" y="2768"/>
                  </a:cubicBezTo>
                  <a:cubicBezTo>
                    <a:pt x="11412" y="7388"/>
                    <a:pt x="7952" y="11161"/>
                    <a:pt x="3700" y="11161"/>
                  </a:cubicBezTo>
                  <a:cubicBezTo>
                    <a:pt x="1" y="11161"/>
                    <a:pt x="1" y="16904"/>
                    <a:pt x="3700" y="16904"/>
                  </a:cubicBezTo>
                  <a:cubicBezTo>
                    <a:pt x="11118" y="16904"/>
                    <a:pt x="17173" y="10572"/>
                    <a:pt x="17173" y="2768"/>
                  </a:cubicBezTo>
                  <a:cubicBezTo>
                    <a:pt x="17173" y="925"/>
                    <a:pt x="15729" y="0"/>
                    <a:pt x="14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3"/>
            <p:cNvSpPr/>
            <p:nvPr/>
          </p:nvSpPr>
          <p:spPr>
            <a:xfrm>
              <a:off x="1324525" y="403950"/>
              <a:ext cx="4930475" cy="3071300"/>
            </a:xfrm>
            <a:custGeom>
              <a:avLst/>
              <a:gdLst/>
              <a:ahLst/>
              <a:cxnLst/>
              <a:rect l="l" t="t" r="r" b="b"/>
              <a:pathLst>
                <a:path w="197219" h="122852" extrusionOk="0">
                  <a:moveTo>
                    <a:pt x="63312" y="5761"/>
                  </a:moveTo>
                  <a:cubicBezTo>
                    <a:pt x="63822" y="5761"/>
                    <a:pt x="64294" y="5838"/>
                    <a:pt x="64715" y="6012"/>
                  </a:cubicBezTo>
                  <a:cubicBezTo>
                    <a:pt x="66703" y="6840"/>
                    <a:pt x="67954" y="10043"/>
                    <a:pt x="69169" y="13153"/>
                  </a:cubicBezTo>
                  <a:cubicBezTo>
                    <a:pt x="70292" y="16025"/>
                    <a:pt x="71451" y="19006"/>
                    <a:pt x="73513" y="21068"/>
                  </a:cubicBezTo>
                  <a:cubicBezTo>
                    <a:pt x="75666" y="23221"/>
                    <a:pt x="78722" y="24436"/>
                    <a:pt x="81685" y="25614"/>
                  </a:cubicBezTo>
                  <a:cubicBezTo>
                    <a:pt x="84704" y="26792"/>
                    <a:pt x="87833" y="28044"/>
                    <a:pt x="88587" y="29884"/>
                  </a:cubicBezTo>
                  <a:cubicBezTo>
                    <a:pt x="89342" y="31725"/>
                    <a:pt x="88017" y="34798"/>
                    <a:pt x="86728" y="37780"/>
                  </a:cubicBezTo>
                  <a:cubicBezTo>
                    <a:pt x="85458" y="40707"/>
                    <a:pt x="84151" y="43725"/>
                    <a:pt x="84151" y="46762"/>
                  </a:cubicBezTo>
                  <a:cubicBezTo>
                    <a:pt x="84170" y="49670"/>
                    <a:pt x="85440" y="52615"/>
                    <a:pt x="86691" y="55450"/>
                  </a:cubicBezTo>
                  <a:cubicBezTo>
                    <a:pt x="88035" y="58487"/>
                    <a:pt x="89415" y="61634"/>
                    <a:pt x="88587" y="63640"/>
                  </a:cubicBezTo>
                  <a:cubicBezTo>
                    <a:pt x="87759" y="65647"/>
                    <a:pt x="84556" y="66898"/>
                    <a:pt x="81446" y="68095"/>
                  </a:cubicBezTo>
                  <a:cubicBezTo>
                    <a:pt x="78574" y="69217"/>
                    <a:pt x="75593" y="70395"/>
                    <a:pt x="73531" y="72438"/>
                  </a:cubicBezTo>
                  <a:cubicBezTo>
                    <a:pt x="71378" y="74592"/>
                    <a:pt x="70163" y="77647"/>
                    <a:pt x="68985" y="80610"/>
                  </a:cubicBezTo>
                  <a:cubicBezTo>
                    <a:pt x="67789" y="83629"/>
                    <a:pt x="66555" y="86758"/>
                    <a:pt x="64715" y="87513"/>
                  </a:cubicBezTo>
                  <a:cubicBezTo>
                    <a:pt x="64339" y="87670"/>
                    <a:pt x="63913" y="87740"/>
                    <a:pt x="63446" y="87740"/>
                  </a:cubicBezTo>
                  <a:cubicBezTo>
                    <a:pt x="61624" y="87740"/>
                    <a:pt x="59192" y="86679"/>
                    <a:pt x="56819" y="85654"/>
                  </a:cubicBezTo>
                  <a:cubicBezTo>
                    <a:pt x="53892" y="84402"/>
                    <a:pt x="50874" y="83095"/>
                    <a:pt x="47837" y="83095"/>
                  </a:cubicBezTo>
                  <a:cubicBezTo>
                    <a:pt x="44929" y="83095"/>
                    <a:pt x="42002" y="84384"/>
                    <a:pt x="39168" y="85617"/>
                  </a:cubicBezTo>
                  <a:cubicBezTo>
                    <a:pt x="36748" y="86681"/>
                    <a:pt x="34271" y="87779"/>
                    <a:pt x="32349" y="87779"/>
                  </a:cubicBezTo>
                  <a:cubicBezTo>
                    <a:pt x="31843" y="87779"/>
                    <a:pt x="31376" y="87703"/>
                    <a:pt x="30959" y="87531"/>
                  </a:cubicBezTo>
                  <a:cubicBezTo>
                    <a:pt x="28952" y="86703"/>
                    <a:pt x="27701" y="83482"/>
                    <a:pt x="26504" y="80390"/>
                  </a:cubicBezTo>
                  <a:cubicBezTo>
                    <a:pt x="25382" y="77500"/>
                    <a:pt x="24222" y="74518"/>
                    <a:pt x="22161" y="72457"/>
                  </a:cubicBezTo>
                  <a:cubicBezTo>
                    <a:pt x="20007" y="70303"/>
                    <a:pt x="16952" y="69088"/>
                    <a:pt x="13988" y="67929"/>
                  </a:cubicBezTo>
                  <a:cubicBezTo>
                    <a:pt x="10970" y="66733"/>
                    <a:pt x="7841" y="65499"/>
                    <a:pt x="7086" y="63659"/>
                  </a:cubicBezTo>
                  <a:cubicBezTo>
                    <a:pt x="6313" y="61818"/>
                    <a:pt x="7657" y="58726"/>
                    <a:pt x="8945" y="55744"/>
                  </a:cubicBezTo>
                  <a:cubicBezTo>
                    <a:pt x="10215" y="52818"/>
                    <a:pt x="11504" y="49799"/>
                    <a:pt x="11504" y="46762"/>
                  </a:cubicBezTo>
                  <a:cubicBezTo>
                    <a:pt x="11504" y="43854"/>
                    <a:pt x="10215" y="40928"/>
                    <a:pt x="8982" y="38093"/>
                  </a:cubicBezTo>
                  <a:cubicBezTo>
                    <a:pt x="7638" y="35038"/>
                    <a:pt x="6258" y="31890"/>
                    <a:pt x="7086" y="29884"/>
                  </a:cubicBezTo>
                  <a:cubicBezTo>
                    <a:pt x="7915" y="27896"/>
                    <a:pt x="11117" y="26645"/>
                    <a:pt x="14228" y="25430"/>
                  </a:cubicBezTo>
                  <a:cubicBezTo>
                    <a:pt x="17099" y="24307"/>
                    <a:pt x="20081" y="23148"/>
                    <a:pt x="22142" y="21086"/>
                  </a:cubicBezTo>
                  <a:cubicBezTo>
                    <a:pt x="24296" y="18933"/>
                    <a:pt x="25511" y="15877"/>
                    <a:pt x="26670" y="12914"/>
                  </a:cubicBezTo>
                  <a:cubicBezTo>
                    <a:pt x="27866" y="9895"/>
                    <a:pt x="29118" y="6766"/>
                    <a:pt x="30959" y="6012"/>
                  </a:cubicBezTo>
                  <a:cubicBezTo>
                    <a:pt x="31327" y="5865"/>
                    <a:pt x="31750" y="5791"/>
                    <a:pt x="32210" y="5791"/>
                  </a:cubicBezTo>
                  <a:cubicBezTo>
                    <a:pt x="34032" y="5791"/>
                    <a:pt x="36480" y="6840"/>
                    <a:pt x="38855" y="7871"/>
                  </a:cubicBezTo>
                  <a:cubicBezTo>
                    <a:pt x="41781" y="9141"/>
                    <a:pt x="44800" y="10429"/>
                    <a:pt x="47837" y="10429"/>
                  </a:cubicBezTo>
                  <a:cubicBezTo>
                    <a:pt x="50745" y="10429"/>
                    <a:pt x="53671" y="9141"/>
                    <a:pt x="56506" y="7908"/>
                  </a:cubicBezTo>
                  <a:cubicBezTo>
                    <a:pt x="58920" y="6846"/>
                    <a:pt x="61391" y="5761"/>
                    <a:pt x="63312" y="5761"/>
                  </a:cubicBezTo>
                  <a:close/>
                  <a:moveTo>
                    <a:pt x="118221" y="31651"/>
                  </a:moveTo>
                  <a:cubicBezTo>
                    <a:pt x="135669" y="31651"/>
                    <a:pt x="152069" y="38443"/>
                    <a:pt x="164401" y="50775"/>
                  </a:cubicBezTo>
                  <a:cubicBezTo>
                    <a:pt x="176733" y="63125"/>
                    <a:pt x="183524" y="79525"/>
                    <a:pt x="183524" y="96955"/>
                  </a:cubicBezTo>
                  <a:cubicBezTo>
                    <a:pt x="183524" y="96992"/>
                    <a:pt x="183524" y="97028"/>
                    <a:pt x="183524" y="97065"/>
                  </a:cubicBezTo>
                  <a:lnTo>
                    <a:pt x="183672" y="101299"/>
                  </a:lnTo>
                  <a:cubicBezTo>
                    <a:pt x="183456" y="101284"/>
                    <a:pt x="183238" y="101276"/>
                    <a:pt x="183020" y="101276"/>
                  </a:cubicBezTo>
                  <a:cubicBezTo>
                    <a:pt x="181540" y="101276"/>
                    <a:pt x="180060" y="101664"/>
                    <a:pt x="179530" y="103268"/>
                  </a:cubicBezTo>
                  <a:cubicBezTo>
                    <a:pt x="178923" y="105072"/>
                    <a:pt x="180322" y="107060"/>
                    <a:pt x="182254" y="107060"/>
                  </a:cubicBezTo>
                  <a:lnTo>
                    <a:pt x="186451" y="107060"/>
                  </a:lnTo>
                  <a:cubicBezTo>
                    <a:pt x="192930" y="107060"/>
                    <a:pt x="192930" y="117091"/>
                    <a:pt x="186451" y="117091"/>
                  </a:cubicBezTo>
                  <a:lnTo>
                    <a:pt x="149823" y="117091"/>
                  </a:lnTo>
                  <a:cubicBezTo>
                    <a:pt x="143344" y="117091"/>
                    <a:pt x="143344" y="107060"/>
                    <a:pt x="149823" y="107060"/>
                  </a:cubicBezTo>
                  <a:lnTo>
                    <a:pt x="169591" y="107060"/>
                  </a:lnTo>
                  <a:cubicBezTo>
                    <a:pt x="173272" y="107060"/>
                    <a:pt x="173327" y="101299"/>
                    <a:pt x="169591" y="101299"/>
                  </a:cubicBezTo>
                  <a:lnTo>
                    <a:pt x="153983" y="101299"/>
                  </a:lnTo>
                  <a:lnTo>
                    <a:pt x="153983" y="96955"/>
                  </a:lnTo>
                  <a:cubicBezTo>
                    <a:pt x="153983" y="77242"/>
                    <a:pt x="137933" y="61192"/>
                    <a:pt x="118221" y="61192"/>
                  </a:cubicBezTo>
                  <a:lnTo>
                    <a:pt x="94532" y="61192"/>
                  </a:lnTo>
                  <a:cubicBezTo>
                    <a:pt x="94275" y="58413"/>
                    <a:pt x="93078" y="55671"/>
                    <a:pt x="91955" y="53131"/>
                  </a:cubicBezTo>
                  <a:cubicBezTo>
                    <a:pt x="90943" y="50830"/>
                    <a:pt x="89912" y="48474"/>
                    <a:pt x="89912" y="46762"/>
                  </a:cubicBezTo>
                  <a:cubicBezTo>
                    <a:pt x="89912" y="44903"/>
                    <a:pt x="90980" y="42455"/>
                    <a:pt x="91992" y="40063"/>
                  </a:cubicBezTo>
                  <a:cubicBezTo>
                    <a:pt x="93152" y="37412"/>
                    <a:pt x="94403" y="34522"/>
                    <a:pt x="94532" y="31651"/>
                  </a:cubicBezTo>
                  <a:close/>
                  <a:moveTo>
                    <a:pt x="63332" y="0"/>
                  </a:moveTo>
                  <a:cubicBezTo>
                    <a:pt x="60205" y="0"/>
                    <a:pt x="57066" y="1380"/>
                    <a:pt x="54205" y="2644"/>
                  </a:cubicBezTo>
                  <a:cubicBezTo>
                    <a:pt x="51904" y="3656"/>
                    <a:pt x="49530" y="4687"/>
                    <a:pt x="47837" y="4687"/>
                  </a:cubicBezTo>
                  <a:cubicBezTo>
                    <a:pt x="45978" y="4687"/>
                    <a:pt x="43511" y="3619"/>
                    <a:pt x="41137" y="2588"/>
                  </a:cubicBezTo>
                  <a:cubicBezTo>
                    <a:pt x="38329" y="1377"/>
                    <a:pt x="35242" y="41"/>
                    <a:pt x="32202" y="41"/>
                  </a:cubicBezTo>
                  <a:cubicBezTo>
                    <a:pt x="31038" y="41"/>
                    <a:pt x="29881" y="237"/>
                    <a:pt x="28750" y="711"/>
                  </a:cubicBezTo>
                  <a:cubicBezTo>
                    <a:pt x="24664" y="2386"/>
                    <a:pt x="22897" y="6858"/>
                    <a:pt x="21332" y="10797"/>
                  </a:cubicBezTo>
                  <a:cubicBezTo>
                    <a:pt x="20375" y="13208"/>
                    <a:pt x="19381" y="15712"/>
                    <a:pt x="18075" y="17018"/>
                  </a:cubicBezTo>
                  <a:cubicBezTo>
                    <a:pt x="16878" y="18233"/>
                    <a:pt x="14467" y="19172"/>
                    <a:pt x="12130" y="20074"/>
                  </a:cubicBezTo>
                  <a:cubicBezTo>
                    <a:pt x="8099" y="21638"/>
                    <a:pt x="3534" y="23424"/>
                    <a:pt x="1767" y="27694"/>
                  </a:cubicBezTo>
                  <a:cubicBezTo>
                    <a:pt x="0" y="31946"/>
                    <a:pt x="1970" y="36437"/>
                    <a:pt x="3718" y="40394"/>
                  </a:cubicBezTo>
                  <a:cubicBezTo>
                    <a:pt x="4730" y="42695"/>
                    <a:pt x="5761" y="45069"/>
                    <a:pt x="5761" y="46762"/>
                  </a:cubicBezTo>
                  <a:cubicBezTo>
                    <a:pt x="5761" y="48621"/>
                    <a:pt x="4694" y="51088"/>
                    <a:pt x="3663" y="53462"/>
                  </a:cubicBezTo>
                  <a:cubicBezTo>
                    <a:pt x="1988" y="57364"/>
                    <a:pt x="74" y="61763"/>
                    <a:pt x="1767" y="65849"/>
                  </a:cubicBezTo>
                  <a:cubicBezTo>
                    <a:pt x="3460" y="69935"/>
                    <a:pt x="7933" y="71702"/>
                    <a:pt x="11872" y="73267"/>
                  </a:cubicBezTo>
                  <a:cubicBezTo>
                    <a:pt x="14283" y="74224"/>
                    <a:pt x="16786" y="75218"/>
                    <a:pt x="18093" y="76524"/>
                  </a:cubicBezTo>
                  <a:cubicBezTo>
                    <a:pt x="19289" y="77721"/>
                    <a:pt x="20228" y="80132"/>
                    <a:pt x="21148" y="82469"/>
                  </a:cubicBezTo>
                  <a:cubicBezTo>
                    <a:pt x="22713" y="86500"/>
                    <a:pt x="24498" y="91065"/>
                    <a:pt x="28768" y="92832"/>
                  </a:cubicBezTo>
                  <a:cubicBezTo>
                    <a:pt x="29946" y="93329"/>
                    <a:pt x="31143" y="93531"/>
                    <a:pt x="32339" y="93531"/>
                  </a:cubicBezTo>
                  <a:cubicBezTo>
                    <a:pt x="35468" y="93531"/>
                    <a:pt x="38615" y="92151"/>
                    <a:pt x="41468" y="90881"/>
                  </a:cubicBezTo>
                  <a:cubicBezTo>
                    <a:pt x="43769" y="89887"/>
                    <a:pt x="46125" y="88838"/>
                    <a:pt x="47837" y="88838"/>
                  </a:cubicBezTo>
                  <a:cubicBezTo>
                    <a:pt x="49696" y="88838"/>
                    <a:pt x="52144" y="89905"/>
                    <a:pt x="54536" y="90936"/>
                  </a:cubicBezTo>
                  <a:cubicBezTo>
                    <a:pt x="57352" y="92150"/>
                    <a:pt x="60448" y="93490"/>
                    <a:pt x="63495" y="93490"/>
                  </a:cubicBezTo>
                  <a:cubicBezTo>
                    <a:pt x="64651" y="93490"/>
                    <a:pt x="65800" y="93298"/>
                    <a:pt x="66924" y="92832"/>
                  </a:cubicBezTo>
                  <a:cubicBezTo>
                    <a:pt x="71010" y="91139"/>
                    <a:pt x="72777" y="86666"/>
                    <a:pt x="74341" y="82727"/>
                  </a:cubicBezTo>
                  <a:cubicBezTo>
                    <a:pt x="75298" y="80316"/>
                    <a:pt x="76274" y="77813"/>
                    <a:pt x="77581" y="76506"/>
                  </a:cubicBezTo>
                  <a:cubicBezTo>
                    <a:pt x="78795" y="75310"/>
                    <a:pt x="81206" y="74371"/>
                    <a:pt x="83544" y="73451"/>
                  </a:cubicBezTo>
                  <a:cubicBezTo>
                    <a:pt x="87207" y="72033"/>
                    <a:pt x="91293" y="70414"/>
                    <a:pt x="93336" y="66935"/>
                  </a:cubicBezTo>
                  <a:lnTo>
                    <a:pt x="118221" y="66935"/>
                  </a:lnTo>
                  <a:cubicBezTo>
                    <a:pt x="134767" y="66935"/>
                    <a:pt x="148240" y="80408"/>
                    <a:pt x="148240" y="96955"/>
                  </a:cubicBezTo>
                  <a:lnTo>
                    <a:pt x="148240" y="101427"/>
                  </a:lnTo>
                  <a:cubicBezTo>
                    <a:pt x="143050" y="102200"/>
                    <a:pt x="139056" y="106673"/>
                    <a:pt x="139056" y="112084"/>
                  </a:cubicBezTo>
                  <a:cubicBezTo>
                    <a:pt x="139056" y="118011"/>
                    <a:pt x="143878" y="122852"/>
                    <a:pt x="149823" y="122852"/>
                  </a:cubicBezTo>
                  <a:lnTo>
                    <a:pt x="186451" y="122852"/>
                  </a:lnTo>
                  <a:cubicBezTo>
                    <a:pt x="192377" y="122852"/>
                    <a:pt x="197218" y="118011"/>
                    <a:pt x="197218" y="112084"/>
                  </a:cubicBezTo>
                  <a:cubicBezTo>
                    <a:pt x="197218" y="107170"/>
                    <a:pt x="193924" y="103029"/>
                    <a:pt x="189433" y="101722"/>
                  </a:cubicBezTo>
                  <a:lnTo>
                    <a:pt x="189267" y="96955"/>
                  </a:lnTo>
                  <a:lnTo>
                    <a:pt x="189267" y="96918"/>
                  </a:lnTo>
                  <a:cubicBezTo>
                    <a:pt x="189267" y="77960"/>
                    <a:pt x="181868" y="60125"/>
                    <a:pt x="168468" y="46725"/>
                  </a:cubicBezTo>
                  <a:cubicBezTo>
                    <a:pt x="155032" y="33289"/>
                    <a:pt x="137197" y="25908"/>
                    <a:pt x="118221" y="25908"/>
                  </a:cubicBezTo>
                  <a:lnTo>
                    <a:pt x="92894" y="25908"/>
                  </a:lnTo>
                  <a:cubicBezTo>
                    <a:pt x="90796" y="23037"/>
                    <a:pt x="87115" y="21583"/>
                    <a:pt x="83802" y="20258"/>
                  </a:cubicBezTo>
                  <a:cubicBezTo>
                    <a:pt x="81391" y="19301"/>
                    <a:pt x="78887" y="18325"/>
                    <a:pt x="77581" y="17018"/>
                  </a:cubicBezTo>
                  <a:cubicBezTo>
                    <a:pt x="76366" y="15804"/>
                    <a:pt x="75427" y="13393"/>
                    <a:pt x="74525" y="11055"/>
                  </a:cubicBezTo>
                  <a:cubicBezTo>
                    <a:pt x="72961" y="7024"/>
                    <a:pt x="71175" y="2459"/>
                    <a:pt x="66905" y="693"/>
                  </a:cubicBezTo>
                  <a:cubicBezTo>
                    <a:pt x="65727" y="203"/>
                    <a:pt x="64530" y="0"/>
                    <a:pt x="63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3"/>
            <p:cNvSpPr/>
            <p:nvPr/>
          </p:nvSpPr>
          <p:spPr>
            <a:xfrm>
              <a:off x="1891425" y="1018575"/>
              <a:ext cx="1258050" cy="1109375"/>
            </a:xfrm>
            <a:custGeom>
              <a:avLst/>
              <a:gdLst/>
              <a:ahLst/>
              <a:cxnLst/>
              <a:rect l="l" t="t" r="r" b="b"/>
              <a:pathLst>
                <a:path w="50322" h="44375" extrusionOk="0">
                  <a:moveTo>
                    <a:pt x="25162" y="1"/>
                  </a:moveTo>
                  <a:cubicBezTo>
                    <a:pt x="24745" y="1"/>
                    <a:pt x="24328" y="12"/>
                    <a:pt x="23909" y="35"/>
                  </a:cubicBezTo>
                  <a:cubicBezTo>
                    <a:pt x="20292" y="234"/>
                    <a:pt x="20549" y="5783"/>
                    <a:pt x="24052" y="5783"/>
                  </a:cubicBezTo>
                  <a:cubicBezTo>
                    <a:pt x="24114" y="5783"/>
                    <a:pt x="24177" y="5781"/>
                    <a:pt x="24240" y="5778"/>
                  </a:cubicBezTo>
                  <a:cubicBezTo>
                    <a:pt x="24569" y="5758"/>
                    <a:pt x="24898" y="5748"/>
                    <a:pt x="25225" y="5748"/>
                  </a:cubicBezTo>
                  <a:cubicBezTo>
                    <a:pt x="27352" y="5748"/>
                    <a:pt x="29443" y="6163"/>
                    <a:pt x="31437" y="6992"/>
                  </a:cubicBezTo>
                  <a:cubicBezTo>
                    <a:pt x="39812" y="10471"/>
                    <a:pt x="43806" y="20097"/>
                    <a:pt x="40346" y="28472"/>
                  </a:cubicBezTo>
                  <a:cubicBezTo>
                    <a:pt x="38652" y="32521"/>
                    <a:pt x="35505" y="35669"/>
                    <a:pt x="31456" y="37362"/>
                  </a:cubicBezTo>
                  <a:cubicBezTo>
                    <a:pt x="29422" y="38199"/>
                    <a:pt x="27291" y="38618"/>
                    <a:pt x="25161" y="38618"/>
                  </a:cubicBezTo>
                  <a:cubicBezTo>
                    <a:pt x="23030" y="38618"/>
                    <a:pt x="20900" y="38199"/>
                    <a:pt x="18866" y="37362"/>
                  </a:cubicBezTo>
                  <a:cubicBezTo>
                    <a:pt x="13639" y="35190"/>
                    <a:pt x="9829" y="30331"/>
                    <a:pt x="8927" y="24736"/>
                  </a:cubicBezTo>
                  <a:cubicBezTo>
                    <a:pt x="8522" y="22104"/>
                    <a:pt x="8761" y="19380"/>
                    <a:pt x="9608" y="16858"/>
                  </a:cubicBezTo>
                  <a:cubicBezTo>
                    <a:pt x="10178" y="15238"/>
                    <a:pt x="10970" y="13692"/>
                    <a:pt x="12019" y="12330"/>
                  </a:cubicBezTo>
                  <a:cubicBezTo>
                    <a:pt x="12902" y="11171"/>
                    <a:pt x="14541" y="10103"/>
                    <a:pt x="14835" y="8594"/>
                  </a:cubicBezTo>
                  <a:cubicBezTo>
                    <a:pt x="15218" y="6677"/>
                    <a:pt x="13608" y="5197"/>
                    <a:pt x="11933" y="5197"/>
                  </a:cubicBezTo>
                  <a:cubicBezTo>
                    <a:pt x="11277" y="5197"/>
                    <a:pt x="10610" y="5425"/>
                    <a:pt x="10050" y="5943"/>
                  </a:cubicBezTo>
                  <a:cubicBezTo>
                    <a:pt x="7712" y="8115"/>
                    <a:pt x="5908" y="10729"/>
                    <a:pt x="4675" y="13692"/>
                  </a:cubicBezTo>
                  <a:cubicBezTo>
                    <a:pt x="0" y="24993"/>
                    <a:pt x="5375" y="37988"/>
                    <a:pt x="16676" y="42663"/>
                  </a:cubicBezTo>
                  <a:cubicBezTo>
                    <a:pt x="19418" y="43804"/>
                    <a:pt x="22289" y="44375"/>
                    <a:pt x="25161" y="44375"/>
                  </a:cubicBezTo>
                  <a:cubicBezTo>
                    <a:pt x="28032" y="44375"/>
                    <a:pt x="30903" y="43804"/>
                    <a:pt x="33646" y="42663"/>
                  </a:cubicBezTo>
                  <a:cubicBezTo>
                    <a:pt x="39112" y="40399"/>
                    <a:pt x="43382" y="36129"/>
                    <a:pt x="45646" y="30662"/>
                  </a:cubicBezTo>
                  <a:cubicBezTo>
                    <a:pt x="50321" y="19361"/>
                    <a:pt x="44947" y="6367"/>
                    <a:pt x="33646" y="1692"/>
                  </a:cubicBezTo>
                  <a:cubicBezTo>
                    <a:pt x="30924" y="564"/>
                    <a:pt x="28075" y="1"/>
                    <a:pt x="25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3"/>
            <p:cNvSpPr/>
            <p:nvPr/>
          </p:nvSpPr>
          <p:spPr>
            <a:xfrm>
              <a:off x="1435400" y="2710025"/>
              <a:ext cx="2664300" cy="991625"/>
            </a:xfrm>
            <a:custGeom>
              <a:avLst/>
              <a:gdLst/>
              <a:ahLst/>
              <a:cxnLst/>
              <a:rect l="l" t="t" r="r" b="b"/>
              <a:pathLst>
                <a:path w="106572" h="39665" extrusionOk="0">
                  <a:moveTo>
                    <a:pt x="103254" y="0"/>
                  </a:moveTo>
                  <a:cubicBezTo>
                    <a:pt x="103016" y="0"/>
                    <a:pt x="102777" y="30"/>
                    <a:pt x="102540" y="92"/>
                  </a:cubicBezTo>
                  <a:lnTo>
                    <a:pt x="90447" y="3203"/>
                  </a:lnTo>
                  <a:cubicBezTo>
                    <a:pt x="87147" y="4053"/>
                    <a:pt x="88092" y="8882"/>
                    <a:pt x="91102" y="8882"/>
                  </a:cubicBezTo>
                  <a:cubicBezTo>
                    <a:pt x="91349" y="8882"/>
                    <a:pt x="91609" y="8849"/>
                    <a:pt x="91883" y="8780"/>
                  </a:cubicBezTo>
                  <a:lnTo>
                    <a:pt x="95932" y="7730"/>
                  </a:lnTo>
                  <a:lnTo>
                    <a:pt x="95932" y="7730"/>
                  </a:lnTo>
                  <a:cubicBezTo>
                    <a:pt x="83434" y="24204"/>
                    <a:pt x="64035" y="33922"/>
                    <a:pt x="43199" y="33922"/>
                  </a:cubicBezTo>
                  <a:cubicBezTo>
                    <a:pt x="30334" y="33922"/>
                    <a:pt x="17965" y="30259"/>
                    <a:pt x="7253" y="23302"/>
                  </a:cubicBezTo>
                  <a:cubicBezTo>
                    <a:pt x="6020" y="22507"/>
                    <a:pt x="4583" y="21202"/>
                    <a:pt x="3093" y="21202"/>
                  </a:cubicBezTo>
                  <a:cubicBezTo>
                    <a:pt x="2582" y="21202"/>
                    <a:pt x="2064" y="21356"/>
                    <a:pt x="1547" y="21737"/>
                  </a:cubicBezTo>
                  <a:cubicBezTo>
                    <a:pt x="1" y="22860"/>
                    <a:pt x="1" y="25271"/>
                    <a:pt x="1565" y="26394"/>
                  </a:cubicBezTo>
                  <a:cubicBezTo>
                    <a:pt x="13787" y="35081"/>
                    <a:pt x="28180" y="39664"/>
                    <a:pt x="43199" y="39664"/>
                  </a:cubicBezTo>
                  <a:cubicBezTo>
                    <a:pt x="65912" y="39664"/>
                    <a:pt x="87060" y="29044"/>
                    <a:pt x="100625" y="11043"/>
                  </a:cubicBezTo>
                  <a:lnTo>
                    <a:pt x="100773" y="15829"/>
                  </a:lnTo>
                  <a:cubicBezTo>
                    <a:pt x="100827" y="17633"/>
                    <a:pt x="102234" y="18526"/>
                    <a:pt x="103641" y="18526"/>
                  </a:cubicBezTo>
                  <a:cubicBezTo>
                    <a:pt x="105106" y="18526"/>
                    <a:pt x="106572" y="17559"/>
                    <a:pt x="106515" y="15645"/>
                  </a:cubicBezTo>
                  <a:lnTo>
                    <a:pt x="106129" y="2779"/>
                  </a:lnTo>
                  <a:cubicBezTo>
                    <a:pt x="106092" y="1914"/>
                    <a:pt x="105669" y="1104"/>
                    <a:pt x="104969" y="571"/>
                  </a:cubicBezTo>
                  <a:cubicBezTo>
                    <a:pt x="104465" y="199"/>
                    <a:pt x="103866" y="0"/>
                    <a:pt x="103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2" name="Google Shape;1922;p43"/>
          <p:cNvGrpSpPr/>
          <p:nvPr/>
        </p:nvGrpSpPr>
        <p:grpSpPr>
          <a:xfrm>
            <a:off x="7679528" y="2352062"/>
            <a:ext cx="516336" cy="511907"/>
            <a:chOff x="1333200" y="399175"/>
            <a:chExt cx="4945750" cy="4903325"/>
          </a:xfrm>
        </p:grpSpPr>
        <p:sp>
          <p:nvSpPr>
            <p:cNvPr id="1923" name="Google Shape;1923;p43"/>
            <p:cNvSpPr/>
            <p:nvPr/>
          </p:nvSpPr>
          <p:spPr>
            <a:xfrm>
              <a:off x="2067650" y="399175"/>
              <a:ext cx="3476425" cy="4903325"/>
            </a:xfrm>
            <a:custGeom>
              <a:avLst/>
              <a:gdLst/>
              <a:ahLst/>
              <a:cxnLst/>
              <a:rect l="l" t="t" r="r" b="b"/>
              <a:pathLst>
                <a:path w="139057" h="196133" extrusionOk="0">
                  <a:moveTo>
                    <a:pt x="29082" y="72372"/>
                  </a:moveTo>
                  <a:cubicBezTo>
                    <a:pt x="33646" y="72777"/>
                    <a:pt x="42481" y="74323"/>
                    <a:pt x="48334" y="80176"/>
                  </a:cubicBezTo>
                  <a:cubicBezTo>
                    <a:pt x="54021" y="85845"/>
                    <a:pt x="55641" y="94348"/>
                    <a:pt x="56101" y="99023"/>
                  </a:cubicBezTo>
                  <a:cubicBezTo>
                    <a:pt x="56009" y="99097"/>
                    <a:pt x="55917" y="99189"/>
                    <a:pt x="55825" y="99281"/>
                  </a:cubicBezTo>
                  <a:cubicBezTo>
                    <a:pt x="55788" y="99318"/>
                    <a:pt x="55770" y="99355"/>
                    <a:pt x="55733" y="99391"/>
                  </a:cubicBezTo>
                  <a:cubicBezTo>
                    <a:pt x="51077" y="98931"/>
                    <a:pt x="42591" y="97311"/>
                    <a:pt x="36886" y="91624"/>
                  </a:cubicBezTo>
                  <a:cubicBezTo>
                    <a:pt x="31051" y="85771"/>
                    <a:pt x="29487" y="76918"/>
                    <a:pt x="29082" y="72372"/>
                  </a:cubicBezTo>
                  <a:close/>
                  <a:moveTo>
                    <a:pt x="109994" y="72353"/>
                  </a:moveTo>
                  <a:lnTo>
                    <a:pt x="109994" y="72353"/>
                  </a:lnTo>
                  <a:cubicBezTo>
                    <a:pt x="109589" y="76918"/>
                    <a:pt x="108042" y="85734"/>
                    <a:pt x="102171" y="91624"/>
                  </a:cubicBezTo>
                  <a:cubicBezTo>
                    <a:pt x="96318" y="97459"/>
                    <a:pt x="87465" y="99023"/>
                    <a:pt x="82900" y="99428"/>
                  </a:cubicBezTo>
                  <a:cubicBezTo>
                    <a:pt x="83305" y="94882"/>
                    <a:pt x="84851" y="86047"/>
                    <a:pt x="90723" y="80176"/>
                  </a:cubicBezTo>
                  <a:cubicBezTo>
                    <a:pt x="96576" y="74323"/>
                    <a:pt x="105429" y="72777"/>
                    <a:pt x="109994" y="72353"/>
                  </a:cubicBezTo>
                  <a:close/>
                  <a:moveTo>
                    <a:pt x="98564" y="143492"/>
                  </a:moveTo>
                  <a:cubicBezTo>
                    <a:pt x="103055" y="143492"/>
                    <a:pt x="103257" y="150394"/>
                    <a:pt x="98784" y="150651"/>
                  </a:cubicBezTo>
                  <a:lnTo>
                    <a:pt x="43714" y="153928"/>
                  </a:lnTo>
                  <a:cubicBezTo>
                    <a:pt x="43646" y="153932"/>
                    <a:pt x="43578" y="153933"/>
                    <a:pt x="43510" y="153933"/>
                  </a:cubicBezTo>
                  <a:cubicBezTo>
                    <a:pt x="42592" y="153933"/>
                    <a:pt x="41732" y="153588"/>
                    <a:pt x="41064" y="152971"/>
                  </a:cubicBezTo>
                  <a:cubicBezTo>
                    <a:pt x="40328" y="152290"/>
                    <a:pt x="39923" y="151369"/>
                    <a:pt x="39923" y="150375"/>
                  </a:cubicBezTo>
                  <a:cubicBezTo>
                    <a:pt x="39904" y="148461"/>
                    <a:pt x="41377" y="146878"/>
                    <a:pt x="43291" y="146768"/>
                  </a:cubicBezTo>
                  <a:lnTo>
                    <a:pt x="98361" y="143492"/>
                  </a:lnTo>
                  <a:close/>
                  <a:moveTo>
                    <a:pt x="89600" y="156965"/>
                  </a:moveTo>
                  <a:cubicBezTo>
                    <a:pt x="89600" y="156983"/>
                    <a:pt x="89600" y="157001"/>
                    <a:pt x="89600" y="157020"/>
                  </a:cubicBezTo>
                  <a:lnTo>
                    <a:pt x="89600" y="164235"/>
                  </a:lnTo>
                  <a:lnTo>
                    <a:pt x="49457" y="166628"/>
                  </a:lnTo>
                  <a:lnTo>
                    <a:pt x="49457" y="159339"/>
                  </a:lnTo>
                  <a:lnTo>
                    <a:pt x="89600" y="156965"/>
                  </a:lnTo>
                  <a:close/>
                  <a:moveTo>
                    <a:pt x="98570" y="169475"/>
                  </a:moveTo>
                  <a:cubicBezTo>
                    <a:pt x="99473" y="169475"/>
                    <a:pt x="100345" y="169806"/>
                    <a:pt x="101011" y="170438"/>
                  </a:cubicBezTo>
                  <a:cubicBezTo>
                    <a:pt x="103257" y="172536"/>
                    <a:pt x="101840" y="176456"/>
                    <a:pt x="98784" y="176640"/>
                  </a:cubicBezTo>
                  <a:lnTo>
                    <a:pt x="85072" y="177450"/>
                  </a:lnTo>
                  <a:cubicBezTo>
                    <a:pt x="81460" y="177667"/>
                    <a:pt x="81711" y="183199"/>
                    <a:pt x="85199" y="183199"/>
                  </a:cubicBezTo>
                  <a:cubicBezTo>
                    <a:pt x="85266" y="183199"/>
                    <a:pt x="85334" y="183197"/>
                    <a:pt x="85403" y="183193"/>
                  </a:cubicBezTo>
                  <a:lnTo>
                    <a:pt x="89029" y="182972"/>
                  </a:lnTo>
                  <a:lnTo>
                    <a:pt x="89029" y="182972"/>
                  </a:lnTo>
                  <a:cubicBezTo>
                    <a:pt x="87557" y="187279"/>
                    <a:pt x="83471" y="190390"/>
                    <a:pt x="78685" y="190390"/>
                  </a:cubicBezTo>
                  <a:lnTo>
                    <a:pt x="60371" y="190390"/>
                  </a:lnTo>
                  <a:cubicBezTo>
                    <a:pt x="56469" y="190390"/>
                    <a:pt x="53028" y="188328"/>
                    <a:pt x="51095" y="185218"/>
                  </a:cubicBezTo>
                  <a:lnTo>
                    <a:pt x="72390" y="183966"/>
                  </a:lnTo>
                  <a:cubicBezTo>
                    <a:pt x="76008" y="183749"/>
                    <a:pt x="75733" y="178218"/>
                    <a:pt x="72230" y="178218"/>
                  </a:cubicBezTo>
                  <a:cubicBezTo>
                    <a:pt x="72168" y="178218"/>
                    <a:pt x="72105" y="178220"/>
                    <a:pt x="72041" y="178223"/>
                  </a:cubicBezTo>
                  <a:lnTo>
                    <a:pt x="43714" y="179898"/>
                  </a:lnTo>
                  <a:cubicBezTo>
                    <a:pt x="43621" y="179904"/>
                    <a:pt x="43530" y="179907"/>
                    <a:pt x="43441" y="179907"/>
                  </a:cubicBezTo>
                  <a:cubicBezTo>
                    <a:pt x="39080" y="179907"/>
                    <a:pt x="38782" y="173009"/>
                    <a:pt x="43291" y="172738"/>
                  </a:cubicBezTo>
                  <a:lnTo>
                    <a:pt x="98361" y="169481"/>
                  </a:lnTo>
                  <a:cubicBezTo>
                    <a:pt x="98431" y="169477"/>
                    <a:pt x="98501" y="169475"/>
                    <a:pt x="98570" y="169475"/>
                  </a:cubicBezTo>
                  <a:close/>
                  <a:moveTo>
                    <a:pt x="69538" y="0"/>
                  </a:moveTo>
                  <a:cubicBezTo>
                    <a:pt x="60095" y="0"/>
                    <a:pt x="50966" y="1841"/>
                    <a:pt x="42352" y="5503"/>
                  </a:cubicBezTo>
                  <a:cubicBezTo>
                    <a:pt x="39371" y="6767"/>
                    <a:pt x="40726" y="11041"/>
                    <a:pt x="43428" y="11041"/>
                  </a:cubicBezTo>
                  <a:cubicBezTo>
                    <a:pt x="43796" y="11041"/>
                    <a:pt x="44188" y="10962"/>
                    <a:pt x="44598" y="10786"/>
                  </a:cubicBezTo>
                  <a:cubicBezTo>
                    <a:pt x="52494" y="7436"/>
                    <a:pt x="60887" y="5743"/>
                    <a:pt x="69538" y="5743"/>
                  </a:cubicBezTo>
                  <a:cubicBezTo>
                    <a:pt x="104693" y="5743"/>
                    <a:pt x="133314" y="34345"/>
                    <a:pt x="133314" y="69519"/>
                  </a:cubicBezTo>
                  <a:cubicBezTo>
                    <a:pt x="133314" y="82845"/>
                    <a:pt x="129246" y="95618"/>
                    <a:pt x="121552" y="106441"/>
                  </a:cubicBezTo>
                  <a:cubicBezTo>
                    <a:pt x="114024" y="117024"/>
                    <a:pt x="103625" y="124975"/>
                    <a:pt x="91496" y="129430"/>
                  </a:cubicBezTo>
                  <a:cubicBezTo>
                    <a:pt x="90355" y="129853"/>
                    <a:pt x="89618" y="130920"/>
                    <a:pt x="89618" y="132135"/>
                  </a:cubicBezTo>
                  <a:lnTo>
                    <a:pt x="89618" y="138264"/>
                  </a:lnTo>
                  <a:lnTo>
                    <a:pt x="72409" y="139277"/>
                  </a:lnTo>
                  <a:lnTo>
                    <a:pt x="72409" y="113361"/>
                  </a:lnTo>
                  <a:lnTo>
                    <a:pt x="81023" y="105300"/>
                  </a:lnTo>
                  <a:cubicBezTo>
                    <a:pt x="84980" y="105189"/>
                    <a:pt x="97772" y="104140"/>
                    <a:pt x="106220" y="95673"/>
                  </a:cubicBezTo>
                  <a:cubicBezTo>
                    <a:pt x="116123" y="85789"/>
                    <a:pt x="115883" y="69942"/>
                    <a:pt x="115865" y="69279"/>
                  </a:cubicBezTo>
                  <a:cubicBezTo>
                    <a:pt x="115828" y="67752"/>
                    <a:pt x="114595" y="66500"/>
                    <a:pt x="113067" y="66463"/>
                  </a:cubicBezTo>
                  <a:cubicBezTo>
                    <a:pt x="113036" y="66463"/>
                    <a:pt x="112972" y="66463"/>
                    <a:pt x="112878" y="66463"/>
                  </a:cubicBezTo>
                  <a:cubicBezTo>
                    <a:pt x="110937" y="66463"/>
                    <a:pt x="96100" y="66681"/>
                    <a:pt x="86655" y="76108"/>
                  </a:cubicBezTo>
                  <a:cubicBezTo>
                    <a:pt x="78317" y="84464"/>
                    <a:pt x="77176" y="97035"/>
                    <a:pt x="77047" y="101177"/>
                  </a:cubicBezTo>
                  <a:lnTo>
                    <a:pt x="72409" y="105502"/>
                  </a:lnTo>
                  <a:lnTo>
                    <a:pt x="72409" y="77801"/>
                  </a:lnTo>
                  <a:cubicBezTo>
                    <a:pt x="73826" y="76274"/>
                    <a:pt x="76716" y="72924"/>
                    <a:pt x="79164" y="68396"/>
                  </a:cubicBezTo>
                  <a:cubicBezTo>
                    <a:pt x="80369" y="66186"/>
                    <a:pt x="78405" y="64207"/>
                    <a:pt x="76474" y="64207"/>
                  </a:cubicBezTo>
                  <a:cubicBezTo>
                    <a:pt x="75574" y="64207"/>
                    <a:pt x="74682" y="64637"/>
                    <a:pt x="74121" y="65672"/>
                  </a:cubicBezTo>
                  <a:cubicBezTo>
                    <a:pt x="72703" y="68286"/>
                    <a:pt x="71084" y="70476"/>
                    <a:pt x="69814" y="72022"/>
                  </a:cubicBezTo>
                  <a:lnTo>
                    <a:pt x="69243" y="72022"/>
                  </a:lnTo>
                  <a:cubicBezTo>
                    <a:pt x="66280" y="68396"/>
                    <a:pt x="61439" y="61236"/>
                    <a:pt x="61439" y="53230"/>
                  </a:cubicBezTo>
                  <a:cubicBezTo>
                    <a:pt x="61439" y="44965"/>
                    <a:pt x="66611" y="37603"/>
                    <a:pt x="69538" y="34088"/>
                  </a:cubicBezTo>
                  <a:cubicBezTo>
                    <a:pt x="72464" y="37603"/>
                    <a:pt x="77618" y="44929"/>
                    <a:pt x="77618" y="53230"/>
                  </a:cubicBezTo>
                  <a:cubicBezTo>
                    <a:pt x="77618" y="53911"/>
                    <a:pt x="77581" y="54592"/>
                    <a:pt x="77526" y="55254"/>
                  </a:cubicBezTo>
                  <a:cubicBezTo>
                    <a:pt x="77327" y="57237"/>
                    <a:pt x="78896" y="58317"/>
                    <a:pt x="80441" y="58317"/>
                  </a:cubicBezTo>
                  <a:cubicBezTo>
                    <a:pt x="81764" y="58317"/>
                    <a:pt x="83070" y="57524"/>
                    <a:pt x="83231" y="55825"/>
                  </a:cubicBezTo>
                  <a:cubicBezTo>
                    <a:pt x="83324" y="54960"/>
                    <a:pt x="83360" y="54095"/>
                    <a:pt x="83360" y="53230"/>
                  </a:cubicBezTo>
                  <a:cubicBezTo>
                    <a:pt x="83360" y="39241"/>
                    <a:pt x="72004" y="28216"/>
                    <a:pt x="71507" y="27756"/>
                  </a:cubicBezTo>
                  <a:cubicBezTo>
                    <a:pt x="70955" y="27222"/>
                    <a:pt x="70242" y="26955"/>
                    <a:pt x="69528" y="26955"/>
                  </a:cubicBezTo>
                  <a:cubicBezTo>
                    <a:pt x="68815" y="26955"/>
                    <a:pt x="68102" y="27222"/>
                    <a:pt x="67550" y="27756"/>
                  </a:cubicBezTo>
                  <a:cubicBezTo>
                    <a:pt x="67053" y="28216"/>
                    <a:pt x="55696" y="39241"/>
                    <a:pt x="55696" y="53230"/>
                  </a:cubicBezTo>
                  <a:cubicBezTo>
                    <a:pt x="55696" y="65120"/>
                    <a:pt x="63887" y="74856"/>
                    <a:pt x="66666" y="77820"/>
                  </a:cubicBezTo>
                  <a:lnTo>
                    <a:pt x="66666" y="105484"/>
                  </a:lnTo>
                  <a:lnTo>
                    <a:pt x="62028" y="101140"/>
                  </a:lnTo>
                  <a:cubicBezTo>
                    <a:pt x="61881" y="96980"/>
                    <a:pt x="60721" y="84446"/>
                    <a:pt x="52402" y="76108"/>
                  </a:cubicBezTo>
                  <a:cubicBezTo>
                    <a:pt x="42957" y="66681"/>
                    <a:pt x="28120" y="66463"/>
                    <a:pt x="26195" y="66463"/>
                  </a:cubicBezTo>
                  <a:cubicBezTo>
                    <a:pt x="26101" y="66463"/>
                    <a:pt x="26038" y="66463"/>
                    <a:pt x="26008" y="66463"/>
                  </a:cubicBezTo>
                  <a:cubicBezTo>
                    <a:pt x="24462" y="66500"/>
                    <a:pt x="23229" y="67752"/>
                    <a:pt x="23192" y="69279"/>
                  </a:cubicBezTo>
                  <a:cubicBezTo>
                    <a:pt x="23173" y="69942"/>
                    <a:pt x="22934" y="85789"/>
                    <a:pt x="32836" y="95673"/>
                  </a:cubicBezTo>
                  <a:cubicBezTo>
                    <a:pt x="41321" y="104158"/>
                    <a:pt x="54150" y="105189"/>
                    <a:pt x="58071" y="105300"/>
                  </a:cubicBezTo>
                  <a:lnTo>
                    <a:pt x="66666" y="113361"/>
                  </a:lnTo>
                  <a:lnTo>
                    <a:pt x="66666" y="139608"/>
                  </a:lnTo>
                  <a:lnTo>
                    <a:pt x="49457" y="140639"/>
                  </a:lnTo>
                  <a:lnTo>
                    <a:pt x="49457" y="132117"/>
                  </a:lnTo>
                  <a:cubicBezTo>
                    <a:pt x="49457" y="130920"/>
                    <a:pt x="48702" y="129835"/>
                    <a:pt x="47561" y="129430"/>
                  </a:cubicBezTo>
                  <a:cubicBezTo>
                    <a:pt x="35432" y="124975"/>
                    <a:pt x="25032" y="117024"/>
                    <a:pt x="17504" y="106441"/>
                  </a:cubicBezTo>
                  <a:cubicBezTo>
                    <a:pt x="9811" y="95618"/>
                    <a:pt x="5743" y="82845"/>
                    <a:pt x="5743" y="69519"/>
                  </a:cubicBezTo>
                  <a:cubicBezTo>
                    <a:pt x="5743" y="59285"/>
                    <a:pt x="8099" y="49512"/>
                    <a:pt x="12737" y="40474"/>
                  </a:cubicBezTo>
                  <a:cubicBezTo>
                    <a:pt x="17155" y="31842"/>
                    <a:pt x="23615" y="24204"/>
                    <a:pt x="31401" y="18387"/>
                  </a:cubicBezTo>
                  <a:cubicBezTo>
                    <a:pt x="33845" y="16558"/>
                    <a:pt x="31988" y="13188"/>
                    <a:pt x="29623" y="13188"/>
                  </a:cubicBezTo>
                  <a:cubicBezTo>
                    <a:pt x="29086" y="13188"/>
                    <a:pt x="28523" y="13362"/>
                    <a:pt x="27977" y="13768"/>
                  </a:cubicBezTo>
                  <a:cubicBezTo>
                    <a:pt x="19474" y="20118"/>
                    <a:pt x="12443" y="28437"/>
                    <a:pt x="7620" y="37842"/>
                  </a:cubicBezTo>
                  <a:cubicBezTo>
                    <a:pt x="2559" y="47708"/>
                    <a:pt x="0" y="58365"/>
                    <a:pt x="0" y="69519"/>
                  </a:cubicBezTo>
                  <a:cubicBezTo>
                    <a:pt x="0" y="84041"/>
                    <a:pt x="4436" y="97956"/>
                    <a:pt x="12811" y="109754"/>
                  </a:cubicBezTo>
                  <a:cubicBezTo>
                    <a:pt x="20633" y="120742"/>
                    <a:pt x="31272" y="129135"/>
                    <a:pt x="43714" y="134105"/>
                  </a:cubicBezTo>
                  <a:lnTo>
                    <a:pt x="43714" y="140970"/>
                  </a:lnTo>
                  <a:cubicBezTo>
                    <a:pt x="31564" y="141244"/>
                    <a:pt x="31312" y="159673"/>
                    <a:pt x="43444" y="159673"/>
                  </a:cubicBezTo>
                  <a:cubicBezTo>
                    <a:pt x="43533" y="159673"/>
                    <a:pt x="43623" y="159672"/>
                    <a:pt x="43714" y="159670"/>
                  </a:cubicBezTo>
                  <a:lnTo>
                    <a:pt x="43714" y="166959"/>
                  </a:lnTo>
                  <a:cubicBezTo>
                    <a:pt x="31277" y="167372"/>
                    <a:pt x="31967" y="185618"/>
                    <a:pt x="43987" y="185618"/>
                  </a:cubicBezTo>
                  <a:cubicBezTo>
                    <a:pt x="44276" y="185618"/>
                    <a:pt x="44572" y="185607"/>
                    <a:pt x="44874" y="185586"/>
                  </a:cubicBezTo>
                  <a:cubicBezTo>
                    <a:pt x="47322" y="191752"/>
                    <a:pt x="53359" y="196132"/>
                    <a:pt x="60371" y="196132"/>
                  </a:cubicBezTo>
                  <a:lnTo>
                    <a:pt x="78685" y="196132"/>
                  </a:lnTo>
                  <a:cubicBezTo>
                    <a:pt x="86784" y="196132"/>
                    <a:pt x="93576" y="190298"/>
                    <a:pt x="95048" y="182622"/>
                  </a:cubicBezTo>
                  <a:lnTo>
                    <a:pt x="99116" y="182383"/>
                  </a:lnTo>
                  <a:cubicBezTo>
                    <a:pt x="110859" y="181678"/>
                    <a:pt x="110135" y="163719"/>
                    <a:pt x="98668" y="163719"/>
                  </a:cubicBezTo>
                  <a:cubicBezTo>
                    <a:pt x="98453" y="163719"/>
                    <a:pt x="98234" y="163725"/>
                    <a:pt x="98011" y="163738"/>
                  </a:cubicBezTo>
                  <a:lnTo>
                    <a:pt x="95361" y="163904"/>
                  </a:lnTo>
                  <a:lnTo>
                    <a:pt x="95361" y="157020"/>
                  </a:lnTo>
                  <a:cubicBezTo>
                    <a:pt x="95361" y="156891"/>
                    <a:pt x="95342" y="156744"/>
                    <a:pt x="95342" y="156615"/>
                  </a:cubicBezTo>
                  <a:lnTo>
                    <a:pt x="99116" y="156394"/>
                  </a:lnTo>
                  <a:cubicBezTo>
                    <a:pt x="110836" y="155708"/>
                    <a:pt x="110153" y="137747"/>
                    <a:pt x="98685" y="137747"/>
                  </a:cubicBezTo>
                  <a:cubicBezTo>
                    <a:pt x="98465" y="137747"/>
                    <a:pt x="98240" y="137754"/>
                    <a:pt x="98011" y="137767"/>
                  </a:cubicBezTo>
                  <a:lnTo>
                    <a:pt x="95361" y="137915"/>
                  </a:lnTo>
                  <a:lnTo>
                    <a:pt x="95361" y="134105"/>
                  </a:lnTo>
                  <a:cubicBezTo>
                    <a:pt x="107785" y="129135"/>
                    <a:pt x="118423" y="120760"/>
                    <a:pt x="126246" y="109754"/>
                  </a:cubicBezTo>
                  <a:cubicBezTo>
                    <a:pt x="134620" y="97956"/>
                    <a:pt x="139056" y="84041"/>
                    <a:pt x="139056" y="69519"/>
                  </a:cubicBezTo>
                  <a:cubicBezTo>
                    <a:pt x="139056" y="31179"/>
                    <a:pt x="107877" y="0"/>
                    <a:pt x="69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3"/>
            <p:cNvSpPr/>
            <p:nvPr/>
          </p:nvSpPr>
          <p:spPr>
            <a:xfrm>
              <a:off x="2019875" y="416800"/>
              <a:ext cx="483025" cy="431150"/>
            </a:xfrm>
            <a:custGeom>
              <a:avLst/>
              <a:gdLst/>
              <a:ahLst/>
              <a:cxnLst/>
              <a:rect l="l" t="t" r="r" b="b"/>
              <a:pathLst>
                <a:path w="19321" h="17246" extrusionOk="0">
                  <a:moveTo>
                    <a:pt x="4169" y="0"/>
                  </a:moveTo>
                  <a:cubicBezTo>
                    <a:pt x="1978" y="0"/>
                    <a:pt x="1" y="2845"/>
                    <a:pt x="1985" y="4872"/>
                  </a:cubicBezTo>
                  <a:lnTo>
                    <a:pt x="13231" y="16394"/>
                  </a:lnTo>
                  <a:cubicBezTo>
                    <a:pt x="13818" y="16994"/>
                    <a:pt x="14488" y="17246"/>
                    <a:pt x="15140" y="17246"/>
                  </a:cubicBezTo>
                  <a:cubicBezTo>
                    <a:pt x="17329" y="17246"/>
                    <a:pt x="19321" y="14409"/>
                    <a:pt x="17336" y="12382"/>
                  </a:cubicBezTo>
                  <a:lnTo>
                    <a:pt x="6090" y="860"/>
                  </a:lnTo>
                  <a:cubicBezTo>
                    <a:pt x="5497" y="254"/>
                    <a:pt x="4823" y="0"/>
                    <a:pt x="4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3"/>
            <p:cNvSpPr/>
            <p:nvPr/>
          </p:nvSpPr>
          <p:spPr>
            <a:xfrm>
              <a:off x="1641025" y="904525"/>
              <a:ext cx="553675" cy="349525"/>
            </a:xfrm>
            <a:custGeom>
              <a:avLst/>
              <a:gdLst/>
              <a:ahLst/>
              <a:cxnLst/>
              <a:rect l="l" t="t" r="r" b="b"/>
              <a:pathLst>
                <a:path w="22147" h="13981" extrusionOk="0">
                  <a:moveTo>
                    <a:pt x="4174" y="0"/>
                  </a:moveTo>
                  <a:cubicBezTo>
                    <a:pt x="1671" y="0"/>
                    <a:pt x="1" y="3766"/>
                    <a:pt x="2691" y="5352"/>
                  </a:cubicBezTo>
                  <a:lnTo>
                    <a:pt x="16513" y="13561"/>
                  </a:lnTo>
                  <a:cubicBezTo>
                    <a:pt x="17003" y="13853"/>
                    <a:pt x="17490" y="13981"/>
                    <a:pt x="17949" y="13981"/>
                  </a:cubicBezTo>
                  <a:cubicBezTo>
                    <a:pt x="20440" y="13981"/>
                    <a:pt x="22147" y="10228"/>
                    <a:pt x="19458" y="8628"/>
                  </a:cubicBezTo>
                  <a:lnTo>
                    <a:pt x="5617" y="419"/>
                  </a:lnTo>
                  <a:cubicBezTo>
                    <a:pt x="5123" y="127"/>
                    <a:pt x="4634" y="0"/>
                    <a:pt x="4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3"/>
            <p:cNvSpPr/>
            <p:nvPr/>
          </p:nvSpPr>
          <p:spPr>
            <a:xfrm>
              <a:off x="1406800" y="1473375"/>
              <a:ext cx="589175" cy="253100"/>
            </a:xfrm>
            <a:custGeom>
              <a:avLst/>
              <a:gdLst/>
              <a:ahLst/>
              <a:cxnLst/>
              <a:rect l="l" t="t" r="r" b="b"/>
              <a:pathLst>
                <a:path w="23567" h="10124" extrusionOk="0">
                  <a:moveTo>
                    <a:pt x="3976" y="1"/>
                  </a:moveTo>
                  <a:cubicBezTo>
                    <a:pt x="1036" y="1"/>
                    <a:pt x="0" y="4731"/>
                    <a:pt x="3262" y="5660"/>
                  </a:cubicBezTo>
                  <a:lnTo>
                    <a:pt x="18759" y="10004"/>
                  </a:lnTo>
                  <a:cubicBezTo>
                    <a:pt x="19049" y="10085"/>
                    <a:pt x="19325" y="10123"/>
                    <a:pt x="19587" y="10123"/>
                  </a:cubicBezTo>
                  <a:cubicBezTo>
                    <a:pt x="22515" y="10123"/>
                    <a:pt x="23567" y="5393"/>
                    <a:pt x="20305" y="4464"/>
                  </a:cubicBezTo>
                  <a:lnTo>
                    <a:pt x="4808" y="120"/>
                  </a:lnTo>
                  <a:cubicBezTo>
                    <a:pt x="4517" y="39"/>
                    <a:pt x="4239" y="1"/>
                    <a:pt x="3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3"/>
            <p:cNvSpPr/>
            <p:nvPr/>
          </p:nvSpPr>
          <p:spPr>
            <a:xfrm>
              <a:off x="1333200" y="2084625"/>
              <a:ext cx="587675" cy="148250"/>
            </a:xfrm>
            <a:custGeom>
              <a:avLst/>
              <a:gdLst/>
              <a:ahLst/>
              <a:cxnLst/>
              <a:rect l="l" t="t" r="r" b="b"/>
              <a:pathLst>
                <a:path w="23507" h="5930" extrusionOk="0">
                  <a:moveTo>
                    <a:pt x="3637" y="1"/>
                  </a:moveTo>
                  <a:cubicBezTo>
                    <a:pt x="75" y="1"/>
                    <a:pt x="1" y="5709"/>
                    <a:pt x="3684" y="5745"/>
                  </a:cubicBezTo>
                  <a:lnTo>
                    <a:pt x="19771" y="5929"/>
                  </a:lnTo>
                  <a:lnTo>
                    <a:pt x="19807" y="5929"/>
                  </a:lnTo>
                  <a:cubicBezTo>
                    <a:pt x="23470" y="5929"/>
                    <a:pt x="23507" y="242"/>
                    <a:pt x="19844" y="187"/>
                  </a:cubicBezTo>
                  <a:lnTo>
                    <a:pt x="3739" y="2"/>
                  </a:lnTo>
                  <a:cubicBezTo>
                    <a:pt x="3705" y="1"/>
                    <a:pt x="3671" y="1"/>
                    <a:pt x="3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3"/>
            <p:cNvSpPr/>
            <p:nvPr/>
          </p:nvSpPr>
          <p:spPr>
            <a:xfrm>
              <a:off x="1404925" y="2596300"/>
              <a:ext cx="569350" cy="243300"/>
            </a:xfrm>
            <a:custGeom>
              <a:avLst/>
              <a:gdLst/>
              <a:ahLst/>
              <a:cxnLst/>
              <a:rect l="l" t="t" r="r" b="b"/>
              <a:pathLst>
                <a:path w="22774" h="9732" extrusionOk="0">
                  <a:moveTo>
                    <a:pt x="19617" y="0"/>
                  </a:moveTo>
                  <a:cubicBezTo>
                    <a:pt x="19377" y="0"/>
                    <a:pt x="19133" y="31"/>
                    <a:pt x="18889" y="95"/>
                  </a:cubicBezTo>
                  <a:lnTo>
                    <a:pt x="3300" y="4070"/>
                  </a:lnTo>
                  <a:cubicBezTo>
                    <a:pt x="0" y="4921"/>
                    <a:pt x="960" y="9731"/>
                    <a:pt x="3942" y="9731"/>
                  </a:cubicBezTo>
                  <a:cubicBezTo>
                    <a:pt x="4187" y="9731"/>
                    <a:pt x="4446" y="9699"/>
                    <a:pt x="4717" y="9629"/>
                  </a:cubicBezTo>
                  <a:lnTo>
                    <a:pt x="20307" y="5653"/>
                  </a:lnTo>
                  <a:cubicBezTo>
                    <a:pt x="21853" y="5267"/>
                    <a:pt x="22773" y="3702"/>
                    <a:pt x="22387" y="2156"/>
                  </a:cubicBezTo>
                  <a:cubicBezTo>
                    <a:pt x="22061" y="869"/>
                    <a:pt x="20900" y="0"/>
                    <a:pt x="19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3"/>
            <p:cNvSpPr/>
            <p:nvPr/>
          </p:nvSpPr>
          <p:spPr>
            <a:xfrm>
              <a:off x="1635975" y="3068550"/>
              <a:ext cx="536600" cy="341200"/>
            </a:xfrm>
            <a:custGeom>
              <a:avLst/>
              <a:gdLst/>
              <a:ahLst/>
              <a:cxnLst/>
              <a:rect l="l" t="t" r="r" b="b"/>
              <a:pathLst>
                <a:path w="21464" h="13648" extrusionOk="0">
                  <a:moveTo>
                    <a:pt x="18183" y="1"/>
                  </a:moveTo>
                  <a:cubicBezTo>
                    <a:pt x="17710" y="1"/>
                    <a:pt x="17231" y="118"/>
                    <a:pt x="16789" y="365"/>
                  </a:cubicBezTo>
                  <a:lnTo>
                    <a:pt x="2745" y="8243"/>
                  </a:lnTo>
                  <a:cubicBezTo>
                    <a:pt x="0" y="9796"/>
                    <a:pt x="1653" y="13647"/>
                    <a:pt x="4184" y="13647"/>
                  </a:cubicBezTo>
                  <a:cubicBezTo>
                    <a:pt x="4623" y="13647"/>
                    <a:pt x="5088" y="13532"/>
                    <a:pt x="5561" y="13268"/>
                  </a:cubicBezTo>
                  <a:lnTo>
                    <a:pt x="19587" y="5390"/>
                  </a:lnTo>
                  <a:cubicBezTo>
                    <a:pt x="20985" y="4599"/>
                    <a:pt x="21464" y="2850"/>
                    <a:pt x="20691" y="1470"/>
                  </a:cubicBezTo>
                  <a:cubicBezTo>
                    <a:pt x="20165" y="531"/>
                    <a:pt x="19188" y="1"/>
                    <a:pt x="18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3"/>
            <p:cNvSpPr/>
            <p:nvPr/>
          </p:nvSpPr>
          <p:spPr>
            <a:xfrm>
              <a:off x="2013150" y="3474175"/>
              <a:ext cx="490250" cy="425100"/>
            </a:xfrm>
            <a:custGeom>
              <a:avLst/>
              <a:gdLst/>
              <a:ahLst/>
              <a:cxnLst/>
              <a:rect l="l" t="t" r="r" b="b"/>
              <a:pathLst>
                <a:path w="19610" h="17004" extrusionOk="0">
                  <a:moveTo>
                    <a:pt x="15423" y="0"/>
                  </a:moveTo>
                  <a:cubicBezTo>
                    <a:pt x="14786" y="0"/>
                    <a:pt x="14128" y="242"/>
                    <a:pt x="13537" y="816"/>
                  </a:cubicBezTo>
                  <a:lnTo>
                    <a:pt x="2033" y="12062"/>
                  </a:lnTo>
                  <a:cubicBezTo>
                    <a:pt x="0" y="14037"/>
                    <a:pt x="1954" y="17004"/>
                    <a:pt x="4169" y="17004"/>
                  </a:cubicBezTo>
                  <a:cubicBezTo>
                    <a:pt x="4802" y="17004"/>
                    <a:pt x="5457" y="16761"/>
                    <a:pt x="6046" y="16185"/>
                  </a:cubicBezTo>
                  <a:lnTo>
                    <a:pt x="17549" y="4939"/>
                  </a:lnTo>
                  <a:cubicBezTo>
                    <a:pt x="19609" y="2936"/>
                    <a:pt x="17645" y="0"/>
                    <a:pt x="15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3"/>
            <p:cNvSpPr/>
            <p:nvPr/>
          </p:nvSpPr>
          <p:spPr>
            <a:xfrm>
              <a:off x="5108850" y="3474450"/>
              <a:ext cx="483000" cy="431175"/>
            </a:xfrm>
            <a:custGeom>
              <a:avLst/>
              <a:gdLst/>
              <a:ahLst/>
              <a:cxnLst/>
              <a:rect l="l" t="t" r="r" b="b"/>
              <a:pathLst>
                <a:path w="19320" h="17247" extrusionOk="0">
                  <a:moveTo>
                    <a:pt x="4168" y="1"/>
                  </a:moveTo>
                  <a:cubicBezTo>
                    <a:pt x="1977" y="1"/>
                    <a:pt x="0" y="2846"/>
                    <a:pt x="1984" y="4873"/>
                  </a:cubicBezTo>
                  <a:lnTo>
                    <a:pt x="13230" y="16395"/>
                  </a:lnTo>
                  <a:cubicBezTo>
                    <a:pt x="13817" y="16994"/>
                    <a:pt x="14487" y="17246"/>
                    <a:pt x="15139" y="17246"/>
                  </a:cubicBezTo>
                  <a:cubicBezTo>
                    <a:pt x="17328" y="17246"/>
                    <a:pt x="19320" y="14410"/>
                    <a:pt x="17335" y="12382"/>
                  </a:cubicBezTo>
                  <a:lnTo>
                    <a:pt x="6089" y="860"/>
                  </a:lnTo>
                  <a:cubicBezTo>
                    <a:pt x="5496" y="255"/>
                    <a:pt x="4822" y="1"/>
                    <a:pt x="4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3"/>
            <p:cNvSpPr/>
            <p:nvPr/>
          </p:nvSpPr>
          <p:spPr>
            <a:xfrm>
              <a:off x="5417450" y="3068125"/>
              <a:ext cx="553750" cy="349800"/>
            </a:xfrm>
            <a:custGeom>
              <a:avLst/>
              <a:gdLst/>
              <a:ahLst/>
              <a:cxnLst/>
              <a:rect l="l" t="t" r="r" b="b"/>
              <a:pathLst>
                <a:path w="22150" h="13992" extrusionOk="0">
                  <a:moveTo>
                    <a:pt x="4180" y="0"/>
                  </a:moveTo>
                  <a:cubicBezTo>
                    <a:pt x="1684" y="0"/>
                    <a:pt x="0" y="3769"/>
                    <a:pt x="2690" y="5370"/>
                  </a:cubicBezTo>
                  <a:lnTo>
                    <a:pt x="16513" y="13579"/>
                  </a:lnTo>
                  <a:cubicBezTo>
                    <a:pt x="16999" y="13866"/>
                    <a:pt x="17481" y="13992"/>
                    <a:pt x="17937" y="13992"/>
                  </a:cubicBezTo>
                  <a:cubicBezTo>
                    <a:pt x="20434" y="13992"/>
                    <a:pt x="22150" y="10231"/>
                    <a:pt x="19458" y="8628"/>
                  </a:cubicBezTo>
                  <a:lnTo>
                    <a:pt x="5616" y="419"/>
                  </a:lnTo>
                  <a:cubicBezTo>
                    <a:pt x="5125" y="127"/>
                    <a:pt x="4639" y="0"/>
                    <a:pt x="4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3"/>
            <p:cNvSpPr/>
            <p:nvPr/>
          </p:nvSpPr>
          <p:spPr>
            <a:xfrm>
              <a:off x="5615850" y="2596050"/>
              <a:ext cx="589525" cy="253150"/>
            </a:xfrm>
            <a:custGeom>
              <a:avLst/>
              <a:gdLst/>
              <a:ahLst/>
              <a:cxnLst/>
              <a:rect l="l" t="t" r="r" b="b"/>
              <a:pathLst>
                <a:path w="23581" h="10126" extrusionOk="0">
                  <a:moveTo>
                    <a:pt x="3979" y="0"/>
                  </a:moveTo>
                  <a:cubicBezTo>
                    <a:pt x="1045" y="0"/>
                    <a:pt x="0" y="4734"/>
                    <a:pt x="3257" y="5645"/>
                  </a:cubicBezTo>
                  <a:lnTo>
                    <a:pt x="18755" y="10007"/>
                  </a:lnTo>
                  <a:cubicBezTo>
                    <a:pt x="19045" y="10088"/>
                    <a:pt x="19322" y="10126"/>
                    <a:pt x="19584" y="10126"/>
                  </a:cubicBezTo>
                  <a:cubicBezTo>
                    <a:pt x="22529" y="10126"/>
                    <a:pt x="23580" y="5380"/>
                    <a:pt x="20301" y="4467"/>
                  </a:cubicBezTo>
                  <a:lnTo>
                    <a:pt x="4822" y="123"/>
                  </a:lnTo>
                  <a:cubicBezTo>
                    <a:pt x="4527" y="39"/>
                    <a:pt x="4245" y="0"/>
                    <a:pt x="3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3"/>
            <p:cNvSpPr/>
            <p:nvPr/>
          </p:nvSpPr>
          <p:spPr>
            <a:xfrm>
              <a:off x="5690325" y="2089225"/>
              <a:ext cx="588625" cy="148750"/>
            </a:xfrm>
            <a:custGeom>
              <a:avLst/>
              <a:gdLst/>
              <a:ahLst/>
              <a:cxnLst/>
              <a:rect l="l" t="t" r="r" b="b"/>
              <a:pathLst>
                <a:path w="23545" h="5950" extrusionOk="0">
                  <a:moveTo>
                    <a:pt x="3654" y="1"/>
                  </a:moveTo>
                  <a:cubicBezTo>
                    <a:pt x="74" y="1"/>
                    <a:pt x="1" y="5709"/>
                    <a:pt x="3702" y="5745"/>
                  </a:cubicBezTo>
                  <a:lnTo>
                    <a:pt x="19789" y="5948"/>
                  </a:lnTo>
                  <a:cubicBezTo>
                    <a:pt x="19823" y="5949"/>
                    <a:pt x="19857" y="5949"/>
                    <a:pt x="19891" y="5949"/>
                  </a:cubicBezTo>
                  <a:cubicBezTo>
                    <a:pt x="23471" y="5949"/>
                    <a:pt x="23545" y="241"/>
                    <a:pt x="19844" y="205"/>
                  </a:cubicBezTo>
                  <a:lnTo>
                    <a:pt x="3757" y="3"/>
                  </a:lnTo>
                  <a:cubicBezTo>
                    <a:pt x="3722" y="1"/>
                    <a:pt x="3688" y="1"/>
                    <a:pt x="3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3"/>
            <p:cNvSpPr/>
            <p:nvPr/>
          </p:nvSpPr>
          <p:spPr>
            <a:xfrm>
              <a:off x="5637450" y="1482550"/>
              <a:ext cx="569375" cy="243550"/>
            </a:xfrm>
            <a:custGeom>
              <a:avLst/>
              <a:gdLst/>
              <a:ahLst/>
              <a:cxnLst/>
              <a:rect l="l" t="t" r="r" b="b"/>
              <a:pathLst>
                <a:path w="22775" h="9742" extrusionOk="0">
                  <a:moveTo>
                    <a:pt x="18830" y="1"/>
                  </a:moveTo>
                  <a:cubicBezTo>
                    <a:pt x="18585" y="1"/>
                    <a:pt x="18327" y="33"/>
                    <a:pt x="18057" y="103"/>
                  </a:cubicBezTo>
                  <a:lnTo>
                    <a:pt x="2467" y="4097"/>
                  </a:lnTo>
                  <a:cubicBezTo>
                    <a:pt x="921" y="4483"/>
                    <a:pt x="1" y="6048"/>
                    <a:pt x="387" y="7575"/>
                  </a:cubicBezTo>
                  <a:cubicBezTo>
                    <a:pt x="716" y="8858"/>
                    <a:pt x="1934" y="9741"/>
                    <a:pt x="3207" y="9741"/>
                  </a:cubicBezTo>
                  <a:cubicBezTo>
                    <a:pt x="3433" y="9741"/>
                    <a:pt x="3660" y="9713"/>
                    <a:pt x="3884" y="9655"/>
                  </a:cubicBezTo>
                  <a:lnTo>
                    <a:pt x="19474" y="5680"/>
                  </a:lnTo>
                  <a:cubicBezTo>
                    <a:pt x="22774" y="4829"/>
                    <a:pt x="21814" y="1"/>
                    <a:pt x="18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3"/>
            <p:cNvSpPr/>
            <p:nvPr/>
          </p:nvSpPr>
          <p:spPr>
            <a:xfrm>
              <a:off x="5439125" y="912700"/>
              <a:ext cx="536550" cy="340600"/>
            </a:xfrm>
            <a:custGeom>
              <a:avLst/>
              <a:gdLst/>
              <a:ahLst/>
              <a:cxnLst/>
              <a:rect l="l" t="t" r="r" b="b"/>
              <a:pathLst>
                <a:path w="21462" h="13624" extrusionOk="0">
                  <a:moveTo>
                    <a:pt x="17295" y="1"/>
                  </a:moveTo>
                  <a:cubicBezTo>
                    <a:pt x="16852" y="1"/>
                    <a:pt x="16382" y="118"/>
                    <a:pt x="15903" y="386"/>
                  </a:cubicBezTo>
                  <a:lnTo>
                    <a:pt x="1878" y="8264"/>
                  </a:lnTo>
                  <a:cubicBezTo>
                    <a:pt x="498" y="9037"/>
                    <a:pt x="1" y="10786"/>
                    <a:pt x="774" y="12185"/>
                  </a:cubicBezTo>
                  <a:cubicBezTo>
                    <a:pt x="1289" y="13101"/>
                    <a:pt x="2300" y="13624"/>
                    <a:pt x="3318" y="13624"/>
                  </a:cubicBezTo>
                  <a:cubicBezTo>
                    <a:pt x="3792" y="13624"/>
                    <a:pt x="4267" y="13510"/>
                    <a:pt x="4694" y="13270"/>
                  </a:cubicBezTo>
                  <a:lnTo>
                    <a:pt x="18719" y="5393"/>
                  </a:lnTo>
                  <a:cubicBezTo>
                    <a:pt x="21462" y="3857"/>
                    <a:pt x="19828" y="1"/>
                    <a:pt x="17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3"/>
            <p:cNvSpPr/>
            <p:nvPr/>
          </p:nvSpPr>
          <p:spPr>
            <a:xfrm>
              <a:off x="5114725" y="423350"/>
              <a:ext cx="484475" cy="424950"/>
            </a:xfrm>
            <a:custGeom>
              <a:avLst/>
              <a:gdLst/>
              <a:ahLst/>
              <a:cxnLst/>
              <a:rect l="l" t="t" r="r" b="b"/>
              <a:pathLst>
                <a:path w="19379" h="16998" extrusionOk="0">
                  <a:moveTo>
                    <a:pt x="15199" y="0"/>
                  </a:moveTo>
                  <a:cubicBezTo>
                    <a:pt x="14560" y="0"/>
                    <a:pt x="13900" y="243"/>
                    <a:pt x="13308" y="818"/>
                  </a:cubicBezTo>
                  <a:lnTo>
                    <a:pt x="1804" y="12064"/>
                  </a:lnTo>
                  <a:cubicBezTo>
                    <a:pt x="1" y="13813"/>
                    <a:pt x="1252" y="16997"/>
                    <a:pt x="3811" y="16997"/>
                  </a:cubicBezTo>
                  <a:cubicBezTo>
                    <a:pt x="4528" y="16997"/>
                    <a:pt x="5246" y="16721"/>
                    <a:pt x="5817" y="16169"/>
                  </a:cubicBezTo>
                  <a:lnTo>
                    <a:pt x="17321" y="4941"/>
                  </a:lnTo>
                  <a:cubicBezTo>
                    <a:pt x="19379" y="2926"/>
                    <a:pt x="17419" y="0"/>
                    <a:pt x="15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43"/>
          <p:cNvGrpSpPr/>
          <p:nvPr/>
        </p:nvGrpSpPr>
        <p:grpSpPr>
          <a:xfrm>
            <a:off x="7291424" y="3458221"/>
            <a:ext cx="516448" cy="509210"/>
            <a:chOff x="1324125" y="399000"/>
            <a:chExt cx="4965850" cy="4896250"/>
          </a:xfrm>
        </p:grpSpPr>
        <p:sp>
          <p:nvSpPr>
            <p:cNvPr id="1939" name="Google Shape;1939;p43"/>
            <p:cNvSpPr/>
            <p:nvPr/>
          </p:nvSpPr>
          <p:spPr>
            <a:xfrm>
              <a:off x="4496850" y="2149200"/>
              <a:ext cx="1253375" cy="1201350"/>
            </a:xfrm>
            <a:custGeom>
              <a:avLst/>
              <a:gdLst/>
              <a:ahLst/>
              <a:cxnLst/>
              <a:rect l="l" t="t" r="r" b="b"/>
              <a:pathLst>
                <a:path w="50135" h="48054" extrusionOk="0">
                  <a:moveTo>
                    <a:pt x="4171" y="1"/>
                  </a:moveTo>
                  <a:cubicBezTo>
                    <a:pt x="1973" y="1"/>
                    <a:pt x="1" y="2890"/>
                    <a:pt x="2021" y="4911"/>
                  </a:cubicBezTo>
                  <a:lnTo>
                    <a:pt x="44318" y="47207"/>
                  </a:lnTo>
                  <a:cubicBezTo>
                    <a:pt x="44888" y="47778"/>
                    <a:pt x="45625" y="48054"/>
                    <a:pt x="46361" y="48054"/>
                  </a:cubicBezTo>
                  <a:cubicBezTo>
                    <a:pt x="48882" y="48054"/>
                    <a:pt x="50134" y="44906"/>
                    <a:pt x="48386" y="43158"/>
                  </a:cubicBezTo>
                  <a:lnTo>
                    <a:pt x="6071" y="843"/>
                  </a:lnTo>
                  <a:cubicBezTo>
                    <a:pt x="5482" y="250"/>
                    <a:pt x="4817" y="1"/>
                    <a:pt x="4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3"/>
            <p:cNvSpPr/>
            <p:nvPr/>
          </p:nvSpPr>
          <p:spPr>
            <a:xfrm>
              <a:off x="3089175" y="818800"/>
              <a:ext cx="3200800" cy="4476450"/>
            </a:xfrm>
            <a:custGeom>
              <a:avLst/>
              <a:gdLst/>
              <a:ahLst/>
              <a:cxnLst/>
              <a:rect l="l" t="t" r="r" b="b"/>
              <a:pathLst>
                <a:path w="128032" h="179058" extrusionOk="0">
                  <a:moveTo>
                    <a:pt x="21731" y="1"/>
                  </a:moveTo>
                  <a:cubicBezTo>
                    <a:pt x="21709" y="1"/>
                    <a:pt x="21686" y="1"/>
                    <a:pt x="21664" y="1"/>
                  </a:cubicBezTo>
                  <a:lnTo>
                    <a:pt x="2872" y="38"/>
                  </a:lnTo>
                  <a:cubicBezTo>
                    <a:pt x="1289" y="38"/>
                    <a:pt x="0" y="1326"/>
                    <a:pt x="0" y="2909"/>
                  </a:cubicBezTo>
                  <a:cubicBezTo>
                    <a:pt x="0" y="4492"/>
                    <a:pt x="1289" y="5762"/>
                    <a:pt x="2872" y="5762"/>
                  </a:cubicBezTo>
                  <a:lnTo>
                    <a:pt x="21664" y="5744"/>
                  </a:lnTo>
                  <a:lnTo>
                    <a:pt x="21682" y="5744"/>
                  </a:lnTo>
                  <a:cubicBezTo>
                    <a:pt x="24590" y="5744"/>
                    <a:pt x="27443" y="6922"/>
                    <a:pt x="29505" y="8983"/>
                  </a:cubicBezTo>
                  <a:lnTo>
                    <a:pt x="117503" y="97000"/>
                  </a:lnTo>
                  <a:cubicBezTo>
                    <a:pt x="121828" y="101307"/>
                    <a:pt x="121828" y="108319"/>
                    <a:pt x="117503" y="112626"/>
                  </a:cubicBezTo>
                  <a:lnTo>
                    <a:pt x="59985" y="170144"/>
                  </a:lnTo>
                  <a:cubicBezTo>
                    <a:pt x="57859" y="172279"/>
                    <a:pt x="55015" y="173347"/>
                    <a:pt x="52172" y="173347"/>
                  </a:cubicBezTo>
                  <a:cubicBezTo>
                    <a:pt x="49328" y="173347"/>
                    <a:pt x="46484" y="172279"/>
                    <a:pt x="44358" y="170144"/>
                  </a:cubicBezTo>
                  <a:lnTo>
                    <a:pt x="24885" y="150689"/>
                  </a:lnTo>
                  <a:cubicBezTo>
                    <a:pt x="24294" y="150094"/>
                    <a:pt x="23627" y="149845"/>
                    <a:pt x="22980" y="149845"/>
                  </a:cubicBezTo>
                  <a:cubicBezTo>
                    <a:pt x="20784" y="149845"/>
                    <a:pt x="18817" y="152720"/>
                    <a:pt x="20836" y="154739"/>
                  </a:cubicBezTo>
                  <a:lnTo>
                    <a:pt x="40291" y="174212"/>
                  </a:lnTo>
                  <a:cubicBezTo>
                    <a:pt x="43530" y="177442"/>
                    <a:pt x="47851" y="179057"/>
                    <a:pt x="52172" y="179057"/>
                  </a:cubicBezTo>
                  <a:cubicBezTo>
                    <a:pt x="56492" y="179057"/>
                    <a:pt x="60813" y="177442"/>
                    <a:pt x="64053" y="174212"/>
                  </a:cubicBezTo>
                  <a:lnTo>
                    <a:pt x="121571" y="116694"/>
                  </a:lnTo>
                  <a:cubicBezTo>
                    <a:pt x="128031" y="110215"/>
                    <a:pt x="128031" y="99411"/>
                    <a:pt x="121571" y="92932"/>
                  </a:cubicBezTo>
                  <a:lnTo>
                    <a:pt x="33554" y="4934"/>
                  </a:lnTo>
                  <a:cubicBezTo>
                    <a:pt x="30441" y="1802"/>
                    <a:pt x="26125" y="1"/>
                    <a:pt x="21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3"/>
            <p:cNvSpPr/>
            <p:nvPr/>
          </p:nvSpPr>
          <p:spPr>
            <a:xfrm>
              <a:off x="1324125" y="399000"/>
              <a:ext cx="2179125" cy="4050550"/>
            </a:xfrm>
            <a:custGeom>
              <a:avLst/>
              <a:gdLst/>
              <a:ahLst/>
              <a:cxnLst/>
              <a:rect l="l" t="t" r="r" b="b"/>
              <a:pathLst>
                <a:path w="87165" h="162022" extrusionOk="0">
                  <a:moveTo>
                    <a:pt x="55546" y="45727"/>
                  </a:moveTo>
                  <a:cubicBezTo>
                    <a:pt x="57847" y="45727"/>
                    <a:pt x="60019" y="46629"/>
                    <a:pt x="61657" y="48249"/>
                  </a:cubicBezTo>
                  <a:cubicBezTo>
                    <a:pt x="63295" y="49887"/>
                    <a:pt x="64197" y="52059"/>
                    <a:pt x="64197" y="54378"/>
                  </a:cubicBezTo>
                  <a:cubicBezTo>
                    <a:pt x="64197" y="56678"/>
                    <a:pt x="63295" y="58850"/>
                    <a:pt x="61657" y="60488"/>
                  </a:cubicBezTo>
                  <a:cubicBezTo>
                    <a:pt x="60019" y="62127"/>
                    <a:pt x="57847" y="63028"/>
                    <a:pt x="55546" y="63028"/>
                  </a:cubicBezTo>
                  <a:cubicBezTo>
                    <a:pt x="53227" y="63028"/>
                    <a:pt x="51055" y="62127"/>
                    <a:pt x="49417" y="60488"/>
                  </a:cubicBezTo>
                  <a:cubicBezTo>
                    <a:pt x="46767" y="57838"/>
                    <a:pt x="46215" y="53862"/>
                    <a:pt x="47742" y="50641"/>
                  </a:cubicBezTo>
                  <a:lnTo>
                    <a:pt x="47742" y="50641"/>
                  </a:lnTo>
                  <a:lnTo>
                    <a:pt x="53080" y="55961"/>
                  </a:lnTo>
                  <a:cubicBezTo>
                    <a:pt x="53668" y="56549"/>
                    <a:pt x="54332" y="56796"/>
                    <a:pt x="54976" y="56796"/>
                  </a:cubicBezTo>
                  <a:cubicBezTo>
                    <a:pt x="57176" y="56796"/>
                    <a:pt x="59155" y="53919"/>
                    <a:pt x="57148" y="51911"/>
                  </a:cubicBezTo>
                  <a:lnTo>
                    <a:pt x="51810" y="46574"/>
                  </a:lnTo>
                  <a:cubicBezTo>
                    <a:pt x="52951" y="46022"/>
                    <a:pt x="54221" y="45727"/>
                    <a:pt x="55546" y="45727"/>
                  </a:cubicBezTo>
                  <a:close/>
                  <a:moveTo>
                    <a:pt x="4176" y="1"/>
                  </a:moveTo>
                  <a:cubicBezTo>
                    <a:pt x="1977" y="1"/>
                    <a:pt x="1" y="2881"/>
                    <a:pt x="2022" y="4903"/>
                  </a:cubicBezTo>
                  <a:lnTo>
                    <a:pt x="29723" y="32604"/>
                  </a:lnTo>
                  <a:lnTo>
                    <a:pt x="22950" y="39377"/>
                  </a:lnTo>
                  <a:cubicBezTo>
                    <a:pt x="19784" y="42543"/>
                    <a:pt x="18035" y="46758"/>
                    <a:pt x="18035" y="51230"/>
                  </a:cubicBezTo>
                  <a:lnTo>
                    <a:pt x="17962" y="91079"/>
                  </a:lnTo>
                  <a:cubicBezTo>
                    <a:pt x="17962" y="95588"/>
                    <a:pt x="19710" y="99803"/>
                    <a:pt x="22894" y="102987"/>
                  </a:cubicBezTo>
                  <a:lnTo>
                    <a:pt x="81094" y="161187"/>
                  </a:lnTo>
                  <a:cubicBezTo>
                    <a:pt x="81682" y="161775"/>
                    <a:pt x="82345" y="162022"/>
                    <a:pt x="82990" y="162022"/>
                  </a:cubicBezTo>
                  <a:cubicBezTo>
                    <a:pt x="85189" y="162022"/>
                    <a:pt x="87164" y="159145"/>
                    <a:pt x="85143" y="157137"/>
                  </a:cubicBezTo>
                  <a:lnTo>
                    <a:pt x="26944" y="98938"/>
                  </a:lnTo>
                  <a:cubicBezTo>
                    <a:pt x="24864" y="96840"/>
                    <a:pt x="23704" y="94061"/>
                    <a:pt x="23704" y="91097"/>
                  </a:cubicBezTo>
                  <a:lnTo>
                    <a:pt x="23778" y="51230"/>
                  </a:lnTo>
                  <a:cubicBezTo>
                    <a:pt x="23778" y="48285"/>
                    <a:pt x="24919" y="45525"/>
                    <a:pt x="27017" y="43445"/>
                  </a:cubicBezTo>
                  <a:lnTo>
                    <a:pt x="33772" y="36671"/>
                  </a:lnTo>
                  <a:lnTo>
                    <a:pt x="43546" y="46426"/>
                  </a:lnTo>
                  <a:cubicBezTo>
                    <a:pt x="39846" y="52022"/>
                    <a:pt x="40454" y="59642"/>
                    <a:pt x="45368" y="64556"/>
                  </a:cubicBezTo>
                  <a:cubicBezTo>
                    <a:pt x="48092" y="67262"/>
                    <a:pt x="51700" y="68771"/>
                    <a:pt x="55546" y="68771"/>
                  </a:cubicBezTo>
                  <a:cubicBezTo>
                    <a:pt x="59393" y="68771"/>
                    <a:pt x="63001" y="67262"/>
                    <a:pt x="65725" y="64556"/>
                  </a:cubicBezTo>
                  <a:cubicBezTo>
                    <a:pt x="71339" y="58942"/>
                    <a:pt x="71339" y="49813"/>
                    <a:pt x="65725" y="44199"/>
                  </a:cubicBezTo>
                  <a:cubicBezTo>
                    <a:pt x="63001" y="41475"/>
                    <a:pt x="59393" y="39984"/>
                    <a:pt x="55546" y="39984"/>
                  </a:cubicBezTo>
                  <a:cubicBezTo>
                    <a:pt x="52675" y="39984"/>
                    <a:pt x="49933" y="40813"/>
                    <a:pt x="47595" y="42377"/>
                  </a:cubicBezTo>
                  <a:lnTo>
                    <a:pt x="37840" y="32604"/>
                  </a:lnTo>
                  <a:lnTo>
                    <a:pt x="44613" y="25830"/>
                  </a:lnTo>
                  <a:cubicBezTo>
                    <a:pt x="46693" y="23751"/>
                    <a:pt x="49454" y="22609"/>
                    <a:pt x="52417" y="22591"/>
                  </a:cubicBezTo>
                  <a:lnTo>
                    <a:pt x="58178" y="22591"/>
                  </a:lnTo>
                  <a:cubicBezTo>
                    <a:pt x="61860" y="22573"/>
                    <a:pt x="61860" y="16848"/>
                    <a:pt x="58160" y="16848"/>
                  </a:cubicBezTo>
                  <a:lnTo>
                    <a:pt x="52399" y="16867"/>
                  </a:lnTo>
                  <a:cubicBezTo>
                    <a:pt x="47926" y="16867"/>
                    <a:pt x="43711" y="18615"/>
                    <a:pt x="40546" y="21781"/>
                  </a:cubicBezTo>
                  <a:lnTo>
                    <a:pt x="33772" y="28554"/>
                  </a:lnTo>
                  <a:lnTo>
                    <a:pt x="6072" y="835"/>
                  </a:lnTo>
                  <a:cubicBezTo>
                    <a:pt x="5484" y="248"/>
                    <a:pt x="4821" y="1"/>
                    <a:pt x="4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3"/>
            <p:cNvSpPr/>
            <p:nvPr/>
          </p:nvSpPr>
          <p:spPr>
            <a:xfrm>
              <a:off x="2961700" y="2050175"/>
              <a:ext cx="978650" cy="941625"/>
            </a:xfrm>
            <a:custGeom>
              <a:avLst/>
              <a:gdLst/>
              <a:ahLst/>
              <a:cxnLst/>
              <a:rect l="l" t="t" r="r" b="b"/>
              <a:pathLst>
                <a:path w="39146" h="37665" extrusionOk="0">
                  <a:moveTo>
                    <a:pt x="23726" y="0"/>
                  </a:moveTo>
                  <a:cubicBezTo>
                    <a:pt x="22990" y="0"/>
                    <a:pt x="22254" y="276"/>
                    <a:pt x="21701" y="828"/>
                  </a:cubicBezTo>
                  <a:lnTo>
                    <a:pt x="1124" y="21406"/>
                  </a:lnTo>
                  <a:cubicBezTo>
                    <a:pt x="1" y="22529"/>
                    <a:pt x="1" y="24332"/>
                    <a:pt x="1124" y="25455"/>
                  </a:cubicBezTo>
                  <a:lnTo>
                    <a:pt x="12498" y="36830"/>
                  </a:lnTo>
                  <a:cubicBezTo>
                    <a:pt x="13082" y="37418"/>
                    <a:pt x="13743" y="37665"/>
                    <a:pt x="14385" y="37665"/>
                  </a:cubicBezTo>
                  <a:cubicBezTo>
                    <a:pt x="16576" y="37665"/>
                    <a:pt x="18555" y="34788"/>
                    <a:pt x="16548" y="32781"/>
                  </a:cubicBezTo>
                  <a:lnTo>
                    <a:pt x="7216" y="23431"/>
                  </a:lnTo>
                  <a:lnTo>
                    <a:pt x="13308" y="17338"/>
                  </a:lnTo>
                  <a:lnTo>
                    <a:pt x="21425" y="25455"/>
                  </a:lnTo>
                  <a:cubicBezTo>
                    <a:pt x="22013" y="26043"/>
                    <a:pt x="22677" y="26290"/>
                    <a:pt x="23321" y="26290"/>
                  </a:cubicBezTo>
                  <a:cubicBezTo>
                    <a:pt x="25521" y="26290"/>
                    <a:pt x="27496" y="23413"/>
                    <a:pt x="25475" y="21406"/>
                  </a:cubicBezTo>
                  <a:lnTo>
                    <a:pt x="17358" y="13271"/>
                  </a:lnTo>
                  <a:lnTo>
                    <a:pt x="23726" y="6921"/>
                  </a:lnTo>
                  <a:lnTo>
                    <a:pt x="33058" y="16252"/>
                  </a:lnTo>
                  <a:cubicBezTo>
                    <a:pt x="33651" y="16846"/>
                    <a:pt x="34320" y="17095"/>
                    <a:pt x="34968" y="17095"/>
                  </a:cubicBezTo>
                  <a:cubicBezTo>
                    <a:pt x="37174" y="17095"/>
                    <a:pt x="39146" y="14209"/>
                    <a:pt x="37125" y="12203"/>
                  </a:cubicBezTo>
                  <a:lnTo>
                    <a:pt x="25751" y="828"/>
                  </a:lnTo>
                  <a:cubicBezTo>
                    <a:pt x="25198" y="276"/>
                    <a:pt x="24462" y="0"/>
                    <a:pt x="23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3"/>
            <p:cNvSpPr/>
            <p:nvPr/>
          </p:nvSpPr>
          <p:spPr>
            <a:xfrm>
              <a:off x="3576925" y="2697125"/>
              <a:ext cx="920700" cy="874600"/>
            </a:xfrm>
            <a:custGeom>
              <a:avLst/>
              <a:gdLst/>
              <a:ahLst/>
              <a:cxnLst/>
              <a:rect l="l" t="t" r="r" b="b"/>
              <a:pathLst>
                <a:path w="36828" h="34984" extrusionOk="0">
                  <a:moveTo>
                    <a:pt x="19216" y="1"/>
                  </a:moveTo>
                  <a:cubicBezTo>
                    <a:pt x="14541" y="1"/>
                    <a:pt x="10142" y="1823"/>
                    <a:pt x="6829" y="5136"/>
                  </a:cubicBezTo>
                  <a:cubicBezTo>
                    <a:pt x="0" y="11964"/>
                    <a:pt x="0" y="23081"/>
                    <a:pt x="6829" y="29910"/>
                  </a:cubicBezTo>
                  <a:cubicBezTo>
                    <a:pt x="9756" y="32818"/>
                    <a:pt x="13621" y="34622"/>
                    <a:pt x="17725" y="34972"/>
                  </a:cubicBezTo>
                  <a:cubicBezTo>
                    <a:pt x="17823" y="34980"/>
                    <a:pt x="17918" y="34984"/>
                    <a:pt x="18011" y="34984"/>
                  </a:cubicBezTo>
                  <a:cubicBezTo>
                    <a:pt x="21413" y="34984"/>
                    <a:pt x="21823" y="29552"/>
                    <a:pt x="18222" y="29247"/>
                  </a:cubicBezTo>
                  <a:cubicBezTo>
                    <a:pt x="15461" y="29027"/>
                    <a:pt x="12848" y="27812"/>
                    <a:pt x="10897" y="25842"/>
                  </a:cubicBezTo>
                  <a:cubicBezTo>
                    <a:pt x="6295" y="21259"/>
                    <a:pt x="6295" y="13787"/>
                    <a:pt x="10897" y="9185"/>
                  </a:cubicBezTo>
                  <a:cubicBezTo>
                    <a:pt x="13124" y="6976"/>
                    <a:pt x="16069" y="5743"/>
                    <a:pt x="19216" y="5743"/>
                  </a:cubicBezTo>
                  <a:cubicBezTo>
                    <a:pt x="22364" y="5743"/>
                    <a:pt x="25327" y="6976"/>
                    <a:pt x="27554" y="9185"/>
                  </a:cubicBezTo>
                  <a:cubicBezTo>
                    <a:pt x="29560" y="11210"/>
                    <a:pt x="30793" y="13897"/>
                    <a:pt x="30977" y="16750"/>
                  </a:cubicBezTo>
                  <a:cubicBezTo>
                    <a:pt x="31091" y="18499"/>
                    <a:pt x="32443" y="19334"/>
                    <a:pt x="33805" y="19334"/>
                  </a:cubicBezTo>
                  <a:cubicBezTo>
                    <a:pt x="35310" y="19334"/>
                    <a:pt x="36827" y="18314"/>
                    <a:pt x="36702" y="16382"/>
                  </a:cubicBezTo>
                  <a:cubicBezTo>
                    <a:pt x="36426" y="12148"/>
                    <a:pt x="34622" y="8154"/>
                    <a:pt x="31603" y="5136"/>
                  </a:cubicBezTo>
                  <a:cubicBezTo>
                    <a:pt x="28290" y="1823"/>
                    <a:pt x="23891" y="1"/>
                    <a:pt x="19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3"/>
            <p:cNvSpPr/>
            <p:nvPr/>
          </p:nvSpPr>
          <p:spPr>
            <a:xfrm>
              <a:off x="4217450" y="3335000"/>
              <a:ext cx="976450" cy="889825"/>
            </a:xfrm>
            <a:custGeom>
              <a:avLst/>
              <a:gdLst/>
              <a:ahLst/>
              <a:cxnLst/>
              <a:rect l="l" t="t" r="r" b="b"/>
              <a:pathLst>
                <a:path w="39058" h="35593" extrusionOk="0">
                  <a:moveTo>
                    <a:pt x="19529" y="5739"/>
                  </a:moveTo>
                  <a:cubicBezTo>
                    <a:pt x="22603" y="5739"/>
                    <a:pt x="25695" y="6917"/>
                    <a:pt x="28051" y="9254"/>
                  </a:cubicBezTo>
                  <a:cubicBezTo>
                    <a:pt x="32763" y="13966"/>
                    <a:pt x="32763" y="21623"/>
                    <a:pt x="28051" y="26316"/>
                  </a:cubicBezTo>
                  <a:cubicBezTo>
                    <a:pt x="25695" y="28672"/>
                    <a:pt x="22607" y="29850"/>
                    <a:pt x="19520" y="29850"/>
                  </a:cubicBezTo>
                  <a:cubicBezTo>
                    <a:pt x="16432" y="29850"/>
                    <a:pt x="13345" y="28672"/>
                    <a:pt x="10989" y="26316"/>
                  </a:cubicBezTo>
                  <a:cubicBezTo>
                    <a:pt x="6295" y="21623"/>
                    <a:pt x="6295" y="13966"/>
                    <a:pt x="10989" y="9254"/>
                  </a:cubicBezTo>
                  <a:cubicBezTo>
                    <a:pt x="13345" y="6917"/>
                    <a:pt x="16437" y="5739"/>
                    <a:pt x="19529" y="5739"/>
                  </a:cubicBezTo>
                  <a:close/>
                  <a:moveTo>
                    <a:pt x="19522" y="1"/>
                  </a:moveTo>
                  <a:cubicBezTo>
                    <a:pt x="14964" y="1"/>
                    <a:pt x="10409" y="1735"/>
                    <a:pt x="6939" y="5205"/>
                  </a:cubicBezTo>
                  <a:cubicBezTo>
                    <a:pt x="0" y="12144"/>
                    <a:pt x="0" y="23445"/>
                    <a:pt x="6939" y="30384"/>
                  </a:cubicBezTo>
                  <a:cubicBezTo>
                    <a:pt x="10400" y="33844"/>
                    <a:pt x="14964" y="35593"/>
                    <a:pt x="19529" y="35593"/>
                  </a:cubicBezTo>
                  <a:cubicBezTo>
                    <a:pt x="24075" y="35593"/>
                    <a:pt x="28640" y="33844"/>
                    <a:pt x="32118" y="30384"/>
                  </a:cubicBezTo>
                  <a:cubicBezTo>
                    <a:pt x="39057" y="23445"/>
                    <a:pt x="39057" y="12144"/>
                    <a:pt x="32118" y="5205"/>
                  </a:cubicBezTo>
                  <a:cubicBezTo>
                    <a:pt x="28640" y="1735"/>
                    <a:pt x="24080" y="1"/>
                    <a:pt x="19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43"/>
          <p:cNvGrpSpPr/>
          <p:nvPr/>
        </p:nvGrpSpPr>
        <p:grpSpPr>
          <a:xfrm>
            <a:off x="5943681" y="3481586"/>
            <a:ext cx="532745" cy="513519"/>
            <a:chOff x="1331425" y="468650"/>
            <a:chExt cx="4941975" cy="4763625"/>
          </a:xfrm>
        </p:grpSpPr>
        <p:sp>
          <p:nvSpPr>
            <p:cNvPr id="1946" name="Google Shape;1946;p43"/>
            <p:cNvSpPr/>
            <p:nvPr/>
          </p:nvSpPr>
          <p:spPr>
            <a:xfrm>
              <a:off x="2266425" y="468650"/>
              <a:ext cx="3232375" cy="1678175"/>
            </a:xfrm>
            <a:custGeom>
              <a:avLst/>
              <a:gdLst/>
              <a:ahLst/>
              <a:cxnLst/>
              <a:rect l="l" t="t" r="r" b="b"/>
              <a:pathLst>
                <a:path w="129295" h="67127" extrusionOk="0">
                  <a:moveTo>
                    <a:pt x="56875" y="5725"/>
                  </a:moveTo>
                  <a:lnTo>
                    <a:pt x="88459" y="5743"/>
                  </a:lnTo>
                  <a:lnTo>
                    <a:pt x="88533" y="5743"/>
                  </a:lnTo>
                  <a:cubicBezTo>
                    <a:pt x="92306" y="5743"/>
                    <a:pt x="95821" y="7786"/>
                    <a:pt x="97699" y="11062"/>
                  </a:cubicBezTo>
                  <a:lnTo>
                    <a:pt x="111706" y="35505"/>
                  </a:lnTo>
                  <a:cubicBezTo>
                    <a:pt x="112074" y="36168"/>
                    <a:pt x="112718" y="36665"/>
                    <a:pt x="113473" y="36849"/>
                  </a:cubicBezTo>
                  <a:cubicBezTo>
                    <a:pt x="113713" y="36915"/>
                    <a:pt x="113959" y="36948"/>
                    <a:pt x="114205" y="36948"/>
                  </a:cubicBezTo>
                  <a:cubicBezTo>
                    <a:pt x="114712" y="36948"/>
                    <a:pt x="115217" y="36808"/>
                    <a:pt x="115663" y="36536"/>
                  </a:cubicBezTo>
                  <a:lnTo>
                    <a:pt x="119712" y="34106"/>
                  </a:lnTo>
                  <a:lnTo>
                    <a:pt x="108227" y="61200"/>
                  </a:lnTo>
                  <a:lnTo>
                    <a:pt x="78943" y="58549"/>
                  </a:lnTo>
                  <a:lnTo>
                    <a:pt x="83766" y="55659"/>
                  </a:lnTo>
                  <a:cubicBezTo>
                    <a:pt x="85128" y="54850"/>
                    <a:pt x="85569" y="53083"/>
                    <a:pt x="84759" y="51721"/>
                  </a:cubicBezTo>
                  <a:lnTo>
                    <a:pt x="58715" y="8265"/>
                  </a:lnTo>
                  <a:cubicBezTo>
                    <a:pt x="58163" y="7344"/>
                    <a:pt x="57537" y="6498"/>
                    <a:pt x="56875" y="5725"/>
                  </a:cubicBezTo>
                  <a:close/>
                  <a:moveTo>
                    <a:pt x="35800" y="0"/>
                  </a:moveTo>
                  <a:cubicBezTo>
                    <a:pt x="30076" y="0"/>
                    <a:pt x="24701" y="3056"/>
                    <a:pt x="21775" y="7970"/>
                  </a:cubicBezTo>
                  <a:lnTo>
                    <a:pt x="14597" y="20044"/>
                  </a:lnTo>
                  <a:cubicBezTo>
                    <a:pt x="13291" y="22246"/>
                    <a:pt x="15280" y="24341"/>
                    <a:pt x="17244" y="24341"/>
                  </a:cubicBezTo>
                  <a:cubicBezTo>
                    <a:pt x="18103" y="24341"/>
                    <a:pt x="18958" y="23940"/>
                    <a:pt x="19529" y="22971"/>
                  </a:cubicBezTo>
                  <a:lnTo>
                    <a:pt x="26726" y="10915"/>
                  </a:lnTo>
                  <a:cubicBezTo>
                    <a:pt x="28622" y="7731"/>
                    <a:pt x="32082" y="5743"/>
                    <a:pt x="35800" y="5743"/>
                  </a:cubicBezTo>
                  <a:lnTo>
                    <a:pt x="35855" y="5743"/>
                  </a:lnTo>
                  <a:lnTo>
                    <a:pt x="45960" y="5798"/>
                  </a:lnTo>
                  <a:cubicBezTo>
                    <a:pt x="49034" y="6221"/>
                    <a:pt x="52016" y="8265"/>
                    <a:pt x="53783" y="11209"/>
                  </a:cubicBezTo>
                  <a:lnTo>
                    <a:pt x="58568" y="19198"/>
                  </a:lnTo>
                  <a:lnTo>
                    <a:pt x="34199" y="59856"/>
                  </a:lnTo>
                  <a:lnTo>
                    <a:pt x="7216" y="43677"/>
                  </a:lnTo>
                  <a:lnTo>
                    <a:pt x="11007" y="37327"/>
                  </a:lnTo>
                  <a:cubicBezTo>
                    <a:pt x="12315" y="35122"/>
                    <a:pt x="10318" y="33024"/>
                    <a:pt x="8345" y="33024"/>
                  </a:cubicBezTo>
                  <a:cubicBezTo>
                    <a:pt x="7486" y="33024"/>
                    <a:pt x="6631" y="33422"/>
                    <a:pt x="6056" y="34382"/>
                  </a:cubicBezTo>
                  <a:lnTo>
                    <a:pt x="811" y="43199"/>
                  </a:lnTo>
                  <a:cubicBezTo>
                    <a:pt x="1" y="44561"/>
                    <a:pt x="442" y="46328"/>
                    <a:pt x="1805" y="47138"/>
                  </a:cubicBezTo>
                  <a:lnTo>
                    <a:pt x="33702" y="66261"/>
                  </a:lnTo>
                  <a:cubicBezTo>
                    <a:pt x="34148" y="66528"/>
                    <a:pt x="34651" y="66655"/>
                    <a:pt x="35153" y="66655"/>
                  </a:cubicBezTo>
                  <a:cubicBezTo>
                    <a:pt x="36140" y="66655"/>
                    <a:pt x="37122" y="66164"/>
                    <a:pt x="37659" y="65286"/>
                  </a:cubicBezTo>
                  <a:lnTo>
                    <a:pt x="61918" y="24775"/>
                  </a:lnTo>
                  <a:lnTo>
                    <a:pt x="78354" y="52218"/>
                  </a:lnTo>
                  <a:lnTo>
                    <a:pt x="68434" y="58163"/>
                  </a:lnTo>
                  <a:cubicBezTo>
                    <a:pt x="66096" y="59561"/>
                    <a:pt x="66943" y="63243"/>
                    <a:pt x="69648" y="63482"/>
                  </a:cubicBezTo>
                  <a:lnTo>
                    <a:pt x="109810" y="67108"/>
                  </a:lnTo>
                  <a:cubicBezTo>
                    <a:pt x="109902" y="67108"/>
                    <a:pt x="109975" y="67126"/>
                    <a:pt x="110067" y="67126"/>
                  </a:cubicBezTo>
                  <a:cubicBezTo>
                    <a:pt x="111209" y="67126"/>
                    <a:pt x="112258" y="66427"/>
                    <a:pt x="112699" y="65359"/>
                  </a:cubicBezTo>
                  <a:lnTo>
                    <a:pt x="128455" y="28235"/>
                  </a:lnTo>
                  <a:cubicBezTo>
                    <a:pt x="129294" y="26232"/>
                    <a:pt x="127636" y="24241"/>
                    <a:pt x="125752" y="24241"/>
                  </a:cubicBezTo>
                  <a:cubicBezTo>
                    <a:pt x="125281" y="24241"/>
                    <a:pt x="124796" y="24366"/>
                    <a:pt x="124332" y="24646"/>
                  </a:cubicBezTo>
                  <a:lnTo>
                    <a:pt x="115221" y="30094"/>
                  </a:lnTo>
                  <a:lnTo>
                    <a:pt x="102687" y="8209"/>
                  </a:lnTo>
                  <a:cubicBezTo>
                    <a:pt x="99779" y="3129"/>
                    <a:pt x="94367" y="0"/>
                    <a:pt x="88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3"/>
            <p:cNvSpPr/>
            <p:nvPr/>
          </p:nvSpPr>
          <p:spPr>
            <a:xfrm>
              <a:off x="3805150" y="2216350"/>
              <a:ext cx="2468250" cy="3015925"/>
            </a:xfrm>
            <a:custGeom>
              <a:avLst/>
              <a:gdLst/>
              <a:ahLst/>
              <a:cxnLst/>
              <a:rect l="l" t="t" r="r" b="b"/>
              <a:pathLst>
                <a:path w="98730" h="120637" extrusionOk="0">
                  <a:moveTo>
                    <a:pt x="23560" y="61473"/>
                  </a:moveTo>
                  <a:lnTo>
                    <a:pt x="23652" y="67105"/>
                  </a:lnTo>
                  <a:cubicBezTo>
                    <a:pt x="23671" y="68670"/>
                    <a:pt x="24941" y="69921"/>
                    <a:pt x="26524" y="69921"/>
                  </a:cubicBezTo>
                  <a:lnTo>
                    <a:pt x="77213" y="69921"/>
                  </a:lnTo>
                  <a:cubicBezTo>
                    <a:pt x="78097" y="69903"/>
                    <a:pt x="78962" y="69829"/>
                    <a:pt x="79790" y="69700"/>
                  </a:cubicBezTo>
                  <a:lnTo>
                    <a:pt x="79790" y="69700"/>
                  </a:lnTo>
                  <a:lnTo>
                    <a:pt x="64495" y="96131"/>
                  </a:lnTo>
                  <a:cubicBezTo>
                    <a:pt x="62617" y="99426"/>
                    <a:pt x="59102" y="101469"/>
                    <a:pt x="55310" y="101469"/>
                  </a:cubicBezTo>
                  <a:lnTo>
                    <a:pt x="55292" y="101469"/>
                  </a:lnTo>
                  <a:lnTo>
                    <a:pt x="27131" y="101377"/>
                  </a:lnTo>
                  <a:cubicBezTo>
                    <a:pt x="26376" y="101377"/>
                    <a:pt x="25622" y="101690"/>
                    <a:pt x="25069" y="102242"/>
                  </a:cubicBezTo>
                  <a:cubicBezTo>
                    <a:pt x="24536" y="102794"/>
                    <a:pt x="24241" y="103530"/>
                    <a:pt x="24241" y="104303"/>
                  </a:cubicBezTo>
                  <a:lnTo>
                    <a:pt x="24333" y="109033"/>
                  </a:lnTo>
                  <a:lnTo>
                    <a:pt x="24333" y="109033"/>
                  </a:lnTo>
                  <a:lnTo>
                    <a:pt x="6627" y="85529"/>
                  </a:lnTo>
                  <a:lnTo>
                    <a:pt x="23560" y="61473"/>
                  </a:lnTo>
                  <a:close/>
                  <a:moveTo>
                    <a:pt x="73398" y="1"/>
                  </a:moveTo>
                  <a:cubicBezTo>
                    <a:pt x="72925" y="1"/>
                    <a:pt x="72446" y="118"/>
                    <a:pt x="72004" y="366"/>
                  </a:cubicBezTo>
                  <a:lnTo>
                    <a:pt x="65231" y="4120"/>
                  </a:lnTo>
                  <a:cubicBezTo>
                    <a:pt x="62487" y="5657"/>
                    <a:pt x="64097" y="9530"/>
                    <a:pt x="66636" y="9530"/>
                  </a:cubicBezTo>
                  <a:cubicBezTo>
                    <a:pt x="67078" y="9530"/>
                    <a:pt x="67548" y="9413"/>
                    <a:pt x="68029" y="9145"/>
                  </a:cubicBezTo>
                  <a:lnTo>
                    <a:pt x="72280" y="6771"/>
                  </a:lnTo>
                  <a:lnTo>
                    <a:pt x="90907" y="40049"/>
                  </a:lnTo>
                  <a:cubicBezTo>
                    <a:pt x="92729" y="43306"/>
                    <a:pt x="92692" y="47319"/>
                    <a:pt x="90815" y="50540"/>
                  </a:cubicBezTo>
                  <a:lnTo>
                    <a:pt x="85072" y="60387"/>
                  </a:lnTo>
                  <a:cubicBezTo>
                    <a:pt x="82716" y="63387"/>
                    <a:pt x="79569" y="64142"/>
                    <a:pt x="77139" y="64179"/>
                  </a:cubicBezTo>
                  <a:lnTo>
                    <a:pt x="68194" y="64179"/>
                  </a:lnTo>
                  <a:lnTo>
                    <a:pt x="44800" y="22066"/>
                  </a:lnTo>
                  <a:lnTo>
                    <a:pt x="54059" y="16912"/>
                  </a:lnTo>
                  <a:cubicBezTo>
                    <a:pt x="56802" y="15376"/>
                    <a:pt x="55192" y="11503"/>
                    <a:pt x="52653" y="11503"/>
                  </a:cubicBezTo>
                  <a:cubicBezTo>
                    <a:pt x="52211" y="11503"/>
                    <a:pt x="51741" y="11620"/>
                    <a:pt x="51261" y="11888"/>
                  </a:cubicBezTo>
                  <a:lnTo>
                    <a:pt x="39500" y="18440"/>
                  </a:lnTo>
                  <a:cubicBezTo>
                    <a:pt x="38101" y="19195"/>
                    <a:pt x="37604" y="20943"/>
                    <a:pt x="38377" y="22342"/>
                  </a:cubicBezTo>
                  <a:lnTo>
                    <a:pt x="61623" y="64179"/>
                  </a:lnTo>
                  <a:lnTo>
                    <a:pt x="29340" y="64179"/>
                  </a:lnTo>
                  <a:lnTo>
                    <a:pt x="29156" y="52564"/>
                  </a:lnTo>
                  <a:cubicBezTo>
                    <a:pt x="29132" y="50846"/>
                    <a:pt x="27681" y="49773"/>
                    <a:pt x="26220" y="49773"/>
                  </a:cubicBezTo>
                  <a:cubicBezTo>
                    <a:pt x="25365" y="49773"/>
                    <a:pt x="24506" y="50141"/>
                    <a:pt x="23928" y="50963"/>
                  </a:cubicBezTo>
                  <a:lnTo>
                    <a:pt x="719" y="83928"/>
                  </a:lnTo>
                  <a:cubicBezTo>
                    <a:pt x="1" y="84959"/>
                    <a:pt x="19" y="86321"/>
                    <a:pt x="774" y="87315"/>
                  </a:cubicBezTo>
                  <a:lnTo>
                    <a:pt x="25051" y="119525"/>
                  </a:lnTo>
                  <a:cubicBezTo>
                    <a:pt x="25632" y="120295"/>
                    <a:pt x="26456" y="120637"/>
                    <a:pt x="27276" y="120637"/>
                  </a:cubicBezTo>
                  <a:cubicBezTo>
                    <a:pt x="28768" y="120637"/>
                    <a:pt x="30247" y="119504"/>
                    <a:pt x="30223" y="117758"/>
                  </a:cubicBezTo>
                  <a:lnTo>
                    <a:pt x="30039" y="107138"/>
                  </a:lnTo>
                  <a:lnTo>
                    <a:pt x="55273" y="107211"/>
                  </a:lnTo>
                  <a:lnTo>
                    <a:pt x="55329" y="107211"/>
                  </a:lnTo>
                  <a:cubicBezTo>
                    <a:pt x="61163" y="107211"/>
                    <a:pt x="66593" y="104064"/>
                    <a:pt x="69483" y="99002"/>
                  </a:cubicBezTo>
                  <a:cubicBezTo>
                    <a:pt x="78262" y="83818"/>
                    <a:pt x="86950" y="68578"/>
                    <a:pt x="95766" y="53448"/>
                  </a:cubicBezTo>
                  <a:cubicBezTo>
                    <a:pt x="98674" y="48478"/>
                    <a:pt x="98729" y="42257"/>
                    <a:pt x="95932" y="37251"/>
                  </a:cubicBezTo>
                  <a:lnTo>
                    <a:pt x="75906" y="1470"/>
                  </a:lnTo>
                  <a:cubicBezTo>
                    <a:pt x="75381" y="531"/>
                    <a:pt x="74404" y="1"/>
                    <a:pt x="73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3"/>
            <p:cNvSpPr/>
            <p:nvPr/>
          </p:nvSpPr>
          <p:spPr>
            <a:xfrm>
              <a:off x="1331425" y="2215500"/>
              <a:ext cx="2206875" cy="2688975"/>
            </a:xfrm>
            <a:custGeom>
              <a:avLst/>
              <a:gdLst/>
              <a:ahLst/>
              <a:cxnLst/>
              <a:rect l="l" t="t" r="r" b="b"/>
              <a:pathLst>
                <a:path w="88275" h="107559" extrusionOk="0">
                  <a:moveTo>
                    <a:pt x="45352" y="6013"/>
                  </a:moveTo>
                  <a:lnTo>
                    <a:pt x="58218" y="32463"/>
                  </a:lnTo>
                  <a:lnTo>
                    <a:pt x="53248" y="29831"/>
                  </a:lnTo>
                  <a:cubicBezTo>
                    <a:pt x="52837" y="29614"/>
                    <a:pt x="52376" y="29503"/>
                    <a:pt x="51910" y="29503"/>
                  </a:cubicBezTo>
                  <a:cubicBezTo>
                    <a:pt x="51625" y="29503"/>
                    <a:pt x="51337" y="29544"/>
                    <a:pt x="51058" y="29628"/>
                  </a:cubicBezTo>
                  <a:cubicBezTo>
                    <a:pt x="50340" y="29849"/>
                    <a:pt x="49733" y="30346"/>
                    <a:pt x="49365" y="31027"/>
                  </a:cubicBezTo>
                  <a:lnTo>
                    <a:pt x="25603" y="75771"/>
                  </a:lnTo>
                  <a:cubicBezTo>
                    <a:pt x="25106" y="76710"/>
                    <a:pt x="24701" y="77667"/>
                    <a:pt x="24388" y="78661"/>
                  </a:cubicBezTo>
                  <a:lnTo>
                    <a:pt x="8099" y="51568"/>
                  </a:lnTo>
                  <a:cubicBezTo>
                    <a:pt x="6111" y="48328"/>
                    <a:pt x="6037" y="44242"/>
                    <a:pt x="7878" y="40929"/>
                  </a:cubicBezTo>
                  <a:lnTo>
                    <a:pt x="21572" y="16302"/>
                  </a:lnTo>
                  <a:cubicBezTo>
                    <a:pt x="21940" y="15640"/>
                    <a:pt x="22032" y="14830"/>
                    <a:pt x="21811" y="14094"/>
                  </a:cubicBezTo>
                  <a:cubicBezTo>
                    <a:pt x="21590" y="13357"/>
                    <a:pt x="21093" y="12732"/>
                    <a:pt x="20412" y="12382"/>
                  </a:cubicBezTo>
                  <a:lnTo>
                    <a:pt x="16234" y="10155"/>
                  </a:lnTo>
                  <a:lnTo>
                    <a:pt x="45352" y="6013"/>
                  </a:lnTo>
                  <a:close/>
                  <a:moveTo>
                    <a:pt x="47042" y="0"/>
                  </a:moveTo>
                  <a:cubicBezTo>
                    <a:pt x="46903" y="0"/>
                    <a:pt x="46762" y="11"/>
                    <a:pt x="46622" y="32"/>
                  </a:cubicBezTo>
                  <a:lnTo>
                    <a:pt x="6700" y="5719"/>
                  </a:lnTo>
                  <a:cubicBezTo>
                    <a:pt x="4013" y="6087"/>
                    <a:pt x="3350" y="9823"/>
                    <a:pt x="5761" y="11093"/>
                  </a:cubicBezTo>
                  <a:lnTo>
                    <a:pt x="15130" y="16081"/>
                  </a:lnTo>
                  <a:lnTo>
                    <a:pt x="2853" y="38132"/>
                  </a:lnTo>
                  <a:cubicBezTo>
                    <a:pt x="0" y="43248"/>
                    <a:pt x="129" y="49562"/>
                    <a:pt x="3184" y="54550"/>
                  </a:cubicBezTo>
                  <a:cubicBezTo>
                    <a:pt x="11854" y="68961"/>
                    <a:pt x="20504" y="83373"/>
                    <a:pt x="29173" y="97766"/>
                  </a:cubicBezTo>
                  <a:cubicBezTo>
                    <a:pt x="32545" y="103374"/>
                    <a:pt x="37468" y="107558"/>
                    <a:pt x="44341" y="107558"/>
                  </a:cubicBezTo>
                  <a:cubicBezTo>
                    <a:pt x="44372" y="107558"/>
                    <a:pt x="44402" y="107558"/>
                    <a:pt x="44432" y="107558"/>
                  </a:cubicBezTo>
                  <a:lnTo>
                    <a:pt x="59340" y="107485"/>
                  </a:lnTo>
                  <a:cubicBezTo>
                    <a:pt x="63022" y="107448"/>
                    <a:pt x="63003" y="101724"/>
                    <a:pt x="59304" y="101724"/>
                  </a:cubicBezTo>
                  <a:lnTo>
                    <a:pt x="44395" y="101816"/>
                  </a:lnTo>
                  <a:cubicBezTo>
                    <a:pt x="44361" y="101816"/>
                    <a:pt x="44327" y="101816"/>
                    <a:pt x="44293" y="101816"/>
                  </a:cubicBezTo>
                  <a:cubicBezTo>
                    <a:pt x="40595" y="101816"/>
                    <a:pt x="37162" y="99835"/>
                    <a:pt x="35266" y="96662"/>
                  </a:cubicBezTo>
                  <a:lnTo>
                    <a:pt x="30094" y="87974"/>
                  </a:lnTo>
                  <a:cubicBezTo>
                    <a:pt x="28879" y="85122"/>
                    <a:pt x="29063" y="81514"/>
                    <a:pt x="30683" y="78477"/>
                  </a:cubicBezTo>
                  <a:lnTo>
                    <a:pt x="35045" y="70250"/>
                  </a:lnTo>
                  <a:lnTo>
                    <a:pt x="82440" y="70121"/>
                  </a:lnTo>
                  <a:lnTo>
                    <a:pt x="82513" y="101595"/>
                  </a:lnTo>
                  <a:lnTo>
                    <a:pt x="77139" y="101632"/>
                  </a:lnTo>
                  <a:cubicBezTo>
                    <a:pt x="73458" y="101650"/>
                    <a:pt x="73476" y="107374"/>
                    <a:pt x="77176" y="107374"/>
                  </a:cubicBezTo>
                  <a:lnTo>
                    <a:pt x="85421" y="107337"/>
                  </a:lnTo>
                  <a:cubicBezTo>
                    <a:pt x="87004" y="107319"/>
                    <a:pt x="88274" y="106031"/>
                    <a:pt x="88274" y="104448"/>
                  </a:cubicBezTo>
                  <a:lnTo>
                    <a:pt x="88182" y="67231"/>
                  </a:lnTo>
                  <a:cubicBezTo>
                    <a:pt x="88164" y="66476"/>
                    <a:pt x="87869" y="65740"/>
                    <a:pt x="87336" y="65206"/>
                  </a:cubicBezTo>
                  <a:cubicBezTo>
                    <a:pt x="86839" y="64710"/>
                    <a:pt x="86010" y="64378"/>
                    <a:pt x="85293" y="64378"/>
                  </a:cubicBezTo>
                  <a:lnTo>
                    <a:pt x="38100" y="64507"/>
                  </a:lnTo>
                  <a:lnTo>
                    <a:pt x="53101" y="36254"/>
                  </a:lnTo>
                  <a:lnTo>
                    <a:pt x="63298" y="41684"/>
                  </a:lnTo>
                  <a:cubicBezTo>
                    <a:pt x="63733" y="41913"/>
                    <a:pt x="64178" y="42016"/>
                    <a:pt x="64609" y="42016"/>
                  </a:cubicBezTo>
                  <a:cubicBezTo>
                    <a:pt x="66564" y="42016"/>
                    <a:pt x="68217" y="39898"/>
                    <a:pt x="67237" y="37892"/>
                  </a:cubicBezTo>
                  <a:lnTo>
                    <a:pt x="49604" y="1614"/>
                  </a:lnTo>
                  <a:cubicBezTo>
                    <a:pt x="49131" y="619"/>
                    <a:pt x="48123" y="0"/>
                    <a:pt x="47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43"/>
          <p:cNvSpPr/>
          <p:nvPr/>
        </p:nvSpPr>
        <p:spPr>
          <a:xfrm>
            <a:off x="5569926" y="2339757"/>
            <a:ext cx="532969" cy="524195"/>
          </a:xfrm>
          <a:custGeom>
            <a:avLst/>
            <a:gdLst/>
            <a:ahLst/>
            <a:cxnLst/>
            <a:rect l="l" t="t" r="r" b="b"/>
            <a:pathLst>
              <a:path w="199427" h="196144" extrusionOk="0">
                <a:moveTo>
                  <a:pt x="43732" y="13006"/>
                </a:moveTo>
                <a:lnTo>
                  <a:pt x="57684" y="32037"/>
                </a:lnTo>
                <a:lnTo>
                  <a:pt x="24130" y="25485"/>
                </a:lnTo>
                <a:cubicBezTo>
                  <a:pt x="28363" y="22153"/>
                  <a:pt x="35321" y="17147"/>
                  <a:pt x="43732" y="13006"/>
                </a:cubicBezTo>
                <a:close/>
                <a:moveTo>
                  <a:pt x="65138" y="6159"/>
                </a:moveTo>
                <a:lnTo>
                  <a:pt x="88532" y="38037"/>
                </a:lnTo>
                <a:lnTo>
                  <a:pt x="65985" y="33657"/>
                </a:lnTo>
                <a:lnTo>
                  <a:pt x="49088" y="10594"/>
                </a:lnTo>
                <a:cubicBezTo>
                  <a:pt x="54150" y="8515"/>
                  <a:pt x="59580" y="6876"/>
                  <a:pt x="65138" y="6159"/>
                </a:cubicBezTo>
                <a:close/>
                <a:moveTo>
                  <a:pt x="181168" y="13318"/>
                </a:moveTo>
                <a:lnTo>
                  <a:pt x="167751" y="45400"/>
                </a:lnTo>
                <a:lnTo>
                  <a:pt x="159578" y="25613"/>
                </a:lnTo>
                <a:cubicBezTo>
                  <a:pt x="163554" y="21896"/>
                  <a:pt x="168155" y="19098"/>
                  <a:pt x="172094" y="17128"/>
                </a:cubicBezTo>
                <a:cubicBezTo>
                  <a:pt x="175426" y="15453"/>
                  <a:pt x="178610" y="14202"/>
                  <a:pt x="181168" y="13318"/>
                </a:cubicBezTo>
                <a:close/>
                <a:moveTo>
                  <a:pt x="186469" y="15546"/>
                </a:moveTo>
                <a:cubicBezTo>
                  <a:pt x="187610" y="17993"/>
                  <a:pt x="188936" y="21159"/>
                  <a:pt x="190058" y="24730"/>
                </a:cubicBezTo>
                <a:cubicBezTo>
                  <a:pt x="191292" y="28650"/>
                  <a:pt x="192433" y="33510"/>
                  <a:pt x="192654" y="38571"/>
                </a:cubicBezTo>
                <a:lnTo>
                  <a:pt x="173530" y="46467"/>
                </a:lnTo>
                <a:lnTo>
                  <a:pt x="186469" y="15546"/>
                </a:lnTo>
                <a:close/>
                <a:moveTo>
                  <a:pt x="23191" y="31154"/>
                </a:moveTo>
                <a:lnTo>
                  <a:pt x="56524" y="37651"/>
                </a:lnTo>
                <a:lnTo>
                  <a:pt x="37842" y="51345"/>
                </a:lnTo>
                <a:cubicBezTo>
                  <a:pt x="31051" y="44019"/>
                  <a:pt x="26063" y="36178"/>
                  <a:pt x="23191" y="31154"/>
                </a:cubicBezTo>
                <a:close/>
                <a:moveTo>
                  <a:pt x="64200" y="39160"/>
                </a:moveTo>
                <a:lnTo>
                  <a:pt x="88035" y="43798"/>
                </a:lnTo>
                <a:lnTo>
                  <a:pt x="57445" y="66217"/>
                </a:lnTo>
                <a:cubicBezTo>
                  <a:pt x="51684" y="63548"/>
                  <a:pt x="46493" y="59719"/>
                  <a:pt x="41947" y="55468"/>
                </a:cubicBezTo>
                <a:lnTo>
                  <a:pt x="64200" y="39160"/>
                </a:lnTo>
                <a:close/>
                <a:moveTo>
                  <a:pt x="95710" y="45289"/>
                </a:moveTo>
                <a:lnTo>
                  <a:pt x="121883" y="50406"/>
                </a:lnTo>
                <a:cubicBezTo>
                  <a:pt x="113476" y="57028"/>
                  <a:pt x="94434" y="70077"/>
                  <a:pt x="74804" y="70077"/>
                </a:cubicBezTo>
                <a:cubicBezTo>
                  <a:pt x="72173" y="70077"/>
                  <a:pt x="69532" y="69843"/>
                  <a:pt x="66905" y="69327"/>
                </a:cubicBezTo>
                <a:cubicBezTo>
                  <a:pt x="65893" y="69125"/>
                  <a:pt x="64899" y="68886"/>
                  <a:pt x="63905" y="68609"/>
                </a:cubicBezTo>
                <a:lnTo>
                  <a:pt x="95710" y="45289"/>
                </a:lnTo>
                <a:close/>
                <a:moveTo>
                  <a:pt x="155327" y="30362"/>
                </a:moveTo>
                <a:lnTo>
                  <a:pt x="164622" y="52891"/>
                </a:lnTo>
                <a:lnTo>
                  <a:pt x="156265" y="72824"/>
                </a:lnTo>
                <a:cubicBezTo>
                  <a:pt x="155106" y="70340"/>
                  <a:pt x="153725" y="67082"/>
                  <a:pt x="152547" y="63364"/>
                </a:cubicBezTo>
                <a:cubicBezTo>
                  <a:pt x="150191" y="55946"/>
                  <a:pt x="148222" y="45142"/>
                  <a:pt x="152106" y="35939"/>
                </a:cubicBezTo>
                <a:cubicBezTo>
                  <a:pt x="152952" y="33933"/>
                  <a:pt x="154057" y="32074"/>
                  <a:pt x="155327" y="30362"/>
                </a:cubicBezTo>
                <a:close/>
                <a:moveTo>
                  <a:pt x="192414" y="44903"/>
                </a:moveTo>
                <a:cubicBezTo>
                  <a:pt x="192101" y="47369"/>
                  <a:pt x="191494" y="49817"/>
                  <a:pt x="190500" y="52155"/>
                </a:cubicBezTo>
                <a:cubicBezTo>
                  <a:pt x="186598" y="61376"/>
                  <a:pt x="177487" y="67468"/>
                  <a:pt x="170511" y="70965"/>
                </a:cubicBezTo>
                <a:cubicBezTo>
                  <a:pt x="167309" y="72585"/>
                  <a:pt x="164235" y="73800"/>
                  <a:pt x="161732" y="74683"/>
                </a:cubicBezTo>
                <a:lnTo>
                  <a:pt x="170383" y="53995"/>
                </a:lnTo>
                <a:lnTo>
                  <a:pt x="192414" y="44903"/>
                </a:lnTo>
                <a:close/>
                <a:moveTo>
                  <a:pt x="115515" y="62002"/>
                </a:moveTo>
                <a:cubicBezTo>
                  <a:pt x="127994" y="69456"/>
                  <a:pt x="137565" y="81254"/>
                  <a:pt x="142167" y="95261"/>
                </a:cubicBezTo>
                <a:cubicBezTo>
                  <a:pt x="131804" y="100783"/>
                  <a:pt x="126742" y="105127"/>
                  <a:pt x="124331" y="110409"/>
                </a:cubicBezTo>
                <a:cubicBezTo>
                  <a:pt x="121736" y="116078"/>
                  <a:pt x="122693" y="122170"/>
                  <a:pt x="124000" y="130619"/>
                </a:cubicBezTo>
                <a:cubicBezTo>
                  <a:pt x="124773" y="135588"/>
                  <a:pt x="118865" y="144846"/>
                  <a:pt x="111116" y="148159"/>
                </a:cubicBezTo>
                <a:cubicBezTo>
                  <a:pt x="109838" y="148712"/>
                  <a:pt x="108722" y="148987"/>
                  <a:pt x="107774" y="148987"/>
                </a:cubicBezTo>
                <a:cubicBezTo>
                  <a:pt x="106606" y="148987"/>
                  <a:pt x="105692" y="148569"/>
                  <a:pt x="105042" y="147736"/>
                </a:cubicBezTo>
                <a:cubicBezTo>
                  <a:pt x="102760" y="144754"/>
                  <a:pt x="102833" y="135772"/>
                  <a:pt x="102870" y="128539"/>
                </a:cubicBezTo>
                <a:cubicBezTo>
                  <a:pt x="102944" y="118544"/>
                  <a:pt x="102999" y="109912"/>
                  <a:pt x="98876" y="106249"/>
                </a:cubicBezTo>
                <a:cubicBezTo>
                  <a:pt x="97639" y="105136"/>
                  <a:pt x="96102" y="104568"/>
                  <a:pt x="94387" y="104568"/>
                </a:cubicBezTo>
                <a:cubicBezTo>
                  <a:pt x="94061" y="104568"/>
                  <a:pt x="93729" y="104588"/>
                  <a:pt x="93391" y="104630"/>
                </a:cubicBezTo>
                <a:cubicBezTo>
                  <a:pt x="91587" y="104850"/>
                  <a:pt x="89747" y="105145"/>
                  <a:pt x="87980" y="105421"/>
                </a:cubicBezTo>
                <a:cubicBezTo>
                  <a:pt x="84042" y="106052"/>
                  <a:pt x="80648" y="106543"/>
                  <a:pt x="77762" y="106543"/>
                </a:cubicBezTo>
                <a:cubicBezTo>
                  <a:pt x="72906" y="106543"/>
                  <a:pt x="69487" y="105154"/>
                  <a:pt x="67329" y="100709"/>
                </a:cubicBezTo>
                <a:cubicBezTo>
                  <a:pt x="61752" y="89242"/>
                  <a:pt x="73053" y="80757"/>
                  <a:pt x="78170" y="77628"/>
                </a:cubicBezTo>
                <a:cubicBezTo>
                  <a:pt x="79200" y="77002"/>
                  <a:pt x="80176" y="76248"/>
                  <a:pt x="81059" y="75420"/>
                </a:cubicBezTo>
                <a:cubicBezTo>
                  <a:pt x="93428" y="73947"/>
                  <a:pt x="105097" y="68628"/>
                  <a:pt x="115515" y="62002"/>
                </a:cubicBezTo>
                <a:close/>
                <a:moveTo>
                  <a:pt x="26192" y="97230"/>
                </a:moveTo>
                <a:lnTo>
                  <a:pt x="26192" y="97230"/>
                </a:lnTo>
                <a:cubicBezTo>
                  <a:pt x="27038" y="98685"/>
                  <a:pt x="27940" y="100359"/>
                  <a:pt x="28732" y="101869"/>
                </a:cubicBezTo>
                <a:cubicBezTo>
                  <a:pt x="30867" y="105918"/>
                  <a:pt x="32891" y="109746"/>
                  <a:pt x="34990" y="111513"/>
                </a:cubicBezTo>
                <a:cubicBezTo>
                  <a:pt x="36480" y="112747"/>
                  <a:pt x="38542" y="113391"/>
                  <a:pt x="40732" y="114072"/>
                </a:cubicBezTo>
                <a:cubicBezTo>
                  <a:pt x="46364" y="115784"/>
                  <a:pt x="47009" y="116649"/>
                  <a:pt x="46475" y="118857"/>
                </a:cubicBezTo>
                <a:cubicBezTo>
                  <a:pt x="45812" y="121600"/>
                  <a:pt x="44211" y="124858"/>
                  <a:pt x="42665" y="128005"/>
                </a:cubicBezTo>
                <a:cubicBezTo>
                  <a:pt x="39701" y="134079"/>
                  <a:pt x="36904" y="139803"/>
                  <a:pt x="39554" y="143944"/>
                </a:cubicBezTo>
                <a:cubicBezTo>
                  <a:pt x="43327" y="149816"/>
                  <a:pt x="43972" y="155595"/>
                  <a:pt x="43916" y="159203"/>
                </a:cubicBezTo>
                <a:cubicBezTo>
                  <a:pt x="26799" y="143760"/>
                  <a:pt x="19823" y="119391"/>
                  <a:pt x="26192" y="97230"/>
                </a:cubicBezTo>
                <a:close/>
                <a:moveTo>
                  <a:pt x="71442" y="0"/>
                </a:moveTo>
                <a:cubicBezTo>
                  <a:pt x="60459" y="0"/>
                  <a:pt x="48353" y="3603"/>
                  <a:pt x="35910" y="10631"/>
                </a:cubicBezTo>
                <a:cubicBezTo>
                  <a:pt x="24075" y="17312"/>
                  <a:pt x="16160" y="24675"/>
                  <a:pt x="15829" y="24988"/>
                </a:cubicBezTo>
                <a:cubicBezTo>
                  <a:pt x="14762" y="25963"/>
                  <a:pt x="14596" y="27767"/>
                  <a:pt x="15479" y="28927"/>
                </a:cubicBezTo>
                <a:cubicBezTo>
                  <a:pt x="16639" y="31301"/>
                  <a:pt x="21038" y="39896"/>
                  <a:pt x="28363" y="49155"/>
                </a:cubicBezTo>
                <a:cubicBezTo>
                  <a:pt x="32689" y="54603"/>
                  <a:pt x="37235" y="59278"/>
                  <a:pt x="41947" y="63106"/>
                </a:cubicBezTo>
                <a:cubicBezTo>
                  <a:pt x="40622" y="64229"/>
                  <a:pt x="39315" y="65407"/>
                  <a:pt x="38045" y="66640"/>
                </a:cubicBezTo>
                <a:cubicBezTo>
                  <a:pt x="31327" y="73229"/>
                  <a:pt x="26173" y="80997"/>
                  <a:pt x="22786" y="89482"/>
                </a:cubicBezTo>
                <a:cubicBezTo>
                  <a:pt x="19786" y="96991"/>
                  <a:pt x="18185" y="105071"/>
                  <a:pt x="18093" y="113391"/>
                </a:cubicBezTo>
                <a:cubicBezTo>
                  <a:pt x="17946" y="126993"/>
                  <a:pt x="21885" y="140116"/>
                  <a:pt x="29486" y="151325"/>
                </a:cubicBezTo>
                <a:cubicBezTo>
                  <a:pt x="36922" y="162295"/>
                  <a:pt x="47321" y="170706"/>
                  <a:pt x="59543" y="175676"/>
                </a:cubicBezTo>
                <a:cubicBezTo>
                  <a:pt x="59930" y="175832"/>
                  <a:pt x="60302" y="175903"/>
                  <a:pt x="60650" y="175903"/>
                </a:cubicBezTo>
                <a:cubicBezTo>
                  <a:pt x="63382" y="175903"/>
                  <a:pt x="64732" y="171579"/>
                  <a:pt x="61696" y="170338"/>
                </a:cubicBezTo>
                <a:cubicBezTo>
                  <a:pt x="57279" y="168553"/>
                  <a:pt x="53119" y="166252"/>
                  <a:pt x="49272" y="163510"/>
                </a:cubicBezTo>
                <a:cubicBezTo>
                  <a:pt x="49769" y="160786"/>
                  <a:pt x="50911" y="150994"/>
                  <a:pt x="44395" y="140852"/>
                </a:cubicBezTo>
                <a:cubicBezTo>
                  <a:pt x="43493" y="139435"/>
                  <a:pt x="46217" y="133858"/>
                  <a:pt x="47837" y="130527"/>
                </a:cubicBezTo>
                <a:cubicBezTo>
                  <a:pt x="49512" y="127103"/>
                  <a:pt x="51242" y="123551"/>
                  <a:pt x="52052" y="120219"/>
                </a:cubicBezTo>
                <a:cubicBezTo>
                  <a:pt x="52917" y="116667"/>
                  <a:pt x="51941" y="113685"/>
                  <a:pt x="49254" y="111605"/>
                </a:cubicBezTo>
                <a:cubicBezTo>
                  <a:pt x="47285" y="110059"/>
                  <a:pt x="44708" y="109268"/>
                  <a:pt x="42425" y="108568"/>
                </a:cubicBezTo>
                <a:cubicBezTo>
                  <a:pt x="40953" y="108127"/>
                  <a:pt x="39278" y="107611"/>
                  <a:pt x="38671" y="107096"/>
                </a:cubicBezTo>
                <a:cubicBezTo>
                  <a:pt x="37438" y="106065"/>
                  <a:pt x="35431" y="102255"/>
                  <a:pt x="33812" y="99181"/>
                </a:cubicBezTo>
                <a:cubicBezTo>
                  <a:pt x="32008" y="95795"/>
                  <a:pt x="30314" y="92555"/>
                  <a:pt x="28566" y="90549"/>
                </a:cubicBezTo>
                <a:cubicBezTo>
                  <a:pt x="32486" y="81236"/>
                  <a:pt x="38800" y="72972"/>
                  <a:pt x="46696" y="66658"/>
                </a:cubicBezTo>
                <a:cubicBezTo>
                  <a:pt x="53911" y="71573"/>
                  <a:pt x="62156" y="74978"/>
                  <a:pt x="70899" y="75659"/>
                </a:cubicBezTo>
                <a:cubicBezTo>
                  <a:pt x="60758" y="83518"/>
                  <a:pt x="57463" y="93568"/>
                  <a:pt x="62156" y="103231"/>
                </a:cubicBezTo>
                <a:cubicBezTo>
                  <a:pt x="65655" y="110416"/>
                  <a:pt x="71513" y="112284"/>
                  <a:pt x="77880" y="112284"/>
                </a:cubicBezTo>
                <a:cubicBezTo>
                  <a:pt x="81496" y="112284"/>
                  <a:pt x="85276" y="111682"/>
                  <a:pt x="88882" y="111108"/>
                </a:cubicBezTo>
                <a:cubicBezTo>
                  <a:pt x="90612" y="110832"/>
                  <a:pt x="92397" y="110538"/>
                  <a:pt x="94109" y="110335"/>
                </a:cubicBezTo>
                <a:cubicBezTo>
                  <a:pt x="94217" y="110323"/>
                  <a:pt x="94312" y="110317"/>
                  <a:pt x="94396" y="110317"/>
                </a:cubicBezTo>
                <a:cubicBezTo>
                  <a:pt x="94802" y="110317"/>
                  <a:pt x="94959" y="110446"/>
                  <a:pt x="95066" y="110538"/>
                </a:cubicBezTo>
                <a:cubicBezTo>
                  <a:pt x="97238" y="112489"/>
                  <a:pt x="97183" y="121747"/>
                  <a:pt x="97128" y="128502"/>
                </a:cubicBezTo>
                <a:cubicBezTo>
                  <a:pt x="97072" y="137870"/>
                  <a:pt x="97017" y="146705"/>
                  <a:pt x="100496" y="151233"/>
                </a:cubicBezTo>
                <a:cubicBezTo>
                  <a:pt x="102263" y="153552"/>
                  <a:pt x="104766" y="154730"/>
                  <a:pt x="107711" y="154730"/>
                </a:cubicBezTo>
                <a:cubicBezTo>
                  <a:pt x="109459" y="154730"/>
                  <a:pt x="111374" y="154307"/>
                  <a:pt x="113380" y="153442"/>
                </a:cubicBezTo>
                <a:cubicBezTo>
                  <a:pt x="122049" y="149742"/>
                  <a:pt x="131049" y="138570"/>
                  <a:pt x="129687" y="129735"/>
                </a:cubicBezTo>
                <a:cubicBezTo>
                  <a:pt x="128473" y="122005"/>
                  <a:pt x="127681" y="116906"/>
                  <a:pt x="129559" y="112783"/>
                </a:cubicBezTo>
                <a:cubicBezTo>
                  <a:pt x="131289" y="108973"/>
                  <a:pt x="135485" y="105458"/>
                  <a:pt x="143731" y="100948"/>
                </a:cubicBezTo>
                <a:cubicBezTo>
                  <a:pt x="144707" y="105403"/>
                  <a:pt x="145222" y="110022"/>
                  <a:pt x="145167" y="114771"/>
                </a:cubicBezTo>
                <a:cubicBezTo>
                  <a:pt x="144983" y="130968"/>
                  <a:pt x="138504" y="146135"/>
                  <a:pt x="126927" y="157473"/>
                </a:cubicBezTo>
                <a:cubicBezTo>
                  <a:pt x="115568" y="168588"/>
                  <a:pt x="100154" y="174769"/>
                  <a:pt x="84394" y="174769"/>
                </a:cubicBezTo>
                <a:cubicBezTo>
                  <a:pt x="82200" y="174769"/>
                  <a:pt x="79999" y="174649"/>
                  <a:pt x="77801" y="174406"/>
                </a:cubicBezTo>
                <a:cubicBezTo>
                  <a:pt x="77675" y="174392"/>
                  <a:pt x="77553" y="174385"/>
                  <a:pt x="77434" y="174385"/>
                </a:cubicBezTo>
                <a:cubicBezTo>
                  <a:pt x="74082" y="174385"/>
                  <a:pt x="73620" y="179721"/>
                  <a:pt x="77157" y="180112"/>
                </a:cubicBezTo>
                <a:cubicBezTo>
                  <a:pt x="79563" y="180377"/>
                  <a:pt x="81973" y="180508"/>
                  <a:pt x="84374" y="180508"/>
                </a:cubicBezTo>
                <a:cubicBezTo>
                  <a:pt x="101646" y="180508"/>
                  <a:pt x="118513" y="173745"/>
                  <a:pt x="130939" y="161577"/>
                </a:cubicBezTo>
                <a:cubicBezTo>
                  <a:pt x="143621" y="149172"/>
                  <a:pt x="150707" y="132570"/>
                  <a:pt x="150909" y="114826"/>
                </a:cubicBezTo>
                <a:cubicBezTo>
                  <a:pt x="151167" y="91322"/>
                  <a:pt x="139093" y="70487"/>
                  <a:pt x="120724" y="58468"/>
                </a:cubicBezTo>
                <a:cubicBezTo>
                  <a:pt x="124515" y="55762"/>
                  <a:pt x="127350" y="53425"/>
                  <a:pt x="128914" y="52063"/>
                </a:cubicBezTo>
                <a:cubicBezTo>
                  <a:pt x="135614" y="56867"/>
                  <a:pt x="141559" y="62793"/>
                  <a:pt x="146492" y="69695"/>
                </a:cubicBezTo>
                <a:cubicBezTo>
                  <a:pt x="158364" y="86242"/>
                  <a:pt x="163075" y="106433"/>
                  <a:pt x="159744" y="126532"/>
                </a:cubicBezTo>
                <a:cubicBezTo>
                  <a:pt x="153589" y="163826"/>
                  <a:pt x="121183" y="190381"/>
                  <a:pt x="84559" y="190381"/>
                </a:cubicBezTo>
                <a:cubicBezTo>
                  <a:pt x="80442" y="190381"/>
                  <a:pt x="76270" y="190045"/>
                  <a:pt x="72077" y="189351"/>
                </a:cubicBezTo>
                <a:cubicBezTo>
                  <a:pt x="51978" y="186038"/>
                  <a:pt x="34364" y="175087"/>
                  <a:pt x="22492" y="158522"/>
                </a:cubicBezTo>
                <a:cubicBezTo>
                  <a:pt x="10639" y="141975"/>
                  <a:pt x="5927" y="121784"/>
                  <a:pt x="9240" y="101685"/>
                </a:cubicBezTo>
                <a:cubicBezTo>
                  <a:pt x="9582" y="99641"/>
                  <a:pt x="7930" y="98451"/>
                  <a:pt x="6315" y="98451"/>
                </a:cubicBezTo>
                <a:cubicBezTo>
                  <a:pt x="5065" y="98451"/>
                  <a:pt x="3836" y="99164"/>
                  <a:pt x="3571" y="100746"/>
                </a:cubicBezTo>
                <a:cubicBezTo>
                  <a:pt x="0" y="122354"/>
                  <a:pt x="5062" y="144073"/>
                  <a:pt x="17835" y="161872"/>
                </a:cubicBezTo>
                <a:cubicBezTo>
                  <a:pt x="30591" y="179688"/>
                  <a:pt x="49512" y="191450"/>
                  <a:pt x="71139" y="195020"/>
                </a:cubicBezTo>
                <a:cubicBezTo>
                  <a:pt x="75648" y="195775"/>
                  <a:pt x="80176" y="196143"/>
                  <a:pt x="84667" y="196143"/>
                </a:cubicBezTo>
                <a:cubicBezTo>
                  <a:pt x="101655" y="196143"/>
                  <a:pt x="118184" y="190861"/>
                  <a:pt x="132264" y="180774"/>
                </a:cubicBezTo>
                <a:cubicBezTo>
                  <a:pt x="150081" y="168019"/>
                  <a:pt x="161861" y="149080"/>
                  <a:pt x="165413" y="127471"/>
                </a:cubicBezTo>
                <a:cubicBezTo>
                  <a:pt x="168045" y="111642"/>
                  <a:pt x="166020" y="95740"/>
                  <a:pt x="159726" y="81383"/>
                </a:cubicBezTo>
                <a:cubicBezTo>
                  <a:pt x="162634" y="80518"/>
                  <a:pt x="167567" y="78861"/>
                  <a:pt x="172978" y="76156"/>
                </a:cubicBezTo>
                <a:cubicBezTo>
                  <a:pt x="184261" y="70524"/>
                  <a:pt x="192157" y="62996"/>
                  <a:pt x="195783" y="54400"/>
                </a:cubicBezTo>
                <a:cubicBezTo>
                  <a:pt x="199427" y="45786"/>
                  <a:pt x="199317" y="34890"/>
                  <a:pt x="195488" y="22871"/>
                </a:cubicBezTo>
                <a:cubicBezTo>
                  <a:pt x="192654" y="13944"/>
                  <a:pt x="188825" y="7576"/>
                  <a:pt x="188660" y="7300"/>
                </a:cubicBezTo>
                <a:cubicBezTo>
                  <a:pt x="188142" y="6447"/>
                  <a:pt x="187159" y="5922"/>
                  <a:pt x="186168" y="5922"/>
                </a:cubicBezTo>
                <a:cubicBezTo>
                  <a:pt x="185960" y="5922"/>
                  <a:pt x="185753" y="5945"/>
                  <a:pt x="185549" y="5993"/>
                </a:cubicBezTo>
                <a:cubicBezTo>
                  <a:pt x="185254" y="6067"/>
                  <a:pt x="178003" y="7760"/>
                  <a:pt x="169628" y="11938"/>
                </a:cubicBezTo>
                <a:cubicBezTo>
                  <a:pt x="158345" y="17570"/>
                  <a:pt x="150449" y="25098"/>
                  <a:pt x="146823" y="33694"/>
                </a:cubicBezTo>
                <a:cubicBezTo>
                  <a:pt x="143786" y="40853"/>
                  <a:pt x="143363" y="49615"/>
                  <a:pt x="145498" y="59296"/>
                </a:cubicBezTo>
                <a:cubicBezTo>
                  <a:pt x="140933" y="54179"/>
                  <a:pt x="135798" y="49707"/>
                  <a:pt x="130184" y="45952"/>
                </a:cubicBezTo>
                <a:cubicBezTo>
                  <a:pt x="128473" y="42565"/>
                  <a:pt x="123945" y="34246"/>
                  <a:pt x="116877" y="25540"/>
                </a:cubicBezTo>
                <a:cubicBezTo>
                  <a:pt x="116273" y="24803"/>
                  <a:pt x="115525" y="24496"/>
                  <a:pt x="114788" y="24496"/>
                </a:cubicBezTo>
                <a:cubicBezTo>
                  <a:pt x="112675" y="24496"/>
                  <a:pt x="110657" y="27023"/>
                  <a:pt x="112404" y="29166"/>
                </a:cubicBezTo>
                <a:cubicBezTo>
                  <a:pt x="117171" y="35037"/>
                  <a:pt x="120761" y="40798"/>
                  <a:pt x="123006" y="44756"/>
                </a:cubicBezTo>
                <a:lnTo>
                  <a:pt x="96833" y="39657"/>
                </a:lnTo>
                <a:lnTo>
                  <a:pt x="71967" y="5735"/>
                </a:lnTo>
                <a:lnTo>
                  <a:pt x="71967" y="5735"/>
                </a:lnTo>
                <a:cubicBezTo>
                  <a:pt x="74396" y="5772"/>
                  <a:pt x="76808" y="6011"/>
                  <a:pt x="79219" y="6490"/>
                </a:cubicBezTo>
                <a:cubicBezTo>
                  <a:pt x="86857" y="7981"/>
                  <a:pt x="94422" y="11864"/>
                  <a:pt x="101674" y="18049"/>
                </a:cubicBezTo>
                <a:cubicBezTo>
                  <a:pt x="102254" y="18546"/>
                  <a:pt x="102869" y="18756"/>
                  <a:pt x="103457" y="18756"/>
                </a:cubicBezTo>
                <a:cubicBezTo>
                  <a:pt x="105743" y="18756"/>
                  <a:pt x="107617" y="15575"/>
                  <a:pt x="105392" y="13687"/>
                </a:cubicBezTo>
                <a:cubicBezTo>
                  <a:pt x="97385" y="6858"/>
                  <a:pt x="88955" y="2533"/>
                  <a:pt x="80323" y="839"/>
                </a:cubicBezTo>
                <a:cubicBezTo>
                  <a:pt x="77461" y="279"/>
                  <a:pt x="74494" y="0"/>
                  <a:pt x="7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232;p29">
            <a:extLst>
              <a:ext uri="{FF2B5EF4-FFF2-40B4-BE49-F238E27FC236}">
                <a16:creationId xmlns:a16="http://schemas.microsoft.com/office/drawing/2014/main" id="{BA3309E2-5013-41DF-A26F-6CE798611B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2269" y="386794"/>
            <a:ext cx="4227201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TRÁCH NHIỆM CỦA HỌC SINH</a:t>
            </a:r>
            <a:endParaRPr b="1" dirty="0">
              <a:latin typeface="Medium  500 italic"/>
            </a:endParaRPr>
          </a:p>
        </p:txBody>
      </p:sp>
      <p:sp>
        <p:nvSpPr>
          <p:cNvPr id="92" name="Google Shape;273;p29">
            <a:extLst>
              <a:ext uri="{FF2B5EF4-FFF2-40B4-BE49-F238E27FC236}">
                <a16:creationId xmlns:a16="http://schemas.microsoft.com/office/drawing/2014/main" id="{0036643A-CA18-4A54-AE5A-58B65BC2C3BD}"/>
              </a:ext>
            </a:extLst>
          </p:cNvPr>
          <p:cNvSpPr txBox="1"/>
          <p:nvPr/>
        </p:nvSpPr>
        <p:spPr>
          <a:xfrm>
            <a:off x="1913157" y="1096070"/>
            <a:ext cx="3309387" cy="7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Hăng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hái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tham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gia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các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hoạt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động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phong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trào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về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NLTT 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4" name="Google Shape;273;p29">
            <a:extLst>
              <a:ext uri="{FF2B5EF4-FFF2-40B4-BE49-F238E27FC236}">
                <a16:creationId xmlns:a16="http://schemas.microsoft.com/office/drawing/2014/main" id="{F5285DEA-C54E-4AA0-BBA6-E02F94C2ADE1}"/>
              </a:ext>
            </a:extLst>
          </p:cNvPr>
          <p:cNvSpPr txBox="1"/>
          <p:nvPr/>
        </p:nvSpPr>
        <p:spPr>
          <a:xfrm>
            <a:off x="1845161" y="1756724"/>
            <a:ext cx="3073838" cy="7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Tiết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kiệm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điện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, n</a:t>
            </a:r>
            <a:r>
              <a:rPr lang="vi-VN" sz="1800" dirty="0">
                <a:latin typeface="Medium  500 italic"/>
                <a:ea typeface="Calibri" panose="020F0502020204030204" pitchFamily="34" charset="0"/>
              </a:rPr>
              <a:t>ước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5" name="Google Shape;273;p29">
            <a:extLst>
              <a:ext uri="{FF2B5EF4-FFF2-40B4-BE49-F238E27FC236}">
                <a16:creationId xmlns:a16="http://schemas.microsoft.com/office/drawing/2014/main" id="{00EBCB5D-C681-4834-B2EA-3D6C8D06DCC4}"/>
              </a:ext>
            </a:extLst>
          </p:cNvPr>
          <p:cNvSpPr txBox="1"/>
          <p:nvPr/>
        </p:nvSpPr>
        <p:spPr>
          <a:xfrm>
            <a:off x="1863717" y="2470430"/>
            <a:ext cx="2294024" cy="50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Tích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cực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trồng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cây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xanh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6" name="Google Shape;273;p29">
            <a:extLst>
              <a:ext uri="{FF2B5EF4-FFF2-40B4-BE49-F238E27FC236}">
                <a16:creationId xmlns:a16="http://schemas.microsoft.com/office/drawing/2014/main" id="{4BE32502-505D-4DC6-9802-8B5DDAA856E4}"/>
              </a:ext>
            </a:extLst>
          </p:cNvPr>
          <p:cNvSpPr txBox="1"/>
          <p:nvPr/>
        </p:nvSpPr>
        <p:spPr>
          <a:xfrm>
            <a:off x="1917985" y="3123530"/>
            <a:ext cx="3251054" cy="54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latin typeface="Medium  500 italic"/>
                <a:ea typeface="Calibri" panose="020F0502020204030204" pitchFamily="34" charset="0"/>
              </a:rPr>
              <a:t>Không tiếp tay cho những hành động gây tổn hại đến môi trường.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7" name="Google Shape;273;p29">
            <a:extLst>
              <a:ext uri="{FF2B5EF4-FFF2-40B4-BE49-F238E27FC236}">
                <a16:creationId xmlns:a16="http://schemas.microsoft.com/office/drawing/2014/main" id="{B1AFD7BE-D5DE-40F4-B3D4-F35197B2D963}"/>
              </a:ext>
            </a:extLst>
          </p:cNvPr>
          <p:cNvSpPr txBox="1"/>
          <p:nvPr/>
        </p:nvSpPr>
        <p:spPr>
          <a:xfrm>
            <a:off x="1917985" y="3809836"/>
            <a:ext cx="3251054" cy="54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latin typeface="Medium  500 italic"/>
                <a:ea typeface="Calibri" panose="020F0502020204030204" pitchFamily="34" charset="0"/>
              </a:rPr>
              <a:t>Hạn chế sử dụng túi ni-long, vứt rác đúng nới qui định.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4" grpId="0"/>
      <p:bldP spid="95" grpId="0"/>
      <p:bldP spid="96" grpId="0"/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C9A2FF-C299-468E-B23F-AF95A033C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46" y="3112190"/>
            <a:ext cx="2637985" cy="1664922"/>
          </a:xfrm>
          <a:prstGeom prst="rect">
            <a:avLst/>
          </a:prstGeom>
        </p:spPr>
      </p:pic>
      <p:grpSp>
        <p:nvGrpSpPr>
          <p:cNvPr id="2520" name="Google Shape;2520;p49"/>
          <p:cNvGrpSpPr/>
          <p:nvPr/>
        </p:nvGrpSpPr>
        <p:grpSpPr>
          <a:xfrm>
            <a:off x="729176" y="1479823"/>
            <a:ext cx="659596" cy="548345"/>
            <a:chOff x="4857150" y="1419910"/>
            <a:chExt cx="659596" cy="548345"/>
          </a:xfrm>
        </p:grpSpPr>
        <p:sp>
          <p:nvSpPr>
            <p:cNvPr id="2521" name="Google Shape;2521;p49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9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526" name="Google Shape;2526;p49"/>
          <p:cNvGrpSpPr/>
          <p:nvPr/>
        </p:nvGrpSpPr>
        <p:grpSpPr>
          <a:xfrm>
            <a:off x="729176" y="2606898"/>
            <a:ext cx="659596" cy="548345"/>
            <a:chOff x="4857150" y="2577423"/>
            <a:chExt cx="659596" cy="548345"/>
          </a:xfrm>
        </p:grpSpPr>
        <p:sp>
          <p:nvSpPr>
            <p:cNvPr id="2527" name="Google Shape;2527;p49"/>
            <p:cNvSpPr/>
            <p:nvPr/>
          </p:nvSpPr>
          <p:spPr>
            <a:xfrm rot="10800000">
              <a:off x="4857153" y="2577423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9"/>
            <p:cNvSpPr txBox="1"/>
            <p:nvPr/>
          </p:nvSpPr>
          <p:spPr>
            <a:xfrm>
              <a:off x="4857150" y="2715388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532" name="Google Shape;2532;p49"/>
          <p:cNvGrpSpPr/>
          <p:nvPr/>
        </p:nvGrpSpPr>
        <p:grpSpPr>
          <a:xfrm>
            <a:off x="729176" y="3733973"/>
            <a:ext cx="659596" cy="548345"/>
            <a:chOff x="4857150" y="3734935"/>
            <a:chExt cx="659596" cy="548345"/>
          </a:xfrm>
        </p:grpSpPr>
        <p:sp>
          <p:nvSpPr>
            <p:cNvPr id="2533" name="Google Shape;2533;p49"/>
            <p:cNvSpPr/>
            <p:nvPr/>
          </p:nvSpPr>
          <p:spPr>
            <a:xfrm rot="10800000">
              <a:off x="4857153" y="3734935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9"/>
            <p:cNvSpPr txBox="1"/>
            <p:nvPr/>
          </p:nvSpPr>
          <p:spPr>
            <a:xfrm>
              <a:off x="4857150" y="3872900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54" name="Google Shape;232;p29">
            <a:extLst>
              <a:ext uri="{FF2B5EF4-FFF2-40B4-BE49-F238E27FC236}">
                <a16:creationId xmlns:a16="http://schemas.microsoft.com/office/drawing/2014/main" id="{B9717290-0B24-4412-BF76-8D16DBFD40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703" y="613681"/>
            <a:ext cx="7816188" cy="66095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>
              <a:buSzPts val="1100"/>
            </a:pPr>
            <a:r>
              <a:rPr lang="vi-VN" sz="2000" b="1" i="1" dirty="0">
                <a:latin typeface="+mj-lt"/>
              </a:rPr>
              <a:t>Câu 1: Ngoài những dạng năng lượng đã đề cập ở trên thì bạn còn biết loại nào nữa không?</a:t>
            </a:r>
            <a:br>
              <a:rPr lang="vi-VN" sz="2000" dirty="0"/>
            </a:br>
            <a:endParaRPr sz="2000" b="1" dirty="0">
              <a:latin typeface="Medium  500 italic"/>
            </a:endParaRPr>
          </a:p>
        </p:txBody>
      </p:sp>
      <p:sp>
        <p:nvSpPr>
          <p:cNvPr id="55" name="Google Shape;273;p29">
            <a:extLst>
              <a:ext uri="{FF2B5EF4-FFF2-40B4-BE49-F238E27FC236}">
                <a16:creationId xmlns:a16="http://schemas.microsoft.com/office/drawing/2014/main" id="{5CC77938-F327-4691-9C93-3C32E341903E}"/>
              </a:ext>
            </a:extLst>
          </p:cNvPr>
          <p:cNvSpPr txBox="1"/>
          <p:nvPr/>
        </p:nvSpPr>
        <p:spPr>
          <a:xfrm>
            <a:off x="1440244" y="1591186"/>
            <a:ext cx="3309387" cy="32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2000" dirty="0">
                <a:latin typeface="+mj-lt"/>
                <a:ea typeface="Calibri" panose="020F0502020204030204" pitchFamily="34" charset="0"/>
              </a:rPr>
              <a:t>Năng lượng Chất thải rắn</a:t>
            </a:r>
          </a:p>
        </p:txBody>
      </p:sp>
      <p:sp>
        <p:nvSpPr>
          <p:cNvPr id="56" name="Google Shape;273;p29">
            <a:extLst>
              <a:ext uri="{FF2B5EF4-FFF2-40B4-BE49-F238E27FC236}">
                <a16:creationId xmlns:a16="http://schemas.microsoft.com/office/drawing/2014/main" id="{BF390BF2-0A49-47A4-BE3A-F20EE6001CA9}"/>
              </a:ext>
            </a:extLst>
          </p:cNvPr>
          <p:cNvSpPr txBox="1"/>
          <p:nvPr/>
        </p:nvSpPr>
        <p:spPr>
          <a:xfrm>
            <a:off x="1440243" y="3793815"/>
            <a:ext cx="3309387" cy="7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2000" dirty="0">
                <a:latin typeface="+mj-lt"/>
                <a:ea typeface="Calibri" panose="020F0502020204030204" pitchFamily="34" charset="0"/>
              </a:rPr>
              <a:t>Năng lượng Nhiên liệu sinh học</a:t>
            </a:r>
          </a:p>
          <a:p>
            <a:pPr lvl="0" algn="just"/>
            <a:endParaRPr lang="vi-VN" sz="2000" dirty="0">
              <a:solidFill>
                <a:schemeClr val="dk1"/>
              </a:solidFill>
              <a:latin typeface="+mj-lt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7" name="Google Shape;273;p29">
            <a:extLst>
              <a:ext uri="{FF2B5EF4-FFF2-40B4-BE49-F238E27FC236}">
                <a16:creationId xmlns:a16="http://schemas.microsoft.com/office/drawing/2014/main" id="{EE49D69E-B9AC-4FCA-A1EC-4397682EC4CE}"/>
              </a:ext>
            </a:extLst>
          </p:cNvPr>
          <p:cNvSpPr txBox="1"/>
          <p:nvPr/>
        </p:nvSpPr>
        <p:spPr>
          <a:xfrm>
            <a:off x="1440243" y="2706636"/>
            <a:ext cx="3309387" cy="61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2000" dirty="0">
                <a:latin typeface="+mj-lt"/>
                <a:ea typeface="Calibri" panose="020F0502020204030204" pitchFamily="34" charset="0"/>
              </a:rPr>
              <a:t>Năng lượng Thủy triều</a:t>
            </a:r>
          </a:p>
          <a:p>
            <a:pPr lvl="0" algn="just"/>
            <a:endParaRPr lang="vi-VN" sz="2000" dirty="0">
              <a:solidFill>
                <a:schemeClr val="dk1"/>
              </a:solidFill>
              <a:latin typeface="+mj-lt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22D3B-7C88-4377-B57D-D57F8BD6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797" y="820907"/>
            <a:ext cx="2091924" cy="1785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63635-8EF3-458D-B5EC-658CC7744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012" y="1515666"/>
            <a:ext cx="2092192" cy="2049942"/>
          </a:xfrm>
          <a:prstGeom prst="ellipse">
            <a:avLst/>
          </a:prstGeom>
        </p:spPr>
      </p:pic>
      <p:grpSp>
        <p:nvGrpSpPr>
          <p:cNvPr id="64" name="Google Shape;2520;p49">
            <a:extLst>
              <a:ext uri="{FF2B5EF4-FFF2-40B4-BE49-F238E27FC236}">
                <a16:creationId xmlns:a16="http://schemas.microsoft.com/office/drawing/2014/main" id="{2F58F75C-2631-4AD0-B1E5-D607F34A636C}"/>
              </a:ext>
            </a:extLst>
          </p:cNvPr>
          <p:cNvGrpSpPr/>
          <p:nvPr/>
        </p:nvGrpSpPr>
        <p:grpSpPr>
          <a:xfrm>
            <a:off x="6315349" y="847656"/>
            <a:ext cx="659596" cy="548345"/>
            <a:chOff x="4857150" y="1419910"/>
            <a:chExt cx="659596" cy="548345"/>
          </a:xfrm>
        </p:grpSpPr>
        <p:sp>
          <p:nvSpPr>
            <p:cNvPr id="65" name="Google Shape;2521;p49">
              <a:extLst>
                <a:ext uri="{FF2B5EF4-FFF2-40B4-BE49-F238E27FC236}">
                  <a16:creationId xmlns:a16="http://schemas.microsoft.com/office/drawing/2014/main" id="{5C2C4C7E-0F87-46BD-8915-5324A36C29D0}"/>
                </a:ext>
              </a:extLst>
            </p:cNvPr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22;p49">
              <a:extLst>
                <a:ext uri="{FF2B5EF4-FFF2-40B4-BE49-F238E27FC236}">
                  <a16:creationId xmlns:a16="http://schemas.microsoft.com/office/drawing/2014/main" id="{6788C062-B6CE-424E-9108-772E5E3869DB}"/>
                </a:ext>
              </a:extLst>
            </p:cNvPr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7" name="Google Shape;2526;p49">
            <a:extLst>
              <a:ext uri="{FF2B5EF4-FFF2-40B4-BE49-F238E27FC236}">
                <a16:creationId xmlns:a16="http://schemas.microsoft.com/office/drawing/2014/main" id="{B819EB8F-A82F-41DB-A567-506E58AF6A17}"/>
              </a:ext>
            </a:extLst>
          </p:cNvPr>
          <p:cNvGrpSpPr/>
          <p:nvPr/>
        </p:nvGrpSpPr>
        <p:grpSpPr>
          <a:xfrm>
            <a:off x="8346849" y="1439729"/>
            <a:ext cx="659596" cy="548345"/>
            <a:chOff x="4857150" y="2577423"/>
            <a:chExt cx="659596" cy="548345"/>
          </a:xfrm>
        </p:grpSpPr>
        <p:sp>
          <p:nvSpPr>
            <p:cNvPr id="68" name="Google Shape;2527;p49">
              <a:extLst>
                <a:ext uri="{FF2B5EF4-FFF2-40B4-BE49-F238E27FC236}">
                  <a16:creationId xmlns:a16="http://schemas.microsoft.com/office/drawing/2014/main" id="{13C71DE2-A3F2-4B61-B073-6D2733F00A32}"/>
                </a:ext>
              </a:extLst>
            </p:cNvPr>
            <p:cNvSpPr/>
            <p:nvPr/>
          </p:nvSpPr>
          <p:spPr>
            <a:xfrm rot="10800000">
              <a:off x="4857153" y="2577423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28;p49">
              <a:extLst>
                <a:ext uri="{FF2B5EF4-FFF2-40B4-BE49-F238E27FC236}">
                  <a16:creationId xmlns:a16="http://schemas.microsoft.com/office/drawing/2014/main" id="{B6CF8462-0AA2-427D-ADC2-C9FC31172857}"/>
                </a:ext>
              </a:extLst>
            </p:cNvPr>
            <p:cNvSpPr txBox="1"/>
            <p:nvPr/>
          </p:nvSpPr>
          <p:spPr>
            <a:xfrm>
              <a:off x="4857150" y="2715388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70" name="Google Shape;2532;p49">
            <a:extLst>
              <a:ext uri="{FF2B5EF4-FFF2-40B4-BE49-F238E27FC236}">
                <a16:creationId xmlns:a16="http://schemas.microsoft.com/office/drawing/2014/main" id="{E21B2742-0FB1-4EC1-A0BA-359590DABB37}"/>
              </a:ext>
            </a:extLst>
          </p:cNvPr>
          <p:cNvGrpSpPr/>
          <p:nvPr/>
        </p:nvGrpSpPr>
        <p:grpSpPr>
          <a:xfrm>
            <a:off x="6155700" y="3017263"/>
            <a:ext cx="659596" cy="548345"/>
            <a:chOff x="4857150" y="3734935"/>
            <a:chExt cx="659596" cy="548345"/>
          </a:xfrm>
        </p:grpSpPr>
        <p:sp>
          <p:nvSpPr>
            <p:cNvPr id="71" name="Google Shape;2533;p49">
              <a:extLst>
                <a:ext uri="{FF2B5EF4-FFF2-40B4-BE49-F238E27FC236}">
                  <a16:creationId xmlns:a16="http://schemas.microsoft.com/office/drawing/2014/main" id="{2486E45C-50F0-4D0F-AC41-F91A0F2CA1AF}"/>
                </a:ext>
              </a:extLst>
            </p:cNvPr>
            <p:cNvSpPr/>
            <p:nvPr/>
          </p:nvSpPr>
          <p:spPr>
            <a:xfrm rot="10800000">
              <a:off x="4857153" y="3734935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34;p49">
              <a:extLst>
                <a:ext uri="{FF2B5EF4-FFF2-40B4-BE49-F238E27FC236}">
                  <a16:creationId xmlns:a16="http://schemas.microsoft.com/office/drawing/2014/main" id="{8A61EFF9-0522-4871-8858-C11C2806E5E0}"/>
                </a:ext>
              </a:extLst>
            </p:cNvPr>
            <p:cNvSpPr txBox="1"/>
            <p:nvPr/>
          </p:nvSpPr>
          <p:spPr>
            <a:xfrm>
              <a:off x="4857150" y="3872900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27" name="Google Shape;232;p29">
            <a:extLst>
              <a:ext uri="{FF2B5EF4-FFF2-40B4-BE49-F238E27FC236}">
                <a16:creationId xmlns:a16="http://schemas.microsoft.com/office/drawing/2014/main" id="{65423BB9-45E9-4289-80D0-16C6DEEB39B8}"/>
              </a:ext>
            </a:extLst>
          </p:cNvPr>
          <p:cNvSpPr txBox="1">
            <a:spLocks/>
          </p:cNvSpPr>
          <p:nvPr/>
        </p:nvSpPr>
        <p:spPr>
          <a:xfrm>
            <a:off x="2588095" y="66498"/>
            <a:ext cx="422720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CÂU HỎI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7"/>
          <p:cNvGrpSpPr/>
          <p:nvPr/>
        </p:nvGrpSpPr>
        <p:grpSpPr>
          <a:xfrm>
            <a:off x="843843" y="1500319"/>
            <a:ext cx="659596" cy="548345"/>
            <a:chOff x="4857150" y="1419910"/>
            <a:chExt cx="659596" cy="548345"/>
          </a:xfrm>
        </p:grpSpPr>
        <p:sp>
          <p:nvSpPr>
            <p:cNvPr id="2322" name="Google Shape;2322;p47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7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324" name="Google Shape;2324;p47"/>
          <p:cNvGrpSpPr/>
          <p:nvPr/>
        </p:nvGrpSpPr>
        <p:grpSpPr>
          <a:xfrm>
            <a:off x="3615991" y="1500319"/>
            <a:ext cx="659596" cy="548345"/>
            <a:chOff x="4857150" y="1419910"/>
            <a:chExt cx="659596" cy="548345"/>
          </a:xfrm>
        </p:grpSpPr>
        <p:sp>
          <p:nvSpPr>
            <p:cNvPr id="2325" name="Google Shape;2325;p47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7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04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327" name="Google Shape;2327;p47"/>
          <p:cNvGrpSpPr/>
          <p:nvPr/>
        </p:nvGrpSpPr>
        <p:grpSpPr>
          <a:xfrm>
            <a:off x="843843" y="2439006"/>
            <a:ext cx="659596" cy="548345"/>
            <a:chOff x="4857150" y="1419910"/>
            <a:chExt cx="659596" cy="548345"/>
          </a:xfrm>
        </p:grpSpPr>
        <p:sp>
          <p:nvSpPr>
            <p:cNvPr id="2328" name="Google Shape;2328;p47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7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330" name="Google Shape;2330;p47"/>
          <p:cNvGrpSpPr/>
          <p:nvPr/>
        </p:nvGrpSpPr>
        <p:grpSpPr>
          <a:xfrm>
            <a:off x="3615991" y="2439006"/>
            <a:ext cx="659596" cy="548345"/>
            <a:chOff x="4857150" y="1419910"/>
            <a:chExt cx="659596" cy="548345"/>
          </a:xfrm>
        </p:grpSpPr>
        <p:sp>
          <p:nvSpPr>
            <p:cNvPr id="2331" name="Google Shape;2331;p47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7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05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333" name="Google Shape;2333;p47"/>
          <p:cNvGrpSpPr/>
          <p:nvPr/>
        </p:nvGrpSpPr>
        <p:grpSpPr>
          <a:xfrm>
            <a:off x="843843" y="3377706"/>
            <a:ext cx="659596" cy="548345"/>
            <a:chOff x="4857150" y="1419910"/>
            <a:chExt cx="659596" cy="548345"/>
          </a:xfrm>
        </p:grpSpPr>
        <p:sp>
          <p:nvSpPr>
            <p:cNvPr id="2334" name="Google Shape;2334;p47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7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2336" name="Google Shape;2336;p47"/>
          <p:cNvGrpSpPr/>
          <p:nvPr/>
        </p:nvGrpSpPr>
        <p:grpSpPr>
          <a:xfrm>
            <a:off x="3615991" y="3377706"/>
            <a:ext cx="659596" cy="548345"/>
            <a:chOff x="4857150" y="1419910"/>
            <a:chExt cx="659596" cy="548345"/>
          </a:xfrm>
        </p:grpSpPr>
        <p:sp>
          <p:nvSpPr>
            <p:cNvPr id="2337" name="Google Shape;2337;p47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7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06</a:t>
              </a:r>
              <a:endParaRPr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155" name="Google Shape;232;p29">
            <a:extLst>
              <a:ext uri="{FF2B5EF4-FFF2-40B4-BE49-F238E27FC236}">
                <a16:creationId xmlns:a16="http://schemas.microsoft.com/office/drawing/2014/main" id="{8AD2C6A5-F9E4-48F5-99EB-B0D19D44A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847" y="822220"/>
            <a:ext cx="8239125" cy="6280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>
              <a:buSzPts val="1100"/>
            </a:pPr>
            <a:r>
              <a:rPr lang="vi-VN" sz="2000" b="1" i="1" dirty="0">
                <a:latin typeface="+mj-lt"/>
              </a:rPr>
              <a:t>Câu 2: Bạn có biết 9 quốc gia nào đang đứng đầu thế giới về năng lượng tái tạo không?</a:t>
            </a:r>
            <a:br>
              <a:rPr lang="vi-VN" dirty="0"/>
            </a:br>
            <a:br>
              <a:rPr lang="vi-VN" sz="2000" dirty="0"/>
            </a:br>
            <a:endParaRPr sz="2000" b="1" dirty="0">
              <a:latin typeface="Medium  500 italic"/>
            </a:endParaRPr>
          </a:p>
        </p:txBody>
      </p:sp>
      <p:grpSp>
        <p:nvGrpSpPr>
          <p:cNvPr id="157" name="Google Shape;2321;p47">
            <a:extLst>
              <a:ext uri="{FF2B5EF4-FFF2-40B4-BE49-F238E27FC236}">
                <a16:creationId xmlns:a16="http://schemas.microsoft.com/office/drawing/2014/main" id="{39305109-F2E5-4C9D-B1AD-D63AEA7D13A0}"/>
              </a:ext>
            </a:extLst>
          </p:cNvPr>
          <p:cNvGrpSpPr/>
          <p:nvPr/>
        </p:nvGrpSpPr>
        <p:grpSpPr>
          <a:xfrm>
            <a:off x="6376083" y="1500319"/>
            <a:ext cx="659596" cy="548345"/>
            <a:chOff x="4857150" y="1419910"/>
            <a:chExt cx="659596" cy="548345"/>
          </a:xfrm>
        </p:grpSpPr>
        <p:sp>
          <p:nvSpPr>
            <p:cNvPr id="158" name="Google Shape;2322;p47">
              <a:extLst>
                <a:ext uri="{FF2B5EF4-FFF2-40B4-BE49-F238E27FC236}">
                  <a16:creationId xmlns:a16="http://schemas.microsoft.com/office/drawing/2014/main" id="{F240B905-EAA6-4F4F-90F0-662A9588373C}"/>
                </a:ext>
              </a:extLst>
            </p:cNvPr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323;p47">
              <a:extLst>
                <a:ext uri="{FF2B5EF4-FFF2-40B4-BE49-F238E27FC236}">
                  <a16:creationId xmlns:a16="http://schemas.microsoft.com/office/drawing/2014/main" id="{C925A2FF-9727-4CE9-88A7-144E1D722F03}"/>
                </a:ext>
              </a:extLst>
            </p:cNvPr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07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60" name="Google Shape;2327;p47">
            <a:extLst>
              <a:ext uri="{FF2B5EF4-FFF2-40B4-BE49-F238E27FC236}">
                <a16:creationId xmlns:a16="http://schemas.microsoft.com/office/drawing/2014/main" id="{7513CC08-2DE3-451B-9CEB-71E9DDD4989D}"/>
              </a:ext>
            </a:extLst>
          </p:cNvPr>
          <p:cNvGrpSpPr/>
          <p:nvPr/>
        </p:nvGrpSpPr>
        <p:grpSpPr>
          <a:xfrm>
            <a:off x="6376083" y="2439006"/>
            <a:ext cx="659596" cy="548345"/>
            <a:chOff x="4857150" y="1419910"/>
            <a:chExt cx="659596" cy="548345"/>
          </a:xfrm>
        </p:grpSpPr>
        <p:sp>
          <p:nvSpPr>
            <p:cNvPr id="161" name="Google Shape;2328;p47">
              <a:extLst>
                <a:ext uri="{FF2B5EF4-FFF2-40B4-BE49-F238E27FC236}">
                  <a16:creationId xmlns:a16="http://schemas.microsoft.com/office/drawing/2014/main" id="{B0FC72D1-AB7C-487B-B633-A203187F8E4E}"/>
                </a:ext>
              </a:extLst>
            </p:cNvPr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329;p47">
              <a:extLst>
                <a:ext uri="{FF2B5EF4-FFF2-40B4-BE49-F238E27FC236}">
                  <a16:creationId xmlns:a16="http://schemas.microsoft.com/office/drawing/2014/main" id="{02646AF0-DD30-4DE4-892F-F128A355265D}"/>
                </a:ext>
              </a:extLst>
            </p:cNvPr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08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63" name="Google Shape;2333;p47">
            <a:extLst>
              <a:ext uri="{FF2B5EF4-FFF2-40B4-BE49-F238E27FC236}">
                <a16:creationId xmlns:a16="http://schemas.microsoft.com/office/drawing/2014/main" id="{F597FE99-64A4-421C-ABA6-B2B5775445C0}"/>
              </a:ext>
            </a:extLst>
          </p:cNvPr>
          <p:cNvGrpSpPr/>
          <p:nvPr/>
        </p:nvGrpSpPr>
        <p:grpSpPr>
          <a:xfrm>
            <a:off x="6376083" y="3377706"/>
            <a:ext cx="659596" cy="548345"/>
            <a:chOff x="4857150" y="1419910"/>
            <a:chExt cx="659596" cy="548345"/>
          </a:xfrm>
        </p:grpSpPr>
        <p:sp>
          <p:nvSpPr>
            <p:cNvPr id="164" name="Google Shape;2334;p47">
              <a:extLst>
                <a:ext uri="{FF2B5EF4-FFF2-40B4-BE49-F238E27FC236}">
                  <a16:creationId xmlns:a16="http://schemas.microsoft.com/office/drawing/2014/main" id="{F4C5B20E-22CD-4B0A-B88A-503D60874310}"/>
                </a:ext>
              </a:extLst>
            </p:cNvPr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335;p47">
              <a:extLst>
                <a:ext uri="{FF2B5EF4-FFF2-40B4-BE49-F238E27FC236}">
                  <a16:creationId xmlns:a16="http://schemas.microsoft.com/office/drawing/2014/main" id="{1115B52A-1DDD-48EC-9937-D71604338E04}"/>
                </a:ext>
              </a:extLst>
            </p:cNvPr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09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166" name="Google Shape;273;p29">
            <a:extLst>
              <a:ext uri="{FF2B5EF4-FFF2-40B4-BE49-F238E27FC236}">
                <a16:creationId xmlns:a16="http://schemas.microsoft.com/office/drawing/2014/main" id="{84BEF2C5-C60F-486B-B5C6-C731FC02BC49}"/>
              </a:ext>
            </a:extLst>
          </p:cNvPr>
          <p:cNvSpPr txBox="1"/>
          <p:nvPr/>
        </p:nvSpPr>
        <p:spPr>
          <a:xfrm>
            <a:off x="1576501" y="1596669"/>
            <a:ext cx="1199631" cy="62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Phần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Lan </a:t>
            </a:r>
          </a:p>
          <a:p>
            <a:pPr lvl="0" algn="just"/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590F70-C231-4872-9EA0-554451B7D07B}"/>
              </a:ext>
            </a:extLst>
          </p:cNvPr>
          <p:cNvSpPr/>
          <p:nvPr/>
        </p:nvSpPr>
        <p:spPr>
          <a:xfrm>
            <a:off x="1568388" y="2531169"/>
            <a:ext cx="953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latin typeface="Medium  500 italic"/>
              </a:rPr>
              <a:t>Kenya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825EB-6696-47DA-947B-5C30B1ECA238}"/>
              </a:ext>
            </a:extLst>
          </p:cNvPr>
          <p:cNvSpPr/>
          <p:nvPr/>
        </p:nvSpPr>
        <p:spPr>
          <a:xfrm>
            <a:off x="1576501" y="3467205"/>
            <a:ext cx="838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Mỹ</a:t>
            </a:r>
            <a:endParaRPr lang="en-US" sz="1800" dirty="0">
              <a:latin typeface="Medium  500 italic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B5DCB-07AC-4982-909A-6D17FB663204}"/>
              </a:ext>
            </a:extLst>
          </p:cNvPr>
          <p:cNvSpPr/>
          <p:nvPr/>
        </p:nvSpPr>
        <p:spPr>
          <a:xfrm>
            <a:off x="4294506" y="1596669"/>
            <a:ext cx="953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Iceland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40DAAF-8863-413F-882A-3E351CE50B10}"/>
              </a:ext>
            </a:extLst>
          </p:cNvPr>
          <p:cNvSpPr/>
          <p:nvPr/>
        </p:nvSpPr>
        <p:spPr>
          <a:xfrm>
            <a:off x="4275586" y="2531169"/>
            <a:ext cx="1519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Thụy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Điển</a:t>
            </a:r>
            <a:endParaRPr lang="en-US" sz="1800" dirty="0">
              <a:latin typeface="Medium  500 italic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3C30DD-0092-44CA-B0B3-B5286EDFC62D}"/>
              </a:ext>
            </a:extLst>
          </p:cNvPr>
          <p:cNvSpPr/>
          <p:nvPr/>
        </p:nvSpPr>
        <p:spPr>
          <a:xfrm>
            <a:off x="4294506" y="3452924"/>
            <a:ext cx="920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Estania</a:t>
            </a:r>
            <a:endParaRPr lang="en-US" sz="1800" dirty="0">
              <a:latin typeface="Medium  500 italic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14195A-CFB9-48A9-8E8C-6605C32955BF}"/>
              </a:ext>
            </a:extLst>
          </p:cNvPr>
          <p:cNvSpPr/>
          <p:nvPr/>
        </p:nvSpPr>
        <p:spPr>
          <a:xfrm>
            <a:off x="7048960" y="1596669"/>
            <a:ext cx="59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Anh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19911B-ADC4-4319-94F6-E70531B1F966}"/>
              </a:ext>
            </a:extLst>
          </p:cNvPr>
          <p:cNvSpPr/>
          <p:nvPr/>
        </p:nvSpPr>
        <p:spPr>
          <a:xfrm>
            <a:off x="7051969" y="2531169"/>
            <a:ext cx="145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>
                <a:latin typeface="Medium  500 italic"/>
                <a:ea typeface="Calibri" panose="020F0502020204030204" pitchFamily="34" charset="0"/>
              </a:rPr>
              <a:t>New Zealand</a:t>
            </a:r>
          </a:p>
          <a:p>
            <a:pPr lvl="0" algn="just"/>
            <a:endParaRPr lang="en-US" sz="1800" dirty="0">
              <a:latin typeface="Medium  500 italic"/>
              <a:ea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3751F-A68C-4AD7-A7AE-54D8B83700E1}"/>
              </a:ext>
            </a:extLst>
          </p:cNvPr>
          <p:cNvSpPr/>
          <p:nvPr/>
        </p:nvSpPr>
        <p:spPr>
          <a:xfrm>
            <a:off x="7048960" y="3446915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Medium  500 italic"/>
                <a:ea typeface="Calibri" panose="020F0502020204030204" pitchFamily="34" charset="0"/>
              </a:rPr>
              <a:t>Costa Rica</a:t>
            </a:r>
            <a:endParaRPr lang="vi-VN" sz="1800" dirty="0">
              <a:latin typeface="Medium  500 italic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66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E0D1A3-1BBA-4189-AF01-1A4A7DCE8929}"/>
              </a:ext>
            </a:extLst>
          </p:cNvPr>
          <p:cNvSpPr/>
          <p:nvPr/>
        </p:nvSpPr>
        <p:spPr>
          <a:xfrm>
            <a:off x="-2" y="0"/>
            <a:ext cx="9141179" cy="5143500"/>
          </a:xfrm>
          <a:prstGeom prst="rect">
            <a:avLst/>
          </a:prstGeom>
          <a:solidFill>
            <a:srgbClr val="A7E3F7"/>
          </a:solidFill>
          <a:ln>
            <a:solidFill>
              <a:srgbClr val="A7E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Google Shape;2869;p54">
            <a:extLst>
              <a:ext uri="{FF2B5EF4-FFF2-40B4-BE49-F238E27FC236}">
                <a16:creationId xmlns:a16="http://schemas.microsoft.com/office/drawing/2014/main" id="{50BB5D71-0A63-46D2-894B-63063E68DDC3}"/>
              </a:ext>
            </a:extLst>
          </p:cNvPr>
          <p:cNvSpPr txBox="1">
            <a:spLocks/>
          </p:cNvSpPr>
          <p:nvPr/>
        </p:nvSpPr>
        <p:spPr>
          <a:xfrm>
            <a:off x="1" y="1510810"/>
            <a:ext cx="4678164" cy="163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pPr algn="l">
              <a:buClr>
                <a:srgbClr val="000000"/>
              </a:buClr>
              <a:buSzPts val="1100"/>
              <a:buFont typeface="Arial"/>
              <a:buNone/>
            </a:pPr>
            <a:r>
              <a:rPr lang="vi-VN" sz="2800" b="1" dirty="0">
                <a:solidFill>
                  <a:srgbClr val="61BC9B"/>
                </a:solidFill>
                <a:latin typeface="+mj-lt"/>
                <a:ea typeface="Arial"/>
                <a:cs typeface="Arial"/>
                <a:sym typeface="Arial"/>
              </a:rPr>
              <a:t>HẾT. </a:t>
            </a:r>
            <a:br>
              <a:rPr lang="vi-VN" sz="2800" b="1" dirty="0">
                <a:solidFill>
                  <a:srgbClr val="61BC9B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vi-VN" sz="2800" b="1" dirty="0">
                <a:solidFill>
                  <a:srgbClr val="61BC9B"/>
                </a:solidFill>
                <a:latin typeface="+mj-lt"/>
                <a:ea typeface="Arial"/>
                <a:cs typeface="Arial"/>
                <a:sym typeface="Arial"/>
              </a:rPr>
              <a:t>CẢM ƠN THẦY CÔ VÀ CÁC BẠN ĐÃ LẮNG NGHE</a:t>
            </a:r>
            <a:endParaRPr lang="vi-VN" sz="2800" b="1" dirty="0">
              <a:solidFill>
                <a:srgbClr val="61BC9B"/>
              </a:solidFill>
              <a:latin typeface="Dodger" panose="000004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C5603-3B79-4152-AD4C-3C1CD96BD9BE}"/>
              </a:ext>
            </a:extLst>
          </p:cNvPr>
          <p:cNvSpPr txBox="1"/>
          <p:nvPr/>
        </p:nvSpPr>
        <p:spPr>
          <a:xfrm>
            <a:off x="1241007" y="3880347"/>
            <a:ext cx="7617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61BC9B"/>
                </a:solidFill>
              </a:rPr>
              <a:t>Trích nguồn: </a:t>
            </a:r>
            <a:r>
              <a:rPr lang="vi-VN" dirty="0">
                <a:solidFill>
                  <a:srgbClr val="61BC9B"/>
                </a:solidFill>
                <a:hlinkClick r:id="rId3"/>
              </a:rPr>
              <a:t>https://vi.wikipedia.org/wiki/Trang_Ch%C3%ADnh</a:t>
            </a:r>
            <a:endParaRPr lang="vi-VN" dirty="0">
              <a:solidFill>
                <a:srgbClr val="61BC9B"/>
              </a:solidFill>
            </a:endParaRPr>
          </a:p>
          <a:p>
            <a:r>
              <a:rPr lang="vi-VN" dirty="0">
                <a:solidFill>
                  <a:srgbClr val="61BC9B"/>
                </a:solidFill>
                <a:hlinkClick r:id="rId4"/>
              </a:rPr>
              <a:t>https://www.citenco.com.vn/tin-tuc-su-kien/hoat-dong-cong-ty/lanh-dao-tp-hcm-tham-nha-may-dien-rac-go-cat</a:t>
            </a:r>
            <a:endParaRPr lang="vi-VN" dirty="0">
              <a:solidFill>
                <a:srgbClr val="61BC9B"/>
              </a:solidFill>
            </a:endParaRPr>
          </a:p>
          <a:p>
            <a:r>
              <a:rPr lang="vi-VN" dirty="0">
                <a:solidFill>
                  <a:srgbClr val="61BC9B"/>
                </a:solidFill>
                <a:hlinkClick r:id="rId5"/>
              </a:rPr>
              <a:t>https://www.nldc.evn.vn/CateNewsg/4/251/Nang-luong-tai-tao/default.aspx</a:t>
            </a:r>
            <a:endParaRPr lang="vi-VN" dirty="0">
              <a:solidFill>
                <a:srgbClr val="61BC9B"/>
              </a:solidFill>
            </a:endParaRPr>
          </a:p>
          <a:p>
            <a:endParaRPr lang="vi-VN" dirty="0">
              <a:solidFill>
                <a:schemeClr val="bg1"/>
              </a:solidFill>
            </a:endParaRPr>
          </a:p>
          <a:p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0D1A3-1BBA-4189-AF01-1A4A7DCE8929}"/>
              </a:ext>
            </a:extLst>
          </p:cNvPr>
          <p:cNvSpPr/>
          <p:nvPr/>
        </p:nvSpPr>
        <p:spPr>
          <a:xfrm>
            <a:off x="0" y="1483190"/>
            <a:ext cx="4785956" cy="1686688"/>
          </a:xfrm>
          <a:prstGeom prst="rect">
            <a:avLst/>
          </a:prstGeom>
          <a:solidFill>
            <a:srgbClr val="A7E3F7"/>
          </a:solidFill>
          <a:ln>
            <a:solidFill>
              <a:srgbClr val="A7E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32CB3-FD4D-427E-8D51-CA90A7BD86F7}"/>
              </a:ext>
            </a:extLst>
          </p:cNvPr>
          <p:cNvSpPr/>
          <p:nvPr/>
        </p:nvSpPr>
        <p:spPr>
          <a:xfrm>
            <a:off x="4570588" y="1510810"/>
            <a:ext cx="107576" cy="1631448"/>
          </a:xfrm>
          <a:prstGeom prst="rect">
            <a:avLst/>
          </a:prstGeom>
          <a:solidFill>
            <a:srgbClr val="61BC9B"/>
          </a:solidFill>
          <a:ln>
            <a:solidFill>
              <a:srgbClr val="61BC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3827E-7 L -0.25 2.46914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1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3827E-7 L 0.32674 -0.00062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8" grpId="0"/>
      <p:bldP spid="7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ctrTitle"/>
          </p:nvPr>
        </p:nvSpPr>
        <p:spPr>
          <a:xfrm>
            <a:off x="4698389" y="1724748"/>
            <a:ext cx="4136090" cy="16996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Medium 500 italic"/>
              </a:rPr>
              <a:t>NĂNG LƯỢNG</a:t>
            </a:r>
            <a:br>
              <a:rPr lang="en-US" sz="4400" b="1" dirty="0">
                <a:latin typeface="Medium 500 italic"/>
              </a:rPr>
            </a:br>
            <a:r>
              <a:rPr lang="en-US" sz="4400" b="1" dirty="0">
                <a:latin typeface="Medium 500 italic"/>
              </a:rPr>
              <a:t>TÁI TẠO</a:t>
            </a:r>
            <a:endParaRPr sz="4400" b="1" dirty="0">
              <a:latin typeface="Medium 500 italic"/>
            </a:endParaRPr>
          </a:p>
        </p:txBody>
      </p:sp>
      <p:sp>
        <p:nvSpPr>
          <p:cNvPr id="133" name="Google Shape;133;p28"/>
          <p:cNvSpPr txBox="1">
            <a:spLocks noGrp="1"/>
          </p:cNvSpPr>
          <p:nvPr>
            <p:ph type="subTitle" idx="1"/>
          </p:nvPr>
        </p:nvSpPr>
        <p:spPr>
          <a:xfrm>
            <a:off x="5945781" y="3074367"/>
            <a:ext cx="1641305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Medium 500 italic"/>
              </a:rPr>
              <a:t>Môn</a:t>
            </a:r>
            <a:r>
              <a:rPr lang="en-US" dirty="0">
                <a:latin typeface="Medium 500 italic"/>
              </a:rPr>
              <a:t>: VẬT </a:t>
            </a:r>
            <a:r>
              <a:rPr lang="vi-VN" dirty="0">
                <a:latin typeface="Medium 500 italic"/>
              </a:rPr>
              <a:t>LÝ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Medium 500 italic"/>
              </a:rPr>
              <a:t>Lớp: 9/3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Medium 500 italic"/>
            </a:endParaRPr>
          </a:p>
        </p:txBody>
      </p:sp>
      <p:sp>
        <p:nvSpPr>
          <p:cNvPr id="134" name="Google Shape;134;p28"/>
          <p:cNvSpPr/>
          <p:nvPr/>
        </p:nvSpPr>
        <p:spPr>
          <a:xfrm>
            <a:off x="4399093" y="2337585"/>
            <a:ext cx="178459" cy="93247"/>
          </a:xfrm>
          <a:custGeom>
            <a:avLst/>
            <a:gdLst/>
            <a:ahLst/>
            <a:cxnLst/>
            <a:rect l="l" t="t" r="r" b="b"/>
            <a:pathLst>
              <a:path w="8174" h="4271" fill="none" extrusionOk="0">
                <a:moveTo>
                  <a:pt x="1" y="4270"/>
                </a:moveTo>
                <a:cubicBezTo>
                  <a:pt x="3203" y="3870"/>
                  <a:pt x="6238" y="2536"/>
                  <a:pt x="8173" y="0"/>
                </a:cubicBezTo>
              </a:path>
            </a:pathLst>
          </a:custGeom>
          <a:noFill/>
          <a:ln w="108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28"/>
          <p:cNvGrpSpPr/>
          <p:nvPr/>
        </p:nvGrpSpPr>
        <p:grpSpPr>
          <a:xfrm>
            <a:off x="668987" y="595188"/>
            <a:ext cx="3964605" cy="3953118"/>
            <a:chOff x="668987" y="595188"/>
            <a:chExt cx="3964605" cy="3953118"/>
          </a:xfrm>
        </p:grpSpPr>
        <p:sp>
          <p:nvSpPr>
            <p:cNvPr id="136" name="Google Shape;136;p28"/>
            <p:cNvSpPr/>
            <p:nvPr/>
          </p:nvSpPr>
          <p:spPr>
            <a:xfrm>
              <a:off x="843638" y="1250847"/>
              <a:ext cx="3524115" cy="2819165"/>
            </a:xfrm>
            <a:custGeom>
              <a:avLst/>
              <a:gdLst/>
              <a:ahLst/>
              <a:cxnLst/>
              <a:rect l="l" t="t" r="r" b="b"/>
              <a:pathLst>
                <a:path w="161416" h="129127" extrusionOk="0">
                  <a:moveTo>
                    <a:pt x="115100" y="1"/>
                  </a:moveTo>
                  <a:cubicBezTo>
                    <a:pt x="100006" y="1"/>
                    <a:pt x="86367" y="7689"/>
                    <a:pt x="74554" y="16603"/>
                  </a:cubicBezTo>
                  <a:cubicBezTo>
                    <a:pt x="60544" y="27210"/>
                    <a:pt x="51737" y="30346"/>
                    <a:pt x="41530" y="33948"/>
                  </a:cubicBezTo>
                  <a:cubicBezTo>
                    <a:pt x="39595" y="34616"/>
                    <a:pt x="37661" y="35316"/>
                    <a:pt x="35592" y="36083"/>
                  </a:cubicBezTo>
                  <a:cubicBezTo>
                    <a:pt x="35059" y="36250"/>
                    <a:pt x="34558" y="36450"/>
                    <a:pt x="34025" y="36650"/>
                  </a:cubicBezTo>
                  <a:lnTo>
                    <a:pt x="33791" y="36717"/>
                  </a:lnTo>
                  <a:cubicBezTo>
                    <a:pt x="33224" y="36951"/>
                    <a:pt x="32624" y="37184"/>
                    <a:pt x="31990" y="37418"/>
                  </a:cubicBezTo>
                  <a:cubicBezTo>
                    <a:pt x="31189" y="37751"/>
                    <a:pt x="30355" y="38085"/>
                    <a:pt x="29521" y="38418"/>
                  </a:cubicBezTo>
                  <a:cubicBezTo>
                    <a:pt x="29255" y="38518"/>
                    <a:pt x="28988" y="38652"/>
                    <a:pt x="28687" y="38752"/>
                  </a:cubicBezTo>
                  <a:cubicBezTo>
                    <a:pt x="27587" y="39219"/>
                    <a:pt x="26453" y="39719"/>
                    <a:pt x="25252" y="40253"/>
                  </a:cubicBezTo>
                  <a:cubicBezTo>
                    <a:pt x="24618" y="40553"/>
                    <a:pt x="23984" y="40820"/>
                    <a:pt x="23317" y="41154"/>
                  </a:cubicBezTo>
                  <a:lnTo>
                    <a:pt x="23184" y="41187"/>
                  </a:lnTo>
                  <a:lnTo>
                    <a:pt x="22350" y="41621"/>
                  </a:lnTo>
                  <a:cubicBezTo>
                    <a:pt x="21382" y="42054"/>
                    <a:pt x="20448" y="42521"/>
                    <a:pt x="19448" y="43022"/>
                  </a:cubicBezTo>
                  <a:lnTo>
                    <a:pt x="17913" y="43789"/>
                  </a:lnTo>
                  <a:cubicBezTo>
                    <a:pt x="15678" y="44923"/>
                    <a:pt x="13643" y="46357"/>
                    <a:pt x="11809" y="48025"/>
                  </a:cubicBezTo>
                  <a:cubicBezTo>
                    <a:pt x="11775" y="48092"/>
                    <a:pt x="11709" y="48125"/>
                    <a:pt x="11675" y="48159"/>
                  </a:cubicBezTo>
                  <a:cubicBezTo>
                    <a:pt x="10575" y="49193"/>
                    <a:pt x="9540" y="50327"/>
                    <a:pt x="8640" y="51494"/>
                  </a:cubicBezTo>
                  <a:cubicBezTo>
                    <a:pt x="7839" y="52495"/>
                    <a:pt x="7139" y="53529"/>
                    <a:pt x="6505" y="54596"/>
                  </a:cubicBezTo>
                  <a:cubicBezTo>
                    <a:pt x="1768" y="62335"/>
                    <a:pt x="0" y="72176"/>
                    <a:pt x="1168" y="80949"/>
                  </a:cubicBezTo>
                  <a:cubicBezTo>
                    <a:pt x="1201" y="81282"/>
                    <a:pt x="1235" y="81649"/>
                    <a:pt x="1301" y="81983"/>
                  </a:cubicBezTo>
                  <a:cubicBezTo>
                    <a:pt x="1335" y="82316"/>
                    <a:pt x="1401" y="82583"/>
                    <a:pt x="1468" y="82950"/>
                  </a:cubicBezTo>
                  <a:cubicBezTo>
                    <a:pt x="1535" y="83350"/>
                    <a:pt x="1601" y="83717"/>
                    <a:pt x="1668" y="84118"/>
                  </a:cubicBezTo>
                  <a:cubicBezTo>
                    <a:pt x="1735" y="84418"/>
                    <a:pt x="1802" y="84718"/>
                    <a:pt x="1868" y="85018"/>
                  </a:cubicBezTo>
                  <a:cubicBezTo>
                    <a:pt x="1935" y="85285"/>
                    <a:pt x="2002" y="85552"/>
                    <a:pt x="2068" y="85852"/>
                  </a:cubicBezTo>
                  <a:cubicBezTo>
                    <a:pt x="2102" y="86019"/>
                    <a:pt x="2169" y="86219"/>
                    <a:pt x="2202" y="86386"/>
                  </a:cubicBezTo>
                  <a:cubicBezTo>
                    <a:pt x="2202" y="86419"/>
                    <a:pt x="2202" y="86453"/>
                    <a:pt x="2202" y="86486"/>
                  </a:cubicBezTo>
                  <a:cubicBezTo>
                    <a:pt x="2269" y="86719"/>
                    <a:pt x="2335" y="86953"/>
                    <a:pt x="2402" y="87186"/>
                  </a:cubicBezTo>
                  <a:cubicBezTo>
                    <a:pt x="2836" y="88788"/>
                    <a:pt x="3369" y="90322"/>
                    <a:pt x="3970" y="91856"/>
                  </a:cubicBezTo>
                  <a:cubicBezTo>
                    <a:pt x="4070" y="92123"/>
                    <a:pt x="4170" y="92390"/>
                    <a:pt x="4270" y="92657"/>
                  </a:cubicBezTo>
                  <a:cubicBezTo>
                    <a:pt x="4704" y="93658"/>
                    <a:pt x="5171" y="94658"/>
                    <a:pt x="5671" y="95659"/>
                  </a:cubicBezTo>
                  <a:cubicBezTo>
                    <a:pt x="5804" y="95959"/>
                    <a:pt x="5938" y="96193"/>
                    <a:pt x="6071" y="96493"/>
                  </a:cubicBezTo>
                  <a:cubicBezTo>
                    <a:pt x="6238" y="96793"/>
                    <a:pt x="6405" y="97094"/>
                    <a:pt x="6572" y="97394"/>
                  </a:cubicBezTo>
                  <a:cubicBezTo>
                    <a:pt x="7105" y="98328"/>
                    <a:pt x="7639" y="99262"/>
                    <a:pt x="8240" y="100162"/>
                  </a:cubicBezTo>
                  <a:cubicBezTo>
                    <a:pt x="8406" y="100429"/>
                    <a:pt x="8573" y="100696"/>
                    <a:pt x="8740" y="100963"/>
                  </a:cubicBezTo>
                  <a:cubicBezTo>
                    <a:pt x="9374" y="101897"/>
                    <a:pt x="10007" y="102798"/>
                    <a:pt x="10675" y="103665"/>
                  </a:cubicBezTo>
                  <a:cubicBezTo>
                    <a:pt x="10908" y="103965"/>
                    <a:pt x="11108" y="104232"/>
                    <a:pt x="11342" y="104499"/>
                  </a:cubicBezTo>
                  <a:cubicBezTo>
                    <a:pt x="12176" y="105566"/>
                    <a:pt x="13043" y="106567"/>
                    <a:pt x="13977" y="107568"/>
                  </a:cubicBezTo>
                  <a:lnTo>
                    <a:pt x="14344" y="107968"/>
                  </a:lnTo>
                  <a:cubicBezTo>
                    <a:pt x="15044" y="108702"/>
                    <a:pt x="15745" y="109402"/>
                    <a:pt x="16479" y="110070"/>
                  </a:cubicBezTo>
                  <a:cubicBezTo>
                    <a:pt x="16646" y="110236"/>
                    <a:pt x="16879" y="110436"/>
                    <a:pt x="17012" y="110570"/>
                  </a:cubicBezTo>
                  <a:cubicBezTo>
                    <a:pt x="17113" y="110670"/>
                    <a:pt x="17246" y="110770"/>
                    <a:pt x="17346" y="110870"/>
                  </a:cubicBezTo>
                  <a:cubicBezTo>
                    <a:pt x="17746" y="111237"/>
                    <a:pt x="18147" y="111604"/>
                    <a:pt x="18580" y="111938"/>
                  </a:cubicBezTo>
                  <a:lnTo>
                    <a:pt x="19147" y="112438"/>
                  </a:lnTo>
                  <a:lnTo>
                    <a:pt x="19614" y="112805"/>
                  </a:lnTo>
                  <a:cubicBezTo>
                    <a:pt x="19848" y="112972"/>
                    <a:pt x="20081" y="113172"/>
                    <a:pt x="20315" y="113339"/>
                  </a:cubicBezTo>
                  <a:cubicBezTo>
                    <a:pt x="21482" y="114239"/>
                    <a:pt x="22717" y="115140"/>
                    <a:pt x="24017" y="115974"/>
                  </a:cubicBezTo>
                  <a:cubicBezTo>
                    <a:pt x="24184" y="116107"/>
                    <a:pt x="24418" y="116241"/>
                    <a:pt x="24618" y="116341"/>
                  </a:cubicBezTo>
                  <a:cubicBezTo>
                    <a:pt x="24785" y="116474"/>
                    <a:pt x="24918" y="116541"/>
                    <a:pt x="25152" y="116674"/>
                  </a:cubicBezTo>
                  <a:cubicBezTo>
                    <a:pt x="25352" y="116808"/>
                    <a:pt x="25519" y="116908"/>
                    <a:pt x="25785" y="117075"/>
                  </a:cubicBezTo>
                  <a:cubicBezTo>
                    <a:pt x="26052" y="117208"/>
                    <a:pt x="26319" y="117375"/>
                    <a:pt x="26586" y="117542"/>
                  </a:cubicBezTo>
                  <a:cubicBezTo>
                    <a:pt x="27186" y="117875"/>
                    <a:pt x="27787" y="118209"/>
                    <a:pt x="28387" y="118509"/>
                  </a:cubicBezTo>
                  <a:lnTo>
                    <a:pt x="29088" y="118876"/>
                  </a:lnTo>
                  <a:cubicBezTo>
                    <a:pt x="29555" y="119109"/>
                    <a:pt x="30022" y="119343"/>
                    <a:pt x="30522" y="119543"/>
                  </a:cubicBezTo>
                  <a:cubicBezTo>
                    <a:pt x="43643" y="125630"/>
                    <a:pt x="58648" y="129127"/>
                    <a:pt x="73757" y="129127"/>
                  </a:cubicBezTo>
                  <a:cubicBezTo>
                    <a:pt x="79927" y="129127"/>
                    <a:pt x="86115" y="128544"/>
                    <a:pt x="92199" y="127315"/>
                  </a:cubicBezTo>
                  <a:cubicBezTo>
                    <a:pt x="93667" y="127015"/>
                    <a:pt x="95168" y="126715"/>
                    <a:pt x="96636" y="126314"/>
                  </a:cubicBezTo>
                  <a:cubicBezTo>
                    <a:pt x="98037" y="125948"/>
                    <a:pt x="99405" y="125581"/>
                    <a:pt x="100806" y="125147"/>
                  </a:cubicBezTo>
                  <a:lnTo>
                    <a:pt x="100839" y="125147"/>
                  </a:lnTo>
                  <a:cubicBezTo>
                    <a:pt x="101339" y="124980"/>
                    <a:pt x="101806" y="124813"/>
                    <a:pt x="102307" y="124680"/>
                  </a:cubicBezTo>
                  <a:cubicBezTo>
                    <a:pt x="102674" y="124547"/>
                    <a:pt x="103041" y="124413"/>
                    <a:pt x="103374" y="124313"/>
                  </a:cubicBezTo>
                  <a:lnTo>
                    <a:pt x="103874" y="124146"/>
                  </a:lnTo>
                  <a:cubicBezTo>
                    <a:pt x="104308" y="123979"/>
                    <a:pt x="104708" y="123813"/>
                    <a:pt x="105209" y="123646"/>
                  </a:cubicBezTo>
                  <a:cubicBezTo>
                    <a:pt x="105676" y="123479"/>
                    <a:pt x="106143" y="123279"/>
                    <a:pt x="106643" y="123112"/>
                  </a:cubicBezTo>
                  <a:cubicBezTo>
                    <a:pt x="107110" y="122912"/>
                    <a:pt x="107610" y="122712"/>
                    <a:pt x="108077" y="122512"/>
                  </a:cubicBezTo>
                  <a:cubicBezTo>
                    <a:pt x="108544" y="122345"/>
                    <a:pt x="109011" y="122111"/>
                    <a:pt x="109512" y="121911"/>
                  </a:cubicBezTo>
                  <a:cubicBezTo>
                    <a:pt x="110446" y="121511"/>
                    <a:pt x="111380" y="121077"/>
                    <a:pt x="112314" y="120610"/>
                  </a:cubicBezTo>
                  <a:cubicBezTo>
                    <a:pt x="112747" y="120410"/>
                    <a:pt x="113181" y="120210"/>
                    <a:pt x="113581" y="119977"/>
                  </a:cubicBezTo>
                  <a:lnTo>
                    <a:pt x="114148" y="119710"/>
                  </a:lnTo>
                  <a:lnTo>
                    <a:pt x="115082" y="119209"/>
                  </a:lnTo>
                  <a:cubicBezTo>
                    <a:pt x="115983" y="118709"/>
                    <a:pt x="116884" y="118209"/>
                    <a:pt x="117751" y="117708"/>
                  </a:cubicBezTo>
                  <a:lnTo>
                    <a:pt x="117851" y="117642"/>
                  </a:lnTo>
                  <a:cubicBezTo>
                    <a:pt x="118285" y="117408"/>
                    <a:pt x="118718" y="117141"/>
                    <a:pt x="119152" y="116874"/>
                  </a:cubicBezTo>
                  <a:lnTo>
                    <a:pt x="119219" y="116841"/>
                  </a:lnTo>
                  <a:cubicBezTo>
                    <a:pt x="120119" y="116307"/>
                    <a:pt x="120987" y="115740"/>
                    <a:pt x="121854" y="115173"/>
                  </a:cubicBezTo>
                  <a:cubicBezTo>
                    <a:pt x="122288" y="114873"/>
                    <a:pt x="122721" y="114573"/>
                    <a:pt x="123155" y="114273"/>
                  </a:cubicBezTo>
                  <a:cubicBezTo>
                    <a:pt x="124456" y="113339"/>
                    <a:pt x="125757" y="112371"/>
                    <a:pt x="127024" y="111370"/>
                  </a:cubicBezTo>
                  <a:cubicBezTo>
                    <a:pt x="127858" y="110737"/>
                    <a:pt x="128659" y="110036"/>
                    <a:pt x="129493" y="109369"/>
                  </a:cubicBezTo>
                  <a:cubicBezTo>
                    <a:pt x="129493" y="109336"/>
                    <a:pt x="129526" y="109302"/>
                    <a:pt x="129526" y="109302"/>
                  </a:cubicBezTo>
                  <a:cubicBezTo>
                    <a:pt x="130227" y="108702"/>
                    <a:pt x="130927" y="108068"/>
                    <a:pt x="131628" y="107434"/>
                  </a:cubicBezTo>
                  <a:cubicBezTo>
                    <a:pt x="132161" y="106934"/>
                    <a:pt x="132728" y="106400"/>
                    <a:pt x="133262" y="105867"/>
                  </a:cubicBezTo>
                  <a:cubicBezTo>
                    <a:pt x="133629" y="105500"/>
                    <a:pt x="133996" y="105133"/>
                    <a:pt x="134363" y="104766"/>
                  </a:cubicBezTo>
                  <a:lnTo>
                    <a:pt x="134396" y="104732"/>
                  </a:lnTo>
                  <a:cubicBezTo>
                    <a:pt x="134763" y="104365"/>
                    <a:pt x="135197" y="103898"/>
                    <a:pt x="135530" y="103565"/>
                  </a:cubicBezTo>
                  <a:cubicBezTo>
                    <a:pt x="135831" y="103231"/>
                    <a:pt x="136164" y="102864"/>
                    <a:pt x="136498" y="102531"/>
                  </a:cubicBezTo>
                  <a:cubicBezTo>
                    <a:pt x="136665" y="102331"/>
                    <a:pt x="136798" y="102164"/>
                    <a:pt x="136965" y="101964"/>
                  </a:cubicBezTo>
                  <a:cubicBezTo>
                    <a:pt x="137298" y="101630"/>
                    <a:pt x="137565" y="101330"/>
                    <a:pt x="137899" y="100930"/>
                  </a:cubicBezTo>
                  <a:cubicBezTo>
                    <a:pt x="138266" y="100529"/>
                    <a:pt x="138599" y="100129"/>
                    <a:pt x="138933" y="99729"/>
                  </a:cubicBezTo>
                  <a:cubicBezTo>
                    <a:pt x="139166" y="99429"/>
                    <a:pt x="139433" y="99128"/>
                    <a:pt x="139667" y="98795"/>
                  </a:cubicBezTo>
                  <a:lnTo>
                    <a:pt x="139833" y="98595"/>
                  </a:lnTo>
                  <a:cubicBezTo>
                    <a:pt x="139967" y="98461"/>
                    <a:pt x="140100" y="98294"/>
                    <a:pt x="140200" y="98128"/>
                  </a:cubicBezTo>
                  <a:cubicBezTo>
                    <a:pt x="140501" y="97761"/>
                    <a:pt x="140767" y="97427"/>
                    <a:pt x="141101" y="96994"/>
                  </a:cubicBezTo>
                  <a:cubicBezTo>
                    <a:pt x="141435" y="96560"/>
                    <a:pt x="141768" y="96126"/>
                    <a:pt x="142102" y="95693"/>
                  </a:cubicBezTo>
                  <a:lnTo>
                    <a:pt x="142168" y="95592"/>
                  </a:lnTo>
                  <a:cubicBezTo>
                    <a:pt x="142869" y="94625"/>
                    <a:pt x="143569" y="93624"/>
                    <a:pt x="144270" y="92590"/>
                  </a:cubicBezTo>
                  <a:cubicBezTo>
                    <a:pt x="144670" y="91990"/>
                    <a:pt x="145071" y="91356"/>
                    <a:pt x="145504" y="90722"/>
                  </a:cubicBezTo>
                  <a:cubicBezTo>
                    <a:pt x="146138" y="89722"/>
                    <a:pt x="146772" y="88688"/>
                    <a:pt x="147406" y="87620"/>
                  </a:cubicBezTo>
                  <a:cubicBezTo>
                    <a:pt x="155812" y="73277"/>
                    <a:pt x="161416" y="52862"/>
                    <a:pt x="159814" y="36117"/>
                  </a:cubicBezTo>
                  <a:cubicBezTo>
                    <a:pt x="157746" y="14301"/>
                    <a:pt x="139733" y="1925"/>
                    <a:pt x="118818" y="158"/>
                  </a:cubicBezTo>
                  <a:cubicBezTo>
                    <a:pt x="117570" y="52"/>
                    <a:pt x="116330" y="1"/>
                    <a:pt x="115100" y="1"/>
                  </a:cubicBezTo>
                  <a:close/>
                </a:path>
              </a:pathLst>
            </a:custGeom>
            <a:solidFill>
              <a:srgbClr val="A7E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2515767" y="1821162"/>
              <a:ext cx="1192185" cy="2664678"/>
            </a:xfrm>
            <a:custGeom>
              <a:avLst/>
              <a:gdLst/>
              <a:ahLst/>
              <a:cxnLst/>
              <a:rect l="l" t="t" r="r" b="b"/>
              <a:pathLst>
                <a:path w="54606" h="122051" extrusionOk="0">
                  <a:moveTo>
                    <a:pt x="24351" y="48856"/>
                  </a:moveTo>
                  <a:lnTo>
                    <a:pt x="24484" y="49356"/>
                  </a:lnTo>
                  <a:lnTo>
                    <a:pt x="24484" y="49423"/>
                  </a:lnTo>
                  <a:lnTo>
                    <a:pt x="24251" y="49790"/>
                  </a:lnTo>
                  <a:cubicBezTo>
                    <a:pt x="23651" y="50624"/>
                    <a:pt x="23050" y="51424"/>
                    <a:pt x="22383" y="52225"/>
                  </a:cubicBezTo>
                  <a:lnTo>
                    <a:pt x="22116" y="52525"/>
                  </a:lnTo>
                  <a:lnTo>
                    <a:pt x="22083" y="52558"/>
                  </a:lnTo>
                  <a:lnTo>
                    <a:pt x="21749" y="52925"/>
                  </a:lnTo>
                  <a:lnTo>
                    <a:pt x="21749" y="48856"/>
                  </a:lnTo>
                  <a:close/>
                  <a:moveTo>
                    <a:pt x="32116" y="0"/>
                  </a:moveTo>
                  <a:cubicBezTo>
                    <a:pt x="31354" y="0"/>
                    <a:pt x="30290" y="2839"/>
                    <a:pt x="29455" y="5591"/>
                  </a:cubicBezTo>
                  <a:cubicBezTo>
                    <a:pt x="29288" y="6192"/>
                    <a:pt x="29121" y="6759"/>
                    <a:pt x="28988" y="7326"/>
                  </a:cubicBezTo>
                  <a:cubicBezTo>
                    <a:pt x="28954" y="7393"/>
                    <a:pt x="28921" y="7459"/>
                    <a:pt x="28921" y="7526"/>
                  </a:cubicBezTo>
                  <a:cubicBezTo>
                    <a:pt x="28254" y="9995"/>
                    <a:pt x="26686" y="16066"/>
                    <a:pt x="25819" y="20869"/>
                  </a:cubicBezTo>
                  <a:cubicBezTo>
                    <a:pt x="25452" y="22670"/>
                    <a:pt x="25252" y="24472"/>
                    <a:pt x="25252" y="26273"/>
                  </a:cubicBezTo>
                  <a:lnTo>
                    <a:pt x="25252" y="26306"/>
                  </a:lnTo>
                  <a:cubicBezTo>
                    <a:pt x="25418" y="30142"/>
                    <a:pt x="25685" y="30476"/>
                    <a:pt x="26619" y="33378"/>
                  </a:cubicBezTo>
                  <a:cubicBezTo>
                    <a:pt x="27153" y="34879"/>
                    <a:pt x="27487" y="36447"/>
                    <a:pt x="27720" y="38048"/>
                  </a:cubicBezTo>
                  <a:lnTo>
                    <a:pt x="27253" y="38115"/>
                  </a:lnTo>
                  <a:lnTo>
                    <a:pt x="26886" y="38181"/>
                  </a:lnTo>
                  <a:lnTo>
                    <a:pt x="26619" y="40016"/>
                  </a:lnTo>
                  <a:cubicBezTo>
                    <a:pt x="26552" y="40013"/>
                    <a:pt x="26485" y="40011"/>
                    <a:pt x="26418" y="40011"/>
                  </a:cubicBezTo>
                  <a:cubicBezTo>
                    <a:pt x="25824" y="40011"/>
                    <a:pt x="25258" y="40143"/>
                    <a:pt x="24718" y="40383"/>
                  </a:cubicBezTo>
                  <a:cubicBezTo>
                    <a:pt x="24384" y="40550"/>
                    <a:pt x="24084" y="40750"/>
                    <a:pt x="23851" y="41050"/>
                  </a:cubicBezTo>
                  <a:lnTo>
                    <a:pt x="23417" y="40950"/>
                  </a:lnTo>
                  <a:cubicBezTo>
                    <a:pt x="22450" y="40783"/>
                    <a:pt x="21416" y="40650"/>
                    <a:pt x="20415" y="40617"/>
                  </a:cubicBezTo>
                  <a:cubicBezTo>
                    <a:pt x="19247" y="40617"/>
                    <a:pt x="18113" y="40683"/>
                    <a:pt x="16979" y="40850"/>
                  </a:cubicBezTo>
                  <a:lnTo>
                    <a:pt x="16946" y="40850"/>
                  </a:lnTo>
                  <a:cubicBezTo>
                    <a:pt x="13543" y="41384"/>
                    <a:pt x="10541" y="42485"/>
                    <a:pt x="9440" y="43118"/>
                  </a:cubicBezTo>
                  <a:cubicBezTo>
                    <a:pt x="9407" y="43152"/>
                    <a:pt x="9374" y="43185"/>
                    <a:pt x="9340" y="43185"/>
                  </a:cubicBezTo>
                  <a:cubicBezTo>
                    <a:pt x="9307" y="43218"/>
                    <a:pt x="9274" y="43252"/>
                    <a:pt x="9240" y="43285"/>
                  </a:cubicBezTo>
                  <a:cubicBezTo>
                    <a:pt x="9207" y="43285"/>
                    <a:pt x="9174" y="43318"/>
                    <a:pt x="9174" y="43318"/>
                  </a:cubicBezTo>
                  <a:lnTo>
                    <a:pt x="9140" y="43352"/>
                  </a:lnTo>
                  <a:cubicBezTo>
                    <a:pt x="9107" y="43352"/>
                    <a:pt x="9107" y="43385"/>
                    <a:pt x="9073" y="43385"/>
                  </a:cubicBezTo>
                  <a:lnTo>
                    <a:pt x="9040" y="43452"/>
                  </a:lnTo>
                  <a:cubicBezTo>
                    <a:pt x="8707" y="43852"/>
                    <a:pt x="8406" y="44820"/>
                    <a:pt x="8306" y="45820"/>
                  </a:cubicBezTo>
                  <a:cubicBezTo>
                    <a:pt x="8240" y="46421"/>
                    <a:pt x="8273" y="47021"/>
                    <a:pt x="8373" y="47622"/>
                  </a:cubicBezTo>
                  <a:cubicBezTo>
                    <a:pt x="8406" y="47722"/>
                    <a:pt x="8440" y="47822"/>
                    <a:pt x="8473" y="47922"/>
                  </a:cubicBezTo>
                  <a:lnTo>
                    <a:pt x="12576" y="48155"/>
                  </a:lnTo>
                  <a:lnTo>
                    <a:pt x="14444" y="48255"/>
                  </a:lnTo>
                  <a:lnTo>
                    <a:pt x="16979" y="48422"/>
                  </a:lnTo>
                  <a:lnTo>
                    <a:pt x="16612" y="56895"/>
                  </a:lnTo>
                  <a:cubicBezTo>
                    <a:pt x="16612" y="56895"/>
                    <a:pt x="15578" y="57662"/>
                    <a:pt x="14311" y="58763"/>
                  </a:cubicBezTo>
                  <a:cubicBezTo>
                    <a:pt x="13310" y="59597"/>
                    <a:pt x="12409" y="60531"/>
                    <a:pt x="11542" y="61498"/>
                  </a:cubicBezTo>
                  <a:cubicBezTo>
                    <a:pt x="11475" y="61598"/>
                    <a:pt x="11408" y="61665"/>
                    <a:pt x="11342" y="61765"/>
                  </a:cubicBezTo>
                  <a:lnTo>
                    <a:pt x="11075" y="62132"/>
                  </a:lnTo>
                  <a:cubicBezTo>
                    <a:pt x="11042" y="62132"/>
                    <a:pt x="11042" y="62165"/>
                    <a:pt x="11008" y="62199"/>
                  </a:cubicBezTo>
                  <a:cubicBezTo>
                    <a:pt x="9907" y="63900"/>
                    <a:pt x="8873" y="65668"/>
                    <a:pt x="7939" y="67469"/>
                  </a:cubicBezTo>
                  <a:cubicBezTo>
                    <a:pt x="6905" y="69370"/>
                    <a:pt x="6005" y="71072"/>
                    <a:pt x="5638" y="71605"/>
                  </a:cubicBezTo>
                  <a:cubicBezTo>
                    <a:pt x="5171" y="72206"/>
                    <a:pt x="4370" y="73807"/>
                    <a:pt x="3536" y="75275"/>
                  </a:cubicBezTo>
                  <a:cubicBezTo>
                    <a:pt x="2869" y="76476"/>
                    <a:pt x="2202" y="77576"/>
                    <a:pt x="1735" y="77977"/>
                  </a:cubicBezTo>
                  <a:cubicBezTo>
                    <a:pt x="667" y="78911"/>
                    <a:pt x="0" y="79878"/>
                    <a:pt x="534" y="80145"/>
                  </a:cubicBezTo>
                  <a:cubicBezTo>
                    <a:pt x="678" y="80212"/>
                    <a:pt x="841" y="80252"/>
                    <a:pt x="1030" y="80252"/>
                  </a:cubicBezTo>
                  <a:cubicBezTo>
                    <a:pt x="1590" y="80252"/>
                    <a:pt x="2383" y="79907"/>
                    <a:pt x="3603" y="78911"/>
                  </a:cubicBezTo>
                  <a:cubicBezTo>
                    <a:pt x="3636" y="78877"/>
                    <a:pt x="3636" y="78877"/>
                    <a:pt x="3670" y="78844"/>
                  </a:cubicBezTo>
                  <a:cubicBezTo>
                    <a:pt x="5271" y="77510"/>
                    <a:pt x="9407" y="72039"/>
                    <a:pt x="9674" y="71705"/>
                  </a:cubicBezTo>
                  <a:cubicBezTo>
                    <a:pt x="9907" y="71339"/>
                    <a:pt x="10241" y="70972"/>
                    <a:pt x="10575" y="70605"/>
                  </a:cubicBezTo>
                  <a:cubicBezTo>
                    <a:pt x="10675" y="70438"/>
                    <a:pt x="10808" y="70304"/>
                    <a:pt x="10941" y="70138"/>
                  </a:cubicBezTo>
                  <a:cubicBezTo>
                    <a:pt x="11675" y="69237"/>
                    <a:pt x="12609" y="68103"/>
                    <a:pt x="13443" y="67135"/>
                  </a:cubicBezTo>
                  <a:cubicBezTo>
                    <a:pt x="13643" y="66869"/>
                    <a:pt x="13844" y="66602"/>
                    <a:pt x="14077" y="66335"/>
                  </a:cubicBezTo>
                  <a:cubicBezTo>
                    <a:pt x="14177" y="66201"/>
                    <a:pt x="14311" y="66035"/>
                    <a:pt x="14444" y="65901"/>
                  </a:cubicBezTo>
                  <a:cubicBezTo>
                    <a:pt x="14711" y="65568"/>
                    <a:pt x="14978" y="65234"/>
                    <a:pt x="15278" y="64901"/>
                  </a:cubicBezTo>
                  <a:cubicBezTo>
                    <a:pt x="15932" y="64142"/>
                    <a:pt x="16196" y="64060"/>
                    <a:pt x="16280" y="64060"/>
                  </a:cubicBezTo>
                  <a:cubicBezTo>
                    <a:pt x="16303" y="64060"/>
                    <a:pt x="16312" y="64067"/>
                    <a:pt x="16312" y="64067"/>
                  </a:cubicBezTo>
                  <a:lnTo>
                    <a:pt x="16245" y="65601"/>
                  </a:lnTo>
                  <a:lnTo>
                    <a:pt x="16212" y="66568"/>
                  </a:lnTo>
                  <a:lnTo>
                    <a:pt x="14677" y="121941"/>
                  </a:lnTo>
                  <a:cubicBezTo>
                    <a:pt x="14954" y="121881"/>
                    <a:pt x="15231" y="121858"/>
                    <a:pt x="15508" y="121858"/>
                  </a:cubicBezTo>
                  <a:cubicBezTo>
                    <a:pt x="16297" y="121858"/>
                    <a:pt x="17084" y="122041"/>
                    <a:pt x="17862" y="122041"/>
                  </a:cubicBezTo>
                  <a:cubicBezTo>
                    <a:pt x="18158" y="122041"/>
                    <a:pt x="18454" y="122015"/>
                    <a:pt x="18747" y="121941"/>
                  </a:cubicBezTo>
                  <a:cubicBezTo>
                    <a:pt x="19012" y="121874"/>
                    <a:pt x="19326" y="121849"/>
                    <a:pt x="19669" y="121849"/>
                  </a:cubicBezTo>
                  <a:cubicBezTo>
                    <a:pt x="20644" y="121849"/>
                    <a:pt x="21855" y="122051"/>
                    <a:pt x="22832" y="122051"/>
                  </a:cubicBezTo>
                  <a:cubicBezTo>
                    <a:pt x="23202" y="122051"/>
                    <a:pt x="23540" y="122022"/>
                    <a:pt x="23817" y="121941"/>
                  </a:cubicBezTo>
                  <a:lnTo>
                    <a:pt x="23851" y="121941"/>
                  </a:lnTo>
                  <a:lnTo>
                    <a:pt x="21816" y="57228"/>
                  </a:lnTo>
                  <a:lnTo>
                    <a:pt x="21816" y="57128"/>
                  </a:lnTo>
                  <a:lnTo>
                    <a:pt x="21849" y="57062"/>
                  </a:lnTo>
                  <a:lnTo>
                    <a:pt x="22783" y="56061"/>
                  </a:lnTo>
                  <a:lnTo>
                    <a:pt x="27453" y="50924"/>
                  </a:lnTo>
                  <a:cubicBezTo>
                    <a:pt x="27453" y="50924"/>
                    <a:pt x="27453" y="50891"/>
                    <a:pt x="27487" y="50891"/>
                  </a:cubicBezTo>
                  <a:cubicBezTo>
                    <a:pt x="27553" y="50957"/>
                    <a:pt x="27620" y="50991"/>
                    <a:pt x="27687" y="51024"/>
                  </a:cubicBezTo>
                  <a:cubicBezTo>
                    <a:pt x="27828" y="51112"/>
                    <a:pt x="27978" y="51154"/>
                    <a:pt x="28127" y="51154"/>
                  </a:cubicBezTo>
                  <a:cubicBezTo>
                    <a:pt x="28261" y="51154"/>
                    <a:pt x="28395" y="51120"/>
                    <a:pt x="28521" y="51057"/>
                  </a:cubicBezTo>
                  <a:cubicBezTo>
                    <a:pt x="28921" y="50790"/>
                    <a:pt x="29855" y="48789"/>
                    <a:pt x="29855" y="48789"/>
                  </a:cubicBezTo>
                  <a:lnTo>
                    <a:pt x="31056" y="48489"/>
                  </a:lnTo>
                  <a:lnTo>
                    <a:pt x="31089" y="48489"/>
                  </a:lnTo>
                  <a:lnTo>
                    <a:pt x="31690" y="48322"/>
                  </a:lnTo>
                  <a:lnTo>
                    <a:pt x="32190" y="48822"/>
                  </a:lnTo>
                  <a:lnTo>
                    <a:pt x="35259" y="51791"/>
                  </a:lnTo>
                  <a:lnTo>
                    <a:pt x="35392" y="51925"/>
                  </a:lnTo>
                  <a:lnTo>
                    <a:pt x="52371" y="67703"/>
                  </a:lnTo>
                  <a:lnTo>
                    <a:pt x="52404" y="67736"/>
                  </a:lnTo>
                  <a:cubicBezTo>
                    <a:pt x="52492" y="67853"/>
                    <a:pt x="53242" y="68658"/>
                    <a:pt x="53853" y="68658"/>
                  </a:cubicBezTo>
                  <a:cubicBezTo>
                    <a:pt x="53941" y="68658"/>
                    <a:pt x="54026" y="68641"/>
                    <a:pt x="54106" y="68603"/>
                  </a:cubicBezTo>
                  <a:cubicBezTo>
                    <a:pt x="54606" y="68336"/>
                    <a:pt x="53205" y="66435"/>
                    <a:pt x="52571" y="65601"/>
                  </a:cubicBezTo>
                  <a:lnTo>
                    <a:pt x="52538" y="65601"/>
                  </a:lnTo>
                  <a:lnTo>
                    <a:pt x="52438" y="65468"/>
                  </a:lnTo>
                  <a:cubicBezTo>
                    <a:pt x="52404" y="65368"/>
                    <a:pt x="52338" y="65301"/>
                    <a:pt x="52271" y="65234"/>
                  </a:cubicBezTo>
                  <a:lnTo>
                    <a:pt x="50436" y="63366"/>
                  </a:lnTo>
                  <a:lnTo>
                    <a:pt x="50370" y="63333"/>
                  </a:lnTo>
                  <a:lnTo>
                    <a:pt x="44165" y="57028"/>
                  </a:lnTo>
                  <a:cubicBezTo>
                    <a:pt x="44165" y="57028"/>
                    <a:pt x="44132" y="56995"/>
                    <a:pt x="44132" y="56962"/>
                  </a:cubicBezTo>
                  <a:cubicBezTo>
                    <a:pt x="43798" y="56595"/>
                    <a:pt x="41463" y="53826"/>
                    <a:pt x="40463" y="52292"/>
                  </a:cubicBezTo>
                  <a:cubicBezTo>
                    <a:pt x="40463" y="52258"/>
                    <a:pt x="40463" y="52258"/>
                    <a:pt x="40463" y="52225"/>
                  </a:cubicBezTo>
                  <a:cubicBezTo>
                    <a:pt x="40362" y="52091"/>
                    <a:pt x="40262" y="51958"/>
                    <a:pt x="40196" y="51825"/>
                  </a:cubicBezTo>
                  <a:cubicBezTo>
                    <a:pt x="40062" y="51558"/>
                    <a:pt x="39862" y="51291"/>
                    <a:pt x="39662" y="51091"/>
                  </a:cubicBezTo>
                  <a:cubicBezTo>
                    <a:pt x="39662" y="51057"/>
                    <a:pt x="39662" y="51057"/>
                    <a:pt x="39629" y="51024"/>
                  </a:cubicBezTo>
                  <a:cubicBezTo>
                    <a:pt x="38361" y="49656"/>
                    <a:pt x="36893" y="48489"/>
                    <a:pt x="35225" y="47555"/>
                  </a:cubicBezTo>
                  <a:lnTo>
                    <a:pt x="35159" y="47521"/>
                  </a:lnTo>
                  <a:cubicBezTo>
                    <a:pt x="34825" y="47355"/>
                    <a:pt x="34492" y="47188"/>
                    <a:pt x="34125" y="47054"/>
                  </a:cubicBezTo>
                  <a:lnTo>
                    <a:pt x="34058" y="47021"/>
                  </a:lnTo>
                  <a:cubicBezTo>
                    <a:pt x="34692" y="46688"/>
                    <a:pt x="35059" y="45987"/>
                    <a:pt x="34992" y="45287"/>
                  </a:cubicBezTo>
                  <a:cubicBezTo>
                    <a:pt x="34992" y="45253"/>
                    <a:pt x="34992" y="45220"/>
                    <a:pt x="34992" y="45186"/>
                  </a:cubicBezTo>
                  <a:cubicBezTo>
                    <a:pt x="34992" y="45153"/>
                    <a:pt x="34992" y="45120"/>
                    <a:pt x="34992" y="45086"/>
                  </a:cubicBezTo>
                  <a:lnTo>
                    <a:pt x="34992" y="45020"/>
                  </a:lnTo>
                  <a:cubicBezTo>
                    <a:pt x="34725" y="43986"/>
                    <a:pt x="33391" y="42585"/>
                    <a:pt x="32223" y="41751"/>
                  </a:cubicBezTo>
                  <a:lnTo>
                    <a:pt x="31923" y="41551"/>
                  </a:lnTo>
                  <a:cubicBezTo>
                    <a:pt x="31823" y="41517"/>
                    <a:pt x="31756" y="41450"/>
                    <a:pt x="31656" y="41417"/>
                  </a:cubicBezTo>
                  <a:lnTo>
                    <a:pt x="31556" y="41350"/>
                  </a:lnTo>
                  <a:lnTo>
                    <a:pt x="31223" y="38215"/>
                  </a:lnTo>
                  <a:lnTo>
                    <a:pt x="30656" y="38215"/>
                  </a:lnTo>
                  <a:lnTo>
                    <a:pt x="30489" y="36280"/>
                  </a:lnTo>
                  <a:cubicBezTo>
                    <a:pt x="30489" y="36280"/>
                    <a:pt x="30489" y="35513"/>
                    <a:pt x="30522" y="34279"/>
                  </a:cubicBezTo>
                  <a:lnTo>
                    <a:pt x="30522" y="34078"/>
                  </a:lnTo>
                  <a:cubicBezTo>
                    <a:pt x="30589" y="31176"/>
                    <a:pt x="30756" y="25906"/>
                    <a:pt x="31089" y="22137"/>
                  </a:cubicBezTo>
                  <a:cubicBezTo>
                    <a:pt x="31523" y="16666"/>
                    <a:pt x="32190" y="10562"/>
                    <a:pt x="32423" y="7226"/>
                  </a:cubicBezTo>
                  <a:lnTo>
                    <a:pt x="32423" y="7126"/>
                  </a:lnTo>
                  <a:cubicBezTo>
                    <a:pt x="32423" y="7126"/>
                    <a:pt x="32423" y="7093"/>
                    <a:pt x="32423" y="7059"/>
                  </a:cubicBezTo>
                  <a:cubicBezTo>
                    <a:pt x="32423" y="6892"/>
                    <a:pt x="32457" y="6692"/>
                    <a:pt x="32457" y="6492"/>
                  </a:cubicBezTo>
                  <a:cubicBezTo>
                    <a:pt x="32490" y="6325"/>
                    <a:pt x="32490" y="6159"/>
                    <a:pt x="32524" y="6025"/>
                  </a:cubicBezTo>
                  <a:cubicBezTo>
                    <a:pt x="32724" y="3623"/>
                    <a:pt x="32991" y="1422"/>
                    <a:pt x="32624" y="454"/>
                  </a:cubicBezTo>
                  <a:cubicBezTo>
                    <a:pt x="32557" y="288"/>
                    <a:pt x="32457" y="154"/>
                    <a:pt x="32290" y="54"/>
                  </a:cubicBezTo>
                  <a:cubicBezTo>
                    <a:pt x="32234" y="18"/>
                    <a:pt x="32176" y="0"/>
                    <a:pt x="32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3008511" y="2696218"/>
              <a:ext cx="220989" cy="244437"/>
            </a:xfrm>
            <a:custGeom>
              <a:avLst/>
              <a:gdLst/>
              <a:ahLst/>
              <a:cxnLst/>
              <a:rect l="l" t="t" r="r" b="b"/>
              <a:pathLst>
                <a:path w="10122" h="11196" extrusionOk="0">
                  <a:moveTo>
                    <a:pt x="4202" y="1"/>
                  </a:moveTo>
                  <a:cubicBezTo>
                    <a:pt x="713" y="1"/>
                    <a:pt x="0" y="3088"/>
                    <a:pt x="148" y="4740"/>
                  </a:cubicBezTo>
                  <a:cubicBezTo>
                    <a:pt x="348" y="6608"/>
                    <a:pt x="1549" y="7908"/>
                    <a:pt x="1515" y="8109"/>
                  </a:cubicBezTo>
                  <a:cubicBezTo>
                    <a:pt x="1515" y="8309"/>
                    <a:pt x="2349" y="9676"/>
                    <a:pt x="2349" y="9676"/>
                  </a:cubicBezTo>
                  <a:lnTo>
                    <a:pt x="2549" y="8509"/>
                  </a:lnTo>
                  <a:cubicBezTo>
                    <a:pt x="2624" y="8503"/>
                    <a:pt x="2699" y="8500"/>
                    <a:pt x="2773" y="8500"/>
                  </a:cubicBezTo>
                  <a:cubicBezTo>
                    <a:pt x="3919" y="8500"/>
                    <a:pt x="4944" y="9214"/>
                    <a:pt x="5351" y="10310"/>
                  </a:cubicBezTo>
                  <a:lnTo>
                    <a:pt x="5084" y="11077"/>
                  </a:lnTo>
                  <a:cubicBezTo>
                    <a:pt x="5216" y="11152"/>
                    <a:pt x="5368" y="11196"/>
                    <a:pt x="5523" y="11196"/>
                  </a:cubicBezTo>
                  <a:cubicBezTo>
                    <a:pt x="5645" y="11196"/>
                    <a:pt x="5768" y="11169"/>
                    <a:pt x="5885" y="11111"/>
                  </a:cubicBezTo>
                  <a:cubicBezTo>
                    <a:pt x="6319" y="10811"/>
                    <a:pt x="7219" y="8842"/>
                    <a:pt x="7219" y="8842"/>
                  </a:cubicBezTo>
                  <a:lnTo>
                    <a:pt x="8420" y="8542"/>
                  </a:lnTo>
                  <a:lnTo>
                    <a:pt x="8453" y="8542"/>
                  </a:lnTo>
                  <a:lnTo>
                    <a:pt x="9054" y="8375"/>
                  </a:lnTo>
                  <a:lnTo>
                    <a:pt x="9588" y="8842"/>
                  </a:lnTo>
                  <a:lnTo>
                    <a:pt x="10121" y="7842"/>
                  </a:lnTo>
                  <a:cubicBezTo>
                    <a:pt x="6719" y="7275"/>
                    <a:pt x="2883" y="5473"/>
                    <a:pt x="3517" y="2905"/>
                  </a:cubicBezTo>
                  <a:cubicBezTo>
                    <a:pt x="4150" y="336"/>
                    <a:pt x="5718" y="170"/>
                    <a:pt x="5718" y="170"/>
                  </a:cubicBezTo>
                  <a:cubicBezTo>
                    <a:pt x="5163" y="54"/>
                    <a:pt x="4659" y="1"/>
                    <a:pt x="4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2938166" y="2791671"/>
              <a:ext cx="57550" cy="233062"/>
            </a:xfrm>
            <a:custGeom>
              <a:avLst/>
              <a:gdLst/>
              <a:ahLst/>
              <a:cxnLst/>
              <a:rect l="l" t="t" r="r" b="b"/>
              <a:pathLst>
                <a:path w="2636" h="10675" extrusionOk="0">
                  <a:moveTo>
                    <a:pt x="0" y="1"/>
                  </a:moveTo>
                  <a:lnTo>
                    <a:pt x="0" y="634"/>
                  </a:lnTo>
                  <a:cubicBezTo>
                    <a:pt x="101" y="835"/>
                    <a:pt x="101" y="4771"/>
                    <a:pt x="34" y="10675"/>
                  </a:cubicBezTo>
                  <a:cubicBezTo>
                    <a:pt x="568" y="10241"/>
                    <a:pt x="1735" y="9307"/>
                    <a:pt x="2436" y="8640"/>
                  </a:cubicBezTo>
                  <a:lnTo>
                    <a:pt x="2436" y="4304"/>
                  </a:lnTo>
                  <a:lnTo>
                    <a:pt x="2636" y="26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2923603" y="3073510"/>
              <a:ext cx="111433" cy="1414833"/>
            </a:xfrm>
            <a:custGeom>
              <a:avLst/>
              <a:gdLst/>
              <a:ahLst/>
              <a:cxnLst/>
              <a:rect l="l" t="t" r="r" b="b"/>
              <a:pathLst>
                <a:path w="5104" h="64804" extrusionOk="0">
                  <a:moveTo>
                    <a:pt x="3069" y="1"/>
                  </a:moveTo>
                  <a:lnTo>
                    <a:pt x="1535" y="1735"/>
                  </a:lnTo>
                  <a:lnTo>
                    <a:pt x="968" y="2403"/>
                  </a:lnTo>
                  <a:lnTo>
                    <a:pt x="634" y="2769"/>
                  </a:lnTo>
                  <a:lnTo>
                    <a:pt x="634" y="2803"/>
                  </a:lnTo>
                  <a:cubicBezTo>
                    <a:pt x="634" y="3837"/>
                    <a:pt x="601" y="4938"/>
                    <a:pt x="601" y="6072"/>
                  </a:cubicBezTo>
                  <a:lnTo>
                    <a:pt x="601" y="6672"/>
                  </a:lnTo>
                  <a:cubicBezTo>
                    <a:pt x="567" y="9274"/>
                    <a:pt x="534" y="12043"/>
                    <a:pt x="467" y="14878"/>
                  </a:cubicBezTo>
                  <a:cubicBezTo>
                    <a:pt x="334" y="24752"/>
                    <a:pt x="134" y="56808"/>
                    <a:pt x="0" y="64680"/>
                  </a:cubicBezTo>
                  <a:cubicBezTo>
                    <a:pt x="255" y="64615"/>
                    <a:pt x="557" y="64591"/>
                    <a:pt x="888" y="64591"/>
                  </a:cubicBezTo>
                  <a:cubicBezTo>
                    <a:pt x="1864" y="64591"/>
                    <a:pt x="3089" y="64803"/>
                    <a:pt x="4079" y="64803"/>
                  </a:cubicBezTo>
                  <a:cubicBezTo>
                    <a:pt x="4466" y="64803"/>
                    <a:pt x="4817" y="64771"/>
                    <a:pt x="5104" y="64680"/>
                  </a:cubicBezTo>
                  <a:lnTo>
                    <a:pt x="30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3193064" y="2848480"/>
              <a:ext cx="518544" cy="471757"/>
            </a:xfrm>
            <a:custGeom>
              <a:avLst/>
              <a:gdLst/>
              <a:ahLst/>
              <a:cxnLst/>
              <a:rect l="l" t="t" r="r" b="b"/>
              <a:pathLst>
                <a:path w="23751" h="21608" extrusionOk="0">
                  <a:moveTo>
                    <a:pt x="3136" y="0"/>
                  </a:moveTo>
                  <a:cubicBezTo>
                    <a:pt x="2169" y="701"/>
                    <a:pt x="1135" y="1235"/>
                    <a:pt x="0" y="1568"/>
                  </a:cubicBezTo>
                  <a:lnTo>
                    <a:pt x="601" y="1401"/>
                  </a:lnTo>
                  <a:lnTo>
                    <a:pt x="21382" y="20682"/>
                  </a:lnTo>
                  <a:cubicBezTo>
                    <a:pt x="21382" y="20682"/>
                    <a:pt x="22180" y="21608"/>
                    <a:pt x="22826" y="21608"/>
                  </a:cubicBezTo>
                  <a:cubicBezTo>
                    <a:pt x="22915" y="21608"/>
                    <a:pt x="23002" y="21590"/>
                    <a:pt x="23084" y="21549"/>
                  </a:cubicBezTo>
                  <a:cubicBezTo>
                    <a:pt x="23751" y="21216"/>
                    <a:pt x="21249" y="18180"/>
                    <a:pt x="21249" y="18180"/>
                  </a:cubicBezTo>
                  <a:lnTo>
                    <a:pt x="13143" y="9974"/>
                  </a:lnTo>
                  <a:cubicBezTo>
                    <a:pt x="13143" y="9974"/>
                    <a:pt x="9941" y="6205"/>
                    <a:pt x="9174" y="4771"/>
                  </a:cubicBezTo>
                  <a:cubicBezTo>
                    <a:pt x="8406" y="3336"/>
                    <a:pt x="5371" y="901"/>
                    <a:pt x="3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2690560" y="2759424"/>
              <a:ext cx="351765" cy="129139"/>
            </a:xfrm>
            <a:custGeom>
              <a:avLst/>
              <a:gdLst/>
              <a:ahLst/>
              <a:cxnLst/>
              <a:rect l="l" t="t" r="r" b="b"/>
              <a:pathLst>
                <a:path w="16112" h="5915" extrusionOk="0">
                  <a:moveTo>
                    <a:pt x="4800" y="0"/>
                  </a:moveTo>
                  <a:cubicBezTo>
                    <a:pt x="3066" y="0"/>
                    <a:pt x="1691" y="63"/>
                    <a:pt x="1301" y="243"/>
                  </a:cubicBezTo>
                  <a:cubicBezTo>
                    <a:pt x="0" y="844"/>
                    <a:pt x="33" y="3913"/>
                    <a:pt x="400" y="5013"/>
                  </a:cubicBezTo>
                  <a:lnTo>
                    <a:pt x="16078" y="5914"/>
                  </a:lnTo>
                  <a:lnTo>
                    <a:pt x="16078" y="5214"/>
                  </a:lnTo>
                  <a:lnTo>
                    <a:pt x="16112" y="5013"/>
                  </a:lnTo>
                  <a:cubicBezTo>
                    <a:pt x="16112" y="5013"/>
                    <a:pt x="14510" y="3879"/>
                    <a:pt x="14844" y="343"/>
                  </a:cubicBezTo>
                  <a:cubicBezTo>
                    <a:pt x="14844" y="343"/>
                    <a:pt x="8845" y="0"/>
                    <a:pt x="4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2680364" y="2881251"/>
              <a:ext cx="416586" cy="423158"/>
            </a:xfrm>
            <a:custGeom>
              <a:avLst/>
              <a:gdLst/>
              <a:ahLst/>
              <a:cxnLst/>
              <a:rect l="l" t="t" r="r" b="b"/>
              <a:pathLst>
                <a:path w="19081" h="19382" extrusionOk="0">
                  <a:moveTo>
                    <a:pt x="17546" y="1"/>
                  </a:moveTo>
                  <a:cubicBezTo>
                    <a:pt x="17546" y="1"/>
                    <a:pt x="14577" y="4137"/>
                    <a:pt x="13376" y="5371"/>
                  </a:cubicBezTo>
                  <a:cubicBezTo>
                    <a:pt x="12209" y="6605"/>
                    <a:pt x="8339" y="8874"/>
                    <a:pt x="5471" y="11275"/>
                  </a:cubicBezTo>
                  <a:cubicBezTo>
                    <a:pt x="2602" y="13644"/>
                    <a:pt x="0" y="19381"/>
                    <a:pt x="0" y="19381"/>
                  </a:cubicBezTo>
                  <a:cubicBezTo>
                    <a:pt x="5004" y="13343"/>
                    <a:pt x="10841" y="9341"/>
                    <a:pt x="13843" y="7206"/>
                  </a:cubicBezTo>
                  <a:cubicBezTo>
                    <a:pt x="16812" y="5104"/>
                    <a:pt x="19080" y="201"/>
                    <a:pt x="19080" y="201"/>
                  </a:cubicBezTo>
                  <a:lnTo>
                    <a:pt x="175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3061979" y="1943229"/>
              <a:ext cx="96150" cy="712263"/>
            </a:xfrm>
            <a:custGeom>
              <a:avLst/>
              <a:gdLst/>
              <a:ahLst/>
              <a:cxnLst/>
              <a:rect l="l" t="t" r="r" b="b"/>
              <a:pathLst>
                <a:path w="4404" h="32624" extrusionOk="0">
                  <a:moveTo>
                    <a:pt x="4403" y="0"/>
                  </a:moveTo>
                  <a:lnTo>
                    <a:pt x="4403" y="0"/>
                  </a:lnTo>
                  <a:cubicBezTo>
                    <a:pt x="4237" y="601"/>
                    <a:pt x="4070" y="1168"/>
                    <a:pt x="3903" y="1735"/>
                  </a:cubicBezTo>
                  <a:cubicBezTo>
                    <a:pt x="3036" y="5104"/>
                    <a:pt x="0" y="16846"/>
                    <a:pt x="200" y="20682"/>
                  </a:cubicBezTo>
                  <a:cubicBezTo>
                    <a:pt x="400" y="24518"/>
                    <a:pt x="634" y="24852"/>
                    <a:pt x="1601" y="27754"/>
                  </a:cubicBezTo>
                  <a:cubicBezTo>
                    <a:pt x="2102" y="29288"/>
                    <a:pt x="2469" y="30856"/>
                    <a:pt x="2702" y="32457"/>
                  </a:cubicBezTo>
                  <a:lnTo>
                    <a:pt x="2235" y="32557"/>
                  </a:lnTo>
                  <a:lnTo>
                    <a:pt x="2235" y="32624"/>
                  </a:lnTo>
                  <a:lnTo>
                    <a:pt x="4036" y="32624"/>
                  </a:lnTo>
                  <a:cubicBezTo>
                    <a:pt x="4036" y="32624"/>
                    <a:pt x="4403" y="29922"/>
                    <a:pt x="3269" y="25619"/>
                  </a:cubicBezTo>
                  <a:cubicBezTo>
                    <a:pt x="2135" y="21282"/>
                    <a:pt x="2635" y="8940"/>
                    <a:pt x="4370" y="134"/>
                  </a:cubicBezTo>
                  <a:lnTo>
                    <a:pt x="4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3004428" y="2694821"/>
              <a:ext cx="92526" cy="174071"/>
            </a:xfrm>
            <a:custGeom>
              <a:avLst/>
              <a:gdLst/>
              <a:ahLst/>
              <a:cxnLst/>
              <a:rect l="l" t="t" r="r" b="b"/>
              <a:pathLst>
                <a:path w="4238" h="7973" fill="none" extrusionOk="0">
                  <a:moveTo>
                    <a:pt x="4237" y="0"/>
                  </a:moveTo>
                  <a:cubicBezTo>
                    <a:pt x="2803" y="67"/>
                    <a:pt x="1669" y="400"/>
                    <a:pt x="1002" y="1768"/>
                  </a:cubicBezTo>
                  <a:cubicBezTo>
                    <a:pt x="1" y="3769"/>
                    <a:pt x="101" y="6471"/>
                    <a:pt x="1736" y="79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3166122" y="2721763"/>
              <a:ext cx="115079" cy="167521"/>
            </a:xfrm>
            <a:custGeom>
              <a:avLst/>
              <a:gdLst/>
              <a:ahLst/>
              <a:cxnLst/>
              <a:rect l="l" t="t" r="r" b="b"/>
              <a:pathLst>
                <a:path w="5271" h="7673" fill="none" extrusionOk="0">
                  <a:moveTo>
                    <a:pt x="0" y="7672"/>
                  </a:moveTo>
                  <a:cubicBezTo>
                    <a:pt x="2702" y="7139"/>
                    <a:pt x="5104" y="5638"/>
                    <a:pt x="5204" y="4303"/>
                  </a:cubicBezTo>
                  <a:cubicBezTo>
                    <a:pt x="5271" y="2936"/>
                    <a:pt x="3703" y="1168"/>
                    <a:pt x="1501" y="0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3096934" y="2655478"/>
              <a:ext cx="106346" cy="69209"/>
            </a:xfrm>
            <a:custGeom>
              <a:avLst/>
              <a:gdLst/>
              <a:ahLst/>
              <a:cxnLst/>
              <a:rect l="l" t="t" r="r" b="b"/>
              <a:pathLst>
                <a:path w="4871" h="3170" fill="none" extrusionOk="0">
                  <a:moveTo>
                    <a:pt x="4870" y="3170"/>
                  </a:moveTo>
                  <a:lnTo>
                    <a:pt x="4570" y="1"/>
                  </a:lnTo>
                  <a:lnTo>
                    <a:pt x="267" y="1"/>
                  </a:lnTo>
                  <a:lnTo>
                    <a:pt x="0" y="1835"/>
                  </a:lnTo>
                  <a:cubicBezTo>
                    <a:pt x="834" y="1869"/>
                    <a:pt x="1635" y="2002"/>
                    <a:pt x="2435" y="2236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3039404" y="1815049"/>
              <a:ext cx="211208" cy="840442"/>
            </a:xfrm>
            <a:custGeom>
              <a:avLst/>
              <a:gdLst/>
              <a:ahLst/>
              <a:cxnLst/>
              <a:rect l="l" t="t" r="r" b="b"/>
              <a:pathLst>
                <a:path w="9674" h="38495" fill="none" extrusionOk="0">
                  <a:moveTo>
                    <a:pt x="3703" y="38495"/>
                  </a:moveTo>
                  <a:cubicBezTo>
                    <a:pt x="3703" y="38495"/>
                    <a:pt x="4070" y="36393"/>
                    <a:pt x="2035" y="32424"/>
                  </a:cubicBezTo>
                  <a:cubicBezTo>
                    <a:pt x="0" y="28454"/>
                    <a:pt x="2035" y="19048"/>
                    <a:pt x="3703" y="12276"/>
                  </a:cubicBezTo>
                  <a:cubicBezTo>
                    <a:pt x="5371" y="5505"/>
                    <a:pt x="6838" y="601"/>
                    <a:pt x="8273" y="301"/>
                  </a:cubicBezTo>
                  <a:cubicBezTo>
                    <a:pt x="9674" y="1"/>
                    <a:pt x="7072" y="17513"/>
                    <a:pt x="6905" y="25119"/>
                  </a:cubicBezTo>
                  <a:cubicBezTo>
                    <a:pt x="6772" y="32724"/>
                    <a:pt x="6238" y="34625"/>
                    <a:pt x="6505" y="38461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2522317" y="2868872"/>
              <a:ext cx="604476" cy="711543"/>
            </a:xfrm>
            <a:custGeom>
              <a:avLst/>
              <a:gdLst/>
              <a:ahLst/>
              <a:cxnLst/>
              <a:rect l="l" t="t" r="r" b="b"/>
              <a:pathLst>
                <a:path w="27687" h="32591" fill="none" extrusionOk="0">
                  <a:moveTo>
                    <a:pt x="27620" y="2402"/>
                  </a:moveTo>
                  <a:cubicBezTo>
                    <a:pt x="27620" y="2402"/>
                    <a:pt x="26519" y="0"/>
                    <a:pt x="24818" y="568"/>
                  </a:cubicBezTo>
                  <a:cubicBezTo>
                    <a:pt x="23351" y="2836"/>
                    <a:pt x="21616" y="5371"/>
                    <a:pt x="19448" y="6939"/>
                  </a:cubicBezTo>
                  <a:cubicBezTo>
                    <a:pt x="17113" y="8540"/>
                    <a:pt x="14678" y="9741"/>
                    <a:pt x="12710" y="11842"/>
                  </a:cubicBezTo>
                  <a:cubicBezTo>
                    <a:pt x="10808" y="13910"/>
                    <a:pt x="9207" y="16245"/>
                    <a:pt x="7873" y="18747"/>
                  </a:cubicBezTo>
                  <a:cubicBezTo>
                    <a:pt x="5571" y="22950"/>
                    <a:pt x="3636" y="27453"/>
                    <a:pt x="534" y="31156"/>
                  </a:cubicBezTo>
                  <a:cubicBezTo>
                    <a:pt x="267" y="31456"/>
                    <a:pt x="1" y="31890"/>
                    <a:pt x="201" y="32257"/>
                  </a:cubicBezTo>
                  <a:cubicBezTo>
                    <a:pt x="401" y="32590"/>
                    <a:pt x="1035" y="32524"/>
                    <a:pt x="1468" y="32290"/>
                  </a:cubicBezTo>
                  <a:cubicBezTo>
                    <a:pt x="4003" y="30923"/>
                    <a:pt x="5538" y="28387"/>
                    <a:pt x="7339" y="26253"/>
                  </a:cubicBezTo>
                  <a:cubicBezTo>
                    <a:pt x="8740" y="24518"/>
                    <a:pt x="10141" y="22817"/>
                    <a:pt x="11542" y="21082"/>
                  </a:cubicBezTo>
                  <a:cubicBezTo>
                    <a:pt x="14778" y="17179"/>
                    <a:pt x="18047" y="13277"/>
                    <a:pt x="21349" y="9407"/>
                  </a:cubicBezTo>
                  <a:cubicBezTo>
                    <a:pt x="22583" y="7939"/>
                    <a:pt x="23851" y="6472"/>
                    <a:pt x="25152" y="5037"/>
                  </a:cubicBezTo>
                  <a:cubicBezTo>
                    <a:pt x="25319" y="4837"/>
                    <a:pt x="27687" y="2569"/>
                    <a:pt x="27620" y="2402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3041588" y="2839005"/>
              <a:ext cx="18230" cy="59756"/>
            </a:xfrm>
            <a:custGeom>
              <a:avLst/>
              <a:gdLst/>
              <a:ahLst/>
              <a:cxnLst/>
              <a:rect l="l" t="t" r="r" b="b"/>
              <a:pathLst>
                <a:path w="835" h="2737" fill="none" extrusionOk="0">
                  <a:moveTo>
                    <a:pt x="501" y="2736"/>
                  </a:moveTo>
                  <a:cubicBezTo>
                    <a:pt x="300" y="2369"/>
                    <a:pt x="100" y="1969"/>
                    <a:pt x="0" y="1569"/>
                  </a:cubicBezTo>
                  <a:cubicBezTo>
                    <a:pt x="0" y="1168"/>
                    <a:pt x="834" y="1"/>
                    <a:pt x="834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3114400" y="2839005"/>
              <a:ext cx="54647" cy="104163"/>
            </a:xfrm>
            <a:custGeom>
              <a:avLst/>
              <a:gdLst/>
              <a:ahLst/>
              <a:cxnLst/>
              <a:rect l="l" t="t" r="r" b="b"/>
              <a:pathLst>
                <a:path w="2503" h="4771" fill="none" extrusionOk="0">
                  <a:moveTo>
                    <a:pt x="1" y="4404"/>
                  </a:moveTo>
                  <a:cubicBezTo>
                    <a:pt x="1" y="4404"/>
                    <a:pt x="835" y="4771"/>
                    <a:pt x="1135" y="4404"/>
                  </a:cubicBezTo>
                  <a:cubicBezTo>
                    <a:pt x="1435" y="4004"/>
                    <a:pt x="2503" y="2069"/>
                    <a:pt x="2503" y="2069"/>
                  </a:cubicBezTo>
                  <a:cubicBezTo>
                    <a:pt x="2503" y="2069"/>
                    <a:pt x="1102" y="234"/>
                    <a:pt x="1" y="1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3208346" y="2847760"/>
              <a:ext cx="506187" cy="471211"/>
            </a:xfrm>
            <a:custGeom>
              <a:avLst/>
              <a:gdLst/>
              <a:ahLst/>
              <a:cxnLst/>
              <a:rect l="l" t="t" r="r" b="b"/>
              <a:pathLst>
                <a:path w="23185" h="21583" fill="none" extrusionOk="0">
                  <a:moveTo>
                    <a:pt x="1" y="1401"/>
                  </a:moveTo>
                  <a:cubicBezTo>
                    <a:pt x="4171" y="5404"/>
                    <a:pt x="20883" y="21582"/>
                    <a:pt x="21950" y="21582"/>
                  </a:cubicBezTo>
                  <a:cubicBezTo>
                    <a:pt x="23184" y="21582"/>
                    <a:pt x="21450" y="19347"/>
                    <a:pt x="20549" y="18213"/>
                  </a:cubicBezTo>
                  <a:cubicBezTo>
                    <a:pt x="19648" y="17079"/>
                    <a:pt x="11076" y="9474"/>
                    <a:pt x="8707" y="5204"/>
                  </a:cubicBezTo>
                  <a:cubicBezTo>
                    <a:pt x="7206" y="2502"/>
                    <a:pt x="4137" y="767"/>
                    <a:pt x="2336" y="0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2683988" y="2707200"/>
              <a:ext cx="363446" cy="182083"/>
            </a:xfrm>
            <a:custGeom>
              <a:avLst/>
              <a:gdLst/>
              <a:ahLst/>
              <a:cxnLst/>
              <a:rect l="l" t="t" r="r" b="b"/>
              <a:pathLst>
                <a:path w="16647" h="8340" fill="none" extrusionOk="0">
                  <a:moveTo>
                    <a:pt x="16646" y="8339"/>
                  </a:moveTo>
                  <a:lnTo>
                    <a:pt x="13077" y="8139"/>
                  </a:lnTo>
                  <a:lnTo>
                    <a:pt x="11175" y="8006"/>
                  </a:lnTo>
                  <a:lnTo>
                    <a:pt x="6706" y="7739"/>
                  </a:lnTo>
                  <a:lnTo>
                    <a:pt x="4838" y="7639"/>
                  </a:lnTo>
                  <a:lnTo>
                    <a:pt x="701" y="7405"/>
                  </a:lnTo>
                  <a:cubicBezTo>
                    <a:pt x="701" y="7405"/>
                    <a:pt x="1" y="3636"/>
                    <a:pt x="1602" y="2635"/>
                  </a:cubicBezTo>
                  <a:cubicBezTo>
                    <a:pt x="2669" y="1968"/>
                    <a:pt x="5905" y="1034"/>
                    <a:pt x="8373" y="467"/>
                  </a:cubicBezTo>
                  <a:cubicBezTo>
                    <a:pt x="9241" y="234"/>
                    <a:pt x="10141" y="100"/>
                    <a:pt x="11075" y="0"/>
                  </a:cubicBezTo>
                  <a:cubicBezTo>
                    <a:pt x="11642" y="0"/>
                    <a:pt x="12176" y="34"/>
                    <a:pt x="12743" y="67"/>
                  </a:cubicBezTo>
                  <a:cubicBezTo>
                    <a:pt x="13544" y="134"/>
                    <a:pt x="14378" y="267"/>
                    <a:pt x="15078" y="334"/>
                  </a:cubicBezTo>
                  <a:cubicBezTo>
                    <a:pt x="15378" y="367"/>
                    <a:pt x="15912" y="400"/>
                    <a:pt x="16146" y="434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2877711" y="2879788"/>
              <a:ext cx="8034" cy="185009"/>
            </a:xfrm>
            <a:custGeom>
              <a:avLst/>
              <a:gdLst/>
              <a:ahLst/>
              <a:cxnLst/>
              <a:rect l="l" t="t" r="r" b="b"/>
              <a:pathLst>
                <a:path w="368" h="8474" fill="none" extrusionOk="0">
                  <a:moveTo>
                    <a:pt x="1" y="8474"/>
                  </a:moveTo>
                  <a:lnTo>
                    <a:pt x="368" y="1"/>
                  </a:ln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2834744" y="3213349"/>
              <a:ext cx="200291" cy="1272311"/>
            </a:xfrm>
            <a:custGeom>
              <a:avLst/>
              <a:gdLst/>
              <a:ahLst/>
              <a:cxnLst/>
              <a:rect l="l" t="t" r="r" b="b"/>
              <a:pathLst>
                <a:path w="9174" h="58276" fill="none" extrusionOk="0">
                  <a:moveTo>
                    <a:pt x="9174" y="58275"/>
                  </a:moveTo>
                  <a:lnTo>
                    <a:pt x="1" y="58275"/>
                  </a:lnTo>
                  <a:lnTo>
                    <a:pt x="1535" y="2936"/>
                  </a:lnTo>
                  <a:lnTo>
                    <a:pt x="1535" y="2936"/>
                  </a:lnTo>
                  <a:lnTo>
                    <a:pt x="1569" y="1935"/>
                  </a:lnTo>
                  <a:lnTo>
                    <a:pt x="1602" y="1902"/>
                  </a:lnTo>
                  <a:lnTo>
                    <a:pt x="1669" y="0"/>
                  </a:ln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2990608" y="3072069"/>
              <a:ext cx="44429" cy="1413589"/>
            </a:xfrm>
            <a:custGeom>
              <a:avLst/>
              <a:gdLst/>
              <a:ahLst/>
              <a:cxnLst/>
              <a:rect l="l" t="t" r="r" b="b"/>
              <a:pathLst>
                <a:path w="2035" h="64747" fill="none" extrusionOk="0">
                  <a:moveTo>
                    <a:pt x="2035" y="64746"/>
                  </a:moveTo>
                  <a:cubicBezTo>
                    <a:pt x="1868" y="56974"/>
                    <a:pt x="400" y="24017"/>
                    <a:pt x="234" y="14711"/>
                  </a:cubicBezTo>
                  <a:cubicBezTo>
                    <a:pt x="167" y="11809"/>
                    <a:pt x="134" y="8940"/>
                    <a:pt x="100" y="6338"/>
                  </a:cubicBezTo>
                  <a:cubicBezTo>
                    <a:pt x="67" y="4070"/>
                    <a:pt x="34" y="1935"/>
                    <a:pt x="0" y="100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2989866" y="2885617"/>
              <a:ext cx="1485" cy="95430"/>
            </a:xfrm>
            <a:custGeom>
              <a:avLst/>
              <a:gdLst/>
              <a:ahLst/>
              <a:cxnLst/>
              <a:rect l="l" t="t" r="r" b="b"/>
              <a:pathLst>
                <a:path w="68" h="4371" fill="none" extrusionOk="0">
                  <a:moveTo>
                    <a:pt x="68" y="1"/>
                  </a:moveTo>
                  <a:cubicBezTo>
                    <a:pt x="1" y="1"/>
                    <a:pt x="1" y="1535"/>
                    <a:pt x="34" y="437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2788873" y="2707615"/>
              <a:ext cx="173350" cy="168569"/>
            </a:xfrm>
            <a:custGeom>
              <a:avLst/>
              <a:gdLst/>
              <a:ahLst/>
              <a:cxnLst/>
              <a:rect l="l" t="t" r="r" b="b"/>
              <a:pathLst>
                <a:path w="7940" h="7721" extrusionOk="0">
                  <a:moveTo>
                    <a:pt x="6736" y="1"/>
                  </a:moveTo>
                  <a:cubicBezTo>
                    <a:pt x="6570" y="1"/>
                    <a:pt x="6404" y="5"/>
                    <a:pt x="6238" y="15"/>
                  </a:cubicBezTo>
                  <a:cubicBezTo>
                    <a:pt x="5337" y="81"/>
                    <a:pt x="4437" y="248"/>
                    <a:pt x="3536" y="482"/>
                  </a:cubicBezTo>
                  <a:cubicBezTo>
                    <a:pt x="2335" y="915"/>
                    <a:pt x="1134" y="1549"/>
                    <a:pt x="634" y="2149"/>
                  </a:cubicBezTo>
                  <a:cubicBezTo>
                    <a:pt x="0" y="3150"/>
                    <a:pt x="0" y="6086"/>
                    <a:pt x="34" y="7620"/>
                  </a:cubicBezTo>
                  <a:lnTo>
                    <a:pt x="1902" y="7720"/>
                  </a:lnTo>
                  <a:cubicBezTo>
                    <a:pt x="1868" y="6486"/>
                    <a:pt x="1835" y="3484"/>
                    <a:pt x="2435" y="2450"/>
                  </a:cubicBezTo>
                  <a:cubicBezTo>
                    <a:pt x="2869" y="1716"/>
                    <a:pt x="6905" y="381"/>
                    <a:pt x="7939" y="48"/>
                  </a:cubicBezTo>
                  <a:cubicBezTo>
                    <a:pt x="7538" y="24"/>
                    <a:pt x="7137" y="1"/>
                    <a:pt x="6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2928690" y="2714471"/>
              <a:ext cx="108551" cy="170446"/>
            </a:xfrm>
            <a:custGeom>
              <a:avLst/>
              <a:gdLst/>
              <a:ahLst/>
              <a:cxnLst/>
              <a:rect l="l" t="t" r="r" b="b"/>
              <a:pathLst>
                <a:path w="4972" h="7807" extrusionOk="0">
                  <a:moveTo>
                    <a:pt x="3870" y="1"/>
                  </a:moveTo>
                  <a:cubicBezTo>
                    <a:pt x="3870" y="1"/>
                    <a:pt x="468" y="1135"/>
                    <a:pt x="234" y="2202"/>
                  </a:cubicBezTo>
                  <a:cubicBezTo>
                    <a:pt x="34" y="3070"/>
                    <a:pt x="1" y="6305"/>
                    <a:pt x="1" y="7673"/>
                  </a:cubicBezTo>
                  <a:lnTo>
                    <a:pt x="1902" y="7806"/>
                  </a:lnTo>
                  <a:cubicBezTo>
                    <a:pt x="1835" y="6706"/>
                    <a:pt x="1735" y="3403"/>
                    <a:pt x="2102" y="2436"/>
                  </a:cubicBezTo>
                  <a:cubicBezTo>
                    <a:pt x="2536" y="1268"/>
                    <a:pt x="4971" y="168"/>
                    <a:pt x="4971" y="168"/>
                  </a:cubicBezTo>
                  <a:lnTo>
                    <a:pt x="4704" y="134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2919237" y="3210423"/>
              <a:ext cx="76479" cy="190117"/>
            </a:xfrm>
            <a:custGeom>
              <a:avLst/>
              <a:gdLst/>
              <a:ahLst/>
              <a:cxnLst/>
              <a:rect l="l" t="t" r="r" b="b"/>
              <a:pathLst>
                <a:path w="3503" h="8708" fill="none" extrusionOk="0">
                  <a:moveTo>
                    <a:pt x="3369" y="1"/>
                  </a:moveTo>
                  <a:cubicBezTo>
                    <a:pt x="2235" y="234"/>
                    <a:pt x="1134" y="368"/>
                    <a:pt x="0" y="435"/>
                  </a:cubicBezTo>
                  <a:lnTo>
                    <a:pt x="0" y="8574"/>
                  </a:lnTo>
                  <a:cubicBezTo>
                    <a:pt x="1168" y="8707"/>
                    <a:pt x="2369" y="8641"/>
                    <a:pt x="3503" y="8374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718346" y="601017"/>
              <a:ext cx="1559190" cy="2342103"/>
            </a:xfrm>
            <a:custGeom>
              <a:avLst/>
              <a:gdLst/>
              <a:ahLst/>
              <a:cxnLst/>
              <a:rect l="l" t="t" r="r" b="b"/>
              <a:pathLst>
                <a:path w="71416" h="107276" extrusionOk="0">
                  <a:moveTo>
                    <a:pt x="42535" y="87"/>
                  </a:moveTo>
                  <a:cubicBezTo>
                    <a:pt x="41198" y="87"/>
                    <a:pt x="38149" y="8443"/>
                    <a:pt x="37925" y="9307"/>
                  </a:cubicBezTo>
                  <a:cubicBezTo>
                    <a:pt x="36424" y="14911"/>
                    <a:pt x="32388" y="26085"/>
                    <a:pt x="32388" y="32490"/>
                  </a:cubicBezTo>
                  <a:cubicBezTo>
                    <a:pt x="32388" y="37961"/>
                    <a:pt x="31587" y="40029"/>
                    <a:pt x="33856" y="43398"/>
                  </a:cubicBezTo>
                  <a:cubicBezTo>
                    <a:pt x="36691" y="47601"/>
                    <a:pt x="35657" y="51203"/>
                    <a:pt x="35657" y="51203"/>
                  </a:cubicBezTo>
                  <a:lnTo>
                    <a:pt x="34923" y="51337"/>
                  </a:lnTo>
                  <a:lnTo>
                    <a:pt x="34323" y="51437"/>
                  </a:lnTo>
                  <a:lnTo>
                    <a:pt x="34056" y="53171"/>
                  </a:lnTo>
                  <a:lnTo>
                    <a:pt x="33856" y="54472"/>
                  </a:lnTo>
                  <a:cubicBezTo>
                    <a:pt x="33856" y="54472"/>
                    <a:pt x="33807" y="54470"/>
                    <a:pt x="33720" y="54470"/>
                  </a:cubicBezTo>
                  <a:cubicBezTo>
                    <a:pt x="33105" y="54470"/>
                    <a:pt x="30566" y="54572"/>
                    <a:pt x="29252" y="56207"/>
                  </a:cubicBezTo>
                  <a:cubicBezTo>
                    <a:pt x="27082" y="55727"/>
                    <a:pt x="24868" y="55490"/>
                    <a:pt x="22654" y="55490"/>
                  </a:cubicBezTo>
                  <a:cubicBezTo>
                    <a:pt x="21022" y="55490"/>
                    <a:pt x="19391" y="55619"/>
                    <a:pt x="17778" y="55873"/>
                  </a:cubicBezTo>
                  <a:cubicBezTo>
                    <a:pt x="11306" y="56841"/>
                    <a:pt x="5769" y="59076"/>
                    <a:pt x="4668" y="60043"/>
                  </a:cubicBezTo>
                  <a:cubicBezTo>
                    <a:pt x="3601" y="61010"/>
                    <a:pt x="2767" y="65414"/>
                    <a:pt x="3567" y="67682"/>
                  </a:cubicBezTo>
                  <a:lnTo>
                    <a:pt x="17744" y="68516"/>
                  </a:lnTo>
                  <a:lnTo>
                    <a:pt x="17744" y="68583"/>
                  </a:lnTo>
                  <a:lnTo>
                    <a:pt x="25750" y="69250"/>
                  </a:lnTo>
                  <a:lnTo>
                    <a:pt x="25750" y="69216"/>
                  </a:lnTo>
                  <a:lnTo>
                    <a:pt x="30120" y="69216"/>
                  </a:lnTo>
                  <a:lnTo>
                    <a:pt x="30186" y="69583"/>
                  </a:lnTo>
                  <a:lnTo>
                    <a:pt x="31020" y="70484"/>
                  </a:lnTo>
                  <a:cubicBezTo>
                    <a:pt x="30020" y="72018"/>
                    <a:pt x="28185" y="73720"/>
                    <a:pt x="27184" y="74887"/>
                  </a:cubicBezTo>
                  <a:cubicBezTo>
                    <a:pt x="26784" y="75354"/>
                    <a:pt x="26284" y="75688"/>
                    <a:pt x="25750" y="75921"/>
                  </a:cubicBezTo>
                  <a:lnTo>
                    <a:pt x="25750" y="75854"/>
                  </a:lnTo>
                  <a:cubicBezTo>
                    <a:pt x="24482" y="77189"/>
                    <a:pt x="22314" y="79324"/>
                    <a:pt x="20580" y="80391"/>
                  </a:cubicBezTo>
                  <a:cubicBezTo>
                    <a:pt x="19279" y="81225"/>
                    <a:pt x="17611" y="82359"/>
                    <a:pt x="16310" y="83260"/>
                  </a:cubicBezTo>
                  <a:cubicBezTo>
                    <a:pt x="14642" y="84561"/>
                    <a:pt x="12007" y="87496"/>
                    <a:pt x="9638" y="91599"/>
                  </a:cubicBezTo>
                  <a:cubicBezTo>
                    <a:pt x="7170" y="95869"/>
                    <a:pt x="2667" y="103174"/>
                    <a:pt x="298" y="106143"/>
                  </a:cubicBezTo>
                  <a:cubicBezTo>
                    <a:pt x="1" y="106973"/>
                    <a:pt x="213" y="107276"/>
                    <a:pt x="682" y="107276"/>
                  </a:cubicBezTo>
                  <a:cubicBezTo>
                    <a:pt x="1945" y="107276"/>
                    <a:pt x="5069" y="105075"/>
                    <a:pt x="5069" y="105075"/>
                  </a:cubicBezTo>
                  <a:cubicBezTo>
                    <a:pt x="5069" y="105075"/>
                    <a:pt x="13441" y="95335"/>
                    <a:pt x="15042" y="93400"/>
                  </a:cubicBezTo>
                  <a:cubicBezTo>
                    <a:pt x="15743" y="92566"/>
                    <a:pt x="25116" y="82192"/>
                    <a:pt x="25116" y="82192"/>
                  </a:cubicBezTo>
                  <a:lnTo>
                    <a:pt x="29853" y="77089"/>
                  </a:lnTo>
                  <a:lnTo>
                    <a:pt x="34656" y="72285"/>
                  </a:lnTo>
                  <a:cubicBezTo>
                    <a:pt x="34957" y="72485"/>
                    <a:pt x="35257" y="72719"/>
                    <a:pt x="35557" y="72919"/>
                  </a:cubicBezTo>
                  <a:cubicBezTo>
                    <a:pt x="35789" y="73062"/>
                    <a:pt x="36041" y="73128"/>
                    <a:pt x="36291" y="73128"/>
                  </a:cubicBezTo>
                  <a:cubicBezTo>
                    <a:pt x="36508" y="73128"/>
                    <a:pt x="36723" y="73079"/>
                    <a:pt x="36925" y="72986"/>
                  </a:cubicBezTo>
                  <a:cubicBezTo>
                    <a:pt x="37658" y="72519"/>
                    <a:pt x="39160" y="69250"/>
                    <a:pt x="39160" y="69250"/>
                  </a:cubicBezTo>
                  <a:lnTo>
                    <a:pt x="41161" y="68716"/>
                  </a:lnTo>
                  <a:lnTo>
                    <a:pt x="41228" y="68716"/>
                  </a:lnTo>
                  <a:lnTo>
                    <a:pt x="42529" y="68382"/>
                  </a:lnTo>
                  <a:lnTo>
                    <a:pt x="43162" y="69116"/>
                  </a:lnTo>
                  <a:lnTo>
                    <a:pt x="70382" y="91432"/>
                  </a:lnTo>
                  <a:lnTo>
                    <a:pt x="71416" y="91466"/>
                  </a:lnTo>
                  <a:lnTo>
                    <a:pt x="71416" y="91466"/>
                  </a:lnTo>
                  <a:lnTo>
                    <a:pt x="70949" y="90131"/>
                  </a:lnTo>
                  <a:lnTo>
                    <a:pt x="68614" y="87263"/>
                  </a:lnTo>
                  <a:lnTo>
                    <a:pt x="63077" y="82726"/>
                  </a:lnTo>
                  <a:cubicBezTo>
                    <a:pt x="63077" y="82726"/>
                    <a:pt x="54804" y="74387"/>
                    <a:pt x="53470" y="71952"/>
                  </a:cubicBezTo>
                  <a:cubicBezTo>
                    <a:pt x="52169" y="69550"/>
                    <a:pt x="50101" y="67649"/>
                    <a:pt x="46398" y="66147"/>
                  </a:cubicBezTo>
                  <a:lnTo>
                    <a:pt x="46265" y="66114"/>
                  </a:lnTo>
                  <a:cubicBezTo>
                    <a:pt x="47299" y="65547"/>
                    <a:pt x="47899" y="64413"/>
                    <a:pt x="47766" y="63245"/>
                  </a:cubicBezTo>
                  <a:cubicBezTo>
                    <a:pt x="47599" y="61144"/>
                    <a:pt x="44297" y="57841"/>
                    <a:pt x="41995" y="56707"/>
                  </a:cubicBezTo>
                  <a:lnTo>
                    <a:pt x="41428" y="51470"/>
                  </a:lnTo>
                  <a:lnTo>
                    <a:pt x="40494" y="51470"/>
                  </a:lnTo>
                  <a:lnTo>
                    <a:pt x="40227" y="48235"/>
                  </a:lnTo>
                  <a:cubicBezTo>
                    <a:pt x="40227" y="48235"/>
                    <a:pt x="40460" y="33858"/>
                    <a:pt x="41228" y="24751"/>
                  </a:cubicBezTo>
                  <a:cubicBezTo>
                    <a:pt x="41995" y="15645"/>
                    <a:pt x="42662" y="11075"/>
                    <a:pt x="43062" y="5537"/>
                  </a:cubicBezTo>
                  <a:cubicBezTo>
                    <a:pt x="43463" y="0"/>
                    <a:pt x="44196" y="1101"/>
                    <a:pt x="42695" y="134"/>
                  </a:cubicBezTo>
                  <a:cubicBezTo>
                    <a:pt x="42645" y="102"/>
                    <a:pt x="42592" y="87"/>
                    <a:pt x="42535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2098455" y="2284780"/>
              <a:ext cx="312445" cy="1978745"/>
            </a:xfrm>
            <a:custGeom>
              <a:avLst/>
              <a:gdLst/>
              <a:ahLst/>
              <a:cxnLst/>
              <a:rect l="l" t="t" r="r" b="b"/>
              <a:pathLst>
                <a:path w="14311" h="90633" extrusionOk="0">
                  <a:moveTo>
                    <a:pt x="12443" y="1"/>
                  </a:moveTo>
                  <a:lnTo>
                    <a:pt x="3570" y="9875"/>
                  </a:lnTo>
                  <a:lnTo>
                    <a:pt x="2703" y="29155"/>
                  </a:lnTo>
                  <a:lnTo>
                    <a:pt x="1402" y="59177"/>
                  </a:lnTo>
                  <a:lnTo>
                    <a:pt x="1" y="90633"/>
                  </a:lnTo>
                  <a:lnTo>
                    <a:pt x="14311" y="90633"/>
                  </a:lnTo>
                  <a:lnTo>
                    <a:pt x="12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2163997" y="2104180"/>
              <a:ext cx="206121" cy="320457"/>
            </a:xfrm>
            <a:custGeom>
              <a:avLst/>
              <a:gdLst/>
              <a:ahLst/>
              <a:cxnLst/>
              <a:rect l="l" t="t" r="r" b="b"/>
              <a:pathLst>
                <a:path w="9441" h="14678" extrusionOk="0">
                  <a:moveTo>
                    <a:pt x="1469" y="0"/>
                  </a:moveTo>
                  <a:lnTo>
                    <a:pt x="835" y="14044"/>
                  </a:lnTo>
                  <a:cubicBezTo>
                    <a:pt x="835" y="14044"/>
                    <a:pt x="535" y="14277"/>
                    <a:pt x="1" y="14678"/>
                  </a:cubicBezTo>
                  <a:cubicBezTo>
                    <a:pt x="1302" y="13810"/>
                    <a:pt x="2970" y="12676"/>
                    <a:pt x="4271" y="11842"/>
                  </a:cubicBezTo>
                  <a:cubicBezTo>
                    <a:pt x="6005" y="10741"/>
                    <a:pt x="8173" y="8607"/>
                    <a:pt x="9441" y="7306"/>
                  </a:cubicBezTo>
                  <a:lnTo>
                    <a:pt x="9441" y="668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2310408" y="1791600"/>
              <a:ext cx="368511" cy="404949"/>
            </a:xfrm>
            <a:custGeom>
              <a:avLst/>
              <a:gdLst/>
              <a:ahLst/>
              <a:cxnLst/>
              <a:rect l="l" t="t" r="r" b="b"/>
              <a:pathLst>
                <a:path w="16879" h="18548" extrusionOk="0">
                  <a:moveTo>
                    <a:pt x="7000" y="1"/>
                  </a:moveTo>
                  <a:cubicBezTo>
                    <a:pt x="1173" y="1"/>
                    <a:pt x="1" y="5104"/>
                    <a:pt x="266" y="7879"/>
                  </a:cubicBezTo>
                  <a:cubicBezTo>
                    <a:pt x="600" y="10982"/>
                    <a:pt x="2601" y="13117"/>
                    <a:pt x="2535" y="13450"/>
                  </a:cubicBezTo>
                  <a:cubicBezTo>
                    <a:pt x="2501" y="13784"/>
                    <a:pt x="3902" y="16085"/>
                    <a:pt x="3902" y="16085"/>
                  </a:cubicBezTo>
                  <a:lnTo>
                    <a:pt x="5137" y="14217"/>
                  </a:lnTo>
                  <a:cubicBezTo>
                    <a:pt x="5324" y="14200"/>
                    <a:pt x="5501" y="14192"/>
                    <a:pt x="5670" y="14192"/>
                  </a:cubicBezTo>
                  <a:cubicBezTo>
                    <a:pt x="8479" y="14192"/>
                    <a:pt x="8806" y="16419"/>
                    <a:pt x="8806" y="16419"/>
                  </a:cubicBezTo>
                  <a:lnTo>
                    <a:pt x="7472" y="18053"/>
                  </a:lnTo>
                  <a:cubicBezTo>
                    <a:pt x="7757" y="18209"/>
                    <a:pt x="8751" y="18547"/>
                    <a:pt x="9382" y="18547"/>
                  </a:cubicBezTo>
                  <a:cubicBezTo>
                    <a:pt x="9561" y="18547"/>
                    <a:pt x="9711" y="18520"/>
                    <a:pt x="9807" y="18454"/>
                  </a:cubicBezTo>
                  <a:cubicBezTo>
                    <a:pt x="10540" y="18020"/>
                    <a:pt x="12042" y="14718"/>
                    <a:pt x="12042" y="14718"/>
                  </a:cubicBezTo>
                  <a:lnTo>
                    <a:pt x="14043" y="14217"/>
                  </a:lnTo>
                  <a:lnTo>
                    <a:pt x="14110" y="14217"/>
                  </a:lnTo>
                  <a:lnTo>
                    <a:pt x="15110" y="13950"/>
                  </a:lnTo>
                  <a:lnTo>
                    <a:pt x="15978" y="13584"/>
                  </a:lnTo>
                  <a:lnTo>
                    <a:pt x="16878" y="13083"/>
                  </a:lnTo>
                  <a:cubicBezTo>
                    <a:pt x="11174" y="12149"/>
                    <a:pt x="4836" y="9080"/>
                    <a:pt x="5870" y="4811"/>
                  </a:cubicBezTo>
                  <a:cubicBezTo>
                    <a:pt x="6938" y="541"/>
                    <a:pt x="9506" y="274"/>
                    <a:pt x="9506" y="274"/>
                  </a:cubicBezTo>
                  <a:cubicBezTo>
                    <a:pt x="8588" y="87"/>
                    <a:pt x="7755" y="1"/>
                    <a:pt x="7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2287090" y="1951241"/>
              <a:ext cx="95408" cy="387461"/>
            </a:xfrm>
            <a:custGeom>
              <a:avLst/>
              <a:gdLst/>
              <a:ahLst/>
              <a:cxnLst/>
              <a:rect l="l" t="t" r="r" b="b"/>
              <a:pathLst>
                <a:path w="4370" h="17747" extrusionOk="0">
                  <a:moveTo>
                    <a:pt x="0" y="0"/>
                  </a:moveTo>
                  <a:lnTo>
                    <a:pt x="0" y="1034"/>
                  </a:lnTo>
                  <a:cubicBezTo>
                    <a:pt x="167" y="1368"/>
                    <a:pt x="134" y="7939"/>
                    <a:pt x="34" y="17746"/>
                  </a:cubicBezTo>
                  <a:cubicBezTo>
                    <a:pt x="1401" y="16679"/>
                    <a:pt x="2735" y="15545"/>
                    <a:pt x="4003" y="14344"/>
                  </a:cubicBezTo>
                  <a:lnTo>
                    <a:pt x="4003" y="7172"/>
                  </a:lnTo>
                  <a:lnTo>
                    <a:pt x="4370" y="4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2255760" y="2293535"/>
              <a:ext cx="155142" cy="2192114"/>
            </a:xfrm>
            <a:custGeom>
              <a:avLst/>
              <a:gdLst/>
              <a:ahLst/>
              <a:cxnLst/>
              <a:rect l="l" t="t" r="r" b="b"/>
              <a:pathLst>
                <a:path w="7106" h="100406" extrusionOk="0">
                  <a:moveTo>
                    <a:pt x="5205" y="0"/>
                  </a:moveTo>
                  <a:lnTo>
                    <a:pt x="2069" y="3002"/>
                  </a:lnTo>
                  <a:cubicBezTo>
                    <a:pt x="1735" y="32490"/>
                    <a:pt x="168" y="90598"/>
                    <a:pt x="1" y="100405"/>
                  </a:cubicBezTo>
                  <a:lnTo>
                    <a:pt x="7106" y="100405"/>
                  </a:lnTo>
                  <a:lnTo>
                    <a:pt x="52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2638118" y="2041542"/>
              <a:ext cx="656918" cy="560266"/>
            </a:xfrm>
            <a:custGeom>
              <a:avLst/>
              <a:gdLst/>
              <a:ahLst/>
              <a:cxnLst/>
              <a:rect l="l" t="t" r="r" b="b"/>
              <a:pathLst>
                <a:path w="30089" h="25662" extrusionOk="0">
                  <a:moveTo>
                    <a:pt x="4403" y="1"/>
                  </a:moveTo>
                  <a:cubicBezTo>
                    <a:pt x="3103" y="1035"/>
                    <a:pt x="1601" y="1735"/>
                    <a:pt x="0" y="2035"/>
                  </a:cubicBezTo>
                  <a:lnTo>
                    <a:pt x="534" y="2302"/>
                  </a:lnTo>
                  <a:cubicBezTo>
                    <a:pt x="534" y="2302"/>
                    <a:pt x="27286" y="25661"/>
                    <a:pt x="28942" y="25661"/>
                  </a:cubicBezTo>
                  <a:cubicBezTo>
                    <a:pt x="28960" y="25661"/>
                    <a:pt x="28976" y="25658"/>
                    <a:pt x="28988" y="25652"/>
                  </a:cubicBezTo>
                  <a:cubicBezTo>
                    <a:pt x="30088" y="25085"/>
                    <a:pt x="27587" y="22450"/>
                    <a:pt x="27587" y="22450"/>
                  </a:cubicBezTo>
                  <a:lnTo>
                    <a:pt x="20748" y="15745"/>
                  </a:lnTo>
                  <a:cubicBezTo>
                    <a:pt x="20748" y="15745"/>
                    <a:pt x="13477" y="9574"/>
                    <a:pt x="12209" y="7206"/>
                  </a:cubicBezTo>
                  <a:cubicBezTo>
                    <a:pt x="10908" y="4804"/>
                    <a:pt x="8106" y="1502"/>
                    <a:pt x="4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80919" y="1897642"/>
              <a:ext cx="586290" cy="215290"/>
            </a:xfrm>
            <a:custGeom>
              <a:avLst/>
              <a:gdLst/>
              <a:ahLst/>
              <a:cxnLst/>
              <a:rect l="l" t="t" r="r" b="b"/>
              <a:pathLst>
                <a:path w="26854" h="9861" extrusionOk="0">
                  <a:moveTo>
                    <a:pt x="8024" y="1"/>
                  </a:moveTo>
                  <a:cubicBezTo>
                    <a:pt x="5124" y="1"/>
                    <a:pt x="2822" y="109"/>
                    <a:pt x="2169" y="421"/>
                  </a:cubicBezTo>
                  <a:cubicBezTo>
                    <a:pt x="1" y="1421"/>
                    <a:pt x="34" y="6525"/>
                    <a:pt x="701" y="8326"/>
                  </a:cubicBezTo>
                  <a:lnTo>
                    <a:pt x="26787" y="9861"/>
                  </a:lnTo>
                  <a:lnTo>
                    <a:pt x="26787" y="8660"/>
                  </a:lnTo>
                  <a:lnTo>
                    <a:pt x="26853" y="8326"/>
                  </a:lnTo>
                  <a:cubicBezTo>
                    <a:pt x="26853" y="8326"/>
                    <a:pt x="24185" y="6425"/>
                    <a:pt x="24719" y="587"/>
                  </a:cubicBezTo>
                  <a:cubicBezTo>
                    <a:pt x="24719" y="587"/>
                    <a:pt x="14759" y="1"/>
                    <a:pt x="8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767819" y="2102717"/>
              <a:ext cx="689689" cy="763264"/>
            </a:xfrm>
            <a:custGeom>
              <a:avLst/>
              <a:gdLst/>
              <a:ahLst/>
              <a:cxnLst/>
              <a:rect l="l" t="t" r="r" b="b"/>
              <a:pathLst>
                <a:path w="31590" h="34960" extrusionOk="0">
                  <a:moveTo>
                    <a:pt x="29989" y="1"/>
                  </a:moveTo>
                  <a:cubicBezTo>
                    <a:pt x="28021" y="3436"/>
                    <a:pt x="25252" y="6305"/>
                    <a:pt x="21883" y="8340"/>
                  </a:cubicBezTo>
                  <a:cubicBezTo>
                    <a:pt x="19448" y="9808"/>
                    <a:pt x="14177" y="12043"/>
                    <a:pt x="9274" y="19815"/>
                  </a:cubicBezTo>
                  <a:cubicBezTo>
                    <a:pt x="5938" y="25085"/>
                    <a:pt x="1" y="34959"/>
                    <a:pt x="1" y="34959"/>
                  </a:cubicBezTo>
                  <a:cubicBezTo>
                    <a:pt x="8373" y="24919"/>
                    <a:pt x="12576" y="16079"/>
                    <a:pt x="22884" y="11876"/>
                  </a:cubicBezTo>
                  <a:cubicBezTo>
                    <a:pt x="28488" y="9574"/>
                    <a:pt x="31590" y="234"/>
                    <a:pt x="31590" y="234"/>
                  </a:cubicBezTo>
                  <a:lnTo>
                    <a:pt x="29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2414528" y="636255"/>
              <a:ext cx="204505" cy="1088503"/>
            </a:xfrm>
            <a:custGeom>
              <a:avLst/>
              <a:gdLst/>
              <a:ahLst/>
              <a:cxnLst/>
              <a:rect l="l" t="t" r="r" b="b"/>
              <a:pathLst>
                <a:path w="9367" h="49857" extrusionOk="0">
                  <a:moveTo>
                    <a:pt x="9221" y="1"/>
                  </a:moveTo>
                  <a:lnTo>
                    <a:pt x="9221" y="1"/>
                  </a:lnTo>
                  <a:cubicBezTo>
                    <a:pt x="9219" y="1"/>
                    <a:pt x="9214" y="7"/>
                    <a:pt x="9207" y="21"/>
                  </a:cubicBezTo>
                  <a:cubicBezTo>
                    <a:pt x="5605" y="6258"/>
                    <a:pt x="1" y="28808"/>
                    <a:pt x="434" y="35179"/>
                  </a:cubicBezTo>
                  <a:cubicBezTo>
                    <a:pt x="901" y="41550"/>
                    <a:pt x="1302" y="40917"/>
                    <a:pt x="2402" y="43085"/>
                  </a:cubicBezTo>
                  <a:cubicBezTo>
                    <a:pt x="4704" y="47621"/>
                    <a:pt x="3803" y="49589"/>
                    <a:pt x="3803" y="49589"/>
                  </a:cubicBezTo>
                  <a:lnTo>
                    <a:pt x="3070" y="49756"/>
                  </a:lnTo>
                  <a:lnTo>
                    <a:pt x="3070" y="49856"/>
                  </a:lnTo>
                  <a:lnTo>
                    <a:pt x="6038" y="49856"/>
                  </a:lnTo>
                  <a:cubicBezTo>
                    <a:pt x="6038" y="49856"/>
                    <a:pt x="6872" y="45353"/>
                    <a:pt x="4771" y="38215"/>
                  </a:cubicBezTo>
                  <a:cubicBezTo>
                    <a:pt x="963" y="25149"/>
                    <a:pt x="9367" y="1"/>
                    <a:pt x="9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2303836" y="1791011"/>
              <a:ext cx="153679" cy="288429"/>
            </a:xfrm>
            <a:custGeom>
              <a:avLst/>
              <a:gdLst/>
              <a:ahLst/>
              <a:cxnLst/>
              <a:rect l="l" t="t" r="r" b="b"/>
              <a:pathLst>
                <a:path w="7039" h="13211" fill="none" extrusionOk="0">
                  <a:moveTo>
                    <a:pt x="7039" y="1"/>
                  </a:moveTo>
                  <a:cubicBezTo>
                    <a:pt x="4637" y="101"/>
                    <a:pt x="2802" y="635"/>
                    <a:pt x="1668" y="2903"/>
                  </a:cubicBezTo>
                  <a:cubicBezTo>
                    <a:pt x="0" y="6239"/>
                    <a:pt x="167" y="10708"/>
                    <a:pt x="2902" y="13210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2573296" y="1834720"/>
              <a:ext cx="191558" cy="278212"/>
            </a:xfrm>
            <a:custGeom>
              <a:avLst/>
              <a:gdLst/>
              <a:ahLst/>
              <a:cxnLst/>
              <a:rect l="l" t="t" r="r" b="b"/>
              <a:pathLst>
                <a:path w="8774" h="12743" fill="none" extrusionOk="0">
                  <a:moveTo>
                    <a:pt x="1" y="12743"/>
                  </a:moveTo>
                  <a:cubicBezTo>
                    <a:pt x="4470" y="11875"/>
                    <a:pt x="8473" y="9407"/>
                    <a:pt x="8640" y="7139"/>
                  </a:cubicBezTo>
                  <a:cubicBezTo>
                    <a:pt x="8773" y="4870"/>
                    <a:pt x="6138" y="1968"/>
                    <a:pt x="2502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457495" y="1724748"/>
              <a:ext cx="177717" cy="114359"/>
            </a:xfrm>
            <a:custGeom>
              <a:avLst/>
              <a:gdLst/>
              <a:ahLst/>
              <a:cxnLst/>
              <a:rect l="l" t="t" r="r" b="b"/>
              <a:pathLst>
                <a:path w="8140" h="5238" fill="none" extrusionOk="0">
                  <a:moveTo>
                    <a:pt x="8140" y="5237"/>
                  </a:moveTo>
                  <a:lnTo>
                    <a:pt x="7606" y="0"/>
                  </a:lnTo>
                  <a:lnTo>
                    <a:pt x="468" y="0"/>
                  </a:lnTo>
                  <a:lnTo>
                    <a:pt x="1" y="3036"/>
                  </a:lnTo>
                  <a:cubicBezTo>
                    <a:pt x="1" y="3036"/>
                    <a:pt x="1368" y="2969"/>
                    <a:pt x="4070" y="373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381757" y="595188"/>
              <a:ext cx="315370" cy="1129570"/>
            </a:xfrm>
            <a:custGeom>
              <a:avLst/>
              <a:gdLst/>
              <a:ahLst/>
              <a:cxnLst/>
              <a:rect l="l" t="t" r="r" b="b"/>
              <a:pathLst>
                <a:path w="14445" h="51738" fill="none" extrusionOk="0">
                  <a:moveTo>
                    <a:pt x="5505" y="51737"/>
                  </a:moveTo>
                  <a:cubicBezTo>
                    <a:pt x="5505" y="51737"/>
                    <a:pt x="6038" y="48935"/>
                    <a:pt x="3036" y="43598"/>
                  </a:cubicBezTo>
                  <a:cubicBezTo>
                    <a:pt x="1" y="38228"/>
                    <a:pt x="3003" y="25585"/>
                    <a:pt x="5538" y="16479"/>
                  </a:cubicBezTo>
                  <a:cubicBezTo>
                    <a:pt x="8073" y="7372"/>
                    <a:pt x="10208" y="801"/>
                    <a:pt x="12309" y="401"/>
                  </a:cubicBezTo>
                  <a:cubicBezTo>
                    <a:pt x="14444" y="0"/>
                    <a:pt x="10541" y="23550"/>
                    <a:pt x="10308" y="33758"/>
                  </a:cubicBezTo>
                  <a:cubicBezTo>
                    <a:pt x="10074" y="43965"/>
                    <a:pt x="9274" y="46534"/>
                    <a:pt x="9708" y="51704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1719743" y="2087434"/>
              <a:ext cx="784376" cy="855004"/>
            </a:xfrm>
            <a:custGeom>
              <a:avLst/>
              <a:gdLst/>
              <a:ahLst/>
              <a:cxnLst/>
              <a:rect l="l" t="t" r="r" b="b"/>
              <a:pathLst>
                <a:path w="35927" h="39162" fill="none" extrusionOk="0">
                  <a:moveTo>
                    <a:pt x="35860" y="2902"/>
                  </a:moveTo>
                  <a:cubicBezTo>
                    <a:pt x="35860" y="2902"/>
                    <a:pt x="34426" y="0"/>
                    <a:pt x="32191" y="701"/>
                  </a:cubicBezTo>
                  <a:cubicBezTo>
                    <a:pt x="30323" y="3403"/>
                    <a:pt x="28088" y="6471"/>
                    <a:pt x="25219" y="8306"/>
                  </a:cubicBezTo>
                  <a:cubicBezTo>
                    <a:pt x="22217" y="10274"/>
                    <a:pt x="19048" y="11709"/>
                    <a:pt x="16479" y="14210"/>
                  </a:cubicBezTo>
                  <a:cubicBezTo>
                    <a:pt x="14044" y="16679"/>
                    <a:pt x="11943" y="19481"/>
                    <a:pt x="10242" y="22516"/>
                  </a:cubicBezTo>
                  <a:cubicBezTo>
                    <a:pt x="7206" y="27587"/>
                    <a:pt x="4738" y="32990"/>
                    <a:pt x="701" y="37427"/>
                  </a:cubicBezTo>
                  <a:cubicBezTo>
                    <a:pt x="368" y="37794"/>
                    <a:pt x="1" y="38328"/>
                    <a:pt x="268" y="38728"/>
                  </a:cubicBezTo>
                  <a:cubicBezTo>
                    <a:pt x="535" y="39162"/>
                    <a:pt x="1369" y="39061"/>
                    <a:pt x="1902" y="38795"/>
                  </a:cubicBezTo>
                  <a:cubicBezTo>
                    <a:pt x="5171" y="37160"/>
                    <a:pt x="7206" y="34125"/>
                    <a:pt x="9508" y="31523"/>
                  </a:cubicBezTo>
                  <a:cubicBezTo>
                    <a:pt x="11342" y="29455"/>
                    <a:pt x="13144" y="27420"/>
                    <a:pt x="14978" y="25352"/>
                  </a:cubicBezTo>
                  <a:cubicBezTo>
                    <a:pt x="19181" y="20648"/>
                    <a:pt x="23418" y="15945"/>
                    <a:pt x="27721" y="11275"/>
                  </a:cubicBezTo>
                  <a:cubicBezTo>
                    <a:pt x="29322" y="9540"/>
                    <a:pt x="30956" y="7772"/>
                    <a:pt x="32624" y="6071"/>
                  </a:cubicBezTo>
                  <a:cubicBezTo>
                    <a:pt x="32858" y="5838"/>
                    <a:pt x="35927" y="3069"/>
                    <a:pt x="35860" y="2902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365732" y="2029883"/>
              <a:ext cx="29889" cy="99076"/>
            </a:xfrm>
            <a:custGeom>
              <a:avLst/>
              <a:gdLst/>
              <a:ahLst/>
              <a:cxnLst/>
              <a:rect l="l" t="t" r="r" b="b"/>
              <a:pathLst>
                <a:path w="1369" h="4538" fill="none" extrusionOk="0">
                  <a:moveTo>
                    <a:pt x="868" y="4538"/>
                  </a:moveTo>
                  <a:cubicBezTo>
                    <a:pt x="868" y="4538"/>
                    <a:pt x="67" y="3203"/>
                    <a:pt x="34" y="2569"/>
                  </a:cubicBezTo>
                  <a:cubicBezTo>
                    <a:pt x="1" y="1969"/>
                    <a:pt x="1368" y="1"/>
                    <a:pt x="1368" y="1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487362" y="2029883"/>
              <a:ext cx="91063" cy="173350"/>
            </a:xfrm>
            <a:custGeom>
              <a:avLst/>
              <a:gdLst/>
              <a:ahLst/>
              <a:cxnLst/>
              <a:rect l="l" t="t" r="r" b="b"/>
              <a:pathLst>
                <a:path w="4171" h="7940" fill="none" extrusionOk="0">
                  <a:moveTo>
                    <a:pt x="0" y="7306"/>
                  </a:moveTo>
                  <a:cubicBezTo>
                    <a:pt x="0" y="7306"/>
                    <a:pt x="1368" y="7940"/>
                    <a:pt x="1902" y="7306"/>
                  </a:cubicBezTo>
                  <a:cubicBezTo>
                    <a:pt x="2402" y="6672"/>
                    <a:pt x="4170" y="3437"/>
                    <a:pt x="4170" y="3437"/>
                  </a:cubicBezTo>
                  <a:cubicBezTo>
                    <a:pt x="4170" y="3437"/>
                    <a:pt x="1802" y="401"/>
                    <a:pt x="0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646851" y="2043725"/>
              <a:ext cx="654014" cy="557886"/>
            </a:xfrm>
            <a:custGeom>
              <a:avLst/>
              <a:gdLst/>
              <a:ahLst/>
              <a:cxnLst/>
              <a:rect l="l" t="t" r="r" b="b"/>
              <a:pathLst>
                <a:path w="29956" h="25553" fill="none" extrusionOk="0">
                  <a:moveTo>
                    <a:pt x="1" y="2202"/>
                  </a:moveTo>
                  <a:cubicBezTo>
                    <a:pt x="5404" y="6939"/>
                    <a:pt x="26953" y="25552"/>
                    <a:pt x="28354" y="25552"/>
                  </a:cubicBezTo>
                  <a:cubicBezTo>
                    <a:pt x="29955" y="25552"/>
                    <a:pt x="27687" y="22917"/>
                    <a:pt x="26520" y="21583"/>
                  </a:cubicBezTo>
                  <a:cubicBezTo>
                    <a:pt x="25352" y="20215"/>
                    <a:pt x="14244" y="11209"/>
                    <a:pt x="11175" y="6205"/>
                  </a:cubicBezTo>
                  <a:cubicBezTo>
                    <a:pt x="9407" y="3403"/>
                    <a:pt x="6839" y="1235"/>
                    <a:pt x="3770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1770723" y="1809962"/>
              <a:ext cx="605219" cy="302970"/>
            </a:xfrm>
            <a:custGeom>
              <a:avLst/>
              <a:gdLst/>
              <a:ahLst/>
              <a:cxnLst/>
              <a:rect l="l" t="t" r="r" b="b"/>
              <a:pathLst>
                <a:path w="27721" h="13877" fill="none" extrusionOk="0">
                  <a:moveTo>
                    <a:pt x="27721" y="13877"/>
                  </a:moveTo>
                  <a:lnTo>
                    <a:pt x="21783" y="13543"/>
                  </a:lnTo>
                  <a:lnTo>
                    <a:pt x="18614" y="13343"/>
                  </a:lnTo>
                  <a:lnTo>
                    <a:pt x="11142" y="12909"/>
                  </a:lnTo>
                  <a:lnTo>
                    <a:pt x="8007" y="12743"/>
                  </a:lnTo>
                  <a:lnTo>
                    <a:pt x="1168" y="12309"/>
                  </a:lnTo>
                  <a:cubicBezTo>
                    <a:pt x="1168" y="12309"/>
                    <a:pt x="1" y="6071"/>
                    <a:pt x="2636" y="4403"/>
                  </a:cubicBezTo>
                  <a:cubicBezTo>
                    <a:pt x="4404" y="3269"/>
                    <a:pt x="9808" y="1735"/>
                    <a:pt x="13911" y="801"/>
                  </a:cubicBezTo>
                  <a:cubicBezTo>
                    <a:pt x="15379" y="434"/>
                    <a:pt x="16880" y="167"/>
                    <a:pt x="18414" y="33"/>
                  </a:cubicBezTo>
                  <a:cubicBezTo>
                    <a:pt x="19315" y="0"/>
                    <a:pt x="20249" y="67"/>
                    <a:pt x="21183" y="133"/>
                  </a:cubicBezTo>
                  <a:cubicBezTo>
                    <a:pt x="22517" y="267"/>
                    <a:pt x="23918" y="434"/>
                    <a:pt x="25052" y="567"/>
                  </a:cubicBezTo>
                  <a:cubicBezTo>
                    <a:pt x="25586" y="634"/>
                    <a:pt x="26487" y="667"/>
                    <a:pt x="26853" y="701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190218" y="2110009"/>
              <a:ext cx="8755" cy="205378"/>
            </a:xfrm>
            <a:custGeom>
              <a:avLst/>
              <a:gdLst/>
              <a:ahLst/>
              <a:cxnLst/>
              <a:rect l="l" t="t" r="r" b="b"/>
              <a:pathLst>
                <a:path w="401" h="9407" fill="none" extrusionOk="0">
                  <a:moveTo>
                    <a:pt x="1" y="9407"/>
                  </a:moveTo>
                  <a:lnTo>
                    <a:pt x="401" y="0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2098455" y="2284780"/>
              <a:ext cx="312445" cy="2200869"/>
            </a:xfrm>
            <a:custGeom>
              <a:avLst/>
              <a:gdLst/>
              <a:ahLst/>
              <a:cxnLst/>
              <a:rect l="l" t="t" r="r" b="b"/>
              <a:pathLst>
                <a:path w="14311" h="100807" fill="none" extrusionOk="0">
                  <a:moveTo>
                    <a:pt x="12443" y="1"/>
                  </a:moveTo>
                  <a:cubicBezTo>
                    <a:pt x="12776" y="28154"/>
                    <a:pt x="14311" y="100806"/>
                    <a:pt x="14311" y="100806"/>
                  </a:cubicBezTo>
                  <a:lnTo>
                    <a:pt x="1" y="100806"/>
                  </a:lnTo>
                  <a:lnTo>
                    <a:pt x="3570" y="9875"/>
                  </a:ln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1944796" y="1811228"/>
              <a:ext cx="288407" cy="280591"/>
            </a:xfrm>
            <a:custGeom>
              <a:avLst/>
              <a:gdLst/>
              <a:ahLst/>
              <a:cxnLst/>
              <a:rect l="l" t="t" r="r" b="b"/>
              <a:pathLst>
                <a:path w="13210" h="12852" extrusionOk="0">
                  <a:moveTo>
                    <a:pt x="10937" y="0"/>
                  </a:moveTo>
                  <a:cubicBezTo>
                    <a:pt x="10772" y="0"/>
                    <a:pt x="10607" y="3"/>
                    <a:pt x="10441" y="9"/>
                  </a:cubicBezTo>
                  <a:cubicBezTo>
                    <a:pt x="8907" y="142"/>
                    <a:pt x="7406" y="376"/>
                    <a:pt x="5938" y="776"/>
                  </a:cubicBezTo>
                  <a:cubicBezTo>
                    <a:pt x="3936" y="1577"/>
                    <a:pt x="1868" y="2577"/>
                    <a:pt x="1034" y="3578"/>
                  </a:cubicBezTo>
                  <a:cubicBezTo>
                    <a:pt x="34" y="5279"/>
                    <a:pt x="0" y="10116"/>
                    <a:pt x="34" y="12685"/>
                  </a:cubicBezTo>
                  <a:lnTo>
                    <a:pt x="3169" y="12851"/>
                  </a:lnTo>
                  <a:cubicBezTo>
                    <a:pt x="3103" y="10783"/>
                    <a:pt x="3069" y="5813"/>
                    <a:pt x="4070" y="4112"/>
                  </a:cubicBezTo>
                  <a:cubicBezTo>
                    <a:pt x="4804" y="2878"/>
                    <a:pt x="11509" y="676"/>
                    <a:pt x="13210" y="142"/>
                  </a:cubicBezTo>
                  <a:cubicBezTo>
                    <a:pt x="12469" y="60"/>
                    <a:pt x="11705" y="0"/>
                    <a:pt x="109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2177119" y="1823061"/>
              <a:ext cx="179900" cy="282600"/>
            </a:xfrm>
            <a:custGeom>
              <a:avLst/>
              <a:gdLst/>
              <a:ahLst/>
              <a:cxnLst/>
              <a:rect l="l" t="t" r="r" b="b"/>
              <a:pathLst>
                <a:path w="8240" h="12944" extrusionOk="0">
                  <a:moveTo>
                    <a:pt x="6472" y="0"/>
                  </a:moveTo>
                  <a:cubicBezTo>
                    <a:pt x="6472" y="0"/>
                    <a:pt x="801" y="1902"/>
                    <a:pt x="401" y="3670"/>
                  </a:cubicBezTo>
                  <a:cubicBezTo>
                    <a:pt x="67" y="5071"/>
                    <a:pt x="0" y="10475"/>
                    <a:pt x="0" y="12743"/>
                  </a:cubicBezTo>
                  <a:lnTo>
                    <a:pt x="3169" y="12943"/>
                  </a:lnTo>
                  <a:cubicBezTo>
                    <a:pt x="3102" y="11142"/>
                    <a:pt x="2902" y="5671"/>
                    <a:pt x="3536" y="4037"/>
                  </a:cubicBezTo>
                  <a:cubicBezTo>
                    <a:pt x="4237" y="2102"/>
                    <a:pt x="8239" y="267"/>
                    <a:pt x="8239" y="267"/>
                  </a:cubicBezTo>
                  <a:lnTo>
                    <a:pt x="7839" y="201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rgbClr val="DE4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2255040" y="2746521"/>
              <a:ext cx="127458" cy="316091"/>
            </a:xfrm>
            <a:custGeom>
              <a:avLst/>
              <a:gdLst/>
              <a:ahLst/>
              <a:cxnLst/>
              <a:rect l="l" t="t" r="r" b="b"/>
              <a:pathLst>
                <a:path w="5838" h="14478" fill="none" extrusionOk="0">
                  <a:moveTo>
                    <a:pt x="5604" y="0"/>
                  </a:moveTo>
                  <a:cubicBezTo>
                    <a:pt x="3736" y="401"/>
                    <a:pt x="1868" y="668"/>
                    <a:pt x="0" y="768"/>
                  </a:cubicBezTo>
                  <a:lnTo>
                    <a:pt x="0" y="14244"/>
                  </a:lnTo>
                  <a:cubicBezTo>
                    <a:pt x="1935" y="14477"/>
                    <a:pt x="3937" y="14377"/>
                    <a:pt x="5838" y="13910"/>
                  </a:cubicBezTo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1920037" y="3985901"/>
              <a:ext cx="1347305" cy="562405"/>
            </a:xfrm>
            <a:custGeom>
              <a:avLst/>
              <a:gdLst/>
              <a:ahLst/>
              <a:cxnLst/>
              <a:rect l="l" t="t" r="r" b="b"/>
              <a:pathLst>
                <a:path w="61711" h="25760" extrusionOk="0">
                  <a:moveTo>
                    <a:pt x="30156" y="0"/>
                  </a:moveTo>
                  <a:cubicBezTo>
                    <a:pt x="23661" y="0"/>
                    <a:pt x="21294" y="16519"/>
                    <a:pt x="16645" y="16519"/>
                  </a:cubicBezTo>
                  <a:cubicBezTo>
                    <a:pt x="13347" y="16519"/>
                    <a:pt x="11957" y="14999"/>
                    <a:pt x="9830" y="14999"/>
                  </a:cubicBezTo>
                  <a:cubicBezTo>
                    <a:pt x="8902" y="14999"/>
                    <a:pt x="7833" y="15288"/>
                    <a:pt x="6405" y="16119"/>
                  </a:cubicBezTo>
                  <a:cubicBezTo>
                    <a:pt x="2702" y="18287"/>
                    <a:pt x="701" y="23591"/>
                    <a:pt x="0" y="25759"/>
                  </a:cubicBezTo>
                  <a:lnTo>
                    <a:pt x="61277" y="25759"/>
                  </a:lnTo>
                  <a:cubicBezTo>
                    <a:pt x="61577" y="23558"/>
                    <a:pt x="61711" y="19521"/>
                    <a:pt x="59509" y="17320"/>
                  </a:cubicBezTo>
                  <a:cubicBezTo>
                    <a:pt x="58759" y="16569"/>
                    <a:pt x="57922" y="16283"/>
                    <a:pt x="57066" y="16283"/>
                  </a:cubicBezTo>
                  <a:cubicBezTo>
                    <a:pt x="54310" y="16283"/>
                    <a:pt x="51360" y="19255"/>
                    <a:pt x="50470" y="19255"/>
                  </a:cubicBezTo>
                  <a:cubicBezTo>
                    <a:pt x="49269" y="19255"/>
                    <a:pt x="48868" y="16119"/>
                    <a:pt x="45333" y="13384"/>
                  </a:cubicBezTo>
                  <a:cubicBezTo>
                    <a:pt x="44305" y="12579"/>
                    <a:pt x="43210" y="12307"/>
                    <a:pt x="42115" y="12307"/>
                  </a:cubicBezTo>
                  <a:cubicBezTo>
                    <a:pt x="39829" y="12307"/>
                    <a:pt x="37547" y="13495"/>
                    <a:pt x="35899" y="13495"/>
                  </a:cubicBezTo>
                  <a:cubicBezTo>
                    <a:pt x="35622" y="13495"/>
                    <a:pt x="35363" y="13462"/>
                    <a:pt x="35125" y="13384"/>
                  </a:cubicBezTo>
                  <a:cubicBezTo>
                    <a:pt x="32757" y="12583"/>
                    <a:pt x="37093" y="408"/>
                    <a:pt x="30389" y="7"/>
                  </a:cubicBezTo>
                  <a:cubicBezTo>
                    <a:pt x="30311" y="3"/>
                    <a:pt x="30233" y="0"/>
                    <a:pt x="30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2112297" y="4401181"/>
              <a:ext cx="87417" cy="141300"/>
            </a:xfrm>
            <a:custGeom>
              <a:avLst/>
              <a:gdLst/>
              <a:ahLst/>
              <a:cxnLst/>
              <a:rect l="l" t="t" r="r" b="b"/>
              <a:pathLst>
                <a:path w="4004" h="6472" fill="none" extrusionOk="0">
                  <a:moveTo>
                    <a:pt x="4003" y="6471"/>
                  </a:moveTo>
                  <a:lnTo>
                    <a:pt x="0" y="0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2535416" y="4104758"/>
              <a:ext cx="45914" cy="434074"/>
            </a:xfrm>
            <a:custGeom>
              <a:avLst/>
              <a:gdLst/>
              <a:ahLst/>
              <a:cxnLst/>
              <a:rect l="l" t="t" r="r" b="b"/>
              <a:pathLst>
                <a:path w="2103" h="19882" fill="none" extrusionOk="0">
                  <a:moveTo>
                    <a:pt x="1" y="19882"/>
                  </a:moveTo>
                  <a:lnTo>
                    <a:pt x="2102" y="1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2801252" y="4377864"/>
              <a:ext cx="45171" cy="164617"/>
            </a:xfrm>
            <a:custGeom>
              <a:avLst/>
              <a:gdLst/>
              <a:ahLst/>
              <a:cxnLst/>
              <a:rect l="l" t="t" r="r" b="b"/>
              <a:pathLst>
                <a:path w="2069" h="7540" fill="none" extrusionOk="0">
                  <a:moveTo>
                    <a:pt x="0" y="7539"/>
                  </a:moveTo>
                  <a:lnTo>
                    <a:pt x="2068" y="1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3128242" y="4435393"/>
              <a:ext cx="44451" cy="107088"/>
            </a:xfrm>
            <a:custGeom>
              <a:avLst/>
              <a:gdLst/>
              <a:ahLst/>
              <a:cxnLst/>
              <a:rect l="l" t="t" r="r" b="b"/>
              <a:pathLst>
                <a:path w="2036" h="4905" fill="none" extrusionOk="0">
                  <a:moveTo>
                    <a:pt x="1" y="4904"/>
                  </a:moveTo>
                  <a:lnTo>
                    <a:pt x="2035" y="1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2059134" y="4404806"/>
              <a:ext cx="153679" cy="80868"/>
            </a:xfrm>
            <a:custGeom>
              <a:avLst/>
              <a:gdLst/>
              <a:ahLst/>
              <a:cxnLst/>
              <a:rect l="l" t="t" r="r" b="b"/>
              <a:pathLst>
                <a:path w="7039" h="3704" fill="none" extrusionOk="0">
                  <a:moveTo>
                    <a:pt x="7039" y="1"/>
                  </a:moveTo>
                  <a:lnTo>
                    <a:pt x="4904" y="3703"/>
                  </a:lnTo>
                  <a:lnTo>
                    <a:pt x="0" y="1769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2512121" y="4139712"/>
              <a:ext cx="126738" cy="96150"/>
            </a:xfrm>
            <a:custGeom>
              <a:avLst/>
              <a:gdLst/>
              <a:ahLst/>
              <a:cxnLst/>
              <a:rect l="l" t="t" r="r" b="b"/>
              <a:pathLst>
                <a:path w="5805" h="4404" fill="none" extrusionOk="0">
                  <a:moveTo>
                    <a:pt x="1" y="1"/>
                  </a:moveTo>
                  <a:lnTo>
                    <a:pt x="2469" y="4404"/>
                  </a:lnTo>
                  <a:lnTo>
                    <a:pt x="5805" y="334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2481533" y="4293393"/>
              <a:ext cx="138396" cy="84492"/>
            </a:xfrm>
            <a:custGeom>
              <a:avLst/>
              <a:gdLst/>
              <a:ahLst/>
              <a:cxnLst/>
              <a:rect l="l" t="t" r="r" b="b"/>
              <a:pathLst>
                <a:path w="6339" h="3870" fill="none" extrusionOk="0">
                  <a:moveTo>
                    <a:pt x="1" y="0"/>
                  </a:moveTo>
                  <a:lnTo>
                    <a:pt x="3169" y="3870"/>
                  </a:lnTo>
                  <a:lnTo>
                    <a:pt x="6338" y="1401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826731" y="4396793"/>
              <a:ext cx="92526" cy="53926"/>
            </a:xfrm>
            <a:custGeom>
              <a:avLst/>
              <a:gdLst/>
              <a:ahLst/>
              <a:cxnLst/>
              <a:rect l="l" t="t" r="r" b="b"/>
              <a:pathLst>
                <a:path w="4238" h="2470" fill="none" extrusionOk="0">
                  <a:moveTo>
                    <a:pt x="1" y="2469"/>
                  </a:moveTo>
                  <a:lnTo>
                    <a:pt x="4237" y="1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773568" y="4362581"/>
              <a:ext cx="45914" cy="118725"/>
            </a:xfrm>
            <a:custGeom>
              <a:avLst/>
              <a:gdLst/>
              <a:ahLst/>
              <a:cxnLst/>
              <a:rect l="l" t="t" r="r" b="b"/>
              <a:pathLst>
                <a:path w="2103" h="5438" fill="none" extrusionOk="0">
                  <a:moveTo>
                    <a:pt x="2102" y="5437"/>
                  </a:moveTo>
                  <a:lnTo>
                    <a:pt x="1" y="0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3126779" y="4415744"/>
              <a:ext cx="22618" cy="77222"/>
            </a:xfrm>
            <a:custGeom>
              <a:avLst/>
              <a:gdLst/>
              <a:ahLst/>
              <a:cxnLst/>
              <a:rect l="l" t="t" r="r" b="b"/>
              <a:pathLst>
                <a:path w="1036" h="3537" fill="none" extrusionOk="0">
                  <a:moveTo>
                    <a:pt x="1035" y="3536"/>
                  </a:moveTo>
                  <a:lnTo>
                    <a:pt x="1" y="0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3142084" y="4481286"/>
              <a:ext cx="64843" cy="26963"/>
            </a:xfrm>
            <a:custGeom>
              <a:avLst/>
              <a:gdLst/>
              <a:ahLst/>
              <a:cxnLst/>
              <a:rect l="l" t="t" r="r" b="b"/>
              <a:pathLst>
                <a:path w="2970" h="1235" fill="none" extrusionOk="0">
                  <a:moveTo>
                    <a:pt x="0" y="1235"/>
                  </a:moveTo>
                  <a:lnTo>
                    <a:pt x="2969" y="0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3082371" y="1196003"/>
              <a:ext cx="1551221" cy="497432"/>
            </a:xfrm>
            <a:custGeom>
              <a:avLst/>
              <a:gdLst/>
              <a:ahLst/>
              <a:cxnLst/>
              <a:rect l="l" t="t" r="r" b="b"/>
              <a:pathLst>
                <a:path w="71051" h="22784" fill="none" extrusionOk="0">
                  <a:moveTo>
                    <a:pt x="53038" y="22784"/>
                  </a:moveTo>
                  <a:lnTo>
                    <a:pt x="70217" y="22784"/>
                  </a:lnTo>
                  <a:cubicBezTo>
                    <a:pt x="70217" y="22784"/>
                    <a:pt x="71051" y="20249"/>
                    <a:pt x="68015" y="18581"/>
                  </a:cubicBezTo>
                  <a:cubicBezTo>
                    <a:pt x="64980" y="16913"/>
                    <a:pt x="63579" y="18281"/>
                    <a:pt x="62478" y="16913"/>
                  </a:cubicBezTo>
                  <a:cubicBezTo>
                    <a:pt x="61344" y="15512"/>
                    <a:pt x="65514" y="11909"/>
                    <a:pt x="57208" y="8307"/>
                  </a:cubicBezTo>
                  <a:cubicBezTo>
                    <a:pt x="57208" y="8307"/>
                    <a:pt x="56641" y="501"/>
                    <a:pt x="45266" y="268"/>
                  </a:cubicBezTo>
                  <a:cubicBezTo>
                    <a:pt x="33891" y="1"/>
                    <a:pt x="36927" y="8040"/>
                    <a:pt x="33891" y="10008"/>
                  </a:cubicBezTo>
                  <a:cubicBezTo>
                    <a:pt x="30856" y="11943"/>
                    <a:pt x="29988" y="8874"/>
                    <a:pt x="26953" y="10842"/>
                  </a:cubicBezTo>
                  <a:cubicBezTo>
                    <a:pt x="23884" y="12777"/>
                    <a:pt x="25285" y="16680"/>
                    <a:pt x="22783" y="17213"/>
                  </a:cubicBezTo>
                  <a:cubicBezTo>
                    <a:pt x="20281" y="17747"/>
                    <a:pt x="16946" y="14711"/>
                    <a:pt x="13877" y="16680"/>
                  </a:cubicBezTo>
                  <a:cubicBezTo>
                    <a:pt x="10841" y="18614"/>
                    <a:pt x="10841" y="20282"/>
                    <a:pt x="9440" y="20282"/>
                  </a:cubicBezTo>
                  <a:cubicBezTo>
                    <a:pt x="8039" y="20282"/>
                    <a:pt x="5271" y="19148"/>
                    <a:pt x="3603" y="20282"/>
                  </a:cubicBezTo>
                  <a:cubicBezTo>
                    <a:pt x="1935" y="21383"/>
                    <a:pt x="0" y="22784"/>
                    <a:pt x="0" y="22784"/>
                  </a:cubicBezTo>
                  <a:lnTo>
                    <a:pt x="49502" y="22784"/>
                  </a:ln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888067" y="2500357"/>
              <a:ext cx="869567" cy="278954"/>
            </a:xfrm>
            <a:custGeom>
              <a:avLst/>
              <a:gdLst/>
              <a:ahLst/>
              <a:cxnLst/>
              <a:rect l="l" t="t" r="r" b="b"/>
              <a:pathLst>
                <a:path w="39829" h="12777" fill="none" extrusionOk="0">
                  <a:moveTo>
                    <a:pt x="467" y="12777"/>
                  </a:moveTo>
                  <a:lnTo>
                    <a:pt x="39829" y="12777"/>
                  </a:lnTo>
                  <a:cubicBezTo>
                    <a:pt x="39829" y="12777"/>
                    <a:pt x="38761" y="11976"/>
                    <a:pt x="37794" y="11376"/>
                  </a:cubicBezTo>
                  <a:cubicBezTo>
                    <a:pt x="36860" y="10742"/>
                    <a:pt x="35292" y="11376"/>
                    <a:pt x="34525" y="11376"/>
                  </a:cubicBezTo>
                  <a:cubicBezTo>
                    <a:pt x="33758" y="11376"/>
                    <a:pt x="33724" y="10408"/>
                    <a:pt x="32023" y="9341"/>
                  </a:cubicBezTo>
                  <a:cubicBezTo>
                    <a:pt x="30288" y="8240"/>
                    <a:pt x="28454" y="9941"/>
                    <a:pt x="27053" y="9641"/>
                  </a:cubicBezTo>
                  <a:cubicBezTo>
                    <a:pt x="25652" y="9341"/>
                    <a:pt x="26419" y="7139"/>
                    <a:pt x="24718" y="6072"/>
                  </a:cubicBezTo>
                  <a:cubicBezTo>
                    <a:pt x="23017" y="5004"/>
                    <a:pt x="22550" y="6706"/>
                    <a:pt x="20815" y="5605"/>
                  </a:cubicBezTo>
                  <a:cubicBezTo>
                    <a:pt x="19114" y="4504"/>
                    <a:pt x="20815" y="1"/>
                    <a:pt x="14444" y="134"/>
                  </a:cubicBezTo>
                  <a:cubicBezTo>
                    <a:pt x="8073" y="301"/>
                    <a:pt x="7772" y="4671"/>
                    <a:pt x="7772" y="4671"/>
                  </a:cubicBezTo>
                  <a:cubicBezTo>
                    <a:pt x="3102" y="6672"/>
                    <a:pt x="5437" y="8707"/>
                    <a:pt x="4804" y="9474"/>
                  </a:cubicBezTo>
                  <a:cubicBezTo>
                    <a:pt x="4203" y="10241"/>
                    <a:pt x="3403" y="9474"/>
                    <a:pt x="1701" y="10408"/>
                  </a:cubicBezTo>
                  <a:cubicBezTo>
                    <a:pt x="0" y="11342"/>
                    <a:pt x="467" y="12777"/>
                    <a:pt x="467" y="12777"/>
                  </a:cubicBezTo>
                  <a:close/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3754559" y="2177014"/>
              <a:ext cx="812060" cy="128179"/>
            </a:xfrm>
            <a:custGeom>
              <a:avLst/>
              <a:gdLst/>
              <a:ahLst/>
              <a:cxnLst/>
              <a:rect l="l" t="t" r="r" b="b"/>
              <a:pathLst>
                <a:path w="37195" h="5871" fill="none" extrusionOk="0">
                  <a:moveTo>
                    <a:pt x="1" y="67"/>
                  </a:moveTo>
                  <a:cubicBezTo>
                    <a:pt x="3437" y="0"/>
                    <a:pt x="6839" y="434"/>
                    <a:pt x="10175" y="1301"/>
                  </a:cubicBezTo>
                  <a:cubicBezTo>
                    <a:pt x="14811" y="2535"/>
                    <a:pt x="19281" y="4570"/>
                    <a:pt x="24051" y="5204"/>
                  </a:cubicBezTo>
                  <a:cubicBezTo>
                    <a:pt x="28821" y="5871"/>
                    <a:pt x="34259" y="4804"/>
                    <a:pt x="37194" y="9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3361285" y="2184284"/>
              <a:ext cx="319016" cy="133309"/>
            </a:xfrm>
            <a:custGeom>
              <a:avLst/>
              <a:gdLst/>
              <a:ahLst/>
              <a:cxnLst/>
              <a:rect l="l" t="t" r="r" b="b"/>
              <a:pathLst>
                <a:path w="14612" h="6106" fill="none" extrusionOk="0">
                  <a:moveTo>
                    <a:pt x="1" y="6105"/>
                  </a:moveTo>
                  <a:cubicBezTo>
                    <a:pt x="4104" y="2603"/>
                    <a:pt x="9241" y="634"/>
                    <a:pt x="14611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3361285" y="2282597"/>
              <a:ext cx="977376" cy="167543"/>
            </a:xfrm>
            <a:custGeom>
              <a:avLst/>
              <a:gdLst/>
              <a:ahLst/>
              <a:cxnLst/>
              <a:rect l="l" t="t" r="r" b="b"/>
              <a:pathLst>
                <a:path w="44767" h="7674" fill="none" extrusionOk="0">
                  <a:moveTo>
                    <a:pt x="1" y="7673"/>
                  </a:moveTo>
                  <a:cubicBezTo>
                    <a:pt x="7573" y="1235"/>
                    <a:pt x="18581" y="1"/>
                    <a:pt x="28188" y="2536"/>
                  </a:cubicBezTo>
                  <a:cubicBezTo>
                    <a:pt x="32824" y="3770"/>
                    <a:pt x="37294" y="5772"/>
                    <a:pt x="42064" y="6439"/>
                  </a:cubicBezTo>
                  <a:cubicBezTo>
                    <a:pt x="42965" y="6572"/>
                    <a:pt x="43866" y="6606"/>
                    <a:pt x="44766" y="660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4142746" y="2463219"/>
              <a:ext cx="423878" cy="106346"/>
            </a:xfrm>
            <a:custGeom>
              <a:avLst/>
              <a:gdLst/>
              <a:ahLst/>
              <a:cxnLst/>
              <a:rect l="l" t="t" r="r" b="b"/>
              <a:pathLst>
                <a:path w="19415" h="4871" fill="none" extrusionOk="0">
                  <a:moveTo>
                    <a:pt x="0" y="2702"/>
                  </a:moveTo>
                  <a:cubicBezTo>
                    <a:pt x="2035" y="3403"/>
                    <a:pt x="4136" y="3903"/>
                    <a:pt x="6271" y="4237"/>
                  </a:cubicBezTo>
                  <a:cubicBezTo>
                    <a:pt x="11075" y="4871"/>
                    <a:pt x="16479" y="3837"/>
                    <a:pt x="19414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3833223" y="2445731"/>
              <a:ext cx="281858" cy="67768"/>
            </a:xfrm>
            <a:custGeom>
              <a:avLst/>
              <a:gdLst/>
              <a:ahLst/>
              <a:cxnLst/>
              <a:rect l="l" t="t" r="r" b="b"/>
              <a:pathLst>
                <a:path w="12910" h="3104" fill="none" extrusionOk="0">
                  <a:moveTo>
                    <a:pt x="0" y="1"/>
                  </a:moveTo>
                  <a:cubicBezTo>
                    <a:pt x="2235" y="168"/>
                    <a:pt x="4404" y="568"/>
                    <a:pt x="6572" y="1135"/>
                  </a:cubicBezTo>
                  <a:cubicBezTo>
                    <a:pt x="8707" y="1669"/>
                    <a:pt x="10808" y="2436"/>
                    <a:pt x="12910" y="31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3361285" y="2445011"/>
              <a:ext cx="366349" cy="137676"/>
            </a:xfrm>
            <a:custGeom>
              <a:avLst/>
              <a:gdLst/>
              <a:ahLst/>
              <a:cxnLst/>
              <a:rect l="l" t="t" r="r" b="b"/>
              <a:pathLst>
                <a:path w="16780" h="6306" fill="none" extrusionOk="0">
                  <a:moveTo>
                    <a:pt x="1" y="6305"/>
                  </a:moveTo>
                  <a:cubicBezTo>
                    <a:pt x="4671" y="2336"/>
                    <a:pt x="10642" y="334"/>
                    <a:pt x="16780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1440488" y="1112512"/>
              <a:ext cx="423880" cy="135979"/>
            </a:xfrm>
            <a:custGeom>
              <a:avLst/>
              <a:gdLst/>
              <a:ahLst/>
              <a:cxnLst/>
              <a:rect l="l" t="t" r="r" b="b"/>
              <a:pathLst>
                <a:path w="39829" h="12777" fill="none" extrusionOk="0">
                  <a:moveTo>
                    <a:pt x="467" y="12777"/>
                  </a:moveTo>
                  <a:lnTo>
                    <a:pt x="39829" y="12777"/>
                  </a:lnTo>
                  <a:cubicBezTo>
                    <a:pt x="39829" y="12777"/>
                    <a:pt x="38761" y="11976"/>
                    <a:pt x="37794" y="11376"/>
                  </a:cubicBezTo>
                  <a:cubicBezTo>
                    <a:pt x="36860" y="10742"/>
                    <a:pt x="35292" y="11376"/>
                    <a:pt x="34525" y="11376"/>
                  </a:cubicBezTo>
                  <a:cubicBezTo>
                    <a:pt x="33758" y="11376"/>
                    <a:pt x="33724" y="10408"/>
                    <a:pt x="32023" y="9341"/>
                  </a:cubicBezTo>
                  <a:cubicBezTo>
                    <a:pt x="30288" y="8240"/>
                    <a:pt x="28454" y="9941"/>
                    <a:pt x="27053" y="9641"/>
                  </a:cubicBezTo>
                  <a:cubicBezTo>
                    <a:pt x="25652" y="9341"/>
                    <a:pt x="26419" y="7139"/>
                    <a:pt x="24718" y="6072"/>
                  </a:cubicBezTo>
                  <a:cubicBezTo>
                    <a:pt x="23017" y="5004"/>
                    <a:pt x="22550" y="6706"/>
                    <a:pt x="20815" y="5605"/>
                  </a:cubicBezTo>
                  <a:cubicBezTo>
                    <a:pt x="19114" y="4504"/>
                    <a:pt x="20815" y="1"/>
                    <a:pt x="14444" y="134"/>
                  </a:cubicBezTo>
                  <a:cubicBezTo>
                    <a:pt x="8073" y="301"/>
                    <a:pt x="7772" y="4671"/>
                    <a:pt x="7772" y="4671"/>
                  </a:cubicBezTo>
                  <a:cubicBezTo>
                    <a:pt x="3102" y="6672"/>
                    <a:pt x="5437" y="8707"/>
                    <a:pt x="4804" y="9474"/>
                  </a:cubicBezTo>
                  <a:cubicBezTo>
                    <a:pt x="4203" y="10241"/>
                    <a:pt x="3403" y="9474"/>
                    <a:pt x="1701" y="10408"/>
                  </a:cubicBezTo>
                  <a:cubicBezTo>
                    <a:pt x="0" y="11342"/>
                    <a:pt x="467" y="12777"/>
                    <a:pt x="467" y="12777"/>
                  </a:cubicBezTo>
                  <a:close/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3253165" y="3586277"/>
              <a:ext cx="416536" cy="133571"/>
            </a:xfrm>
            <a:custGeom>
              <a:avLst/>
              <a:gdLst/>
              <a:ahLst/>
              <a:cxnLst/>
              <a:rect l="l" t="t" r="r" b="b"/>
              <a:pathLst>
                <a:path w="71051" h="22784" fill="none" extrusionOk="0">
                  <a:moveTo>
                    <a:pt x="53038" y="22784"/>
                  </a:moveTo>
                  <a:lnTo>
                    <a:pt x="70217" y="22784"/>
                  </a:lnTo>
                  <a:cubicBezTo>
                    <a:pt x="70217" y="22784"/>
                    <a:pt x="71051" y="20249"/>
                    <a:pt x="68015" y="18581"/>
                  </a:cubicBezTo>
                  <a:cubicBezTo>
                    <a:pt x="64980" y="16913"/>
                    <a:pt x="63579" y="18281"/>
                    <a:pt x="62478" y="16913"/>
                  </a:cubicBezTo>
                  <a:cubicBezTo>
                    <a:pt x="61344" y="15512"/>
                    <a:pt x="65514" y="11909"/>
                    <a:pt x="57208" y="8307"/>
                  </a:cubicBezTo>
                  <a:cubicBezTo>
                    <a:pt x="57208" y="8307"/>
                    <a:pt x="56641" y="501"/>
                    <a:pt x="45266" y="268"/>
                  </a:cubicBezTo>
                  <a:cubicBezTo>
                    <a:pt x="33891" y="1"/>
                    <a:pt x="36927" y="8040"/>
                    <a:pt x="33891" y="10008"/>
                  </a:cubicBezTo>
                  <a:cubicBezTo>
                    <a:pt x="30856" y="11943"/>
                    <a:pt x="29988" y="8874"/>
                    <a:pt x="26953" y="10842"/>
                  </a:cubicBezTo>
                  <a:cubicBezTo>
                    <a:pt x="23884" y="12777"/>
                    <a:pt x="25285" y="16680"/>
                    <a:pt x="22783" y="17213"/>
                  </a:cubicBezTo>
                  <a:cubicBezTo>
                    <a:pt x="20281" y="17747"/>
                    <a:pt x="16946" y="14711"/>
                    <a:pt x="13877" y="16680"/>
                  </a:cubicBezTo>
                  <a:cubicBezTo>
                    <a:pt x="10841" y="18614"/>
                    <a:pt x="10841" y="20282"/>
                    <a:pt x="9440" y="20282"/>
                  </a:cubicBezTo>
                  <a:cubicBezTo>
                    <a:pt x="8039" y="20282"/>
                    <a:pt x="5271" y="19148"/>
                    <a:pt x="3603" y="20282"/>
                  </a:cubicBezTo>
                  <a:cubicBezTo>
                    <a:pt x="1935" y="21383"/>
                    <a:pt x="0" y="22784"/>
                    <a:pt x="0" y="22784"/>
                  </a:cubicBezTo>
                  <a:lnTo>
                    <a:pt x="49502" y="22784"/>
                  </a:ln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28"/>
            <p:cNvGrpSpPr/>
            <p:nvPr/>
          </p:nvGrpSpPr>
          <p:grpSpPr>
            <a:xfrm>
              <a:off x="668987" y="3829462"/>
              <a:ext cx="604501" cy="203419"/>
              <a:chOff x="538575" y="3826537"/>
              <a:chExt cx="604501" cy="203419"/>
            </a:xfrm>
          </p:grpSpPr>
          <p:sp>
            <p:nvSpPr>
              <p:cNvPr id="208" name="Google Shape;208;p28"/>
              <p:cNvSpPr/>
              <p:nvPr/>
            </p:nvSpPr>
            <p:spPr>
              <a:xfrm>
                <a:off x="735790" y="3826537"/>
                <a:ext cx="407285" cy="64273"/>
              </a:xfrm>
              <a:custGeom>
                <a:avLst/>
                <a:gdLst/>
                <a:ahLst/>
                <a:cxnLst/>
                <a:rect l="l" t="t" r="r" b="b"/>
                <a:pathLst>
                  <a:path w="37195" h="5871" fill="none" extrusionOk="0">
                    <a:moveTo>
                      <a:pt x="1" y="67"/>
                    </a:moveTo>
                    <a:cubicBezTo>
                      <a:pt x="3437" y="0"/>
                      <a:pt x="6839" y="434"/>
                      <a:pt x="10175" y="1301"/>
                    </a:cubicBezTo>
                    <a:cubicBezTo>
                      <a:pt x="14811" y="2535"/>
                      <a:pt x="19281" y="4570"/>
                      <a:pt x="24051" y="5204"/>
                    </a:cubicBezTo>
                    <a:cubicBezTo>
                      <a:pt x="28821" y="5871"/>
                      <a:pt x="34259" y="4804"/>
                      <a:pt x="37194" y="967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8"/>
              <p:cNvSpPr/>
              <p:nvPr/>
            </p:nvSpPr>
            <p:spPr>
              <a:xfrm>
                <a:off x="538575" y="3830183"/>
                <a:ext cx="160001" cy="66845"/>
              </a:xfrm>
              <a:custGeom>
                <a:avLst/>
                <a:gdLst/>
                <a:ahLst/>
                <a:cxnLst/>
                <a:rect l="l" t="t" r="r" b="b"/>
                <a:pathLst>
                  <a:path w="14612" h="6106" fill="none" extrusionOk="0">
                    <a:moveTo>
                      <a:pt x="1" y="6105"/>
                    </a:moveTo>
                    <a:cubicBezTo>
                      <a:pt x="4104" y="2603"/>
                      <a:pt x="9241" y="634"/>
                      <a:pt x="1461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8"/>
              <p:cNvSpPr/>
              <p:nvPr/>
            </p:nvSpPr>
            <p:spPr>
              <a:xfrm>
                <a:off x="1053527" y="3903588"/>
                <a:ext cx="89505" cy="46757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4271" fill="none" extrusionOk="0">
                    <a:moveTo>
                      <a:pt x="1" y="4270"/>
                    </a:moveTo>
                    <a:cubicBezTo>
                      <a:pt x="3203" y="3870"/>
                      <a:pt x="6238" y="2536"/>
                      <a:pt x="8173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8"/>
              <p:cNvSpPr/>
              <p:nvPr/>
            </p:nvSpPr>
            <p:spPr>
              <a:xfrm>
                <a:off x="538575" y="3879481"/>
                <a:ext cx="490199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44767" h="7674" fill="none" extrusionOk="0">
                    <a:moveTo>
                      <a:pt x="1" y="7673"/>
                    </a:moveTo>
                    <a:cubicBezTo>
                      <a:pt x="7573" y="1235"/>
                      <a:pt x="18581" y="1"/>
                      <a:pt x="28188" y="2536"/>
                    </a:cubicBezTo>
                    <a:cubicBezTo>
                      <a:pt x="32824" y="3770"/>
                      <a:pt x="37294" y="5772"/>
                      <a:pt x="42064" y="6439"/>
                    </a:cubicBezTo>
                    <a:cubicBezTo>
                      <a:pt x="42965" y="6572"/>
                      <a:pt x="43866" y="6606"/>
                      <a:pt x="44766" y="6606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8"/>
              <p:cNvSpPr/>
              <p:nvPr/>
            </p:nvSpPr>
            <p:spPr>
              <a:xfrm>
                <a:off x="930454" y="3970052"/>
                <a:ext cx="212594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4871" fill="none" extrusionOk="0">
                    <a:moveTo>
                      <a:pt x="0" y="2702"/>
                    </a:moveTo>
                    <a:cubicBezTo>
                      <a:pt x="2035" y="3403"/>
                      <a:pt x="4136" y="3903"/>
                      <a:pt x="6271" y="4237"/>
                    </a:cubicBezTo>
                    <a:cubicBezTo>
                      <a:pt x="11075" y="4871"/>
                      <a:pt x="16479" y="3837"/>
                      <a:pt x="19414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8"/>
              <p:cNvSpPr/>
              <p:nvPr/>
            </p:nvSpPr>
            <p:spPr>
              <a:xfrm>
                <a:off x="775238" y="3961283"/>
                <a:ext cx="141365" cy="33981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104" fill="none" extrusionOk="0">
                    <a:moveTo>
                      <a:pt x="0" y="1"/>
                    </a:moveTo>
                    <a:cubicBezTo>
                      <a:pt x="2235" y="168"/>
                      <a:pt x="4404" y="568"/>
                      <a:pt x="6572" y="1135"/>
                    </a:cubicBezTo>
                    <a:cubicBezTo>
                      <a:pt x="8707" y="1669"/>
                      <a:pt x="10808" y="2436"/>
                      <a:pt x="12910" y="3103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8"/>
              <p:cNvSpPr/>
              <p:nvPr/>
            </p:nvSpPr>
            <p:spPr>
              <a:xfrm>
                <a:off x="538575" y="3960921"/>
                <a:ext cx="183741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6306" fill="none" extrusionOk="0">
                    <a:moveTo>
                      <a:pt x="1" y="6305"/>
                    </a:moveTo>
                    <a:cubicBezTo>
                      <a:pt x="4671" y="2336"/>
                      <a:pt x="10642" y="334"/>
                      <a:pt x="1678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28"/>
            <p:cNvGrpSpPr/>
            <p:nvPr/>
          </p:nvGrpSpPr>
          <p:grpSpPr>
            <a:xfrm>
              <a:off x="3039405" y="723887"/>
              <a:ext cx="368504" cy="123984"/>
              <a:chOff x="538575" y="3826537"/>
              <a:chExt cx="604501" cy="203419"/>
            </a:xfrm>
          </p:grpSpPr>
          <p:sp>
            <p:nvSpPr>
              <p:cNvPr id="216" name="Google Shape;216;p28"/>
              <p:cNvSpPr/>
              <p:nvPr/>
            </p:nvSpPr>
            <p:spPr>
              <a:xfrm>
                <a:off x="735790" y="3826537"/>
                <a:ext cx="407285" cy="64273"/>
              </a:xfrm>
              <a:custGeom>
                <a:avLst/>
                <a:gdLst/>
                <a:ahLst/>
                <a:cxnLst/>
                <a:rect l="l" t="t" r="r" b="b"/>
                <a:pathLst>
                  <a:path w="37195" h="5871" fill="none" extrusionOk="0">
                    <a:moveTo>
                      <a:pt x="1" y="67"/>
                    </a:moveTo>
                    <a:cubicBezTo>
                      <a:pt x="3437" y="0"/>
                      <a:pt x="6839" y="434"/>
                      <a:pt x="10175" y="1301"/>
                    </a:cubicBezTo>
                    <a:cubicBezTo>
                      <a:pt x="14811" y="2535"/>
                      <a:pt x="19281" y="4570"/>
                      <a:pt x="24051" y="5204"/>
                    </a:cubicBezTo>
                    <a:cubicBezTo>
                      <a:pt x="28821" y="5871"/>
                      <a:pt x="34259" y="4804"/>
                      <a:pt x="37194" y="967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8"/>
              <p:cNvSpPr/>
              <p:nvPr/>
            </p:nvSpPr>
            <p:spPr>
              <a:xfrm>
                <a:off x="538575" y="3830183"/>
                <a:ext cx="160001" cy="66845"/>
              </a:xfrm>
              <a:custGeom>
                <a:avLst/>
                <a:gdLst/>
                <a:ahLst/>
                <a:cxnLst/>
                <a:rect l="l" t="t" r="r" b="b"/>
                <a:pathLst>
                  <a:path w="14612" h="6106" fill="none" extrusionOk="0">
                    <a:moveTo>
                      <a:pt x="1" y="6105"/>
                    </a:moveTo>
                    <a:cubicBezTo>
                      <a:pt x="4104" y="2603"/>
                      <a:pt x="9241" y="634"/>
                      <a:pt x="1461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8"/>
              <p:cNvSpPr/>
              <p:nvPr/>
            </p:nvSpPr>
            <p:spPr>
              <a:xfrm>
                <a:off x="1053527" y="3903588"/>
                <a:ext cx="89505" cy="46757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4271" fill="none" extrusionOk="0">
                    <a:moveTo>
                      <a:pt x="1" y="4270"/>
                    </a:moveTo>
                    <a:cubicBezTo>
                      <a:pt x="3203" y="3870"/>
                      <a:pt x="6238" y="2536"/>
                      <a:pt x="8173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8"/>
              <p:cNvSpPr/>
              <p:nvPr/>
            </p:nvSpPr>
            <p:spPr>
              <a:xfrm>
                <a:off x="538575" y="3879481"/>
                <a:ext cx="490199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44767" h="7674" fill="none" extrusionOk="0">
                    <a:moveTo>
                      <a:pt x="1" y="7673"/>
                    </a:moveTo>
                    <a:cubicBezTo>
                      <a:pt x="7573" y="1235"/>
                      <a:pt x="18581" y="1"/>
                      <a:pt x="28188" y="2536"/>
                    </a:cubicBezTo>
                    <a:cubicBezTo>
                      <a:pt x="32824" y="3770"/>
                      <a:pt x="37294" y="5772"/>
                      <a:pt x="42064" y="6439"/>
                    </a:cubicBezTo>
                    <a:cubicBezTo>
                      <a:pt x="42965" y="6572"/>
                      <a:pt x="43866" y="6606"/>
                      <a:pt x="44766" y="6606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8"/>
              <p:cNvSpPr/>
              <p:nvPr/>
            </p:nvSpPr>
            <p:spPr>
              <a:xfrm>
                <a:off x="930454" y="3970052"/>
                <a:ext cx="212594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4871" fill="none" extrusionOk="0">
                    <a:moveTo>
                      <a:pt x="0" y="2702"/>
                    </a:moveTo>
                    <a:cubicBezTo>
                      <a:pt x="2035" y="3403"/>
                      <a:pt x="4136" y="3903"/>
                      <a:pt x="6271" y="4237"/>
                    </a:cubicBezTo>
                    <a:cubicBezTo>
                      <a:pt x="11075" y="4871"/>
                      <a:pt x="16479" y="3837"/>
                      <a:pt x="19414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8"/>
              <p:cNvSpPr/>
              <p:nvPr/>
            </p:nvSpPr>
            <p:spPr>
              <a:xfrm>
                <a:off x="775238" y="3961283"/>
                <a:ext cx="141365" cy="33981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104" fill="none" extrusionOk="0">
                    <a:moveTo>
                      <a:pt x="0" y="1"/>
                    </a:moveTo>
                    <a:cubicBezTo>
                      <a:pt x="2235" y="168"/>
                      <a:pt x="4404" y="568"/>
                      <a:pt x="6572" y="1135"/>
                    </a:cubicBezTo>
                    <a:cubicBezTo>
                      <a:pt x="8707" y="1669"/>
                      <a:pt x="10808" y="2436"/>
                      <a:pt x="12910" y="3103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8"/>
              <p:cNvSpPr/>
              <p:nvPr/>
            </p:nvSpPr>
            <p:spPr>
              <a:xfrm>
                <a:off x="538575" y="3960921"/>
                <a:ext cx="183741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6306" fill="none" extrusionOk="0">
                    <a:moveTo>
                      <a:pt x="1" y="6305"/>
                    </a:moveTo>
                    <a:cubicBezTo>
                      <a:pt x="4671" y="2336"/>
                      <a:pt x="10642" y="334"/>
                      <a:pt x="1678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7055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1"/>
          <p:cNvSpPr/>
          <p:nvPr/>
        </p:nvSpPr>
        <p:spPr>
          <a:xfrm>
            <a:off x="8159503" y="138647"/>
            <a:ext cx="444287" cy="327043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1"/>
          <p:cNvSpPr txBox="1">
            <a:spLocks noGrp="1"/>
          </p:cNvSpPr>
          <p:nvPr>
            <p:ph type="title"/>
          </p:nvPr>
        </p:nvSpPr>
        <p:spPr>
          <a:xfrm>
            <a:off x="637674" y="66063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i="1" dirty="0" err="1">
                <a:solidFill>
                  <a:schemeClr val="tx1"/>
                </a:solidFill>
                <a:latin typeface="Medium 500 italic"/>
              </a:rPr>
              <a:t>Đánh</a:t>
            </a:r>
            <a:r>
              <a:rPr lang="en-US" sz="3200" b="1" i="1" dirty="0">
                <a:solidFill>
                  <a:schemeClr val="tx1"/>
                </a:solidFill>
                <a:latin typeface="Medium 500 italic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Medium 500 italic"/>
              </a:rPr>
              <a:t>giá</a:t>
            </a:r>
            <a:r>
              <a:rPr lang="en-US" sz="3200" b="1" i="1" dirty="0">
                <a:solidFill>
                  <a:schemeClr val="tx1"/>
                </a:solidFill>
                <a:latin typeface="Medium 500 italic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Medium 500 italic"/>
              </a:rPr>
              <a:t>phân</a:t>
            </a:r>
            <a:r>
              <a:rPr lang="en-US" sz="3200" b="1" i="1" dirty="0">
                <a:solidFill>
                  <a:schemeClr val="tx1"/>
                </a:solidFill>
                <a:latin typeface="Medium 500 italic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Medium 500 italic"/>
              </a:rPr>
              <a:t>công</a:t>
            </a:r>
            <a:endParaRPr sz="3200" b="1" i="1" dirty="0">
              <a:solidFill>
                <a:schemeClr val="tx1"/>
              </a:solidFill>
              <a:latin typeface="Medium 500 italic"/>
            </a:endParaRPr>
          </a:p>
        </p:txBody>
      </p:sp>
      <p:graphicFrame>
        <p:nvGraphicFramePr>
          <p:cNvPr id="670" name="Google Shape;670;p31"/>
          <p:cNvGraphicFramePr/>
          <p:nvPr>
            <p:extLst>
              <p:ext uri="{D42A27DB-BD31-4B8C-83A1-F6EECF244321}">
                <p14:modId xmlns:p14="http://schemas.microsoft.com/office/powerpoint/2010/main" val="1971279012"/>
              </p:ext>
            </p:extLst>
          </p:nvPr>
        </p:nvGraphicFramePr>
        <p:xfrm>
          <a:off x="486803" y="616847"/>
          <a:ext cx="8330312" cy="4690497"/>
        </p:xfrm>
        <a:graphic>
          <a:graphicData uri="http://schemas.openxmlformats.org/drawingml/2006/table">
            <a:tbl>
              <a:tblPr>
                <a:noFill/>
                <a:tableStyleId>{71782F75-ACFB-4C5F-9260-A4FBBA066619}</a:tableStyleId>
              </a:tblPr>
              <a:tblGrid>
                <a:gridCol w="1635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2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38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chemeClr val="dk1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Mứ</a:t>
                      </a:r>
                      <a:r>
                        <a:rPr lang="en-US" sz="1600" baseline="0" dirty="0" err="1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c</a:t>
                      </a:r>
                      <a:r>
                        <a:rPr lang="en-US" sz="1600" baseline="0" dirty="0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độ</a:t>
                      </a:r>
                      <a:r>
                        <a:rPr lang="en-US" sz="1600" baseline="0" dirty="0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hoàn</a:t>
                      </a:r>
                      <a:r>
                        <a:rPr lang="en-US" sz="1600" baseline="0" dirty="0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accent4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thành</a:t>
                      </a:r>
                      <a:endParaRPr sz="1600" dirty="0">
                        <a:solidFill>
                          <a:schemeClr val="accent4"/>
                        </a:solidFill>
                        <a:latin typeface="Medium 500 italic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6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Đề</a:t>
                      </a:r>
                      <a:r>
                        <a:rPr lang="en" sz="1600" baseline="0" dirty="0">
                          <a:solidFill>
                            <a:schemeClr val="accent6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xuất ý kiến</a:t>
                      </a:r>
                      <a:endParaRPr sz="1600" dirty="0">
                        <a:solidFill>
                          <a:schemeClr val="accent6"/>
                        </a:solidFill>
                        <a:latin typeface="Medium 500 italic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accent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Trách</a:t>
                      </a:r>
                      <a:r>
                        <a:rPr lang="en-US" sz="1600" baseline="0" dirty="0">
                          <a:solidFill>
                            <a:schemeClr val="accent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accent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nhiệm</a:t>
                      </a:r>
                      <a:r>
                        <a:rPr lang="en-US" sz="1600" baseline="0" dirty="0">
                          <a:solidFill>
                            <a:schemeClr val="accent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</a:t>
                      </a:r>
                      <a:endParaRPr sz="1600" dirty="0">
                        <a:solidFill>
                          <a:schemeClr val="accent1"/>
                        </a:solidFill>
                        <a:latin typeface="Medium 500 italic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2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Độ</a:t>
                      </a:r>
                      <a:r>
                        <a:rPr lang="en" sz="1600" baseline="0" dirty="0">
                          <a:solidFill>
                            <a:schemeClr val="dk2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hợp tác</a:t>
                      </a:r>
                      <a:endParaRPr sz="1600" dirty="0">
                        <a:solidFill>
                          <a:schemeClr val="dk2"/>
                        </a:solidFill>
                        <a:latin typeface="Medium 500 italic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476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Mai Trân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Minh Tuấn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Gia</a:t>
                      </a: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Hân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Minh Nguyên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Ngọc Diệu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Phương Nhi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Nhật Khánh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Anh Quân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Minh Nghĩa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Thảo Nguyên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Khánh Linh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Khương</a:t>
                      </a: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</a:t>
                      </a:r>
                      <a:r>
                        <a:rPr lang="en" sz="160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Duy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Minh</a:t>
                      </a: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Anh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Khánh Ngọc</a:t>
                      </a: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aseline="0" dirty="0">
                          <a:solidFill>
                            <a:schemeClr val="dk1"/>
                          </a:solidFill>
                          <a:latin typeface="Medium 500 italic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Tường Vy</a:t>
                      </a:r>
                      <a:endParaRPr lang="en" sz="1600" dirty="0">
                        <a:solidFill>
                          <a:schemeClr val="dk1"/>
                        </a:solidFill>
                        <a:latin typeface="Medium 500 italic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100%</a:t>
                      </a: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3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6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1" name="Google Shape;671;p31"/>
          <p:cNvSpPr/>
          <p:nvPr/>
        </p:nvSpPr>
        <p:spPr>
          <a:xfrm>
            <a:off x="637674" y="117142"/>
            <a:ext cx="460661" cy="388612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1"/>
          <p:cNvSpPr/>
          <p:nvPr/>
        </p:nvSpPr>
        <p:spPr>
          <a:xfrm>
            <a:off x="1847590" y="117142"/>
            <a:ext cx="523320" cy="376042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1"/>
          <p:cNvSpPr/>
          <p:nvPr/>
        </p:nvSpPr>
        <p:spPr>
          <a:xfrm>
            <a:off x="7146126" y="121680"/>
            <a:ext cx="463435" cy="344010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tx1"/>
                </a:solidFill>
                <a:latin typeface="Medium  500 italic"/>
              </a:rPr>
              <a:t>NĂNG LƯỢNG TÁI TẠO LÀ GÌ?</a:t>
            </a:r>
            <a:endParaRPr b="1" dirty="0">
              <a:solidFill>
                <a:schemeClr val="tx1"/>
              </a:solidFill>
              <a:latin typeface="Medium  500 italic"/>
            </a:endParaRPr>
          </a:p>
        </p:txBody>
      </p:sp>
      <p:sp>
        <p:nvSpPr>
          <p:cNvPr id="303" name="Google Shape;303;p30"/>
          <p:cNvSpPr txBox="1"/>
          <p:nvPr/>
        </p:nvSpPr>
        <p:spPr>
          <a:xfrm>
            <a:off x="1227579" y="1702875"/>
            <a:ext cx="1571445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1161287" y="1471737"/>
            <a:ext cx="1571445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một nguồn năng lượng sạch</a:t>
            </a:r>
            <a:endParaRPr sz="1800" dirty="0">
              <a:solidFill>
                <a:schemeClr val="dk1"/>
              </a:solidFill>
              <a:latin typeface="Medium  500 italic"/>
              <a:ea typeface="Roboto"/>
              <a:cs typeface="Roboto"/>
              <a:sym typeface="Roboto"/>
            </a:endParaRPr>
          </a:p>
        </p:txBody>
      </p:sp>
      <p:grpSp>
        <p:nvGrpSpPr>
          <p:cNvPr id="313" name="Google Shape;313;p30"/>
          <p:cNvGrpSpPr/>
          <p:nvPr/>
        </p:nvGrpSpPr>
        <p:grpSpPr>
          <a:xfrm>
            <a:off x="3093874" y="1210915"/>
            <a:ext cx="3140397" cy="3177403"/>
            <a:chOff x="3001802" y="1270875"/>
            <a:chExt cx="3140397" cy="3177403"/>
          </a:xfrm>
        </p:grpSpPr>
        <p:sp>
          <p:nvSpPr>
            <p:cNvPr id="314" name="Google Shape;314;p30"/>
            <p:cNvSpPr/>
            <p:nvPr/>
          </p:nvSpPr>
          <p:spPr>
            <a:xfrm>
              <a:off x="3580863" y="1834625"/>
              <a:ext cx="2052410" cy="2051809"/>
            </a:xfrm>
            <a:custGeom>
              <a:avLst/>
              <a:gdLst/>
              <a:ahLst/>
              <a:cxnLst/>
              <a:rect l="l" t="t" r="r" b="b"/>
              <a:pathLst>
                <a:path w="116218" h="116184" extrusionOk="0">
                  <a:moveTo>
                    <a:pt x="58109" y="1"/>
                  </a:moveTo>
                  <a:cubicBezTo>
                    <a:pt x="26020" y="1"/>
                    <a:pt x="1" y="26019"/>
                    <a:pt x="1" y="58076"/>
                  </a:cubicBezTo>
                  <a:cubicBezTo>
                    <a:pt x="1" y="90165"/>
                    <a:pt x="26020" y="116184"/>
                    <a:pt x="58109" y="116184"/>
                  </a:cubicBezTo>
                  <a:cubicBezTo>
                    <a:pt x="90199" y="116184"/>
                    <a:pt x="116217" y="90165"/>
                    <a:pt x="116217" y="58076"/>
                  </a:cubicBezTo>
                  <a:cubicBezTo>
                    <a:pt x="116217" y="26019"/>
                    <a:pt x="90199" y="1"/>
                    <a:pt x="58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3580863" y="1834625"/>
              <a:ext cx="2052410" cy="2051809"/>
            </a:xfrm>
            <a:custGeom>
              <a:avLst/>
              <a:gdLst/>
              <a:ahLst/>
              <a:cxnLst/>
              <a:rect l="l" t="t" r="r" b="b"/>
              <a:pathLst>
                <a:path w="116218" h="116184" fill="none" extrusionOk="0">
                  <a:moveTo>
                    <a:pt x="116217" y="58076"/>
                  </a:moveTo>
                  <a:cubicBezTo>
                    <a:pt x="116217" y="90165"/>
                    <a:pt x="90199" y="116184"/>
                    <a:pt x="58109" y="116184"/>
                  </a:cubicBezTo>
                  <a:cubicBezTo>
                    <a:pt x="26020" y="116184"/>
                    <a:pt x="1" y="90165"/>
                    <a:pt x="1" y="58076"/>
                  </a:cubicBezTo>
                  <a:cubicBezTo>
                    <a:pt x="1" y="26019"/>
                    <a:pt x="26020" y="1"/>
                    <a:pt x="58109" y="1"/>
                  </a:cubicBezTo>
                  <a:cubicBezTo>
                    <a:pt x="90199" y="1"/>
                    <a:pt x="116217" y="26019"/>
                    <a:pt x="116217" y="58076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4926921" y="2962708"/>
              <a:ext cx="95435" cy="18"/>
            </a:xfrm>
            <a:custGeom>
              <a:avLst/>
              <a:gdLst/>
              <a:ahLst/>
              <a:cxnLst/>
              <a:rect l="l" t="t" r="r" b="b"/>
              <a:pathLst>
                <a:path w="5404" h="1" fill="none" extrusionOk="0">
                  <a:moveTo>
                    <a:pt x="0" y="1"/>
                  </a:moveTo>
                  <a:lnTo>
                    <a:pt x="5404" y="1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4926921" y="29627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022336" y="29627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4921022" y="2961542"/>
              <a:ext cx="1784" cy="2949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67" y="0"/>
                    <a:pt x="67" y="34"/>
                    <a:pt x="67" y="34"/>
                  </a:cubicBezTo>
                  <a:cubicBezTo>
                    <a:pt x="67" y="34"/>
                    <a:pt x="101" y="67"/>
                    <a:pt x="101" y="67"/>
                  </a:cubicBezTo>
                  <a:cubicBezTo>
                    <a:pt x="101" y="67"/>
                    <a:pt x="101" y="34"/>
                    <a:pt x="101" y="34"/>
                  </a:cubicBezTo>
                  <a:cubicBezTo>
                    <a:pt x="101" y="0"/>
                    <a:pt x="67" y="0"/>
                    <a:pt x="67" y="0"/>
                  </a:cubicBezTo>
                  <a:close/>
                  <a:moveTo>
                    <a:pt x="67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0" y="34"/>
                    <a:pt x="0" y="67"/>
                    <a:pt x="0" y="67"/>
                  </a:cubicBezTo>
                  <a:cubicBezTo>
                    <a:pt x="0" y="100"/>
                    <a:pt x="0" y="134"/>
                    <a:pt x="0" y="134"/>
                  </a:cubicBezTo>
                  <a:cubicBezTo>
                    <a:pt x="34" y="167"/>
                    <a:pt x="34" y="167"/>
                    <a:pt x="67" y="167"/>
                  </a:cubicBezTo>
                  <a:cubicBezTo>
                    <a:pt x="67" y="167"/>
                    <a:pt x="101" y="167"/>
                    <a:pt x="101" y="134"/>
                  </a:cubicBezTo>
                  <a:cubicBezTo>
                    <a:pt x="101" y="134"/>
                    <a:pt x="101" y="100"/>
                    <a:pt x="101" y="67"/>
                  </a:cubicBezTo>
                  <a:cubicBezTo>
                    <a:pt x="101" y="100"/>
                    <a:pt x="67" y="100"/>
                    <a:pt x="67" y="134"/>
                  </a:cubicBezTo>
                  <a:lnTo>
                    <a:pt x="34" y="134"/>
                  </a:lnTo>
                  <a:cubicBezTo>
                    <a:pt x="34" y="100"/>
                    <a:pt x="34" y="100"/>
                    <a:pt x="34" y="67"/>
                  </a:cubicBezTo>
                  <a:cubicBezTo>
                    <a:pt x="34" y="67"/>
                    <a:pt x="34" y="34"/>
                    <a:pt x="34" y="34"/>
                  </a:cubicBezTo>
                  <a:cubicBezTo>
                    <a:pt x="34" y="34"/>
                    <a:pt x="34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4923371" y="2963891"/>
              <a:ext cx="618" cy="600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" y="1"/>
                  </a:moveTo>
                  <a:lnTo>
                    <a:pt x="1" y="3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4924554" y="2961542"/>
              <a:ext cx="1784" cy="2949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67" y="0"/>
                    <a:pt x="67" y="34"/>
                    <a:pt x="67" y="34"/>
                  </a:cubicBezTo>
                  <a:cubicBezTo>
                    <a:pt x="67" y="34"/>
                    <a:pt x="101" y="67"/>
                    <a:pt x="101" y="67"/>
                  </a:cubicBezTo>
                  <a:cubicBezTo>
                    <a:pt x="101" y="67"/>
                    <a:pt x="101" y="34"/>
                    <a:pt x="101" y="34"/>
                  </a:cubicBezTo>
                  <a:cubicBezTo>
                    <a:pt x="67" y="0"/>
                    <a:pt x="67" y="0"/>
                    <a:pt x="67" y="0"/>
                  </a:cubicBezTo>
                  <a:close/>
                  <a:moveTo>
                    <a:pt x="67" y="0"/>
                  </a:moveTo>
                  <a:cubicBezTo>
                    <a:pt x="34" y="0"/>
                    <a:pt x="34" y="0"/>
                    <a:pt x="1" y="34"/>
                  </a:cubicBezTo>
                  <a:cubicBezTo>
                    <a:pt x="1" y="34"/>
                    <a:pt x="1" y="67"/>
                    <a:pt x="1" y="67"/>
                  </a:cubicBezTo>
                  <a:cubicBezTo>
                    <a:pt x="1" y="100"/>
                    <a:pt x="1" y="134"/>
                    <a:pt x="1" y="134"/>
                  </a:cubicBezTo>
                  <a:cubicBezTo>
                    <a:pt x="34" y="167"/>
                    <a:pt x="34" y="167"/>
                    <a:pt x="67" y="167"/>
                  </a:cubicBezTo>
                  <a:cubicBezTo>
                    <a:pt x="67" y="167"/>
                    <a:pt x="67" y="167"/>
                    <a:pt x="101" y="134"/>
                  </a:cubicBezTo>
                  <a:cubicBezTo>
                    <a:pt x="101" y="134"/>
                    <a:pt x="101" y="100"/>
                    <a:pt x="101" y="67"/>
                  </a:cubicBezTo>
                  <a:cubicBezTo>
                    <a:pt x="101" y="100"/>
                    <a:pt x="67" y="100"/>
                    <a:pt x="67" y="134"/>
                  </a:cubicBezTo>
                  <a:lnTo>
                    <a:pt x="34" y="134"/>
                  </a:lnTo>
                  <a:cubicBezTo>
                    <a:pt x="34" y="100"/>
                    <a:pt x="34" y="100"/>
                    <a:pt x="34" y="67"/>
                  </a:cubicBezTo>
                  <a:cubicBezTo>
                    <a:pt x="34" y="67"/>
                    <a:pt x="34" y="34"/>
                    <a:pt x="34" y="34"/>
                  </a:cubicBezTo>
                  <a:cubicBezTo>
                    <a:pt x="34" y="34"/>
                    <a:pt x="34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4921022" y="2957410"/>
              <a:ext cx="1784" cy="2967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34" y="1"/>
                    <a:pt x="34" y="1"/>
                    <a:pt x="0" y="34"/>
                  </a:cubicBezTo>
                  <a:cubicBezTo>
                    <a:pt x="0" y="34"/>
                    <a:pt x="0" y="67"/>
                    <a:pt x="0" y="67"/>
                  </a:cubicBezTo>
                  <a:cubicBezTo>
                    <a:pt x="0" y="101"/>
                    <a:pt x="0" y="134"/>
                    <a:pt x="0" y="134"/>
                  </a:cubicBezTo>
                  <a:cubicBezTo>
                    <a:pt x="34" y="167"/>
                    <a:pt x="34" y="167"/>
                    <a:pt x="67" y="167"/>
                  </a:cubicBezTo>
                  <a:cubicBezTo>
                    <a:pt x="67" y="167"/>
                    <a:pt x="101" y="167"/>
                    <a:pt x="101" y="134"/>
                  </a:cubicBezTo>
                  <a:cubicBezTo>
                    <a:pt x="101" y="134"/>
                    <a:pt x="101" y="101"/>
                    <a:pt x="101" y="67"/>
                  </a:cubicBezTo>
                  <a:cubicBezTo>
                    <a:pt x="101" y="101"/>
                    <a:pt x="67" y="134"/>
                    <a:pt x="67" y="134"/>
                  </a:cubicBezTo>
                  <a:lnTo>
                    <a:pt x="34" y="134"/>
                  </a:lnTo>
                  <a:cubicBezTo>
                    <a:pt x="34" y="134"/>
                    <a:pt x="34" y="101"/>
                    <a:pt x="34" y="67"/>
                  </a:cubicBezTo>
                  <a:cubicBezTo>
                    <a:pt x="34" y="67"/>
                    <a:pt x="34" y="34"/>
                    <a:pt x="34" y="34"/>
                  </a:cubicBezTo>
                  <a:lnTo>
                    <a:pt x="67" y="34"/>
                  </a:lnTo>
                  <a:cubicBezTo>
                    <a:pt x="67" y="34"/>
                    <a:pt x="101" y="67"/>
                    <a:pt x="101" y="67"/>
                  </a:cubicBezTo>
                  <a:cubicBezTo>
                    <a:pt x="101" y="67"/>
                    <a:pt x="101" y="34"/>
                    <a:pt x="101" y="34"/>
                  </a:cubicBezTo>
                  <a:cubicBezTo>
                    <a:pt x="101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4923371" y="2959776"/>
              <a:ext cx="618" cy="600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" y="0"/>
                  </a:moveTo>
                  <a:lnTo>
                    <a:pt x="1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4924554" y="2957410"/>
              <a:ext cx="1784" cy="2967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1" y="1"/>
                  </a:moveTo>
                  <a:lnTo>
                    <a:pt x="1" y="34"/>
                  </a:lnTo>
                  <a:lnTo>
                    <a:pt x="67" y="34"/>
                  </a:lnTo>
                  <a:cubicBezTo>
                    <a:pt x="67" y="67"/>
                    <a:pt x="67" y="67"/>
                    <a:pt x="67" y="67"/>
                  </a:cubicBezTo>
                  <a:cubicBezTo>
                    <a:pt x="67" y="101"/>
                    <a:pt x="34" y="101"/>
                    <a:pt x="34" y="101"/>
                  </a:cubicBezTo>
                  <a:cubicBezTo>
                    <a:pt x="34" y="134"/>
                    <a:pt x="1" y="134"/>
                    <a:pt x="1" y="134"/>
                  </a:cubicBezTo>
                  <a:lnTo>
                    <a:pt x="1" y="167"/>
                  </a:lnTo>
                  <a:lnTo>
                    <a:pt x="101" y="167"/>
                  </a:lnTo>
                  <a:lnTo>
                    <a:pt x="101" y="134"/>
                  </a:lnTo>
                  <a:lnTo>
                    <a:pt x="34" y="134"/>
                  </a:lnTo>
                  <a:cubicBezTo>
                    <a:pt x="34" y="134"/>
                    <a:pt x="67" y="101"/>
                    <a:pt x="67" y="101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1" y="67"/>
                    <a:pt x="101" y="67"/>
                    <a:pt x="101" y="34"/>
                  </a:cubicBezTo>
                  <a:cubicBezTo>
                    <a:pt x="101" y="34"/>
                    <a:pt x="101" y="34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4921022" y="2953295"/>
              <a:ext cx="1784" cy="2949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0" y="34"/>
                    <a:pt x="0" y="67"/>
                    <a:pt x="0" y="100"/>
                  </a:cubicBezTo>
                  <a:cubicBezTo>
                    <a:pt x="0" y="100"/>
                    <a:pt x="0" y="134"/>
                    <a:pt x="0" y="134"/>
                  </a:cubicBezTo>
                  <a:cubicBezTo>
                    <a:pt x="34" y="167"/>
                    <a:pt x="34" y="167"/>
                    <a:pt x="67" y="167"/>
                  </a:cubicBezTo>
                  <a:cubicBezTo>
                    <a:pt x="67" y="167"/>
                    <a:pt x="101" y="167"/>
                    <a:pt x="101" y="134"/>
                  </a:cubicBezTo>
                  <a:cubicBezTo>
                    <a:pt x="101" y="134"/>
                    <a:pt x="101" y="100"/>
                    <a:pt x="101" y="100"/>
                  </a:cubicBezTo>
                  <a:cubicBezTo>
                    <a:pt x="101" y="100"/>
                    <a:pt x="67" y="134"/>
                    <a:pt x="67" y="134"/>
                  </a:cubicBezTo>
                  <a:lnTo>
                    <a:pt x="34" y="134"/>
                  </a:lnTo>
                  <a:cubicBezTo>
                    <a:pt x="34" y="134"/>
                    <a:pt x="34" y="100"/>
                    <a:pt x="34" y="100"/>
                  </a:cubicBezTo>
                  <a:cubicBezTo>
                    <a:pt x="34" y="67"/>
                    <a:pt x="34" y="67"/>
                    <a:pt x="34" y="34"/>
                  </a:cubicBezTo>
                  <a:lnTo>
                    <a:pt x="67" y="34"/>
                  </a:lnTo>
                  <a:cubicBezTo>
                    <a:pt x="67" y="67"/>
                    <a:pt x="101" y="67"/>
                    <a:pt x="101" y="100"/>
                  </a:cubicBezTo>
                  <a:cubicBezTo>
                    <a:pt x="101" y="67"/>
                    <a:pt x="101" y="34"/>
                    <a:pt x="101" y="34"/>
                  </a:cubicBezTo>
                  <a:cubicBezTo>
                    <a:pt x="101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4923371" y="2955644"/>
              <a:ext cx="618" cy="1201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3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4924554" y="2953295"/>
              <a:ext cx="1784" cy="2949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lnTo>
                    <a:pt x="1" y="100"/>
                  </a:lnTo>
                  <a:lnTo>
                    <a:pt x="67" y="34"/>
                  </a:lnTo>
                  <a:lnTo>
                    <a:pt x="67" y="100"/>
                  </a:lnTo>
                  <a:lnTo>
                    <a:pt x="1" y="100"/>
                  </a:lnTo>
                  <a:lnTo>
                    <a:pt x="1" y="134"/>
                  </a:lnTo>
                  <a:lnTo>
                    <a:pt x="67" y="134"/>
                  </a:lnTo>
                  <a:lnTo>
                    <a:pt x="67" y="167"/>
                  </a:lnTo>
                  <a:lnTo>
                    <a:pt x="101" y="167"/>
                  </a:lnTo>
                  <a:lnTo>
                    <a:pt x="101" y="134"/>
                  </a:lnTo>
                  <a:lnTo>
                    <a:pt x="101" y="10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4921022" y="2949163"/>
              <a:ext cx="1784" cy="2967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34" y="1"/>
                    <a:pt x="34" y="34"/>
                    <a:pt x="0" y="34"/>
                  </a:cubicBez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34"/>
                    <a:pt x="0" y="134"/>
                  </a:cubicBezTo>
                  <a:cubicBezTo>
                    <a:pt x="34" y="167"/>
                    <a:pt x="34" y="167"/>
                    <a:pt x="67" y="167"/>
                  </a:cubicBezTo>
                  <a:cubicBezTo>
                    <a:pt x="34" y="167"/>
                    <a:pt x="34" y="134"/>
                    <a:pt x="34" y="134"/>
                  </a:cubicBezTo>
                  <a:cubicBezTo>
                    <a:pt x="34" y="134"/>
                    <a:pt x="34" y="101"/>
                    <a:pt x="34" y="101"/>
                  </a:cubicBezTo>
                  <a:cubicBezTo>
                    <a:pt x="34" y="67"/>
                    <a:pt x="34" y="67"/>
                    <a:pt x="34" y="34"/>
                  </a:cubicBezTo>
                  <a:lnTo>
                    <a:pt x="67" y="34"/>
                  </a:lnTo>
                  <a:cubicBezTo>
                    <a:pt x="67" y="67"/>
                    <a:pt x="101" y="67"/>
                    <a:pt x="101" y="101"/>
                  </a:cubicBezTo>
                  <a:cubicBezTo>
                    <a:pt x="101" y="67"/>
                    <a:pt x="101" y="34"/>
                    <a:pt x="101" y="34"/>
                  </a:cubicBezTo>
                  <a:cubicBezTo>
                    <a:pt x="101" y="34"/>
                    <a:pt x="67" y="1"/>
                    <a:pt x="67" y="1"/>
                  </a:cubicBezTo>
                  <a:close/>
                  <a:moveTo>
                    <a:pt x="101" y="101"/>
                  </a:moveTo>
                  <a:cubicBezTo>
                    <a:pt x="101" y="101"/>
                    <a:pt x="67" y="134"/>
                    <a:pt x="67" y="134"/>
                  </a:cubicBezTo>
                  <a:cubicBezTo>
                    <a:pt x="67" y="134"/>
                    <a:pt x="67" y="167"/>
                    <a:pt x="67" y="167"/>
                  </a:cubicBezTo>
                  <a:cubicBezTo>
                    <a:pt x="67" y="167"/>
                    <a:pt x="101" y="167"/>
                    <a:pt x="101" y="134"/>
                  </a:cubicBezTo>
                  <a:cubicBezTo>
                    <a:pt x="101" y="134"/>
                    <a:pt x="101" y="101"/>
                    <a:pt x="101" y="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923371" y="2951529"/>
              <a:ext cx="618" cy="1183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1" y="0"/>
                  </a:moveTo>
                  <a:lnTo>
                    <a:pt x="1" y="33"/>
                  </a:lnTo>
                  <a:lnTo>
                    <a:pt x="1" y="67"/>
                  </a:lnTo>
                  <a:lnTo>
                    <a:pt x="34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924554" y="2949163"/>
              <a:ext cx="1784" cy="2967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34" y="1"/>
                    <a:pt x="34" y="34"/>
                    <a:pt x="34" y="34"/>
                  </a:cubicBezTo>
                  <a:lnTo>
                    <a:pt x="101" y="34"/>
                  </a:lnTo>
                  <a:cubicBezTo>
                    <a:pt x="101" y="1"/>
                    <a:pt x="101" y="1"/>
                    <a:pt x="67" y="1"/>
                  </a:cubicBezTo>
                  <a:close/>
                  <a:moveTo>
                    <a:pt x="67" y="67"/>
                  </a:moveTo>
                  <a:cubicBezTo>
                    <a:pt x="67" y="67"/>
                    <a:pt x="67" y="101"/>
                    <a:pt x="67" y="101"/>
                  </a:cubicBezTo>
                  <a:cubicBezTo>
                    <a:pt x="67" y="101"/>
                    <a:pt x="101" y="101"/>
                    <a:pt x="101" y="134"/>
                  </a:cubicBezTo>
                  <a:cubicBezTo>
                    <a:pt x="101" y="101"/>
                    <a:pt x="101" y="101"/>
                    <a:pt x="101" y="67"/>
                  </a:cubicBezTo>
                  <a:close/>
                  <a:moveTo>
                    <a:pt x="34" y="34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1" y="134"/>
                    <a:pt x="1" y="134"/>
                  </a:cubicBezTo>
                  <a:cubicBezTo>
                    <a:pt x="34" y="167"/>
                    <a:pt x="34" y="167"/>
                    <a:pt x="67" y="167"/>
                  </a:cubicBezTo>
                  <a:cubicBezTo>
                    <a:pt x="34" y="167"/>
                    <a:pt x="34" y="167"/>
                    <a:pt x="34" y="134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4" y="101"/>
                    <a:pt x="34" y="67"/>
                    <a:pt x="67" y="67"/>
                  </a:cubicBezTo>
                  <a:lnTo>
                    <a:pt x="34" y="67"/>
                  </a:lnTo>
                  <a:cubicBezTo>
                    <a:pt x="34" y="59"/>
                    <a:pt x="34" y="51"/>
                    <a:pt x="34" y="34"/>
                  </a:cubicBezTo>
                  <a:close/>
                  <a:moveTo>
                    <a:pt x="67" y="134"/>
                  </a:moveTo>
                  <a:cubicBezTo>
                    <a:pt x="67" y="167"/>
                    <a:pt x="67" y="167"/>
                    <a:pt x="67" y="167"/>
                  </a:cubicBezTo>
                  <a:lnTo>
                    <a:pt x="101" y="167"/>
                  </a:lnTo>
                  <a:cubicBezTo>
                    <a:pt x="101" y="134"/>
                    <a:pt x="101" y="134"/>
                    <a:pt x="101" y="1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921022" y="2945048"/>
              <a:ext cx="1784" cy="2949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34" y="0"/>
                    <a:pt x="34" y="34"/>
                    <a:pt x="0" y="34"/>
                  </a:cubicBezTo>
                  <a:cubicBezTo>
                    <a:pt x="0" y="34"/>
                    <a:pt x="0" y="67"/>
                    <a:pt x="0" y="100"/>
                  </a:cubicBezTo>
                  <a:cubicBezTo>
                    <a:pt x="0" y="134"/>
                    <a:pt x="0" y="134"/>
                    <a:pt x="0" y="167"/>
                  </a:cubicBezTo>
                  <a:lnTo>
                    <a:pt x="67" y="167"/>
                  </a:lnTo>
                  <a:cubicBezTo>
                    <a:pt x="34" y="167"/>
                    <a:pt x="34" y="167"/>
                    <a:pt x="34" y="134"/>
                  </a:cubicBezTo>
                  <a:cubicBezTo>
                    <a:pt x="34" y="134"/>
                    <a:pt x="34" y="100"/>
                    <a:pt x="34" y="100"/>
                  </a:cubicBezTo>
                  <a:cubicBezTo>
                    <a:pt x="34" y="67"/>
                    <a:pt x="34" y="67"/>
                    <a:pt x="34" y="34"/>
                  </a:cubicBezTo>
                  <a:lnTo>
                    <a:pt x="67" y="34"/>
                  </a:lnTo>
                  <a:cubicBezTo>
                    <a:pt x="67" y="67"/>
                    <a:pt x="101" y="67"/>
                    <a:pt x="101" y="100"/>
                  </a:cubicBezTo>
                  <a:cubicBezTo>
                    <a:pt x="101" y="67"/>
                    <a:pt x="101" y="34"/>
                    <a:pt x="101" y="34"/>
                  </a:cubicBezTo>
                  <a:cubicBezTo>
                    <a:pt x="101" y="34"/>
                    <a:pt x="67" y="0"/>
                    <a:pt x="67" y="0"/>
                  </a:cubicBezTo>
                  <a:close/>
                  <a:moveTo>
                    <a:pt x="101" y="100"/>
                  </a:moveTo>
                  <a:cubicBezTo>
                    <a:pt x="101" y="100"/>
                    <a:pt x="67" y="134"/>
                    <a:pt x="67" y="134"/>
                  </a:cubicBezTo>
                  <a:cubicBezTo>
                    <a:pt x="67" y="167"/>
                    <a:pt x="67" y="167"/>
                    <a:pt x="67" y="167"/>
                  </a:cubicBezTo>
                  <a:lnTo>
                    <a:pt x="101" y="167"/>
                  </a:lnTo>
                  <a:cubicBezTo>
                    <a:pt x="101" y="134"/>
                    <a:pt x="101" y="134"/>
                    <a:pt x="101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923371" y="2947397"/>
              <a:ext cx="618" cy="1201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3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924554" y="2945048"/>
              <a:ext cx="1784" cy="2949"/>
            </a:xfrm>
            <a:custGeom>
              <a:avLst/>
              <a:gdLst/>
              <a:ahLst/>
              <a:cxnLst/>
              <a:rect l="l" t="t" r="r" b="b"/>
              <a:pathLst>
                <a:path w="101" h="167" extrusionOk="0">
                  <a:moveTo>
                    <a:pt x="67" y="0"/>
                  </a:moveTo>
                  <a:cubicBezTo>
                    <a:pt x="34" y="0"/>
                    <a:pt x="34" y="34"/>
                    <a:pt x="34" y="34"/>
                  </a:cubicBezTo>
                  <a:lnTo>
                    <a:pt x="67" y="34"/>
                  </a:lnTo>
                  <a:cubicBezTo>
                    <a:pt x="67" y="34"/>
                    <a:pt x="67" y="34"/>
                    <a:pt x="67" y="67"/>
                  </a:cubicBezTo>
                  <a:lnTo>
                    <a:pt x="34" y="67"/>
                  </a:lnTo>
                  <a:cubicBezTo>
                    <a:pt x="34" y="34"/>
                    <a:pt x="34" y="34"/>
                    <a:pt x="34" y="34"/>
                  </a:cubicBezTo>
                  <a:cubicBezTo>
                    <a:pt x="1" y="34"/>
                    <a:pt x="1" y="34"/>
                    <a:pt x="1" y="67"/>
                  </a:cubicBezTo>
                  <a:cubicBezTo>
                    <a:pt x="1" y="100"/>
                    <a:pt x="34" y="100"/>
                    <a:pt x="34" y="100"/>
                  </a:cubicBezTo>
                  <a:lnTo>
                    <a:pt x="67" y="100"/>
                  </a:lnTo>
                  <a:cubicBezTo>
                    <a:pt x="67" y="100"/>
                    <a:pt x="101" y="100"/>
                    <a:pt x="101" y="6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67" y="34"/>
                    <a:pt x="67" y="0"/>
                    <a:pt x="67" y="0"/>
                  </a:cubicBezTo>
                  <a:close/>
                  <a:moveTo>
                    <a:pt x="67" y="100"/>
                  </a:moveTo>
                  <a:cubicBezTo>
                    <a:pt x="67" y="100"/>
                    <a:pt x="101" y="134"/>
                    <a:pt x="101" y="134"/>
                  </a:cubicBezTo>
                  <a:cubicBezTo>
                    <a:pt x="101" y="134"/>
                    <a:pt x="101" y="100"/>
                    <a:pt x="101" y="100"/>
                  </a:cubicBezTo>
                  <a:close/>
                  <a:moveTo>
                    <a:pt x="1" y="100"/>
                  </a:moveTo>
                  <a:cubicBezTo>
                    <a:pt x="1" y="100"/>
                    <a:pt x="1" y="134"/>
                    <a:pt x="1" y="134"/>
                  </a:cubicBezTo>
                  <a:cubicBezTo>
                    <a:pt x="1" y="134"/>
                    <a:pt x="1" y="167"/>
                    <a:pt x="1" y="167"/>
                  </a:cubicBezTo>
                  <a:lnTo>
                    <a:pt x="67" y="167"/>
                  </a:lnTo>
                  <a:cubicBezTo>
                    <a:pt x="34" y="167"/>
                    <a:pt x="34" y="167"/>
                    <a:pt x="34" y="134"/>
                  </a:cubicBezTo>
                  <a:cubicBezTo>
                    <a:pt x="34" y="134"/>
                    <a:pt x="34" y="100"/>
                    <a:pt x="34" y="100"/>
                  </a:cubicBezTo>
                  <a:close/>
                  <a:moveTo>
                    <a:pt x="67" y="134"/>
                  </a:moveTo>
                  <a:cubicBezTo>
                    <a:pt x="67" y="167"/>
                    <a:pt x="67" y="167"/>
                    <a:pt x="67" y="167"/>
                  </a:cubicBezTo>
                  <a:lnTo>
                    <a:pt x="101" y="167"/>
                  </a:lnTo>
                  <a:cubicBezTo>
                    <a:pt x="101" y="167"/>
                    <a:pt x="101" y="134"/>
                    <a:pt x="101" y="1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921605" y="2941516"/>
              <a:ext cx="618" cy="2366"/>
            </a:xfrm>
            <a:custGeom>
              <a:avLst/>
              <a:gdLst/>
              <a:ahLst/>
              <a:cxnLst/>
              <a:rect l="l" t="t" r="r" b="b"/>
              <a:pathLst>
                <a:path w="35" h="134" extrusionOk="0">
                  <a:moveTo>
                    <a:pt x="1" y="0"/>
                  </a:moveTo>
                  <a:lnTo>
                    <a:pt x="1" y="133"/>
                  </a:lnTo>
                  <a:lnTo>
                    <a:pt x="34" y="1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923371" y="2943282"/>
              <a:ext cx="618" cy="1183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1" y="0"/>
                  </a:moveTo>
                  <a:lnTo>
                    <a:pt x="1" y="33"/>
                  </a:lnTo>
                  <a:lnTo>
                    <a:pt x="1" y="67"/>
                  </a:lnTo>
                  <a:lnTo>
                    <a:pt x="34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924554" y="2941516"/>
              <a:ext cx="1784" cy="236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67" y="0"/>
                  </a:moveTo>
                  <a:cubicBezTo>
                    <a:pt x="67" y="0"/>
                    <a:pt x="67" y="0"/>
                    <a:pt x="67" y="33"/>
                  </a:cubicBezTo>
                  <a:cubicBezTo>
                    <a:pt x="67" y="33"/>
                    <a:pt x="101" y="33"/>
                    <a:pt x="101" y="67"/>
                  </a:cubicBezTo>
                  <a:cubicBezTo>
                    <a:pt x="101" y="33"/>
                    <a:pt x="101" y="33"/>
                    <a:pt x="101" y="0"/>
                  </a:cubicBezTo>
                  <a:close/>
                  <a:moveTo>
                    <a:pt x="1" y="0"/>
                  </a:moveTo>
                  <a:cubicBezTo>
                    <a:pt x="1" y="33"/>
                    <a:pt x="1" y="33"/>
                    <a:pt x="1" y="67"/>
                  </a:cubicBezTo>
                  <a:cubicBezTo>
                    <a:pt x="1" y="100"/>
                    <a:pt x="1" y="100"/>
                    <a:pt x="1" y="133"/>
                  </a:cubicBezTo>
                  <a:lnTo>
                    <a:pt x="67" y="133"/>
                  </a:lnTo>
                  <a:cubicBezTo>
                    <a:pt x="34" y="133"/>
                    <a:pt x="34" y="133"/>
                    <a:pt x="34" y="100"/>
                  </a:cubicBezTo>
                  <a:cubicBezTo>
                    <a:pt x="34" y="100"/>
                    <a:pt x="34" y="100"/>
                    <a:pt x="34" y="67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0"/>
                    <a:pt x="34" y="0"/>
                    <a:pt x="67" y="0"/>
                  </a:cubicBezTo>
                  <a:close/>
                  <a:moveTo>
                    <a:pt x="101" y="67"/>
                  </a:moveTo>
                  <a:cubicBezTo>
                    <a:pt x="101" y="100"/>
                    <a:pt x="67" y="100"/>
                    <a:pt x="67" y="100"/>
                  </a:cubicBezTo>
                  <a:cubicBezTo>
                    <a:pt x="67" y="133"/>
                    <a:pt x="67" y="133"/>
                    <a:pt x="67" y="133"/>
                  </a:cubicBezTo>
                  <a:lnTo>
                    <a:pt x="101" y="133"/>
                  </a:lnTo>
                  <a:cubicBezTo>
                    <a:pt x="101" y="100"/>
                    <a:pt x="101" y="100"/>
                    <a:pt x="101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4926921" y="2942681"/>
              <a:ext cx="18" cy="20044"/>
            </a:xfrm>
            <a:custGeom>
              <a:avLst/>
              <a:gdLst/>
              <a:ahLst/>
              <a:cxnLst/>
              <a:rect l="l" t="t" r="r" b="b"/>
              <a:pathLst>
                <a:path w="1" h="1135" fill="none" extrusionOk="0">
                  <a:moveTo>
                    <a:pt x="0" y="1135"/>
                  </a:moveTo>
                  <a:lnTo>
                    <a:pt x="0" y="1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4926921" y="2962708"/>
              <a:ext cx="2366" cy="18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0" y="1"/>
                  </a:moveTo>
                  <a:lnTo>
                    <a:pt x="133" y="1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4926921" y="2958593"/>
              <a:ext cx="2366" cy="18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0" y="0"/>
                  </a:moveTo>
                  <a:lnTo>
                    <a:pt x="133" y="0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926921" y="2955061"/>
              <a:ext cx="2366" cy="18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0" y="0"/>
                  </a:moveTo>
                  <a:lnTo>
                    <a:pt x="133" y="0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926921" y="2950929"/>
              <a:ext cx="2366" cy="18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0" y="1"/>
                  </a:moveTo>
                  <a:lnTo>
                    <a:pt x="133" y="1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926921" y="2946814"/>
              <a:ext cx="2366" cy="18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0" y="0"/>
                  </a:moveTo>
                  <a:lnTo>
                    <a:pt x="133" y="0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926921" y="2942681"/>
              <a:ext cx="2366" cy="18"/>
            </a:xfrm>
            <a:custGeom>
              <a:avLst/>
              <a:gdLst/>
              <a:ahLst/>
              <a:cxnLst/>
              <a:rect l="l" t="t" r="r" b="b"/>
              <a:pathLst>
                <a:path w="134" h="1" fill="none" extrusionOk="0">
                  <a:moveTo>
                    <a:pt x="0" y="1"/>
                  </a:moveTo>
                  <a:lnTo>
                    <a:pt x="133" y="1"/>
                  </a:lnTo>
                </a:path>
              </a:pathLst>
            </a:custGeom>
            <a:noFill/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39865" y="2942681"/>
              <a:ext cx="68945" cy="20044"/>
            </a:xfrm>
            <a:custGeom>
              <a:avLst/>
              <a:gdLst/>
              <a:ahLst/>
              <a:cxnLst/>
              <a:rect l="l" t="t" r="r" b="b"/>
              <a:pathLst>
                <a:path w="3904" h="1135" extrusionOk="0">
                  <a:moveTo>
                    <a:pt x="1" y="1"/>
                  </a:moveTo>
                  <a:lnTo>
                    <a:pt x="1" y="1135"/>
                  </a:lnTo>
                  <a:lnTo>
                    <a:pt x="3904" y="1135"/>
                  </a:lnTo>
                  <a:lnTo>
                    <a:pt x="3904" y="1"/>
                  </a:lnTo>
                  <a:close/>
                </a:path>
              </a:pathLst>
            </a:custGeom>
            <a:solidFill>
              <a:srgbClr val="000000"/>
            </a:solidFill>
            <a:ln w="500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5589035" y="2044934"/>
              <a:ext cx="553164" cy="184988"/>
            </a:xfrm>
            <a:custGeom>
              <a:avLst/>
              <a:gdLst/>
              <a:ahLst/>
              <a:cxnLst/>
              <a:rect l="l" t="t" r="r" b="b"/>
              <a:pathLst>
                <a:path w="31323" h="10475" fill="none" extrusionOk="0">
                  <a:moveTo>
                    <a:pt x="30189" y="8573"/>
                  </a:moveTo>
                  <a:cubicBezTo>
                    <a:pt x="28788" y="7806"/>
                    <a:pt x="28121" y="8440"/>
                    <a:pt x="27620" y="7806"/>
                  </a:cubicBezTo>
                  <a:cubicBezTo>
                    <a:pt x="27120" y="7172"/>
                    <a:pt x="28287" y="5404"/>
                    <a:pt x="25185" y="3836"/>
                  </a:cubicBezTo>
                  <a:cubicBezTo>
                    <a:pt x="23717" y="3103"/>
                    <a:pt x="24952" y="267"/>
                    <a:pt x="19681" y="134"/>
                  </a:cubicBezTo>
                  <a:cubicBezTo>
                    <a:pt x="14444" y="0"/>
                    <a:pt x="15311" y="3169"/>
                    <a:pt x="13910" y="4037"/>
                  </a:cubicBezTo>
                  <a:cubicBezTo>
                    <a:pt x="12476" y="4937"/>
                    <a:pt x="12109" y="3536"/>
                    <a:pt x="10708" y="4437"/>
                  </a:cubicBezTo>
                  <a:cubicBezTo>
                    <a:pt x="9307" y="5304"/>
                    <a:pt x="9941" y="7105"/>
                    <a:pt x="8773" y="7372"/>
                  </a:cubicBezTo>
                  <a:cubicBezTo>
                    <a:pt x="7639" y="7606"/>
                    <a:pt x="6672" y="6839"/>
                    <a:pt x="5271" y="7672"/>
                  </a:cubicBezTo>
                  <a:cubicBezTo>
                    <a:pt x="3870" y="8506"/>
                    <a:pt x="3870" y="9340"/>
                    <a:pt x="3236" y="9340"/>
                  </a:cubicBezTo>
                  <a:cubicBezTo>
                    <a:pt x="2602" y="9340"/>
                    <a:pt x="1301" y="8807"/>
                    <a:pt x="534" y="9340"/>
                  </a:cubicBezTo>
                  <a:lnTo>
                    <a:pt x="534" y="9340"/>
                  </a:lnTo>
                  <a:cubicBezTo>
                    <a:pt x="0" y="9674"/>
                    <a:pt x="234" y="10474"/>
                    <a:pt x="868" y="10474"/>
                  </a:cubicBezTo>
                  <a:lnTo>
                    <a:pt x="30122" y="10474"/>
                  </a:lnTo>
                  <a:cubicBezTo>
                    <a:pt x="30923" y="10474"/>
                    <a:pt x="31323" y="9474"/>
                    <a:pt x="30756" y="8940"/>
                  </a:cubicBezTo>
                  <a:cubicBezTo>
                    <a:pt x="30556" y="8773"/>
                    <a:pt x="30389" y="8673"/>
                    <a:pt x="30189" y="8573"/>
                  </a:cubicBezTo>
                  <a:close/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5774003" y="2186900"/>
              <a:ext cx="10031" cy="4733"/>
            </a:xfrm>
            <a:custGeom>
              <a:avLst/>
              <a:gdLst/>
              <a:ahLst/>
              <a:cxnLst/>
              <a:rect l="l" t="t" r="r" b="b"/>
              <a:pathLst>
                <a:path w="568" h="268" fill="none" extrusionOk="0">
                  <a:moveTo>
                    <a:pt x="568" y="0"/>
                  </a:moveTo>
                  <a:cubicBezTo>
                    <a:pt x="401" y="100"/>
                    <a:pt x="201" y="201"/>
                    <a:pt x="1" y="267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5796395" y="2109145"/>
              <a:ext cx="87788" cy="61863"/>
            </a:xfrm>
            <a:custGeom>
              <a:avLst/>
              <a:gdLst/>
              <a:ahLst/>
              <a:cxnLst/>
              <a:rect l="l" t="t" r="r" b="b"/>
              <a:pathLst>
                <a:path w="4971" h="3503" fill="none" extrusionOk="0">
                  <a:moveTo>
                    <a:pt x="4970" y="0"/>
                  </a:moveTo>
                  <a:cubicBezTo>
                    <a:pt x="4737" y="1168"/>
                    <a:pt x="4203" y="1935"/>
                    <a:pt x="3569" y="2035"/>
                  </a:cubicBezTo>
                  <a:cubicBezTo>
                    <a:pt x="2936" y="2102"/>
                    <a:pt x="601" y="1868"/>
                    <a:pt x="234" y="2736"/>
                  </a:cubicBezTo>
                  <a:cubicBezTo>
                    <a:pt x="134" y="2969"/>
                    <a:pt x="67" y="3236"/>
                    <a:pt x="0" y="3503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5888879" y="2081454"/>
              <a:ext cx="17678" cy="15329"/>
            </a:xfrm>
            <a:custGeom>
              <a:avLst/>
              <a:gdLst/>
              <a:ahLst/>
              <a:cxnLst/>
              <a:rect l="l" t="t" r="r" b="b"/>
              <a:pathLst>
                <a:path w="1001" h="868" fill="none" extrusionOk="0">
                  <a:moveTo>
                    <a:pt x="1001" y="0"/>
                  </a:moveTo>
                  <a:cubicBezTo>
                    <a:pt x="567" y="201"/>
                    <a:pt x="234" y="501"/>
                    <a:pt x="0" y="868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3374104" y="1809884"/>
              <a:ext cx="764060" cy="256282"/>
            </a:xfrm>
            <a:custGeom>
              <a:avLst/>
              <a:gdLst/>
              <a:ahLst/>
              <a:cxnLst/>
              <a:rect l="l" t="t" r="r" b="b"/>
              <a:pathLst>
                <a:path w="43265" h="14512" fill="none" extrusionOk="0">
                  <a:moveTo>
                    <a:pt x="41730" y="11843"/>
                  </a:moveTo>
                  <a:cubicBezTo>
                    <a:pt x="39796" y="10809"/>
                    <a:pt x="38895" y="11676"/>
                    <a:pt x="38195" y="10809"/>
                  </a:cubicBezTo>
                  <a:cubicBezTo>
                    <a:pt x="37494" y="9908"/>
                    <a:pt x="39095" y="7473"/>
                    <a:pt x="34859" y="5305"/>
                  </a:cubicBezTo>
                  <a:cubicBezTo>
                    <a:pt x="32791" y="4271"/>
                    <a:pt x="34492" y="368"/>
                    <a:pt x="27253" y="201"/>
                  </a:cubicBezTo>
                  <a:cubicBezTo>
                    <a:pt x="20015" y="1"/>
                    <a:pt x="21182" y="4371"/>
                    <a:pt x="19214" y="5605"/>
                  </a:cubicBezTo>
                  <a:cubicBezTo>
                    <a:pt x="17280" y="6872"/>
                    <a:pt x="16746" y="4904"/>
                    <a:pt x="14811" y="6139"/>
                  </a:cubicBezTo>
                  <a:cubicBezTo>
                    <a:pt x="12876" y="7373"/>
                    <a:pt x="13744" y="9841"/>
                    <a:pt x="12176" y="10208"/>
                  </a:cubicBezTo>
                  <a:cubicBezTo>
                    <a:pt x="10575" y="10542"/>
                    <a:pt x="9241" y="9408"/>
                    <a:pt x="7272" y="10608"/>
                  </a:cubicBezTo>
                  <a:cubicBezTo>
                    <a:pt x="5304" y="11809"/>
                    <a:pt x="5338" y="12943"/>
                    <a:pt x="4437" y="12943"/>
                  </a:cubicBezTo>
                  <a:cubicBezTo>
                    <a:pt x="3570" y="12943"/>
                    <a:pt x="1802" y="12210"/>
                    <a:pt x="734" y="12943"/>
                  </a:cubicBezTo>
                  <a:lnTo>
                    <a:pt x="701" y="12943"/>
                  </a:lnTo>
                  <a:cubicBezTo>
                    <a:pt x="1" y="13410"/>
                    <a:pt x="334" y="14511"/>
                    <a:pt x="1201" y="14511"/>
                  </a:cubicBezTo>
                  <a:lnTo>
                    <a:pt x="41630" y="14511"/>
                  </a:lnTo>
                  <a:cubicBezTo>
                    <a:pt x="42731" y="14478"/>
                    <a:pt x="43265" y="13144"/>
                    <a:pt x="42498" y="12376"/>
                  </a:cubicBezTo>
                  <a:cubicBezTo>
                    <a:pt x="42264" y="12176"/>
                    <a:pt x="41997" y="11976"/>
                    <a:pt x="41730" y="11843"/>
                  </a:cubicBezTo>
                  <a:close/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3630346" y="2006047"/>
              <a:ext cx="13581" cy="7099"/>
            </a:xfrm>
            <a:custGeom>
              <a:avLst/>
              <a:gdLst/>
              <a:ahLst/>
              <a:cxnLst/>
              <a:rect l="l" t="t" r="r" b="b"/>
              <a:pathLst>
                <a:path w="769" h="402" fill="none" extrusionOk="0">
                  <a:moveTo>
                    <a:pt x="768" y="1"/>
                  </a:moveTo>
                  <a:cubicBezTo>
                    <a:pt x="535" y="168"/>
                    <a:pt x="268" y="268"/>
                    <a:pt x="1" y="401"/>
                  </a:cubicBezTo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3660985" y="1898836"/>
              <a:ext cx="121377" cy="85439"/>
            </a:xfrm>
            <a:custGeom>
              <a:avLst/>
              <a:gdLst/>
              <a:ahLst/>
              <a:cxnLst/>
              <a:rect l="l" t="t" r="r" b="b"/>
              <a:pathLst>
                <a:path w="6873" h="4838" fill="none" extrusionOk="0">
                  <a:moveTo>
                    <a:pt x="6872" y="1"/>
                  </a:moveTo>
                  <a:cubicBezTo>
                    <a:pt x="6539" y="1602"/>
                    <a:pt x="5805" y="2669"/>
                    <a:pt x="4937" y="2803"/>
                  </a:cubicBezTo>
                  <a:cubicBezTo>
                    <a:pt x="4070" y="2903"/>
                    <a:pt x="834" y="2569"/>
                    <a:pt x="301" y="3770"/>
                  </a:cubicBezTo>
                  <a:cubicBezTo>
                    <a:pt x="134" y="4104"/>
                    <a:pt x="34" y="4471"/>
                    <a:pt x="1" y="4838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3789407" y="1860549"/>
              <a:ext cx="23576" cy="21227"/>
            </a:xfrm>
            <a:custGeom>
              <a:avLst/>
              <a:gdLst/>
              <a:ahLst/>
              <a:cxnLst/>
              <a:rect l="l" t="t" r="r" b="b"/>
              <a:pathLst>
                <a:path w="1335" h="1202" fill="none" extrusionOk="0">
                  <a:moveTo>
                    <a:pt x="1335" y="1"/>
                  </a:moveTo>
                  <a:cubicBezTo>
                    <a:pt x="768" y="234"/>
                    <a:pt x="301" y="668"/>
                    <a:pt x="0" y="1201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3001802" y="2390728"/>
              <a:ext cx="552581" cy="184988"/>
            </a:xfrm>
            <a:custGeom>
              <a:avLst/>
              <a:gdLst/>
              <a:ahLst/>
              <a:cxnLst/>
              <a:rect l="l" t="t" r="r" b="b"/>
              <a:pathLst>
                <a:path w="31290" h="10475" fill="none" extrusionOk="0">
                  <a:moveTo>
                    <a:pt x="30156" y="8539"/>
                  </a:moveTo>
                  <a:cubicBezTo>
                    <a:pt x="28755" y="7772"/>
                    <a:pt x="28121" y="8439"/>
                    <a:pt x="27621" y="7772"/>
                  </a:cubicBezTo>
                  <a:cubicBezTo>
                    <a:pt x="27120" y="7138"/>
                    <a:pt x="28254" y="5371"/>
                    <a:pt x="25186" y="3803"/>
                  </a:cubicBezTo>
                  <a:cubicBezTo>
                    <a:pt x="23718" y="3069"/>
                    <a:pt x="24952" y="234"/>
                    <a:pt x="19682" y="100"/>
                  </a:cubicBezTo>
                  <a:cubicBezTo>
                    <a:pt x="14445" y="0"/>
                    <a:pt x="15312" y="3136"/>
                    <a:pt x="13877" y="4036"/>
                  </a:cubicBezTo>
                  <a:cubicBezTo>
                    <a:pt x="12476" y="4904"/>
                    <a:pt x="12110" y="3503"/>
                    <a:pt x="10709" y="4403"/>
                  </a:cubicBezTo>
                  <a:cubicBezTo>
                    <a:pt x="9308" y="5304"/>
                    <a:pt x="9941" y="7105"/>
                    <a:pt x="8774" y="7339"/>
                  </a:cubicBezTo>
                  <a:cubicBezTo>
                    <a:pt x="7640" y="7605"/>
                    <a:pt x="6672" y="6772"/>
                    <a:pt x="5238" y="7639"/>
                  </a:cubicBezTo>
                  <a:cubicBezTo>
                    <a:pt x="3837" y="8506"/>
                    <a:pt x="3837" y="9307"/>
                    <a:pt x="3203" y="9307"/>
                  </a:cubicBezTo>
                  <a:cubicBezTo>
                    <a:pt x="2569" y="9307"/>
                    <a:pt x="1302" y="8806"/>
                    <a:pt x="535" y="9307"/>
                  </a:cubicBezTo>
                  <a:lnTo>
                    <a:pt x="501" y="9307"/>
                  </a:lnTo>
                  <a:cubicBezTo>
                    <a:pt x="1" y="9674"/>
                    <a:pt x="234" y="10441"/>
                    <a:pt x="835" y="10474"/>
                  </a:cubicBezTo>
                  <a:lnTo>
                    <a:pt x="30089" y="10474"/>
                  </a:lnTo>
                  <a:cubicBezTo>
                    <a:pt x="30890" y="10474"/>
                    <a:pt x="31290" y="9473"/>
                    <a:pt x="30723" y="8906"/>
                  </a:cubicBezTo>
                  <a:cubicBezTo>
                    <a:pt x="30556" y="8773"/>
                    <a:pt x="30356" y="8640"/>
                    <a:pt x="30156" y="8539"/>
                  </a:cubicBezTo>
                  <a:close/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3186787" y="2532694"/>
              <a:ext cx="10031" cy="4715"/>
            </a:xfrm>
            <a:custGeom>
              <a:avLst/>
              <a:gdLst/>
              <a:ahLst/>
              <a:cxnLst/>
              <a:rect l="l" t="t" r="r" b="b"/>
              <a:pathLst>
                <a:path w="568" h="267" fill="none" extrusionOk="0">
                  <a:moveTo>
                    <a:pt x="567" y="0"/>
                  </a:moveTo>
                  <a:cubicBezTo>
                    <a:pt x="400" y="100"/>
                    <a:pt x="200" y="167"/>
                    <a:pt x="0" y="267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3209162" y="2454338"/>
              <a:ext cx="87788" cy="62463"/>
            </a:xfrm>
            <a:custGeom>
              <a:avLst/>
              <a:gdLst/>
              <a:ahLst/>
              <a:cxnLst/>
              <a:rect l="l" t="t" r="r" b="b"/>
              <a:pathLst>
                <a:path w="4971" h="3537" fill="none" extrusionOk="0">
                  <a:moveTo>
                    <a:pt x="4971" y="1"/>
                  </a:moveTo>
                  <a:cubicBezTo>
                    <a:pt x="4737" y="1168"/>
                    <a:pt x="4204" y="1969"/>
                    <a:pt x="3570" y="2035"/>
                  </a:cubicBezTo>
                  <a:cubicBezTo>
                    <a:pt x="2936" y="2102"/>
                    <a:pt x="601" y="1902"/>
                    <a:pt x="234" y="2736"/>
                  </a:cubicBezTo>
                  <a:cubicBezTo>
                    <a:pt x="134" y="3003"/>
                    <a:pt x="67" y="3270"/>
                    <a:pt x="1" y="3536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3301646" y="2427248"/>
              <a:ext cx="17113" cy="14746"/>
            </a:xfrm>
            <a:custGeom>
              <a:avLst/>
              <a:gdLst/>
              <a:ahLst/>
              <a:cxnLst/>
              <a:rect l="l" t="t" r="r" b="b"/>
              <a:pathLst>
                <a:path w="969" h="835" fill="none" extrusionOk="0">
                  <a:moveTo>
                    <a:pt x="968" y="0"/>
                  </a:moveTo>
                  <a:cubicBezTo>
                    <a:pt x="568" y="167"/>
                    <a:pt x="234" y="467"/>
                    <a:pt x="1" y="834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5399935" y="1570136"/>
              <a:ext cx="55982" cy="7082"/>
            </a:xfrm>
            <a:custGeom>
              <a:avLst/>
              <a:gdLst/>
              <a:ahLst/>
              <a:cxnLst/>
              <a:rect l="l" t="t" r="r" b="b"/>
              <a:pathLst>
                <a:path w="3170" h="401" fill="none" extrusionOk="0">
                  <a:moveTo>
                    <a:pt x="3170" y="34"/>
                  </a:moveTo>
                  <a:lnTo>
                    <a:pt x="2903" y="34"/>
                  </a:lnTo>
                  <a:cubicBezTo>
                    <a:pt x="1936" y="67"/>
                    <a:pt x="935" y="167"/>
                    <a:pt x="1" y="401"/>
                  </a:cubicBezTo>
                  <a:cubicBezTo>
                    <a:pt x="1035" y="134"/>
                    <a:pt x="2102" y="0"/>
                    <a:pt x="3170" y="34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958726" y="1571319"/>
              <a:ext cx="994982" cy="264511"/>
            </a:xfrm>
            <a:custGeom>
              <a:avLst/>
              <a:gdLst/>
              <a:ahLst/>
              <a:cxnLst/>
              <a:rect l="l" t="t" r="r" b="b"/>
              <a:pathLst>
                <a:path w="56341" h="14978" fill="none" extrusionOk="0">
                  <a:moveTo>
                    <a:pt x="55040" y="14911"/>
                  </a:moveTo>
                  <a:lnTo>
                    <a:pt x="1268" y="14911"/>
                  </a:lnTo>
                  <a:cubicBezTo>
                    <a:pt x="367" y="14911"/>
                    <a:pt x="0" y="13777"/>
                    <a:pt x="768" y="13276"/>
                  </a:cubicBezTo>
                  <a:lnTo>
                    <a:pt x="801" y="13243"/>
                  </a:lnTo>
                  <a:cubicBezTo>
                    <a:pt x="1902" y="12509"/>
                    <a:pt x="3736" y="13243"/>
                    <a:pt x="4637" y="13243"/>
                  </a:cubicBezTo>
                  <a:cubicBezTo>
                    <a:pt x="5571" y="13243"/>
                    <a:pt x="5571" y="12075"/>
                    <a:pt x="7606" y="10841"/>
                  </a:cubicBezTo>
                  <a:cubicBezTo>
                    <a:pt x="9641" y="9574"/>
                    <a:pt x="11042" y="10741"/>
                    <a:pt x="12676" y="10408"/>
                  </a:cubicBezTo>
                  <a:cubicBezTo>
                    <a:pt x="14344" y="10041"/>
                    <a:pt x="13410" y="7439"/>
                    <a:pt x="15445" y="6171"/>
                  </a:cubicBezTo>
                  <a:cubicBezTo>
                    <a:pt x="16946" y="5204"/>
                    <a:pt x="17646" y="6071"/>
                    <a:pt x="18747" y="6071"/>
                  </a:cubicBezTo>
                  <a:cubicBezTo>
                    <a:pt x="19214" y="6038"/>
                    <a:pt x="19648" y="5871"/>
                    <a:pt x="20048" y="5604"/>
                  </a:cubicBezTo>
                  <a:cubicBezTo>
                    <a:pt x="21682" y="4570"/>
                    <a:pt x="21182" y="1401"/>
                    <a:pt x="24951" y="334"/>
                  </a:cubicBezTo>
                  <a:lnTo>
                    <a:pt x="24985" y="334"/>
                  </a:lnTo>
                  <a:cubicBezTo>
                    <a:pt x="25952" y="134"/>
                    <a:pt x="26920" y="0"/>
                    <a:pt x="27920" y="0"/>
                  </a:cubicBezTo>
                  <a:lnTo>
                    <a:pt x="28421" y="0"/>
                  </a:lnTo>
                  <a:cubicBezTo>
                    <a:pt x="29388" y="0"/>
                    <a:pt x="30389" y="134"/>
                    <a:pt x="31323" y="334"/>
                  </a:cubicBezTo>
                  <a:lnTo>
                    <a:pt x="31389" y="334"/>
                  </a:lnTo>
                  <a:cubicBezTo>
                    <a:pt x="35159" y="1434"/>
                    <a:pt x="34658" y="4570"/>
                    <a:pt x="36293" y="5604"/>
                  </a:cubicBezTo>
                  <a:cubicBezTo>
                    <a:pt x="36660" y="5871"/>
                    <a:pt x="37127" y="6038"/>
                    <a:pt x="37594" y="6071"/>
                  </a:cubicBezTo>
                  <a:cubicBezTo>
                    <a:pt x="38695" y="6071"/>
                    <a:pt x="39362" y="5237"/>
                    <a:pt x="40896" y="6171"/>
                  </a:cubicBezTo>
                  <a:cubicBezTo>
                    <a:pt x="42898" y="7439"/>
                    <a:pt x="41997" y="10041"/>
                    <a:pt x="43631" y="10408"/>
                  </a:cubicBezTo>
                  <a:cubicBezTo>
                    <a:pt x="45299" y="10741"/>
                    <a:pt x="46700" y="9574"/>
                    <a:pt x="48735" y="10841"/>
                  </a:cubicBezTo>
                  <a:cubicBezTo>
                    <a:pt x="50770" y="12075"/>
                    <a:pt x="50770" y="13243"/>
                    <a:pt x="51671" y="13243"/>
                  </a:cubicBezTo>
                  <a:cubicBezTo>
                    <a:pt x="52605" y="13243"/>
                    <a:pt x="54439" y="12509"/>
                    <a:pt x="55540" y="13243"/>
                  </a:cubicBezTo>
                  <a:lnTo>
                    <a:pt x="55573" y="13276"/>
                  </a:lnTo>
                  <a:cubicBezTo>
                    <a:pt x="56341" y="13777"/>
                    <a:pt x="55940" y="14978"/>
                    <a:pt x="55040" y="14911"/>
                  </a:cubicBezTo>
                  <a:close/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5455316" y="1570136"/>
              <a:ext cx="55982" cy="7082"/>
            </a:xfrm>
            <a:custGeom>
              <a:avLst/>
              <a:gdLst/>
              <a:ahLst/>
              <a:cxnLst/>
              <a:rect l="l" t="t" r="r" b="b"/>
              <a:pathLst>
                <a:path w="3170" h="401" fill="none" extrusionOk="0">
                  <a:moveTo>
                    <a:pt x="3169" y="401"/>
                  </a:moveTo>
                  <a:cubicBezTo>
                    <a:pt x="2235" y="167"/>
                    <a:pt x="1235" y="67"/>
                    <a:pt x="267" y="34"/>
                  </a:cubicBezTo>
                  <a:lnTo>
                    <a:pt x="0" y="34"/>
                  </a:lnTo>
                  <a:cubicBezTo>
                    <a:pt x="1068" y="0"/>
                    <a:pt x="2135" y="134"/>
                    <a:pt x="3169" y="401"/>
                  </a:cubicBezTo>
                  <a:close/>
                </a:path>
              </a:pathLst>
            </a:custGeom>
            <a:noFill/>
            <a:ln w="750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5235594" y="1663202"/>
              <a:ext cx="114296" cy="61881"/>
            </a:xfrm>
            <a:custGeom>
              <a:avLst/>
              <a:gdLst/>
              <a:ahLst/>
              <a:cxnLst/>
              <a:rect l="l" t="t" r="r" b="b"/>
              <a:pathLst>
                <a:path w="6472" h="3504" fill="none" extrusionOk="0">
                  <a:moveTo>
                    <a:pt x="6471" y="1"/>
                  </a:moveTo>
                  <a:cubicBezTo>
                    <a:pt x="6205" y="1168"/>
                    <a:pt x="4970" y="2069"/>
                    <a:pt x="4203" y="2136"/>
                  </a:cubicBezTo>
                  <a:cubicBezTo>
                    <a:pt x="2469" y="2236"/>
                    <a:pt x="1401" y="968"/>
                    <a:pt x="534" y="2236"/>
                  </a:cubicBezTo>
                  <a:cubicBezTo>
                    <a:pt x="267" y="2636"/>
                    <a:pt x="100" y="3036"/>
                    <a:pt x="0" y="3503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5355768" y="1635530"/>
              <a:ext cx="20627" cy="14728"/>
            </a:xfrm>
            <a:custGeom>
              <a:avLst/>
              <a:gdLst/>
              <a:ahLst/>
              <a:cxnLst/>
              <a:rect l="l" t="t" r="r" b="b"/>
              <a:pathLst>
                <a:path w="1168" h="834" fill="none" extrusionOk="0">
                  <a:moveTo>
                    <a:pt x="1168" y="0"/>
                  </a:moveTo>
                  <a:cubicBezTo>
                    <a:pt x="701" y="133"/>
                    <a:pt x="300" y="434"/>
                    <a:pt x="0" y="834"/>
                  </a:cubicBez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20874" y="1670284"/>
              <a:ext cx="51267" cy="361712"/>
            </a:xfrm>
            <a:custGeom>
              <a:avLst/>
              <a:gdLst/>
              <a:ahLst/>
              <a:cxnLst/>
              <a:rect l="l" t="t" r="r" b="b"/>
              <a:pathLst>
                <a:path w="2903" h="20482" extrusionOk="0">
                  <a:moveTo>
                    <a:pt x="768" y="0"/>
                  </a:moveTo>
                  <a:lnTo>
                    <a:pt x="1" y="20481"/>
                  </a:lnTo>
                  <a:lnTo>
                    <a:pt x="2903" y="20481"/>
                  </a:lnTo>
                  <a:lnTo>
                    <a:pt x="2102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73306" y="1524185"/>
              <a:ext cx="115479" cy="110764"/>
            </a:xfrm>
            <a:custGeom>
              <a:avLst/>
              <a:gdLst/>
              <a:ahLst/>
              <a:cxnLst/>
              <a:rect l="l" t="t" r="r" b="b"/>
              <a:pathLst>
                <a:path w="6539" h="6272" extrusionOk="0">
                  <a:moveTo>
                    <a:pt x="6172" y="1"/>
                  </a:moveTo>
                  <a:lnTo>
                    <a:pt x="1" y="5504"/>
                  </a:lnTo>
                  <a:lnTo>
                    <a:pt x="734" y="6272"/>
                  </a:lnTo>
                  <a:lnTo>
                    <a:pt x="6539" y="401"/>
                  </a:lnTo>
                  <a:lnTo>
                    <a:pt x="6172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794967" y="1621384"/>
              <a:ext cx="91320" cy="90154"/>
            </a:xfrm>
            <a:custGeom>
              <a:avLst/>
              <a:gdLst/>
              <a:ahLst/>
              <a:cxnLst/>
              <a:rect l="l" t="t" r="r" b="b"/>
              <a:pathLst>
                <a:path w="5171" h="5105" extrusionOk="0">
                  <a:moveTo>
                    <a:pt x="4437" y="0"/>
                  </a:moveTo>
                  <a:lnTo>
                    <a:pt x="2702" y="1935"/>
                  </a:lnTo>
                  <a:lnTo>
                    <a:pt x="300" y="968"/>
                  </a:lnTo>
                  <a:lnTo>
                    <a:pt x="0" y="2002"/>
                  </a:lnTo>
                  <a:lnTo>
                    <a:pt x="2569" y="2536"/>
                  </a:lnTo>
                  <a:lnTo>
                    <a:pt x="2935" y="5104"/>
                  </a:lnTo>
                  <a:lnTo>
                    <a:pt x="3970" y="4837"/>
                  </a:lnTo>
                  <a:lnTo>
                    <a:pt x="3136" y="2369"/>
                  </a:lnTo>
                  <a:lnTo>
                    <a:pt x="5170" y="768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656533" y="1601941"/>
              <a:ext cx="143752" cy="54799"/>
            </a:xfrm>
            <a:custGeom>
              <a:avLst/>
              <a:gdLst/>
              <a:ahLst/>
              <a:cxnLst/>
              <a:rect l="l" t="t" r="r" b="b"/>
              <a:pathLst>
                <a:path w="8140" h="3103" extrusionOk="0">
                  <a:moveTo>
                    <a:pt x="134" y="1"/>
                  </a:moveTo>
                  <a:lnTo>
                    <a:pt x="0" y="534"/>
                  </a:lnTo>
                  <a:lnTo>
                    <a:pt x="7839" y="3103"/>
                  </a:lnTo>
                  <a:lnTo>
                    <a:pt x="8139" y="206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846798" y="1706804"/>
              <a:ext cx="48318" cy="145518"/>
            </a:xfrm>
            <a:custGeom>
              <a:avLst/>
              <a:gdLst/>
              <a:ahLst/>
              <a:cxnLst/>
              <a:rect l="l" t="t" r="r" b="b"/>
              <a:pathLst>
                <a:path w="2736" h="8240" extrusionOk="0">
                  <a:moveTo>
                    <a:pt x="1035" y="0"/>
                  </a:moveTo>
                  <a:lnTo>
                    <a:pt x="0" y="267"/>
                  </a:lnTo>
                  <a:lnTo>
                    <a:pt x="2169" y="8240"/>
                  </a:lnTo>
                  <a:lnTo>
                    <a:pt x="2736" y="8106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827355" y="1641993"/>
              <a:ext cx="38305" cy="38322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068" y="1"/>
                  </a:moveTo>
                  <a:cubicBezTo>
                    <a:pt x="468" y="1"/>
                    <a:pt x="1" y="501"/>
                    <a:pt x="1" y="1068"/>
                  </a:cubicBezTo>
                  <a:cubicBezTo>
                    <a:pt x="1" y="1669"/>
                    <a:pt x="468" y="2169"/>
                    <a:pt x="1068" y="2169"/>
                  </a:cubicBezTo>
                  <a:cubicBezTo>
                    <a:pt x="1669" y="2169"/>
                    <a:pt x="2169" y="1669"/>
                    <a:pt x="2169" y="1068"/>
                  </a:cubicBezTo>
                  <a:cubicBezTo>
                    <a:pt x="2169" y="501"/>
                    <a:pt x="1669" y="1"/>
                    <a:pt x="1068" y="1"/>
                  </a:cubicBez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37828" y="1722115"/>
              <a:ext cx="51267" cy="361712"/>
            </a:xfrm>
            <a:custGeom>
              <a:avLst/>
              <a:gdLst/>
              <a:ahLst/>
              <a:cxnLst/>
              <a:rect l="l" t="t" r="r" b="b"/>
              <a:pathLst>
                <a:path w="2903" h="20482" extrusionOk="0">
                  <a:moveTo>
                    <a:pt x="801" y="1"/>
                  </a:moveTo>
                  <a:lnTo>
                    <a:pt x="1" y="20482"/>
                  </a:lnTo>
                  <a:lnTo>
                    <a:pt x="2903" y="20482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182900" y="1725064"/>
              <a:ext cx="137289" cy="77192"/>
            </a:xfrm>
            <a:custGeom>
              <a:avLst/>
              <a:gdLst/>
              <a:ahLst/>
              <a:cxnLst/>
              <a:rect l="l" t="t" r="r" b="b"/>
              <a:pathLst>
                <a:path w="7774" h="4371" extrusionOk="0">
                  <a:moveTo>
                    <a:pt x="7306" y="0"/>
                  </a:moveTo>
                  <a:lnTo>
                    <a:pt x="1" y="3870"/>
                  </a:lnTo>
                  <a:lnTo>
                    <a:pt x="234" y="4370"/>
                  </a:lnTo>
                  <a:lnTo>
                    <a:pt x="7773" y="968"/>
                  </a:lnTo>
                  <a:lnTo>
                    <a:pt x="7306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311922" y="1662620"/>
              <a:ext cx="93669" cy="84256"/>
            </a:xfrm>
            <a:custGeom>
              <a:avLst/>
              <a:gdLst/>
              <a:ahLst/>
              <a:cxnLst/>
              <a:rect l="l" t="t" r="r" b="b"/>
              <a:pathLst>
                <a:path w="5304" h="4771" extrusionOk="0">
                  <a:moveTo>
                    <a:pt x="2335" y="0"/>
                  </a:moveTo>
                  <a:lnTo>
                    <a:pt x="2402" y="2602"/>
                  </a:lnTo>
                  <a:lnTo>
                    <a:pt x="0" y="3536"/>
                  </a:lnTo>
                  <a:lnTo>
                    <a:pt x="467" y="4504"/>
                  </a:lnTo>
                  <a:lnTo>
                    <a:pt x="2702" y="3136"/>
                  </a:lnTo>
                  <a:lnTo>
                    <a:pt x="4704" y="4771"/>
                  </a:lnTo>
                  <a:lnTo>
                    <a:pt x="5304" y="3870"/>
                  </a:lnTo>
                  <a:lnTo>
                    <a:pt x="3002" y="2636"/>
                  </a:lnTo>
                  <a:lnTo>
                    <a:pt x="3436" y="67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394975" y="1730945"/>
              <a:ext cx="129024" cy="93686"/>
            </a:xfrm>
            <a:custGeom>
              <a:avLst/>
              <a:gdLst/>
              <a:ahLst/>
              <a:cxnLst/>
              <a:rect l="l" t="t" r="r" b="b"/>
              <a:pathLst>
                <a:path w="7306" h="5305" extrusionOk="0">
                  <a:moveTo>
                    <a:pt x="601" y="1"/>
                  </a:moveTo>
                  <a:lnTo>
                    <a:pt x="1" y="902"/>
                  </a:lnTo>
                  <a:lnTo>
                    <a:pt x="7006" y="5305"/>
                  </a:lnTo>
                  <a:lnTo>
                    <a:pt x="7306" y="4838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353157" y="1517122"/>
              <a:ext cx="24759" cy="146702"/>
            </a:xfrm>
            <a:custGeom>
              <a:avLst/>
              <a:gdLst/>
              <a:ahLst/>
              <a:cxnLst/>
              <a:rect l="l" t="t" r="r" b="b"/>
              <a:pathLst>
                <a:path w="1402" h="8307" extrusionOk="0">
                  <a:moveTo>
                    <a:pt x="834" y="0"/>
                  </a:moveTo>
                  <a:lnTo>
                    <a:pt x="0" y="8239"/>
                  </a:lnTo>
                  <a:lnTo>
                    <a:pt x="1101" y="8306"/>
                  </a:lnTo>
                  <a:lnTo>
                    <a:pt x="1401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344310" y="1693842"/>
              <a:ext cx="38322" cy="38305"/>
            </a:xfrm>
            <a:custGeom>
              <a:avLst/>
              <a:gdLst/>
              <a:ahLst/>
              <a:cxnLst/>
              <a:rect l="l" t="t" r="r" b="b"/>
              <a:pathLst>
                <a:path w="2170" h="2169" extrusionOk="0">
                  <a:moveTo>
                    <a:pt x="1102" y="0"/>
                  </a:moveTo>
                  <a:cubicBezTo>
                    <a:pt x="501" y="0"/>
                    <a:pt x="1" y="501"/>
                    <a:pt x="1" y="1068"/>
                  </a:cubicBezTo>
                  <a:cubicBezTo>
                    <a:pt x="1" y="1668"/>
                    <a:pt x="501" y="2169"/>
                    <a:pt x="1102" y="2169"/>
                  </a:cubicBezTo>
                  <a:cubicBezTo>
                    <a:pt x="1702" y="2169"/>
                    <a:pt x="2169" y="1668"/>
                    <a:pt x="2169" y="1068"/>
                  </a:cubicBezTo>
                  <a:cubicBezTo>
                    <a:pt x="2169" y="501"/>
                    <a:pt x="1702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4559917" y="1456443"/>
              <a:ext cx="78958" cy="554930"/>
            </a:xfrm>
            <a:custGeom>
              <a:avLst/>
              <a:gdLst/>
              <a:ahLst/>
              <a:cxnLst/>
              <a:rect l="l" t="t" r="r" b="b"/>
              <a:pathLst>
                <a:path w="4471" h="31423" extrusionOk="0">
                  <a:moveTo>
                    <a:pt x="1201" y="0"/>
                  </a:moveTo>
                  <a:lnTo>
                    <a:pt x="1" y="31423"/>
                  </a:lnTo>
                  <a:lnTo>
                    <a:pt x="4470" y="31423"/>
                  </a:lnTo>
                  <a:lnTo>
                    <a:pt x="3270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4346676" y="1270875"/>
              <a:ext cx="199117" cy="142004"/>
            </a:xfrm>
            <a:custGeom>
              <a:avLst/>
              <a:gdLst/>
              <a:ahLst/>
              <a:cxnLst/>
              <a:rect l="l" t="t" r="r" b="b"/>
              <a:pathLst>
                <a:path w="11275" h="8041" extrusionOk="0">
                  <a:moveTo>
                    <a:pt x="467" y="1"/>
                  </a:moveTo>
                  <a:lnTo>
                    <a:pt x="0" y="735"/>
                  </a:lnTo>
                  <a:lnTo>
                    <a:pt x="10374" y="8040"/>
                  </a:lnTo>
                  <a:lnTo>
                    <a:pt x="11275" y="6639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529878" y="1388118"/>
              <a:ext cx="144335" cy="129024"/>
            </a:xfrm>
            <a:custGeom>
              <a:avLst/>
              <a:gdLst/>
              <a:ahLst/>
              <a:cxnLst/>
              <a:rect l="l" t="t" r="r" b="b"/>
              <a:pathLst>
                <a:path w="8173" h="7306" extrusionOk="0">
                  <a:moveTo>
                    <a:pt x="901" y="0"/>
                  </a:moveTo>
                  <a:lnTo>
                    <a:pt x="0" y="1401"/>
                  </a:lnTo>
                  <a:lnTo>
                    <a:pt x="3536" y="3302"/>
                  </a:lnTo>
                  <a:lnTo>
                    <a:pt x="2936" y="7205"/>
                  </a:lnTo>
                  <a:lnTo>
                    <a:pt x="4604" y="7305"/>
                  </a:lnTo>
                  <a:lnTo>
                    <a:pt x="4470" y="3302"/>
                  </a:lnTo>
                  <a:lnTo>
                    <a:pt x="8173" y="1868"/>
                  </a:lnTo>
                  <a:lnTo>
                    <a:pt x="7439" y="367"/>
                  </a:lnTo>
                  <a:lnTo>
                    <a:pt x="4003" y="2502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4575828" y="1515356"/>
              <a:ext cx="35355" cy="225041"/>
            </a:xfrm>
            <a:custGeom>
              <a:avLst/>
              <a:gdLst/>
              <a:ahLst/>
              <a:cxnLst/>
              <a:rect l="l" t="t" r="r" b="b"/>
              <a:pathLst>
                <a:path w="2002" h="12743" extrusionOk="0">
                  <a:moveTo>
                    <a:pt x="334" y="0"/>
                  </a:moveTo>
                  <a:lnTo>
                    <a:pt x="0" y="12676"/>
                  </a:lnTo>
                  <a:lnTo>
                    <a:pt x="867" y="12743"/>
                  </a:lnTo>
                  <a:lnTo>
                    <a:pt x="2002" y="10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4661230" y="1300331"/>
              <a:ext cx="209748" cy="120794"/>
            </a:xfrm>
            <a:custGeom>
              <a:avLst/>
              <a:gdLst/>
              <a:ahLst/>
              <a:cxnLst/>
              <a:rect l="l" t="t" r="r" b="b"/>
              <a:pathLst>
                <a:path w="11877" h="6840" extrusionOk="0">
                  <a:moveTo>
                    <a:pt x="11509" y="1"/>
                  </a:moveTo>
                  <a:lnTo>
                    <a:pt x="1" y="5338"/>
                  </a:lnTo>
                  <a:lnTo>
                    <a:pt x="735" y="6839"/>
                  </a:lnTo>
                  <a:lnTo>
                    <a:pt x="11876" y="801"/>
                  </a:lnTo>
                  <a:lnTo>
                    <a:pt x="1150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559917" y="1412859"/>
              <a:ext cx="68945" cy="58878"/>
            </a:xfrm>
            <a:custGeom>
              <a:avLst/>
              <a:gdLst/>
              <a:ahLst/>
              <a:cxnLst/>
              <a:rect l="l" t="t" r="r" b="b"/>
              <a:pathLst>
                <a:path w="3904" h="3334" extrusionOk="0">
                  <a:moveTo>
                    <a:pt x="2235" y="0"/>
                  </a:moveTo>
                  <a:cubicBezTo>
                    <a:pt x="734" y="0"/>
                    <a:pt x="1" y="1801"/>
                    <a:pt x="1035" y="2835"/>
                  </a:cubicBezTo>
                  <a:cubicBezTo>
                    <a:pt x="1380" y="3180"/>
                    <a:pt x="1801" y="3334"/>
                    <a:pt x="2214" y="3334"/>
                  </a:cubicBezTo>
                  <a:cubicBezTo>
                    <a:pt x="3078" y="3334"/>
                    <a:pt x="3903" y="2661"/>
                    <a:pt x="3903" y="1668"/>
                  </a:cubicBezTo>
                  <a:cubicBezTo>
                    <a:pt x="3903" y="734"/>
                    <a:pt x="3136" y="0"/>
                    <a:pt x="2235" y="0"/>
                  </a:cubicBez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4015610" y="1972459"/>
              <a:ext cx="382922" cy="368794"/>
            </a:xfrm>
            <a:custGeom>
              <a:avLst/>
              <a:gdLst/>
              <a:ahLst/>
              <a:cxnLst/>
              <a:rect l="l" t="t" r="r" b="b"/>
              <a:pathLst>
                <a:path w="21683" h="20883" extrusionOk="0">
                  <a:moveTo>
                    <a:pt x="17671" y="0"/>
                  </a:moveTo>
                  <a:cubicBezTo>
                    <a:pt x="17651" y="0"/>
                    <a:pt x="17632" y="1"/>
                    <a:pt x="17613" y="1"/>
                  </a:cubicBezTo>
                  <a:cubicBezTo>
                    <a:pt x="13477" y="202"/>
                    <a:pt x="8473" y="3204"/>
                    <a:pt x="5204" y="5972"/>
                  </a:cubicBezTo>
                  <a:cubicBezTo>
                    <a:pt x="4537" y="6539"/>
                    <a:pt x="3703" y="7940"/>
                    <a:pt x="3403" y="8541"/>
                  </a:cubicBezTo>
                  <a:cubicBezTo>
                    <a:pt x="2836" y="9642"/>
                    <a:pt x="3169" y="11309"/>
                    <a:pt x="2569" y="12477"/>
                  </a:cubicBezTo>
                  <a:cubicBezTo>
                    <a:pt x="2169" y="13278"/>
                    <a:pt x="1" y="15045"/>
                    <a:pt x="1" y="15679"/>
                  </a:cubicBezTo>
                  <a:cubicBezTo>
                    <a:pt x="1" y="16000"/>
                    <a:pt x="352" y="16093"/>
                    <a:pt x="847" y="16093"/>
                  </a:cubicBezTo>
                  <a:cubicBezTo>
                    <a:pt x="1542" y="16093"/>
                    <a:pt x="2521" y="15909"/>
                    <a:pt x="3211" y="15909"/>
                  </a:cubicBezTo>
                  <a:cubicBezTo>
                    <a:pt x="3514" y="15909"/>
                    <a:pt x="3760" y="15944"/>
                    <a:pt x="3903" y="16046"/>
                  </a:cubicBezTo>
                  <a:cubicBezTo>
                    <a:pt x="4671" y="16613"/>
                    <a:pt x="4671" y="19349"/>
                    <a:pt x="5471" y="20049"/>
                  </a:cubicBezTo>
                  <a:cubicBezTo>
                    <a:pt x="5822" y="20346"/>
                    <a:pt x="6740" y="20883"/>
                    <a:pt x="7449" y="20883"/>
                  </a:cubicBezTo>
                  <a:cubicBezTo>
                    <a:pt x="7617" y="20883"/>
                    <a:pt x="7772" y="20853"/>
                    <a:pt x="7906" y="20783"/>
                  </a:cubicBezTo>
                  <a:cubicBezTo>
                    <a:pt x="10375" y="19449"/>
                    <a:pt x="11409" y="15446"/>
                    <a:pt x="13544" y="13778"/>
                  </a:cubicBezTo>
                  <a:cubicBezTo>
                    <a:pt x="15412" y="12310"/>
                    <a:pt x="18881" y="12310"/>
                    <a:pt x="20448" y="10442"/>
                  </a:cubicBezTo>
                  <a:cubicBezTo>
                    <a:pt x="21483" y="9208"/>
                    <a:pt x="21683" y="5672"/>
                    <a:pt x="21483" y="4505"/>
                  </a:cubicBezTo>
                  <a:cubicBezTo>
                    <a:pt x="21153" y="2529"/>
                    <a:pt x="19166" y="0"/>
                    <a:pt x="17671" y="0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5180796" y="3310709"/>
              <a:ext cx="120194" cy="186331"/>
            </a:xfrm>
            <a:custGeom>
              <a:avLst/>
              <a:gdLst/>
              <a:ahLst/>
              <a:cxnLst/>
              <a:rect l="l" t="t" r="r" b="b"/>
              <a:pathLst>
                <a:path w="6806" h="10551" extrusionOk="0">
                  <a:moveTo>
                    <a:pt x="4808" y="1"/>
                  </a:moveTo>
                  <a:cubicBezTo>
                    <a:pt x="4566" y="1"/>
                    <a:pt x="4329" y="40"/>
                    <a:pt x="4104" y="142"/>
                  </a:cubicBezTo>
                  <a:cubicBezTo>
                    <a:pt x="3170" y="676"/>
                    <a:pt x="1769" y="2778"/>
                    <a:pt x="1269" y="3812"/>
                  </a:cubicBezTo>
                  <a:cubicBezTo>
                    <a:pt x="701" y="4979"/>
                    <a:pt x="1" y="7548"/>
                    <a:pt x="68" y="8648"/>
                  </a:cubicBezTo>
                  <a:cubicBezTo>
                    <a:pt x="101" y="9249"/>
                    <a:pt x="435" y="10483"/>
                    <a:pt x="968" y="10550"/>
                  </a:cubicBezTo>
                  <a:cubicBezTo>
                    <a:pt x="976" y="10551"/>
                    <a:pt x="984" y="10551"/>
                    <a:pt x="993" y="10551"/>
                  </a:cubicBezTo>
                  <a:cubicBezTo>
                    <a:pt x="1379" y="10551"/>
                    <a:pt x="2377" y="9807"/>
                    <a:pt x="2736" y="9382"/>
                  </a:cubicBezTo>
                  <a:cubicBezTo>
                    <a:pt x="4571" y="7181"/>
                    <a:pt x="6806" y="3712"/>
                    <a:pt x="6639" y="943"/>
                  </a:cubicBezTo>
                  <a:cubicBezTo>
                    <a:pt x="6606" y="543"/>
                    <a:pt x="5705" y="176"/>
                    <a:pt x="5271" y="42"/>
                  </a:cubicBezTo>
                  <a:cubicBezTo>
                    <a:pt x="5116" y="16"/>
                    <a:pt x="4961" y="1"/>
                    <a:pt x="4808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4604684" y="2262590"/>
              <a:ext cx="110764" cy="110852"/>
            </a:xfrm>
            <a:custGeom>
              <a:avLst/>
              <a:gdLst/>
              <a:ahLst/>
              <a:cxnLst/>
              <a:rect l="l" t="t" r="r" b="b"/>
              <a:pathLst>
                <a:path w="6272" h="6277" extrusionOk="0">
                  <a:moveTo>
                    <a:pt x="4747" y="0"/>
                  </a:moveTo>
                  <a:cubicBezTo>
                    <a:pt x="4359" y="0"/>
                    <a:pt x="3947" y="93"/>
                    <a:pt x="3737" y="251"/>
                  </a:cubicBezTo>
                  <a:cubicBezTo>
                    <a:pt x="3236" y="685"/>
                    <a:pt x="3370" y="2419"/>
                    <a:pt x="2869" y="2886"/>
                  </a:cubicBezTo>
                  <a:cubicBezTo>
                    <a:pt x="2724" y="3012"/>
                    <a:pt x="2504" y="3048"/>
                    <a:pt x="2253" y="3048"/>
                  </a:cubicBezTo>
                  <a:cubicBezTo>
                    <a:pt x="1916" y="3048"/>
                    <a:pt x="1523" y="2982"/>
                    <a:pt x="1186" y="2982"/>
                  </a:cubicBezTo>
                  <a:cubicBezTo>
                    <a:pt x="911" y="2982"/>
                    <a:pt x="673" y="3026"/>
                    <a:pt x="534" y="3186"/>
                  </a:cubicBezTo>
                  <a:cubicBezTo>
                    <a:pt x="101" y="3687"/>
                    <a:pt x="1" y="5255"/>
                    <a:pt x="334" y="5755"/>
                  </a:cubicBezTo>
                  <a:cubicBezTo>
                    <a:pt x="600" y="6154"/>
                    <a:pt x="1543" y="6277"/>
                    <a:pt x="2219" y="6277"/>
                  </a:cubicBezTo>
                  <a:cubicBezTo>
                    <a:pt x="2392" y="6277"/>
                    <a:pt x="2547" y="6269"/>
                    <a:pt x="2669" y="6255"/>
                  </a:cubicBezTo>
                  <a:cubicBezTo>
                    <a:pt x="3370" y="6189"/>
                    <a:pt x="4904" y="5788"/>
                    <a:pt x="5338" y="5188"/>
                  </a:cubicBezTo>
                  <a:cubicBezTo>
                    <a:pt x="6038" y="4154"/>
                    <a:pt x="6272" y="1118"/>
                    <a:pt x="5571" y="251"/>
                  </a:cubicBezTo>
                  <a:cubicBezTo>
                    <a:pt x="5429" y="77"/>
                    <a:pt x="5098" y="0"/>
                    <a:pt x="4747" y="0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4444458" y="2065543"/>
              <a:ext cx="1188801" cy="1601638"/>
            </a:xfrm>
            <a:custGeom>
              <a:avLst/>
              <a:gdLst/>
              <a:ahLst/>
              <a:cxnLst/>
              <a:rect l="l" t="t" r="r" b="b"/>
              <a:pathLst>
                <a:path w="67316" h="90693" extrusionOk="0">
                  <a:moveTo>
                    <a:pt x="25783" y="0"/>
                  </a:moveTo>
                  <a:cubicBezTo>
                    <a:pt x="24500" y="0"/>
                    <a:pt x="21774" y="1748"/>
                    <a:pt x="20882" y="3036"/>
                  </a:cubicBezTo>
                  <a:cubicBezTo>
                    <a:pt x="19681" y="4904"/>
                    <a:pt x="19014" y="7073"/>
                    <a:pt x="18947" y="9307"/>
                  </a:cubicBezTo>
                  <a:cubicBezTo>
                    <a:pt x="18947" y="10241"/>
                    <a:pt x="19781" y="12176"/>
                    <a:pt x="20515" y="12677"/>
                  </a:cubicBezTo>
                  <a:cubicBezTo>
                    <a:pt x="20905" y="12942"/>
                    <a:pt x="21661" y="13095"/>
                    <a:pt x="22390" y="13095"/>
                  </a:cubicBezTo>
                  <a:cubicBezTo>
                    <a:pt x="23034" y="13095"/>
                    <a:pt x="23656" y="12976"/>
                    <a:pt x="23984" y="12710"/>
                  </a:cubicBezTo>
                  <a:cubicBezTo>
                    <a:pt x="24451" y="12276"/>
                    <a:pt x="24184" y="10608"/>
                    <a:pt x="24551" y="10108"/>
                  </a:cubicBezTo>
                  <a:cubicBezTo>
                    <a:pt x="24852" y="9698"/>
                    <a:pt x="25961" y="8996"/>
                    <a:pt x="26608" y="8996"/>
                  </a:cubicBezTo>
                  <a:cubicBezTo>
                    <a:pt x="26750" y="8996"/>
                    <a:pt x="26869" y="9029"/>
                    <a:pt x="26953" y="9107"/>
                  </a:cubicBezTo>
                  <a:cubicBezTo>
                    <a:pt x="28321" y="10408"/>
                    <a:pt x="28654" y="14044"/>
                    <a:pt x="27820" y="15612"/>
                  </a:cubicBezTo>
                  <a:cubicBezTo>
                    <a:pt x="27090" y="16992"/>
                    <a:pt x="24494" y="18393"/>
                    <a:pt x="22508" y="18393"/>
                  </a:cubicBezTo>
                  <a:cubicBezTo>
                    <a:pt x="22045" y="18393"/>
                    <a:pt x="21615" y="18317"/>
                    <a:pt x="21249" y="18147"/>
                  </a:cubicBezTo>
                  <a:cubicBezTo>
                    <a:pt x="20549" y="17814"/>
                    <a:pt x="21149" y="15145"/>
                    <a:pt x="20515" y="14511"/>
                  </a:cubicBezTo>
                  <a:cubicBezTo>
                    <a:pt x="20104" y="14077"/>
                    <a:pt x="19130" y="13737"/>
                    <a:pt x="18364" y="13737"/>
                  </a:cubicBezTo>
                  <a:cubicBezTo>
                    <a:pt x="18011" y="13737"/>
                    <a:pt x="17702" y="13809"/>
                    <a:pt x="17513" y="13978"/>
                  </a:cubicBezTo>
                  <a:cubicBezTo>
                    <a:pt x="16779" y="14678"/>
                    <a:pt x="18013" y="17313"/>
                    <a:pt x="17413" y="18147"/>
                  </a:cubicBezTo>
                  <a:cubicBezTo>
                    <a:pt x="16779" y="19081"/>
                    <a:pt x="14177" y="18781"/>
                    <a:pt x="13310" y="19481"/>
                  </a:cubicBezTo>
                  <a:cubicBezTo>
                    <a:pt x="12643" y="20015"/>
                    <a:pt x="11542" y="21516"/>
                    <a:pt x="11442" y="22384"/>
                  </a:cubicBezTo>
                  <a:cubicBezTo>
                    <a:pt x="11375" y="23084"/>
                    <a:pt x="12976" y="24318"/>
                    <a:pt x="12576" y="24952"/>
                  </a:cubicBezTo>
                  <a:cubicBezTo>
                    <a:pt x="12456" y="25155"/>
                    <a:pt x="12223" y="25227"/>
                    <a:pt x="11926" y="25227"/>
                  </a:cubicBezTo>
                  <a:cubicBezTo>
                    <a:pt x="11174" y="25227"/>
                    <a:pt x="10012" y="24761"/>
                    <a:pt x="9245" y="24761"/>
                  </a:cubicBezTo>
                  <a:cubicBezTo>
                    <a:pt x="8969" y="24761"/>
                    <a:pt x="8743" y="24821"/>
                    <a:pt x="8607" y="24985"/>
                  </a:cubicBezTo>
                  <a:cubicBezTo>
                    <a:pt x="7673" y="26086"/>
                    <a:pt x="8340" y="29555"/>
                    <a:pt x="9374" y="30423"/>
                  </a:cubicBezTo>
                  <a:cubicBezTo>
                    <a:pt x="9731" y="30731"/>
                    <a:pt x="10508" y="30882"/>
                    <a:pt x="11306" y="30882"/>
                  </a:cubicBezTo>
                  <a:cubicBezTo>
                    <a:pt x="12148" y="30882"/>
                    <a:pt x="13016" y="30714"/>
                    <a:pt x="13443" y="30389"/>
                  </a:cubicBezTo>
                  <a:cubicBezTo>
                    <a:pt x="14011" y="29922"/>
                    <a:pt x="13677" y="27954"/>
                    <a:pt x="14277" y="27521"/>
                  </a:cubicBezTo>
                  <a:cubicBezTo>
                    <a:pt x="14446" y="27396"/>
                    <a:pt x="14678" y="27349"/>
                    <a:pt x="14946" y="27349"/>
                  </a:cubicBezTo>
                  <a:cubicBezTo>
                    <a:pt x="15789" y="27349"/>
                    <a:pt x="16995" y="27814"/>
                    <a:pt x="17767" y="27814"/>
                  </a:cubicBezTo>
                  <a:cubicBezTo>
                    <a:pt x="17868" y="27814"/>
                    <a:pt x="17962" y="27805"/>
                    <a:pt x="18047" y="27787"/>
                  </a:cubicBezTo>
                  <a:cubicBezTo>
                    <a:pt x="18749" y="27596"/>
                    <a:pt x="19758" y="26211"/>
                    <a:pt x="20487" y="26211"/>
                  </a:cubicBezTo>
                  <a:cubicBezTo>
                    <a:pt x="20519" y="26211"/>
                    <a:pt x="20551" y="26214"/>
                    <a:pt x="20582" y="26220"/>
                  </a:cubicBezTo>
                  <a:cubicBezTo>
                    <a:pt x="21549" y="26386"/>
                    <a:pt x="22950" y="28321"/>
                    <a:pt x="23117" y="29322"/>
                  </a:cubicBezTo>
                  <a:cubicBezTo>
                    <a:pt x="23250" y="30089"/>
                    <a:pt x="21583" y="31690"/>
                    <a:pt x="22116" y="32191"/>
                  </a:cubicBezTo>
                  <a:cubicBezTo>
                    <a:pt x="22244" y="32306"/>
                    <a:pt x="22423" y="32356"/>
                    <a:pt x="22633" y="32356"/>
                  </a:cubicBezTo>
                  <a:cubicBezTo>
                    <a:pt x="23577" y="32356"/>
                    <a:pt x="25146" y="31338"/>
                    <a:pt x="25419" y="30656"/>
                  </a:cubicBezTo>
                  <a:cubicBezTo>
                    <a:pt x="25852" y="29555"/>
                    <a:pt x="23417" y="27320"/>
                    <a:pt x="23851" y="26220"/>
                  </a:cubicBezTo>
                  <a:cubicBezTo>
                    <a:pt x="24184" y="25719"/>
                    <a:pt x="24718" y="25452"/>
                    <a:pt x="25319" y="25452"/>
                  </a:cubicBezTo>
                  <a:cubicBezTo>
                    <a:pt x="26720" y="25786"/>
                    <a:pt x="27587" y="29755"/>
                    <a:pt x="28988" y="30156"/>
                  </a:cubicBezTo>
                  <a:cubicBezTo>
                    <a:pt x="29050" y="30172"/>
                    <a:pt x="29114" y="30180"/>
                    <a:pt x="29181" y="30180"/>
                  </a:cubicBezTo>
                  <a:cubicBezTo>
                    <a:pt x="30141" y="30180"/>
                    <a:pt x="31603" y="28603"/>
                    <a:pt x="32554" y="28603"/>
                  </a:cubicBezTo>
                  <a:cubicBezTo>
                    <a:pt x="32613" y="28603"/>
                    <a:pt x="32669" y="28609"/>
                    <a:pt x="32724" y="28621"/>
                  </a:cubicBezTo>
                  <a:cubicBezTo>
                    <a:pt x="33925" y="28922"/>
                    <a:pt x="35859" y="31090"/>
                    <a:pt x="36226" y="32291"/>
                  </a:cubicBezTo>
                  <a:cubicBezTo>
                    <a:pt x="36493" y="33125"/>
                    <a:pt x="36160" y="35093"/>
                    <a:pt x="35559" y="35626"/>
                  </a:cubicBezTo>
                  <a:cubicBezTo>
                    <a:pt x="33816" y="37167"/>
                    <a:pt x="30755" y="37694"/>
                    <a:pt x="28187" y="37694"/>
                  </a:cubicBezTo>
                  <a:cubicBezTo>
                    <a:pt x="27808" y="37694"/>
                    <a:pt x="27439" y="37683"/>
                    <a:pt x="27087" y="37661"/>
                  </a:cubicBezTo>
                  <a:cubicBezTo>
                    <a:pt x="25752" y="37561"/>
                    <a:pt x="23117" y="36494"/>
                    <a:pt x="22150" y="35560"/>
                  </a:cubicBezTo>
                  <a:cubicBezTo>
                    <a:pt x="21483" y="34926"/>
                    <a:pt x="21349" y="32624"/>
                    <a:pt x="20582" y="32191"/>
                  </a:cubicBezTo>
                  <a:cubicBezTo>
                    <a:pt x="19597" y="31613"/>
                    <a:pt x="18310" y="31373"/>
                    <a:pt x="17002" y="31373"/>
                  </a:cubicBezTo>
                  <a:cubicBezTo>
                    <a:pt x="15740" y="31373"/>
                    <a:pt x="14458" y="31597"/>
                    <a:pt x="13410" y="31957"/>
                  </a:cubicBezTo>
                  <a:cubicBezTo>
                    <a:pt x="9641" y="33191"/>
                    <a:pt x="5037" y="36760"/>
                    <a:pt x="2936" y="40296"/>
                  </a:cubicBezTo>
                  <a:cubicBezTo>
                    <a:pt x="2169" y="41531"/>
                    <a:pt x="2936" y="44933"/>
                    <a:pt x="2169" y="46201"/>
                  </a:cubicBezTo>
                  <a:cubicBezTo>
                    <a:pt x="1935" y="46601"/>
                    <a:pt x="834" y="46801"/>
                    <a:pt x="634" y="47235"/>
                  </a:cubicBezTo>
                  <a:cubicBezTo>
                    <a:pt x="1" y="48469"/>
                    <a:pt x="167" y="51671"/>
                    <a:pt x="868" y="52872"/>
                  </a:cubicBezTo>
                  <a:cubicBezTo>
                    <a:pt x="2135" y="55107"/>
                    <a:pt x="4937" y="57309"/>
                    <a:pt x="7239" y="58109"/>
                  </a:cubicBezTo>
                  <a:cubicBezTo>
                    <a:pt x="7893" y="58333"/>
                    <a:pt x="8610" y="58410"/>
                    <a:pt x="9359" y="58410"/>
                  </a:cubicBezTo>
                  <a:cubicBezTo>
                    <a:pt x="11059" y="58410"/>
                    <a:pt x="12932" y="58011"/>
                    <a:pt x="14650" y="58011"/>
                  </a:cubicBezTo>
                  <a:cubicBezTo>
                    <a:pt x="15225" y="58011"/>
                    <a:pt x="15784" y="58056"/>
                    <a:pt x="16312" y="58176"/>
                  </a:cubicBezTo>
                  <a:cubicBezTo>
                    <a:pt x="17179" y="58376"/>
                    <a:pt x="19081" y="59443"/>
                    <a:pt x="19581" y="60277"/>
                  </a:cubicBezTo>
                  <a:cubicBezTo>
                    <a:pt x="20215" y="61378"/>
                    <a:pt x="19248" y="64347"/>
                    <a:pt x="19848" y="65481"/>
                  </a:cubicBezTo>
                  <a:cubicBezTo>
                    <a:pt x="20348" y="66415"/>
                    <a:pt x="23050" y="66382"/>
                    <a:pt x="23417" y="67282"/>
                  </a:cubicBezTo>
                  <a:cubicBezTo>
                    <a:pt x="24818" y="70551"/>
                    <a:pt x="21516" y="74954"/>
                    <a:pt x="22016" y="78457"/>
                  </a:cubicBezTo>
                  <a:cubicBezTo>
                    <a:pt x="22183" y="79658"/>
                    <a:pt x="24018" y="81493"/>
                    <a:pt x="24184" y="82593"/>
                  </a:cubicBezTo>
                  <a:cubicBezTo>
                    <a:pt x="24518" y="84661"/>
                    <a:pt x="23351" y="87463"/>
                    <a:pt x="24151" y="89331"/>
                  </a:cubicBezTo>
                  <a:cubicBezTo>
                    <a:pt x="24528" y="90204"/>
                    <a:pt x="26205" y="90693"/>
                    <a:pt x="27568" y="90693"/>
                  </a:cubicBezTo>
                  <a:cubicBezTo>
                    <a:pt x="28134" y="90693"/>
                    <a:pt x="28645" y="90608"/>
                    <a:pt x="28988" y="90432"/>
                  </a:cubicBezTo>
                  <a:cubicBezTo>
                    <a:pt x="31490" y="89131"/>
                    <a:pt x="34258" y="85929"/>
                    <a:pt x="35426" y="83394"/>
                  </a:cubicBezTo>
                  <a:cubicBezTo>
                    <a:pt x="36493" y="81092"/>
                    <a:pt x="35593" y="77490"/>
                    <a:pt x="36760" y="75455"/>
                  </a:cubicBezTo>
                  <a:cubicBezTo>
                    <a:pt x="37694" y="73820"/>
                    <a:pt x="40763" y="73053"/>
                    <a:pt x="41764" y="71419"/>
                  </a:cubicBezTo>
                  <a:cubicBezTo>
                    <a:pt x="43265" y="68984"/>
                    <a:pt x="42097" y="64514"/>
                    <a:pt x="43532" y="61979"/>
                  </a:cubicBezTo>
                  <a:cubicBezTo>
                    <a:pt x="44632" y="59977"/>
                    <a:pt x="47835" y="58810"/>
                    <a:pt x="48902" y="56741"/>
                  </a:cubicBezTo>
                  <a:cubicBezTo>
                    <a:pt x="49302" y="55908"/>
                    <a:pt x="49102" y="53439"/>
                    <a:pt x="48502" y="52972"/>
                  </a:cubicBezTo>
                  <a:cubicBezTo>
                    <a:pt x="47034" y="51771"/>
                    <a:pt x="43598" y="52605"/>
                    <a:pt x="42197" y="51304"/>
                  </a:cubicBezTo>
                  <a:cubicBezTo>
                    <a:pt x="41597" y="50737"/>
                    <a:pt x="42498" y="48135"/>
                    <a:pt x="42097" y="47201"/>
                  </a:cubicBezTo>
                  <a:cubicBezTo>
                    <a:pt x="41764" y="46334"/>
                    <a:pt x="39862" y="45300"/>
                    <a:pt x="39562" y="44399"/>
                  </a:cubicBezTo>
                  <a:cubicBezTo>
                    <a:pt x="39229" y="43432"/>
                    <a:pt x="39062" y="40997"/>
                    <a:pt x="39829" y="40296"/>
                  </a:cubicBezTo>
                  <a:cubicBezTo>
                    <a:pt x="39980" y="40161"/>
                    <a:pt x="40286" y="40107"/>
                    <a:pt x="40612" y="40107"/>
                  </a:cubicBezTo>
                  <a:cubicBezTo>
                    <a:pt x="41007" y="40107"/>
                    <a:pt x="41429" y="40187"/>
                    <a:pt x="41630" y="40296"/>
                  </a:cubicBezTo>
                  <a:cubicBezTo>
                    <a:pt x="43665" y="41430"/>
                    <a:pt x="45366" y="43899"/>
                    <a:pt x="46033" y="46167"/>
                  </a:cubicBezTo>
                  <a:cubicBezTo>
                    <a:pt x="46267" y="46901"/>
                    <a:pt x="45199" y="48769"/>
                    <a:pt x="45633" y="49470"/>
                  </a:cubicBezTo>
                  <a:cubicBezTo>
                    <a:pt x="45927" y="49910"/>
                    <a:pt x="47021" y="50221"/>
                    <a:pt x="47689" y="50221"/>
                  </a:cubicBezTo>
                  <a:cubicBezTo>
                    <a:pt x="47780" y="50221"/>
                    <a:pt x="47863" y="50215"/>
                    <a:pt x="47935" y="50203"/>
                  </a:cubicBezTo>
                  <a:cubicBezTo>
                    <a:pt x="50503" y="49770"/>
                    <a:pt x="54973" y="47868"/>
                    <a:pt x="55373" y="45834"/>
                  </a:cubicBezTo>
                  <a:cubicBezTo>
                    <a:pt x="55907" y="43365"/>
                    <a:pt x="49169" y="40563"/>
                    <a:pt x="49869" y="37795"/>
                  </a:cubicBezTo>
                  <a:cubicBezTo>
                    <a:pt x="49993" y="37337"/>
                    <a:pt x="51009" y="37130"/>
                    <a:pt x="52087" y="37130"/>
                  </a:cubicBezTo>
                  <a:cubicBezTo>
                    <a:pt x="53052" y="37130"/>
                    <a:pt x="54067" y="37295"/>
                    <a:pt x="54539" y="37594"/>
                  </a:cubicBezTo>
                  <a:cubicBezTo>
                    <a:pt x="55240" y="38061"/>
                    <a:pt x="55173" y="39996"/>
                    <a:pt x="55674" y="40597"/>
                  </a:cubicBezTo>
                  <a:cubicBezTo>
                    <a:pt x="57041" y="42198"/>
                    <a:pt x="59209" y="43298"/>
                    <a:pt x="61144" y="44299"/>
                  </a:cubicBezTo>
                  <a:cubicBezTo>
                    <a:pt x="62045" y="44800"/>
                    <a:pt x="64480" y="44933"/>
                    <a:pt x="64980" y="45767"/>
                  </a:cubicBezTo>
                  <a:cubicBezTo>
                    <a:pt x="65647" y="46834"/>
                    <a:pt x="63713" y="49736"/>
                    <a:pt x="64080" y="50871"/>
                  </a:cubicBezTo>
                  <a:cubicBezTo>
                    <a:pt x="64613" y="52372"/>
                    <a:pt x="65414" y="53773"/>
                    <a:pt x="66448" y="55007"/>
                  </a:cubicBezTo>
                  <a:cubicBezTo>
                    <a:pt x="67015" y="51705"/>
                    <a:pt x="67282" y="48402"/>
                    <a:pt x="67282" y="45066"/>
                  </a:cubicBezTo>
                  <a:cubicBezTo>
                    <a:pt x="67315" y="27821"/>
                    <a:pt x="59643" y="11442"/>
                    <a:pt x="46400" y="401"/>
                  </a:cubicBezTo>
                  <a:cubicBezTo>
                    <a:pt x="45833" y="835"/>
                    <a:pt x="45466" y="1435"/>
                    <a:pt x="45366" y="2136"/>
                  </a:cubicBezTo>
                  <a:cubicBezTo>
                    <a:pt x="45333" y="2636"/>
                    <a:pt x="46300" y="3970"/>
                    <a:pt x="46167" y="4404"/>
                  </a:cubicBezTo>
                  <a:cubicBezTo>
                    <a:pt x="45946" y="5166"/>
                    <a:pt x="44585" y="5746"/>
                    <a:pt x="43403" y="5746"/>
                  </a:cubicBezTo>
                  <a:cubicBezTo>
                    <a:pt x="42980" y="5746"/>
                    <a:pt x="42581" y="5672"/>
                    <a:pt x="42264" y="5505"/>
                  </a:cubicBezTo>
                  <a:cubicBezTo>
                    <a:pt x="41897" y="5305"/>
                    <a:pt x="41564" y="4170"/>
                    <a:pt x="41197" y="3937"/>
                  </a:cubicBezTo>
                  <a:cubicBezTo>
                    <a:pt x="40538" y="3483"/>
                    <a:pt x="39623" y="3363"/>
                    <a:pt x="38678" y="3363"/>
                  </a:cubicBezTo>
                  <a:cubicBezTo>
                    <a:pt x="37622" y="3363"/>
                    <a:pt x="36530" y="3513"/>
                    <a:pt x="35722" y="3513"/>
                  </a:cubicBezTo>
                  <a:cubicBezTo>
                    <a:pt x="35606" y="3513"/>
                    <a:pt x="35496" y="3510"/>
                    <a:pt x="35392" y="3503"/>
                  </a:cubicBezTo>
                  <a:cubicBezTo>
                    <a:pt x="35217" y="3512"/>
                    <a:pt x="35044" y="3516"/>
                    <a:pt x="34872" y="3516"/>
                  </a:cubicBezTo>
                  <a:cubicBezTo>
                    <a:pt x="34356" y="3516"/>
                    <a:pt x="33850" y="3478"/>
                    <a:pt x="33324" y="3403"/>
                  </a:cubicBezTo>
                  <a:cubicBezTo>
                    <a:pt x="30856" y="2636"/>
                    <a:pt x="28321" y="101"/>
                    <a:pt x="25819" y="1"/>
                  </a:cubicBezTo>
                  <a:cubicBezTo>
                    <a:pt x="25807" y="1"/>
                    <a:pt x="25795" y="0"/>
                    <a:pt x="25783" y="0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580863" y="2828512"/>
              <a:ext cx="586171" cy="795318"/>
            </a:xfrm>
            <a:custGeom>
              <a:avLst/>
              <a:gdLst/>
              <a:ahLst/>
              <a:cxnLst/>
              <a:rect l="l" t="t" r="r" b="b"/>
              <a:pathLst>
                <a:path w="33192" h="45035" extrusionOk="0">
                  <a:moveTo>
                    <a:pt x="9201" y="0"/>
                  </a:moveTo>
                  <a:cubicBezTo>
                    <a:pt x="6930" y="0"/>
                    <a:pt x="4289" y="932"/>
                    <a:pt x="2018" y="932"/>
                  </a:cubicBezTo>
                  <a:cubicBezTo>
                    <a:pt x="1301" y="932"/>
                    <a:pt x="621" y="839"/>
                    <a:pt x="1" y="595"/>
                  </a:cubicBezTo>
                  <a:lnTo>
                    <a:pt x="1" y="1796"/>
                  </a:lnTo>
                  <a:lnTo>
                    <a:pt x="1" y="2096"/>
                  </a:lnTo>
                  <a:cubicBezTo>
                    <a:pt x="568" y="2363"/>
                    <a:pt x="1035" y="2796"/>
                    <a:pt x="1335" y="3363"/>
                  </a:cubicBezTo>
                  <a:cubicBezTo>
                    <a:pt x="1569" y="4031"/>
                    <a:pt x="1168" y="5532"/>
                    <a:pt x="635" y="5965"/>
                  </a:cubicBezTo>
                  <a:cubicBezTo>
                    <a:pt x="501" y="6065"/>
                    <a:pt x="335" y="6099"/>
                    <a:pt x="168" y="6099"/>
                  </a:cubicBezTo>
                  <a:cubicBezTo>
                    <a:pt x="301" y="7767"/>
                    <a:pt x="468" y="9401"/>
                    <a:pt x="735" y="11036"/>
                  </a:cubicBezTo>
                  <a:cubicBezTo>
                    <a:pt x="2336" y="12036"/>
                    <a:pt x="4437" y="12704"/>
                    <a:pt x="5505" y="14105"/>
                  </a:cubicBezTo>
                  <a:cubicBezTo>
                    <a:pt x="6139" y="14938"/>
                    <a:pt x="4771" y="16940"/>
                    <a:pt x="5505" y="17774"/>
                  </a:cubicBezTo>
                  <a:cubicBezTo>
                    <a:pt x="6939" y="19408"/>
                    <a:pt x="10175" y="19542"/>
                    <a:pt x="11776" y="20976"/>
                  </a:cubicBezTo>
                  <a:cubicBezTo>
                    <a:pt x="15545" y="24379"/>
                    <a:pt x="16146" y="31217"/>
                    <a:pt x="20349" y="35086"/>
                  </a:cubicBezTo>
                  <a:cubicBezTo>
                    <a:pt x="21083" y="35787"/>
                    <a:pt x="22851" y="36420"/>
                    <a:pt x="23584" y="37121"/>
                  </a:cubicBezTo>
                  <a:cubicBezTo>
                    <a:pt x="24585" y="38122"/>
                    <a:pt x="25019" y="39956"/>
                    <a:pt x="26086" y="40890"/>
                  </a:cubicBezTo>
                  <a:cubicBezTo>
                    <a:pt x="27898" y="42476"/>
                    <a:pt x="30934" y="45034"/>
                    <a:pt x="32698" y="45034"/>
                  </a:cubicBezTo>
                  <a:cubicBezTo>
                    <a:pt x="32752" y="45034"/>
                    <a:pt x="32806" y="45032"/>
                    <a:pt x="32858" y="45027"/>
                  </a:cubicBezTo>
                  <a:cubicBezTo>
                    <a:pt x="33191" y="45027"/>
                    <a:pt x="31990" y="42358"/>
                    <a:pt x="30990" y="41291"/>
                  </a:cubicBezTo>
                  <a:cubicBezTo>
                    <a:pt x="30256" y="40490"/>
                    <a:pt x="28521" y="40123"/>
                    <a:pt x="27721" y="39356"/>
                  </a:cubicBezTo>
                  <a:cubicBezTo>
                    <a:pt x="25553" y="37321"/>
                    <a:pt x="23017" y="34052"/>
                    <a:pt x="22784" y="31450"/>
                  </a:cubicBezTo>
                  <a:cubicBezTo>
                    <a:pt x="22517" y="28415"/>
                    <a:pt x="28388" y="27080"/>
                    <a:pt x="28688" y="23711"/>
                  </a:cubicBezTo>
                  <a:cubicBezTo>
                    <a:pt x="28822" y="22511"/>
                    <a:pt x="25886" y="19308"/>
                    <a:pt x="26120" y="18041"/>
                  </a:cubicBezTo>
                  <a:cubicBezTo>
                    <a:pt x="26353" y="16773"/>
                    <a:pt x="29622" y="15472"/>
                    <a:pt x="29455" y="14105"/>
                  </a:cubicBezTo>
                  <a:cubicBezTo>
                    <a:pt x="29155" y="11303"/>
                    <a:pt x="26186" y="8134"/>
                    <a:pt x="23851" y="6633"/>
                  </a:cubicBezTo>
                  <a:cubicBezTo>
                    <a:pt x="23387" y="6339"/>
                    <a:pt x="22600" y="6288"/>
                    <a:pt x="21736" y="6288"/>
                  </a:cubicBezTo>
                  <a:cubicBezTo>
                    <a:pt x="21270" y="6288"/>
                    <a:pt x="20781" y="6303"/>
                    <a:pt x="20308" y="6303"/>
                  </a:cubicBezTo>
                  <a:cubicBezTo>
                    <a:pt x="19270" y="6303"/>
                    <a:pt x="18312" y="6230"/>
                    <a:pt x="17847" y="5765"/>
                  </a:cubicBezTo>
                  <a:cubicBezTo>
                    <a:pt x="17313" y="5265"/>
                    <a:pt x="18147" y="3630"/>
                    <a:pt x="17614" y="3163"/>
                  </a:cubicBezTo>
                  <a:cubicBezTo>
                    <a:pt x="17432" y="3000"/>
                    <a:pt x="17145" y="2945"/>
                    <a:pt x="16806" y="2945"/>
                  </a:cubicBezTo>
                  <a:cubicBezTo>
                    <a:pt x="16110" y="2945"/>
                    <a:pt x="15195" y="3176"/>
                    <a:pt x="14520" y="3176"/>
                  </a:cubicBezTo>
                  <a:cubicBezTo>
                    <a:pt x="14312" y="3176"/>
                    <a:pt x="14126" y="3154"/>
                    <a:pt x="13978" y="3097"/>
                  </a:cubicBezTo>
                  <a:cubicBezTo>
                    <a:pt x="13010" y="2696"/>
                    <a:pt x="11943" y="595"/>
                    <a:pt x="11009" y="261"/>
                  </a:cubicBezTo>
                  <a:cubicBezTo>
                    <a:pt x="10446" y="74"/>
                    <a:pt x="9838" y="0"/>
                    <a:pt x="9201" y="0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603256" y="2169859"/>
              <a:ext cx="474242" cy="508431"/>
            </a:xfrm>
            <a:custGeom>
              <a:avLst/>
              <a:gdLst/>
              <a:ahLst/>
              <a:cxnLst/>
              <a:rect l="l" t="t" r="r" b="b"/>
              <a:pathLst>
                <a:path w="26854" h="28790" extrusionOk="0">
                  <a:moveTo>
                    <a:pt x="21774" y="1"/>
                  </a:moveTo>
                  <a:cubicBezTo>
                    <a:pt x="19535" y="1"/>
                    <a:pt x="15512" y="1160"/>
                    <a:pt x="14211" y="1799"/>
                  </a:cubicBezTo>
                  <a:cubicBezTo>
                    <a:pt x="13143" y="2366"/>
                    <a:pt x="10842" y="4568"/>
                    <a:pt x="9741" y="5102"/>
                  </a:cubicBezTo>
                  <a:cubicBezTo>
                    <a:pt x="4971" y="11673"/>
                    <a:pt x="1668" y="19178"/>
                    <a:pt x="1" y="27117"/>
                  </a:cubicBezTo>
                  <a:cubicBezTo>
                    <a:pt x="234" y="27751"/>
                    <a:pt x="468" y="28485"/>
                    <a:pt x="901" y="28685"/>
                  </a:cubicBezTo>
                  <a:cubicBezTo>
                    <a:pt x="1060" y="28749"/>
                    <a:pt x="1348" y="28790"/>
                    <a:pt x="1639" y="28790"/>
                  </a:cubicBezTo>
                  <a:cubicBezTo>
                    <a:pt x="1957" y="28790"/>
                    <a:pt x="2279" y="28741"/>
                    <a:pt x="2436" y="28619"/>
                  </a:cubicBezTo>
                  <a:cubicBezTo>
                    <a:pt x="3203" y="28018"/>
                    <a:pt x="2536" y="26150"/>
                    <a:pt x="3136" y="25483"/>
                  </a:cubicBezTo>
                  <a:cubicBezTo>
                    <a:pt x="5738" y="22681"/>
                    <a:pt x="10975" y="22881"/>
                    <a:pt x="13410" y="19879"/>
                  </a:cubicBezTo>
                  <a:cubicBezTo>
                    <a:pt x="14077" y="19045"/>
                    <a:pt x="13043" y="16877"/>
                    <a:pt x="13944" y="16243"/>
                  </a:cubicBezTo>
                  <a:cubicBezTo>
                    <a:pt x="14539" y="15837"/>
                    <a:pt x="15201" y="15685"/>
                    <a:pt x="15900" y="15685"/>
                  </a:cubicBezTo>
                  <a:cubicBezTo>
                    <a:pt x="17998" y="15685"/>
                    <a:pt x="20428" y="17056"/>
                    <a:pt x="22371" y="17056"/>
                  </a:cubicBezTo>
                  <a:cubicBezTo>
                    <a:pt x="22975" y="17056"/>
                    <a:pt x="23532" y="16923"/>
                    <a:pt x="24018" y="16577"/>
                  </a:cubicBezTo>
                  <a:cubicBezTo>
                    <a:pt x="25519" y="15509"/>
                    <a:pt x="26853" y="11740"/>
                    <a:pt x="26153" y="10039"/>
                  </a:cubicBezTo>
                  <a:cubicBezTo>
                    <a:pt x="26130" y="9988"/>
                    <a:pt x="26066" y="9968"/>
                    <a:pt x="25974" y="9968"/>
                  </a:cubicBezTo>
                  <a:cubicBezTo>
                    <a:pt x="25592" y="9968"/>
                    <a:pt x="24720" y="10317"/>
                    <a:pt x="24283" y="10317"/>
                  </a:cubicBezTo>
                  <a:cubicBezTo>
                    <a:pt x="24198" y="10317"/>
                    <a:pt x="24130" y="10304"/>
                    <a:pt x="24084" y="10272"/>
                  </a:cubicBezTo>
                  <a:cubicBezTo>
                    <a:pt x="23417" y="9772"/>
                    <a:pt x="24518" y="6836"/>
                    <a:pt x="23918" y="6636"/>
                  </a:cubicBezTo>
                  <a:cubicBezTo>
                    <a:pt x="23647" y="6543"/>
                    <a:pt x="23349" y="6501"/>
                    <a:pt x="23030" y="6501"/>
                  </a:cubicBezTo>
                  <a:cubicBezTo>
                    <a:pt x="21305" y="6501"/>
                    <a:pt x="19000" y="7726"/>
                    <a:pt x="17480" y="8571"/>
                  </a:cubicBezTo>
                  <a:cubicBezTo>
                    <a:pt x="16979" y="8838"/>
                    <a:pt x="16079" y="9972"/>
                    <a:pt x="15612" y="10105"/>
                  </a:cubicBezTo>
                  <a:cubicBezTo>
                    <a:pt x="15430" y="10164"/>
                    <a:pt x="15217" y="10191"/>
                    <a:pt x="14993" y="10191"/>
                  </a:cubicBezTo>
                  <a:cubicBezTo>
                    <a:pt x="13942" y="10191"/>
                    <a:pt x="12637" y="9604"/>
                    <a:pt x="13077" y="8971"/>
                  </a:cubicBezTo>
                  <a:cubicBezTo>
                    <a:pt x="14277" y="7303"/>
                    <a:pt x="17446" y="6903"/>
                    <a:pt x="19148" y="5569"/>
                  </a:cubicBezTo>
                  <a:cubicBezTo>
                    <a:pt x="20682" y="4368"/>
                    <a:pt x="23351" y="1933"/>
                    <a:pt x="23317" y="699"/>
                  </a:cubicBezTo>
                  <a:cubicBezTo>
                    <a:pt x="23307" y="195"/>
                    <a:pt x="22690" y="1"/>
                    <a:pt x="21774" y="1"/>
                  </a:cubicBezTo>
                  <a:close/>
                </a:path>
              </a:pathLst>
            </a:custGeom>
            <a:solidFill>
              <a:srgbClr val="92E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4015610" y="1972459"/>
              <a:ext cx="382922" cy="368794"/>
            </a:xfrm>
            <a:custGeom>
              <a:avLst/>
              <a:gdLst/>
              <a:ahLst/>
              <a:cxnLst/>
              <a:rect l="l" t="t" r="r" b="b"/>
              <a:pathLst>
                <a:path w="21683" h="20883" extrusionOk="0">
                  <a:moveTo>
                    <a:pt x="17671" y="0"/>
                  </a:moveTo>
                  <a:cubicBezTo>
                    <a:pt x="17651" y="0"/>
                    <a:pt x="17632" y="1"/>
                    <a:pt x="17613" y="1"/>
                  </a:cubicBezTo>
                  <a:cubicBezTo>
                    <a:pt x="13477" y="202"/>
                    <a:pt x="8473" y="3204"/>
                    <a:pt x="5204" y="5972"/>
                  </a:cubicBezTo>
                  <a:cubicBezTo>
                    <a:pt x="4537" y="6539"/>
                    <a:pt x="3703" y="7940"/>
                    <a:pt x="3403" y="8541"/>
                  </a:cubicBezTo>
                  <a:cubicBezTo>
                    <a:pt x="2836" y="9642"/>
                    <a:pt x="3169" y="11309"/>
                    <a:pt x="2569" y="12477"/>
                  </a:cubicBezTo>
                  <a:cubicBezTo>
                    <a:pt x="2169" y="13278"/>
                    <a:pt x="1" y="15045"/>
                    <a:pt x="1" y="15679"/>
                  </a:cubicBezTo>
                  <a:cubicBezTo>
                    <a:pt x="1" y="16000"/>
                    <a:pt x="352" y="16093"/>
                    <a:pt x="847" y="16093"/>
                  </a:cubicBezTo>
                  <a:cubicBezTo>
                    <a:pt x="1542" y="16093"/>
                    <a:pt x="2521" y="15909"/>
                    <a:pt x="3211" y="15909"/>
                  </a:cubicBezTo>
                  <a:cubicBezTo>
                    <a:pt x="3514" y="15909"/>
                    <a:pt x="3760" y="15944"/>
                    <a:pt x="3903" y="16046"/>
                  </a:cubicBezTo>
                  <a:cubicBezTo>
                    <a:pt x="4671" y="16613"/>
                    <a:pt x="4671" y="19349"/>
                    <a:pt x="5471" y="20049"/>
                  </a:cubicBezTo>
                  <a:cubicBezTo>
                    <a:pt x="5822" y="20346"/>
                    <a:pt x="6740" y="20883"/>
                    <a:pt x="7449" y="20883"/>
                  </a:cubicBezTo>
                  <a:cubicBezTo>
                    <a:pt x="7617" y="20883"/>
                    <a:pt x="7772" y="20853"/>
                    <a:pt x="7906" y="20783"/>
                  </a:cubicBezTo>
                  <a:cubicBezTo>
                    <a:pt x="10375" y="19449"/>
                    <a:pt x="11409" y="15446"/>
                    <a:pt x="13544" y="13778"/>
                  </a:cubicBezTo>
                  <a:cubicBezTo>
                    <a:pt x="15412" y="12310"/>
                    <a:pt x="18881" y="12310"/>
                    <a:pt x="20448" y="10442"/>
                  </a:cubicBezTo>
                  <a:cubicBezTo>
                    <a:pt x="21483" y="9208"/>
                    <a:pt x="21683" y="5672"/>
                    <a:pt x="21483" y="4505"/>
                  </a:cubicBezTo>
                  <a:cubicBezTo>
                    <a:pt x="21153" y="2529"/>
                    <a:pt x="19166" y="0"/>
                    <a:pt x="17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5180796" y="3310709"/>
              <a:ext cx="120194" cy="186331"/>
            </a:xfrm>
            <a:custGeom>
              <a:avLst/>
              <a:gdLst/>
              <a:ahLst/>
              <a:cxnLst/>
              <a:rect l="l" t="t" r="r" b="b"/>
              <a:pathLst>
                <a:path w="6806" h="10551" extrusionOk="0">
                  <a:moveTo>
                    <a:pt x="4808" y="1"/>
                  </a:moveTo>
                  <a:cubicBezTo>
                    <a:pt x="4566" y="1"/>
                    <a:pt x="4329" y="40"/>
                    <a:pt x="4104" y="142"/>
                  </a:cubicBezTo>
                  <a:cubicBezTo>
                    <a:pt x="3170" y="676"/>
                    <a:pt x="1769" y="2778"/>
                    <a:pt x="1269" y="3812"/>
                  </a:cubicBezTo>
                  <a:cubicBezTo>
                    <a:pt x="701" y="4979"/>
                    <a:pt x="1" y="7548"/>
                    <a:pt x="68" y="8648"/>
                  </a:cubicBezTo>
                  <a:cubicBezTo>
                    <a:pt x="101" y="9249"/>
                    <a:pt x="435" y="10483"/>
                    <a:pt x="968" y="10550"/>
                  </a:cubicBezTo>
                  <a:cubicBezTo>
                    <a:pt x="976" y="10551"/>
                    <a:pt x="984" y="10551"/>
                    <a:pt x="993" y="10551"/>
                  </a:cubicBezTo>
                  <a:cubicBezTo>
                    <a:pt x="1379" y="10551"/>
                    <a:pt x="2377" y="9807"/>
                    <a:pt x="2736" y="9382"/>
                  </a:cubicBezTo>
                  <a:cubicBezTo>
                    <a:pt x="4571" y="7181"/>
                    <a:pt x="6806" y="3712"/>
                    <a:pt x="6639" y="943"/>
                  </a:cubicBezTo>
                  <a:cubicBezTo>
                    <a:pt x="6606" y="543"/>
                    <a:pt x="5705" y="176"/>
                    <a:pt x="5271" y="42"/>
                  </a:cubicBezTo>
                  <a:cubicBezTo>
                    <a:pt x="5116" y="16"/>
                    <a:pt x="4961" y="1"/>
                    <a:pt x="4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4604684" y="2262590"/>
              <a:ext cx="110764" cy="110852"/>
            </a:xfrm>
            <a:custGeom>
              <a:avLst/>
              <a:gdLst/>
              <a:ahLst/>
              <a:cxnLst/>
              <a:rect l="l" t="t" r="r" b="b"/>
              <a:pathLst>
                <a:path w="6272" h="6277" extrusionOk="0">
                  <a:moveTo>
                    <a:pt x="4747" y="0"/>
                  </a:moveTo>
                  <a:cubicBezTo>
                    <a:pt x="4359" y="0"/>
                    <a:pt x="3947" y="93"/>
                    <a:pt x="3737" y="251"/>
                  </a:cubicBezTo>
                  <a:cubicBezTo>
                    <a:pt x="3236" y="685"/>
                    <a:pt x="3370" y="2419"/>
                    <a:pt x="2869" y="2886"/>
                  </a:cubicBezTo>
                  <a:cubicBezTo>
                    <a:pt x="2724" y="3012"/>
                    <a:pt x="2504" y="3048"/>
                    <a:pt x="2253" y="3048"/>
                  </a:cubicBezTo>
                  <a:cubicBezTo>
                    <a:pt x="1916" y="3048"/>
                    <a:pt x="1523" y="2982"/>
                    <a:pt x="1186" y="2982"/>
                  </a:cubicBezTo>
                  <a:cubicBezTo>
                    <a:pt x="911" y="2982"/>
                    <a:pt x="673" y="3026"/>
                    <a:pt x="534" y="3186"/>
                  </a:cubicBezTo>
                  <a:cubicBezTo>
                    <a:pt x="101" y="3687"/>
                    <a:pt x="1" y="5255"/>
                    <a:pt x="334" y="5755"/>
                  </a:cubicBezTo>
                  <a:cubicBezTo>
                    <a:pt x="600" y="6154"/>
                    <a:pt x="1543" y="6277"/>
                    <a:pt x="2219" y="6277"/>
                  </a:cubicBezTo>
                  <a:cubicBezTo>
                    <a:pt x="2392" y="6277"/>
                    <a:pt x="2547" y="6269"/>
                    <a:pt x="2669" y="6255"/>
                  </a:cubicBezTo>
                  <a:cubicBezTo>
                    <a:pt x="3370" y="6189"/>
                    <a:pt x="4904" y="5788"/>
                    <a:pt x="5338" y="5188"/>
                  </a:cubicBezTo>
                  <a:cubicBezTo>
                    <a:pt x="6038" y="4154"/>
                    <a:pt x="6272" y="1118"/>
                    <a:pt x="5571" y="251"/>
                  </a:cubicBezTo>
                  <a:cubicBezTo>
                    <a:pt x="5429" y="77"/>
                    <a:pt x="5098" y="0"/>
                    <a:pt x="4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4444458" y="2065543"/>
              <a:ext cx="1188801" cy="1601638"/>
            </a:xfrm>
            <a:custGeom>
              <a:avLst/>
              <a:gdLst/>
              <a:ahLst/>
              <a:cxnLst/>
              <a:rect l="l" t="t" r="r" b="b"/>
              <a:pathLst>
                <a:path w="67316" h="90693" extrusionOk="0">
                  <a:moveTo>
                    <a:pt x="25783" y="0"/>
                  </a:moveTo>
                  <a:cubicBezTo>
                    <a:pt x="24500" y="0"/>
                    <a:pt x="21774" y="1748"/>
                    <a:pt x="20882" y="3036"/>
                  </a:cubicBezTo>
                  <a:cubicBezTo>
                    <a:pt x="19681" y="4904"/>
                    <a:pt x="19014" y="7073"/>
                    <a:pt x="18947" y="9307"/>
                  </a:cubicBezTo>
                  <a:cubicBezTo>
                    <a:pt x="18947" y="10241"/>
                    <a:pt x="19781" y="12176"/>
                    <a:pt x="20515" y="12677"/>
                  </a:cubicBezTo>
                  <a:cubicBezTo>
                    <a:pt x="20905" y="12942"/>
                    <a:pt x="21661" y="13095"/>
                    <a:pt x="22390" y="13095"/>
                  </a:cubicBezTo>
                  <a:cubicBezTo>
                    <a:pt x="23034" y="13095"/>
                    <a:pt x="23656" y="12976"/>
                    <a:pt x="23984" y="12710"/>
                  </a:cubicBezTo>
                  <a:cubicBezTo>
                    <a:pt x="24451" y="12276"/>
                    <a:pt x="24184" y="10608"/>
                    <a:pt x="24551" y="10108"/>
                  </a:cubicBezTo>
                  <a:cubicBezTo>
                    <a:pt x="24852" y="9698"/>
                    <a:pt x="25961" y="8996"/>
                    <a:pt x="26608" y="8996"/>
                  </a:cubicBezTo>
                  <a:cubicBezTo>
                    <a:pt x="26750" y="8996"/>
                    <a:pt x="26869" y="9029"/>
                    <a:pt x="26953" y="9107"/>
                  </a:cubicBezTo>
                  <a:cubicBezTo>
                    <a:pt x="28321" y="10408"/>
                    <a:pt x="28654" y="14044"/>
                    <a:pt x="27820" y="15612"/>
                  </a:cubicBezTo>
                  <a:cubicBezTo>
                    <a:pt x="27090" y="16992"/>
                    <a:pt x="24494" y="18393"/>
                    <a:pt x="22508" y="18393"/>
                  </a:cubicBezTo>
                  <a:cubicBezTo>
                    <a:pt x="22045" y="18393"/>
                    <a:pt x="21615" y="18317"/>
                    <a:pt x="21249" y="18147"/>
                  </a:cubicBezTo>
                  <a:cubicBezTo>
                    <a:pt x="20549" y="17814"/>
                    <a:pt x="21149" y="15145"/>
                    <a:pt x="20515" y="14511"/>
                  </a:cubicBezTo>
                  <a:cubicBezTo>
                    <a:pt x="20104" y="14077"/>
                    <a:pt x="19130" y="13737"/>
                    <a:pt x="18364" y="13737"/>
                  </a:cubicBezTo>
                  <a:cubicBezTo>
                    <a:pt x="18011" y="13737"/>
                    <a:pt x="17702" y="13809"/>
                    <a:pt x="17513" y="13978"/>
                  </a:cubicBezTo>
                  <a:cubicBezTo>
                    <a:pt x="16779" y="14678"/>
                    <a:pt x="18013" y="17313"/>
                    <a:pt x="17413" y="18147"/>
                  </a:cubicBezTo>
                  <a:cubicBezTo>
                    <a:pt x="16779" y="19081"/>
                    <a:pt x="14177" y="18781"/>
                    <a:pt x="13310" y="19481"/>
                  </a:cubicBezTo>
                  <a:cubicBezTo>
                    <a:pt x="12643" y="20015"/>
                    <a:pt x="11542" y="21516"/>
                    <a:pt x="11442" y="22384"/>
                  </a:cubicBezTo>
                  <a:cubicBezTo>
                    <a:pt x="11375" y="23084"/>
                    <a:pt x="12976" y="24318"/>
                    <a:pt x="12576" y="24952"/>
                  </a:cubicBezTo>
                  <a:cubicBezTo>
                    <a:pt x="12456" y="25155"/>
                    <a:pt x="12223" y="25227"/>
                    <a:pt x="11926" y="25227"/>
                  </a:cubicBezTo>
                  <a:cubicBezTo>
                    <a:pt x="11174" y="25227"/>
                    <a:pt x="10012" y="24761"/>
                    <a:pt x="9245" y="24761"/>
                  </a:cubicBezTo>
                  <a:cubicBezTo>
                    <a:pt x="8969" y="24761"/>
                    <a:pt x="8743" y="24821"/>
                    <a:pt x="8607" y="24985"/>
                  </a:cubicBezTo>
                  <a:cubicBezTo>
                    <a:pt x="7673" y="26086"/>
                    <a:pt x="8340" y="29555"/>
                    <a:pt x="9374" y="30423"/>
                  </a:cubicBezTo>
                  <a:cubicBezTo>
                    <a:pt x="9731" y="30731"/>
                    <a:pt x="10508" y="30882"/>
                    <a:pt x="11306" y="30882"/>
                  </a:cubicBezTo>
                  <a:cubicBezTo>
                    <a:pt x="12148" y="30882"/>
                    <a:pt x="13016" y="30714"/>
                    <a:pt x="13443" y="30389"/>
                  </a:cubicBezTo>
                  <a:cubicBezTo>
                    <a:pt x="14011" y="29922"/>
                    <a:pt x="13677" y="27954"/>
                    <a:pt x="14277" y="27521"/>
                  </a:cubicBezTo>
                  <a:cubicBezTo>
                    <a:pt x="14446" y="27396"/>
                    <a:pt x="14678" y="27349"/>
                    <a:pt x="14946" y="27349"/>
                  </a:cubicBezTo>
                  <a:cubicBezTo>
                    <a:pt x="15789" y="27349"/>
                    <a:pt x="16995" y="27814"/>
                    <a:pt x="17767" y="27814"/>
                  </a:cubicBezTo>
                  <a:cubicBezTo>
                    <a:pt x="17868" y="27814"/>
                    <a:pt x="17962" y="27805"/>
                    <a:pt x="18047" y="27787"/>
                  </a:cubicBezTo>
                  <a:cubicBezTo>
                    <a:pt x="18749" y="27596"/>
                    <a:pt x="19758" y="26211"/>
                    <a:pt x="20487" y="26211"/>
                  </a:cubicBezTo>
                  <a:cubicBezTo>
                    <a:pt x="20519" y="26211"/>
                    <a:pt x="20551" y="26214"/>
                    <a:pt x="20582" y="26220"/>
                  </a:cubicBezTo>
                  <a:cubicBezTo>
                    <a:pt x="21549" y="26386"/>
                    <a:pt x="22950" y="28321"/>
                    <a:pt x="23117" y="29322"/>
                  </a:cubicBezTo>
                  <a:cubicBezTo>
                    <a:pt x="23250" y="30089"/>
                    <a:pt x="21583" y="31690"/>
                    <a:pt x="22116" y="32191"/>
                  </a:cubicBezTo>
                  <a:cubicBezTo>
                    <a:pt x="22244" y="32306"/>
                    <a:pt x="22423" y="32356"/>
                    <a:pt x="22633" y="32356"/>
                  </a:cubicBezTo>
                  <a:cubicBezTo>
                    <a:pt x="23577" y="32356"/>
                    <a:pt x="25146" y="31338"/>
                    <a:pt x="25419" y="30656"/>
                  </a:cubicBezTo>
                  <a:cubicBezTo>
                    <a:pt x="25852" y="29555"/>
                    <a:pt x="23417" y="27320"/>
                    <a:pt x="23851" y="26220"/>
                  </a:cubicBezTo>
                  <a:cubicBezTo>
                    <a:pt x="24184" y="25719"/>
                    <a:pt x="24718" y="25452"/>
                    <a:pt x="25319" y="25452"/>
                  </a:cubicBezTo>
                  <a:cubicBezTo>
                    <a:pt x="26720" y="25786"/>
                    <a:pt x="27587" y="29755"/>
                    <a:pt x="28988" y="30156"/>
                  </a:cubicBezTo>
                  <a:cubicBezTo>
                    <a:pt x="29050" y="30172"/>
                    <a:pt x="29114" y="30180"/>
                    <a:pt x="29181" y="30180"/>
                  </a:cubicBezTo>
                  <a:cubicBezTo>
                    <a:pt x="30141" y="30180"/>
                    <a:pt x="31603" y="28603"/>
                    <a:pt x="32554" y="28603"/>
                  </a:cubicBezTo>
                  <a:cubicBezTo>
                    <a:pt x="32613" y="28603"/>
                    <a:pt x="32669" y="28609"/>
                    <a:pt x="32724" y="28621"/>
                  </a:cubicBezTo>
                  <a:cubicBezTo>
                    <a:pt x="33925" y="28922"/>
                    <a:pt x="35859" y="31090"/>
                    <a:pt x="36226" y="32291"/>
                  </a:cubicBezTo>
                  <a:cubicBezTo>
                    <a:pt x="36493" y="33125"/>
                    <a:pt x="36160" y="35093"/>
                    <a:pt x="35559" y="35626"/>
                  </a:cubicBezTo>
                  <a:cubicBezTo>
                    <a:pt x="33816" y="37167"/>
                    <a:pt x="30755" y="37694"/>
                    <a:pt x="28187" y="37694"/>
                  </a:cubicBezTo>
                  <a:cubicBezTo>
                    <a:pt x="27808" y="37694"/>
                    <a:pt x="27439" y="37683"/>
                    <a:pt x="27087" y="37661"/>
                  </a:cubicBezTo>
                  <a:cubicBezTo>
                    <a:pt x="25752" y="37561"/>
                    <a:pt x="23117" y="36494"/>
                    <a:pt x="22150" y="35560"/>
                  </a:cubicBezTo>
                  <a:cubicBezTo>
                    <a:pt x="21483" y="34926"/>
                    <a:pt x="21349" y="32624"/>
                    <a:pt x="20582" y="32191"/>
                  </a:cubicBezTo>
                  <a:cubicBezTo>
                    <a:pt x="19597" y="31613"/>
                    <a:pt x="18310" y="31373"/>
                    <a:pt x="17002" y="31373"/>
                  </a:cubicBezTo>
                  <a:cubicBezTo>
                    <a:pt x="15740" y="31373"/>
                    <a:pt x="14458" y="31597"/>
                    <a:pt x="13410" y="31957"/>
                  </a:cubicBezTo>
                  <a:cubicBezTo>
                    <a:pt x="9641" y="33191"/>
                    <a:pt x="5037" y="36760"/>
                    <a:pt x="2936" y="40296"/>
                  </a:cubicBezTo>
                  <a:cubicBezTo>
                    <a:pt x="2169" y="41531"/>
                    <a:pt x="2936" y="44933"/>
                    <a:pt x="2169" y="46201"/>
                  </a:cubicBezTo>
                  <a:cubicBezTo>
                    <a:pt x="1935" y="46601"/>
                    <a:pt x="834" y="46801"/>
                    <a:pt x="634" y="47235"/>
                  </a:cubicBezTo>
                  <a:cubicBezTo>
                    <a:pt x="1" y="48469"/>
                    <a:pt x="167" y="51671"/>
                    <a:pt x="868" y="52872"/>
                  </a:cubicBezTo>
                  <a:cubicBezTo>
                    <a:pt x="2135" y="55107"/>
                    <a:pt x="4937" y="57309"/>
                    <a:pt x="7239" y="58109"/>
                  </a:cubicBezTo>
                  <a:cubicBezTo>
                    <a:pt x="7893" y="58333"/>
                    <a:pt x="8610" y="58410"/>
                    <a:pt x="9359" y="58410"/>
                  </a:cubicBezTo>
                  <a:cubicBezTo>
                    <a:pt x="11059" y="58410"/>
                    <a:pt x="12932" y="58011"/>
                    <a:pt x="14650" y="58011"/>
                  </a:cubicBezTo>
                  <a:cubicBezTo>
                    <a:pt x="15225" y="58011"/>
                    <a:pt x="15784" y="58056"/>
                    <a:pt x="16312" y="58176"/>
                  </a:cubicBezTo>
                  <a:cubicBezTo>
                    <a:pt x="17179" y="58376"/>
                    <a:pt x="19081" y="59443"/>
                    <a:pt x="19581" y="60277"/>
                  </a:cubicBezTo>
                  <a:cubicBezTo>
                    <a:pt x="20215" y="61378"/>
                    <a:pt x="19248" y="64347"/>
                    <a:pt x="19848" y="65481"/>
                  </a:cubicBezTo>
                  <a:cubicBezTo>
                    <a:pt x="20348" y="66415"/>
                    <a:pt x="23050" y="66382"/>
                    <a:pt x="23417" y="67282"/>
                  </a:cubicBezTo>
                  <a:cubicBezTo>
                    <a:pt x="24818" y="70551"/>
                    <a:pt x="21516" y="74954"/>
                    <a:pt x="22016" y="78457"/>
                  </a:cubicBezTo>
                  <a:cubicBezTo>
                    <a:pt x="22183" y="79658"/>
                    <a:pt x="24018" y="81493"/>
                    <a:pt x="24184" y="82593"/>
                  </a:cubicBezTo>
                  <a:cubicBezTo>
                    <a:pt x="24518" y="84661"/>
                    <a:pt x="23351" y="87463"/>
                    <a:pt x="24151" y="89331"/>
                  </a:cubicBezTo>
                  <a:cubicBezTo>
                    <a:pt x="24528" y="90204"/>
                    <a:pt x="26205" y="90693"/>
                    <a:pt x="27568" y="90693"/>
                  </a:cubicBezTo>
                  <a:cubicBezTo>
                    <a:pt x="28134" y="90693"/>
                    <a:pt x="28645" y="90608"/>
                    <a:pt x="28988" y="90432"/>
                  </a:cubicBezTo>
                  <a:cubicBezTo>
                    <a:pt x="31490" y="89131"/>
                    <a:pt x="34258" y="85929"/>
                    <a:pt x="35426" y="83394"/>
                  </a:cubicBezTo>
                  <a:cubicBezTo>
                    <a:pt x="36493" y="81092"/>
                    <a:pt x="35593" y="77490"/>
                    <a:pt x="36760" y="75455"/>
                  </a:cubicBezTo>
                  <a:cubicBezTo>
                    <a:pt x="37694" y="73820"/>
                    <a:pt x="40763" y="73053"/>
                    <a:pt x="41764" y="71419"/>
                  </a:cubicBezTo>
                  <a:cubicBezTo>
                    <a:pt x="43265" y="68984"/>
                    <a:pt x="42097" y="64514"/>
                    <a:pt x="43532" y="61979"/>
                  </a:cubicBezTo>
                  <a:cubicBezTo>
                    <a:pt x="44632" y="59977"/>
                    <a:pt x="47835" y="58810"/>
                    <a:pt x="48902" y="56741"/>
                  </a:cubicBezTo>
                  <a:cubicBezTo>
                    <a:pt x="49302" y="55908"/>
                    <a:pt x="49102" y="53439"/>
                    <a:pt x="48502" y="52972"/>
                  </a:cubicBezTo>
                  <a:cubicBezTo>
                    <a:pt x="47034" y="51771"/>
                    <a:pt x="43598" y="52605"/>
                    <a:pt x="42197" y="51304"/>
                  </a:cubicBezTo>
                  <a:cubicBezTo>
                    <a:pt x="41597" y="50737"/>
                    <a:pt x="42498" y="48135"/>
                    <a:pt x="42097" y="47201"/>
                  </a:cubicBezTo>
                  <a:cubicBezTo>
                    <a:pt x="41764" y="46334"/>
                    <a:pt x="39862" y="45300"/>
                    <a:pt x="39562" y="44399"/>
                  </a:cubicBezTo>
                  <a:cubicBezTo>
                    <a:pt x="39229" y="43432"/>
                    <a:pt x="39062" y="40997"/>
                    <a:pt x="39829" y="40296"/>
                  </a:cubicBezTo>
                  <a:cubicBezTo>
                    <a:pt x="39980" y="40161"/>
                    <a:pt x="40286" y="40107"/>
                    <a:pt x="40612" y="40107"/>
                  </a:cubicBezTo>
                  <a:cubicBezTo>
                    <a:pt x="41007" y="40107"/>
                    <a:pt x="41429" y="40187"/>
                    <a:pt x="41630" y="40296"/>
                  </a:cubicBezTo>
                  <a:cubicBezTo>
                    <a:pt x="43665" y="41430"/>
                    <a:pt x="45366" y="43899"/>
                    <a:pt x="46033" y="46167"/>
                  </a:cubicBezTo>
                  <a:cubicBezTo>
                    <a:pt x="46267" y="46901"/>
                    <a:pt x="45199" y="48769"/>
                    <a:pt x="45633" y="49470"/>
                  </a:cubicBezTo>
                  <a:cubicBezTo>
                    <a:pt x="45927" y="49910"/>
                    <a:pt x="47021" y="50221"/>
                    <a:pt x="47689" y="50221"/>
                  </a:cubicBezTo>
                  <a:cubicBezTo>
                    <a:pt x="47780" y="50221"/>
                    <a:pt x="47863" y="50215"/>
                    <a:pt x="47935" y="50203"/>
                  </a:cubicBezTo>
                  <a:cubicBezTo>
                    <a:pt x="50503" y="49770"/>
                    <a:pt x="54973" y="47868"/>
                    <a:pt x="55373" y="45834"/>
                  </a:cubicBezTo>
                  <a:cubicBezTo>
                    <a:pt x="55907" y="43365"/>
                    <a:pt x="49169" y="40563"/>
                    <a:pt x="49869" y="37795"/>
                  </a:cubicBezTo>
                  <a:cubicBezTo>
                    <a:pt x="49993" y="37337"/>
                    <a:pt x="51009" y="37130"/>
                    <a:pt x="52087" y="37130"/>
                  </a:cubicBezTo>
                  <a:cubicBezTo>
                    <a:pt x="53052" y="37130"/>
                    <a:pt x="54067" y="37295"/>
                    <a:pt x="54539" y="37594"/>
                  </a:cubicBezTo>
                  <a:cubicBezTo>
                    <a:pt x="55240" y="38061"/>
                    <a:pt x="55173" y="39996"/>
                    <a:pt x="55674" y="40597"/>
                  </a:cubicBezTo>
                  <a:cubicBezTo>
                    <a:pt x="57041" y="42198"/>
                    <a:pt x="59209" y="43298"/>
                    <a:pt x="61144" y="44299"/>
                  </a:cubicBezTo>
                  <a:cubicBezTo>
                    <a:pt x="62045" y="44800"/>
                    <a:pt x="64480" y="44933"/>
                    <a:pt x="64980" y="45767"/>
                  </a:cubicBezTo>
                  <a:cubicBezTo>
                    <a:pt x="65647" y="46834"/>
                    <a:pt x="63713" y="49736"/>
                    <a:pt x="64080" y="50871"/>
                  </a:cubicBezTo>
                  <a:cubicBezTo>
                    <a:pt x="64613" y="52372"/>
                    <a:pt x="65414" y="53773"/>
                    <a:pt x="66448" y="55007"/>
                  </a:cubicBezTo>
                  <a:cubicBezTo>
                    <a:pt x="67015" y="51705"/>
                    <a:pt x="67282" y="48402"/>
                    <a:pt x="67282" y="45066"/>
                  </a:cubicBezTo>
                  <a:cubicBezTo>
                    <a:pt x="67315" y="27821"/>
                    <a:pt x="59643" y="11442"/>
                    <a:pt x="46400" y="401"/>
                  </a:cubicBezTo>
                  <a:cubicBezTo>
                    <a:pt x="45833" y="835"/>
                    <a:pt x="45466" y="1435"/>
                    <a:pt x="45366" y="2136"/>
                  </a:cubicBezTo>
                  <a:cubicBezTo>
                    <a:pt x="45333" y="2636"/>
                    <a:pt x="46300" y="3970"/>
                    <a:pt x="46167" y="4404"/>
                  </a:cubicBezTo>
                  <a:cubicBezTo>
                    <a:pt x="45946" y="5166"/>
                    <a:pt x="44585" y="5746"/>
                    <a:pt x="43403" y="5746"/>
                  </a:cubicBezTo>
                  <a:cubicBezTo>
                    <a:pt x="42980" y="5746"/>
                    <a:pt x="42581" y="5672"/>
                    <a:pt x="42264" y="5505"/>
                  </a:cubicBezTo>
                  <a:cubicBezTo>
                    <a:pt x="41897" y="5305"/>
                    <a:pt x="41564" y="4170"/>
                    <a:pt x="41197" y="3937"/>
                  </a:cubicBezTo>
                  <a:cubicBezTo>
                    <a:pt x="40538" y="3483"/>
                    <a:pt x="39623" y="3363"/>
                    <a:pt x="38678" y="3363"/>
                  </a:cubicBezTo>
                  <a:cubicBezTo>
                    <a:pt x="37622" y="3363"/>
                    <a:pt x="36530" y="3513"/>
                    <a:pt x="35722" y="3513"/>
                  </a:cubicBezTo>
                  <a:cubicBezTo>
                    <a:pt x="35606" y="3513"/>
                    <a:pt x="35496" y="3510"/>
                    <a:pt x="35392" y="3503"/>
                  </a:cubicBezTo>
                  <a:cubicBezTo>
                    <a:pt x="35217" y="3512"/>
                    <a:pt x="35044" y="3516"/>
                    <a:pt x="34872" y="3516"/>
                  </a:cubicBezTo>
                  <a:cubicBezTo>
                    <a:pt x="34356" y="3516"/>
                    <a:pt x="33850" y="3478"/>
                    <a:pt x="33324" y="3403"/>
                  </a:cubicBezTo>
                  <a:cubicBezTo>
                    <a:pt x="30856" y="2636"/>
                    <a:pt x="28321" y="101"/>
                    <a:pt x="25819" y="1"/>
                  </a:cubicBezTo>
                  <a:cubicBezTo>
                    <a:pt x="25807" y="1"/>
                    <a:pt x="25795" y="0"/>
                    <a:pt x="2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580863" y="2828512"/>
              <a:ext cx="586171" cy="795318"/>
            </a:xfrm>
            <a:custGeom>
              <a:avLst/>
              <a:gdLst/>
              <a:ahLst/>
              <a:cxnLst/>
              <a:rect l="l" t="t" r="r" b="b"/>
              <a:pathLst>
                <a:path w="33192" h="45035" extrusionOk="0">
                  <a:moveTo>
                    <a:pt x="9201" y="0"/>
                  </a:moveTo>
                  <a:cubicBezTo>
                    <a:pt x="6930" y="0"/>
                    <a:pt x="4289" y="932"/>
                    <a:pt x="2018" y="932"/>
                  </a:cubicBezTo>
                  <a:cubicBezTo>
                    <a:pt x="1301" y="932"/>
                    <a:pt x="621" y="839"/>
                    <a:pt x="1" y="595"/>
                  </a:cubicBezTo>
                  <a:lnTo>
                    <a:pt x="1" y="1796"/>
                  </a:lnTo>
                  <a:lnTo>
                    <a:pt x="1" y="2096"/>
                  </a:lnTo>
                  <a:cubicBezTo>
                    <a:pt x="568" y="2363"/>
                    <a:pt x="1035" y="2796"/>
                    <a:pt x="1335" y="3363"/>
                  </a:cubicBezTo>
                  <a:cubicBezTo>
                    <a:pt x="1569" y="4031"/>
                    <a:pt x="1168" y="5532"/>
                    <a:pt x="635" y="5965"/>
                  </a:cubicBezTo>
                  <a:cubicBezTo>
                    <a:pt x="501" y="6065"/>
                    <a:pt x="335" y="6099"/>
                    <a:pt x="168" y="6099"/>
                  </a:cubicBezTo>
                  <a:cubicBezTo>
                    <a:pt x="301" y="7767"/>
                    <a:pt x="468" y="9401"/>
                    <a:pt x="735" y="11036"/>
                  </a:cubicBezTo>
                  <a:cubicBezTo>
                    <a:pt x="2336" y="12036"/>
                    <a:pt x="4437" y="12704"/>
                    <a:pt x="5505" y="14105"/>
                  </a:cubicBezTo>
                  <a:cubicBezTo>
                    <a:pt x="6139" y="14938"/>
                    <a:pt x="4771" y="16940"/>
                    <a:pt x="5505" y="17774"/>
                  </a:cubicBezTo>
                  <a:cubicBezTo>
                    <a:pt x="6939" y="19408"/>
                    <a:pt x="10175" y="19542"/>
                    <a:pt x="11776" y="20976"/>
                  </a:cubicBezTo>
                  <a:cubicBezTo>
                    <a:pt x="15545" y="24379"/>
                    <a:pt x="16146" y="31217"/>
                    <a:pt x="20349" y="35086"/>
                  </a:cubicBezTo>
                  <a:cubicBezTo>
                    <a:pt x="21083" y="35787"/>
                    <a:pt x="22851" y="36420"/>
                    <a:pt x="23584" y="37121"/>
                  </a:cubicBezTo>
                  <a:cubicBezTo>
                    <a:pt x="24585" y="38122"/>
                    <a:pt x="25019" y="39956"/>
                    <a:pt x="26086" y="40890"/>
                  </a:cubicBezTo>
                  <a:cubicBezTo>
                    <a:pt x="27898" y="42476"/>
                    <a:pt x="30934" y="45034"/>
                    <a:pt x="32698" y="45034"/>
                  </a:cubicBezTo>
                  <a:cubicBezTo>
                    <a:pt x="32752" y="45034"/>
                    <a:pt x="32806" y="45032"/>
                    <a:pt x="32858" y="45027"/>
                  </a:cubicBezTo>
                  <a:cubicBezTo>
                    <a:pt x="33191" y="45027"/>
                    <a:pt x="31990" y="42358"/>
                    <a:pt x="30990" y="41291"/>
                  </a:cubicBezTo>
                  <a:cubicBezTo>
                    <a:pt x="30256" y="40490"/>
                    <a:pt x="28521" y="40123"/>
                    <a:pt x="27721" y="39356"/>
                  </a:cubicBezTo>
                  <a:cubicBezTo>
                    <a:pt x="25553" y="37321"/>
                    <a:pt x="23017" y="34052"/>
                    <a:pt x="22784" y="31450"/>
                  </a:cubicBezTo>
                  <a:cubicBezTo>
                    <a:pt x="22517" y="28415"/>
                    <a:pt x="28388" y="27080"/>
                    <a:pt x="28688" y="23711"/>
                  </a:cubicBezTo>
                  <a:cubicBezTo>
                    <a:pt x="28822" y="22511"/>
                    <a:pt x="25886" y="19308"/>
                    <a:pt x="26120" y="18041"/>
                  </a:cubicBezTo>
                  <a:cubicBezTo>
                    <a:pt x="26353" y="16773"/>
                    <a:pt x="29622" y="15472"/>
                    <a:pt x="29455" y="14105"/>
                  </a:cubicBezTo>
                  <a:cubicBezTo>
                    <a:pt x="29155" y="11303"/>
                    <a:pt x="26186" y="8134"/>
                    <a:pt x="23851" y="6633"/>
                  </a:cubicBezTo>
                  <a:cubicBezTo>
                    <a:pt x="23387" y="6339"/>
                    <a:pt x="22600" y="6288"/>
                    <a:pt x="21736" y="6288"/>
                  </a:cubicBezTo>
                  <a:cubicBezTo>
                    <a:pt x="21270" y="6288"/>
                    <a:pt x="20781" y="6303"/>
                    <a:pt x="20308" y="6303"/>
                  </a:cubicBezTo>
                  <a:cubicBezTo>
                    <a:pt x="19270" y="6303"/>
                    <a:pt x="18312" y="6230"/>
                    <a:pt x="17847" y="5765"/>
                  </a:cubicBezTo>
                  <a:cubicBezTo>
                    <a:pt x="17313" y="5265"/>
                    <a:pt x="18147" y="3630"/>
                    <a:pt x="17614" y="3163"/>
                  </a:cubicBezTo>
                  <a:cubicBezTo>
                    <a:pt x="17432" y="3000"/>
                    <a:pt x="17145" y="2945"/>
                    <a:pt x="16806" y="2945"/>
                  </a:cubicBezTo>
                  <a:cubicBezTo>
                    <a:pt x="16110" y="2945"/>
                    <a:pt x="15195" y="3176"/>
                    <a:pt x="14520" y="3176"/>
                  </a:cubicBezTo>
                  <a:cubicBezTo>
                    <a:pt x="14312" y="3176"/>
                    <a:pt x="14126" y="3154"/>
                    <a:pt x="13978" y="3097"/>
                  </a:cubicBezTo>
                  <a:cubicBezTo>
                    <a:pt x="13010" y="2696"/>
                    <a:pt x="11943" y="595"/>
                    <a:pt x="11009" y="261"/>
                  </a:cubicBezTo>
                  <a:cubicBezTo>
                    <a:pt x="10446" y="74"/>
                    <a:pt x="9838" y="0"/>
                    <a:pt x="9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603256" y="2169859"/>
              <a:ext cx="474242" cy="508431"/>
            </a:xfrm>
            <a:custGeom>
              <a:avLst/>
              <a:gdLst/>
              <a:ahLst/>
              <a:cxnLst/>
              <a:rect l="l" t="t" r="r" b="b"/>
              <a:pathLst>
                <a:path w="26854" h="28790" extrusionOk="0">
                  <a:moveTo>
                    <a:pt x="21774" y="1"/>
                  </a:moveTo>
                  <a:cubicBezTo>
                    <a:pt x="19535" y="1"/>
                    <a:pt x="15512" y="1160"/>
                    <a:pt x="14211" y="1799"/>
                  </a:cubicBezTo>
                  <a:cubicBezTo>
                    <a:pt x="13143" y="2366"/>
                    <a:pt x="10842" y="4568"/>
                    <a:pt x="9741" y="5102"/>
                  </a:cubicBezTo>
                  <a:cubicBezTo>
                    <a:pt x="4971" y="11673"/>
                    <a:pt x="1668" y="19178"/>
                    <a:pt x="1" y="27117"/>
                  </a:cubicBezTo>
                  <a:cubicBezTo>
                    <a:pt x="234" y="27751"/>
                    <a:pt x="468" y="28485"/>
                    <a:pt x="901" y="28685"/>
                  </a:cubicBezTo>
                  <a:cubicBezTo>
                    <a:pt x="1060" y="28749"/>
                    <a:pt x="1348" y="28790"/>
                    <a:pt x="1639" y="28790"/>
                  </a:cubicBezTo>
                  <a:cubicBezTo>
                    <a:pt x="1957" y="28790"/>
                    <a:pt x="2279" y="28741"/>
                    <a:pt x="2436" y="28619"/>
                  </a:cubicBezTo>
                  <a:cubicBezTo>
                    <a:pt x="3203" y="28018"/>
                    <a:pt x="2536" y="26150"/>
                    <a:pt x="3136" y="25483"/>
                  </a:cubicBezTo>
                  <a:cubicBezTo>
                    <a:pt x="5738" y="22681"/>
                    <a:pt x="10975" y="22881"/>
                    <a:pt x="13410" y="19879"/>
                  </a:cubicBezTo>
                  <a:cubicBezTo>
                    <a:pt x="14077" y="19045"/>
                    <a:pt x="13043" y="16877"/>
                    <a:pt x="13944" y="16243"/>
                  </a:cubicBezTo>
                  <a:cubicBezTo>
                    <a:pt x="14539" y="15837"/>
                    <a:pt x="15201" y="15685"/>
                    <a:pt x="15900" y="15685"/>
                  </a:cubicBezTo>
                  <a:cubicBezTo>
                    <a:pt x="17998" y="15685"/>
                    <a:pt x="20428" y="17056"/>
                    <a:pt x="22371" y="17056"/>
                  </a:cubicBezTo>
                  <a:cubicBezTo>
                    <a:pt x="22975" y="17056"/>
                    <a:pt x="23532" y="16923"/>
                    <a:pt x="24018" y="16577"/>
                  </a:cubicBezTo>
                  <a:cubicBezTo>
                    <a:pt x="25519" y="15509"/>
                    <a:pt x="26853" y="11740"/>
                    <a:pt x="26153" y="10039"/>
                  </a:cubicBezTo>
                  <a:cubicBezTo>
                    <a:pt x="26130" y="9988"/>
                    <a:pt x="26066" y="9968"/>
                    <a:pt x="25974" y="9968"/>
                  </a:cubicBezTo>
                  <a:cubicBezTo>
                    <a:pt x="25592" y="9968"/>
                    <a:pt x="24720" y="10317"/>
                    <a:pt x="24283" y="10317"/>
                  </a:cubicBezTo>
                  <a:cubicBezTo>
                    <a:pt x="24198" y="10317"/>
                    <a:pt x="24130" y="10304"/>
                    <a:pt x="24084" y="10272"/>
                  </a:cubicBezTo>
                  <a:cubicBezTo>
                    <a:pt x="23417" y="9772"/>
                    <a:pt x="24518" y="6836"/>
                    <a:pt x="23918" y="6636"/>
                  </a:cubicBezTo>
                  <a:cubicBezTo>
                    <a:pt x="23647" y="6543"/>
                    <a:pt x="23349" y="6501"/>
                    <a:pt x="23030" y="6501"/>
                  </a:cubicBezTo>
                  <a:cubicBezTo>
                    <a:pt x="21305" y="6501"/>
                    <a:pt x="19000" y="7726"/>
                    <a:pt x="17480" y="8571"/>
                  </a:cubicBezTo>
                  <a:cubicBezTo>
                    <a:pt x="16979" y="8838"/>
                    <a:pt x="16079" y="9972"/>
                    <a:pt x="15612" y="10105"/>
                  </a:cubicBezTo>
                  <a:cubicBezTo>
                    <a:pt x="15430" y="10164"/>
                    <a:pt x="15217" y="10191"/>
                    <a:pt x="14993" y="10191"/>
                  </a:cubicBezTo>
                  <a:cubicBezTo>
                    <a:pt x="13942" y="10191"/>
                    <a:pt x="12637" y="9604"/>
                    <a:pt x="13077" y="8971"/>
                  </a:cubicBezTo>
                  <a:cubicBezTo>
                    <a:pt x="14277" y="7303"/>
                    <a:pt x="17446" y="6903"/>
                    <a:pt x="19148" y="5569"/>
                  </a:cubicBezTo>
                  <a:cubicBezTo>
                    <a:pt x="20682" y="4368"/>
                    <a:pt x="23351" y="1933"/>
                    <a:pt x="23317" y="699"/>
                  </a:cubicBezTo>
                  <a:cubicBezTo>
                    <a:pt x="23307" y="195"/>
                    <a:pt x="22690" y="1"/>
                    <a:pt x="21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5050026" y="3087597"/>
              <a:ext cx="47735" cy="65995"/>
            </a:xfrm>
            <a:custGeom>
              <a:avLst/>
              <a:gdLst/>
              <a:ahLst/>
              <a:cxnLst/>
              <a:rect l="l" t="t" r="r" b="b"/>
              <a:pathLst>
                <a:path w="2703" h="3737" extrusionOk="0">
                  <a:moveTo>
                    <a:pt x="1001" y="1"/>
                  </a:moveTo>
                  <a:cubicBezTo>
                    <a:pt x="1001" y="1"/>
                    <a:pt x="1" y="2069"/>
                    <a:pt x="2102" y="3737"/>
                  </a:cubicBezTo>
                  <a:cubicBezTo>
                    <a:pt x="2102" y="3737"/>
                    <a:pt x="2703" y="2369"/>
                    <a:pt x="1935" y="1468"/>
                  </a:cubicBezTo>
                  <a:cubicBezTo>
                    <a:pt x="1535" y="1035"/>
                    <a:pt x="1235" y="534"/>
                    <a:pt x="1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100692" y="2930320"/>
              <a:ext cx="47135" cy="65995"/>
            </a:xfrm>
            <a:custGeom>
              <a:avLst/>
              <a:gdLst/>
              <a:ahLst/>
              <a:cxnLst/>
              <a:rect l="l" t="t" r="r" b="b"/>
              <a:pathLst>
                <a:path w="2669" h="3737" extrusionOk="0">
                  <a:moveTo>
                    <a:pt x="1001" y="0"/>
                  </a:moveTo>
                  <a:cubicBezTo>
                    <a:pt x="1001" y="0"/>
                    <a:pt x="1" y="2068"/>
                    <a:pt x="2069" y="3736"/>
                  </a:cubicBezTo>
                  <a:cubicBezTo>
                    <a:pt x="2069" y="3736"/>
                    <a:pt x="2669" y="2369"/>
                    <a:pt x="1902" y="1435"/>
                  </a:cubicBezTo>
                  <a:cubicBezTo>
                    <a:pt x="1535" y="1001"/>
                    <a:pt x="1201" y="534"/>
                    <a:pt x="1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4999378" y="3271399"/>
              <a:ext cx="47717" cy="65995"/>
            </a:xfrm>
            <a:custGeom>
              <a:avLst/>
              <a:gdLst/>
              <a:ahLst/>
              <a:cxnLst/>
              <a:rect l="l" t="t" r="r" b="b"/>
              <a:pathLst>
                <a:path w="2702" h="3737" extrusionOk="0">
                  <a:moveTo>
                    <a:pt x="1001" y="0"/>
                  </a:moveTo>
                  <a:cubicBezTo>
                    <a:pt x="1001" y="0"/>
                    <a:pt x="0" y="2068"/>
                    <a:pt x="2101" y="3736"/>
                  </a:cubicBezTo>
                  <a:cubicBezTo>
                    <a:pt x="2101" y="3736"/>
                    <a:pt x="2702" y="2335"/>
                    <a:pt x="1935" y="1434"/>
                  </a:cubicBezTo>
                  <a:cubicBezTo>
                    <a:pt x="1534" y="1001"/>
                    <a:pt x="1234" y="534"/>
                    <a:pt x="1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5051209" y="3303204"/>
              <a:ext cx="35956" cy="64229"/>
            </a:xfrm>
            <a:custGeom>
              <a:avLst/>
              <a:gdLst/>
              <a:ahLst/>
              <a:cxnLst/>
              <a:rect l="l" t="t" r="r" b="b"/>
              <a:pathLst>
                <a:path w="2036" h="3637" extrusionOk="0">
                  <a:moveTo>
                    <a:pt x="2035" y="0"/>
                  </a:moveTo>
                  <a:cubicBezTo>
                    <a:pt x="2035" y="0"/>
                    <a:pt x="0" y="1035"/>
                    <a:pt x="668" y="3636"/>
                  </a:cubicBezTo>
                  <a:cubicBezTo>
                    <a:pt x="668" y="3636"/>
                    <a:pt x="1968" y="2902"/>
                    <a:pt x="1902" y="1702"/>
                  </a:cubicBezTo>
                  <a:cubicBezTo>
                    <a:pt x="1835" y="1134"/>
                    <a:pt x="1902" y="567"/>
                    <a:pt x="2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5026468" y="3386981"/>
              <a:ext cx="63629" cy="30411"/>
            </a:xfrm>
            <a:custGeom>
              <a:avLst/>
              <a:gdLst/>
              <a:ahLst/>
              <a:cxnLst/>
              <a:rect l="l" t="t" r="r" b="b"/>
              <a:pathLst>
                <a:path w="3603" h="1722" extrusionOk="0">
                  <a:moveTo>
                    <a:pt x="869" y="1"/>
                  </a:moveTo>
                  <a:cubicBezTo>
                    <a:pt x="386" y="1"/>
                    <a:pt x="0" y="126"/>
                    <a:pt x="0" y="126"/>
                  </a:cubicBezTo>
                  <a:cubicBezTo>
                    <a:pt x="851" y="1452"/>
                    <a:pt x="1959" y="1721"/>
                    <a:pt x="2721" y="1721"/>
                  </a:cubicBezTo>
                  <a:cubicBezTo>
                    <a:pt x="3244" y="1721"/>
                    <a:pt x="3603" y="1594"/>
                    <a:pt x="3603" y="1594"/>
                  </a:cubicBezTo>
                  <a:cubicBezTo>
                    <a:pt x="3069" y="1327"/>
                    <a:pt x="2636" y="960"/>
                    <a:pt x="2235" y="527"/>
                  </a:cubicBezTo>
                  <a:cubicBezTo>
                    <a:pt x="1850" y="109"/>
                    <a:pt x="1317" y="1"/>
                    <a:pt x="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4929269" y="3317332"/>
              <a:ext cx="47735" cy="65995"/>
            </a:xfrm>
            <a:custGeom>
              <a:avLst/>
              <a:gdLst/>
              <a:ahLst/>
              <a:cxnLst/>
              <a:rect l="l" t="t" r="r" b="b"/>
              <a:pathLst>
                <a:path w="2703" h="3737" extrusionOk="0">
                  <a:moveTo>
                    <a:pt x="1001" y="1"/>
                  </a:moveTo>
                  <a:cubicBezTo>
                    <a:pt x="1001" y="1"/>
                    <a:pt x="1" y="2069"/>
                    <a:pt x="2102" y="3737"/>
                  </a:cubicBezTo>
                  <a:cubicBezTo>
                    <a:pt x="2102" y="3737"/>
                    <a:pt x="2702" y="2369"/>
                    <a:pt x="1935" y="1469"/>
                  </a:cubicBezTo>
                  <a:cubicBezTo>
                    <a:pt x="1535" y="1035"/>
                    <a:pt x="1235" y="535"/>
                    <a:pt x="1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4948130" y="3398036"/>
              <a:ext cx="47717" cy="65995"/>
            </a:xfrm>
            <a:custGeom>
              <a:avLst/>
              <a:gdLst/>
              <a:ahLst/>
              <a:cxnLst/>
              <a:rect l="l" t="t" r="r" b="b"/>
              <a:pathLst>
                <a:path w="2702" h="373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2069"/>
                    <a:pt x="2101" y="3737"/>
                  </a:cubicBezTo>
                  <a:cubicBezTo>
                    <a:pt x="2101" y="3737"/>
                    <a:pt x="2702" y="2369"/>
                    <a:pt x="1935" y="1469"/>
                  </a:cubicBezTo>
                  <a:cubicBezTo>
                    <a:pt x="1534" y="1035"/>
                    <a:pt x="1234" y="535"/>
                    <a:pt x="1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052393" y="3235461"/>
              <a:ext cx="45369" cy="53033"/>
            </a:xfrm>
            <a:custGeom>
              <a:avLst/>
              <a:gdLst/>
              <a:ahLst/>
              <a:cxnLst/>
              <a:rect l="l" t="t" r="r" b="b"/>
              <a:pathLst>
                <a:path w="2569" h="3003" extrusionOk="0">
                  <a:moveTo>
                    <a:pt x="2469" y="0"/>
                  </a:moveTo>
                  <a:lnTo>
                    <a:pt x="2469" y="0"/>
                  </a:lnTo>
                  <a:cubicBezTo>
                    <a:pt x="2035" y="401"/>
                    <a:pt x="1568" y="734"/>
                    <a:pt x="1034" y="968"/>
                  </a:cubicBezTo>
                  <a:cubicBezTo>
                    <a:pt x="0" y="1501"/>
                    <a:pt x="0" y="3002"/>
                    <a:pt x="0" y="3002"/>
                  </a:cubicBezTo>
                  <a:cubicBezTo>
                    <a:pt x="2568" y="2269"/>
                    <a:pt x="2469" y="0"/>
                    <a:pt x="2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5111888" y="3032816"/>
              <a:ext cx="45369" cy="53616"/>
            </a:xfrm>
            <a:custGeom>
              <a:avLst/>
              <a:gdLst/>
              <a:ahLst/>
              <a:cxnLst/>
              <a:rect l="l" t="t" r="r" b="b"/>
              <a:pathLst>
                <a:path w="2569" h="3036" extrusionOk="0">
                  <a:moveTo>
                    <a:pt x="2469" y="0"/>
                  </a:moveTo>
                  <a:lnTo>
                    <a:pt x="2469" y="0"/>
                  </a:lnTo>
                  <a:cubicBezTo>
                    <a:pt x="2035" y="401"/>
                    <a:pt x="1568" y="734"/>
                    <a:pt x="1034" y="968"/>
                  </a:cubicBezTo>
                  <a:cubicBezTo>
                    <a:pt x="0" y="1535"/>
                    <a:pt x="0" y="3036"/>
                    <a:pt x="0" y="3036"/>
                  </a:cubicBezTo>
                  <a:cubicBezTo>
                    <a:pt x="2569" y="2302"/>
                    <a:pt x="2469" y="1"/>
                    <a:pt x="2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5104224" y="3110855"/>
              <a:ext cx="67761" cy="22587"/>
            </a:xfrm>
            <a:custGeom>
              <a:avLst/>
              <a:gdLst/>
              <a:ahLst/>
              <a:cxnLst/>
              <a:rect l="l" t="t" r="r" b="b"/>
              <a:pathLst>
                <a:path w="3837" h="1279" extrusionOk="0">
                  <a:moveTo>
                    <a:pt x="1745" y="1"/>
                  </a:moveTo>
                  <a:cubicBezTo>
                    <a:pt x="781" y="1"/>
                    <a:pt x="1" y="885"/>
                    <a:pt x="1" y="885"/>
                  </a:cubicBezTo>
                  <a:cubicBezTo>
                    <a:pt x="588" y="1171"/>
                    <a:pt x="1118" y="1279"/>
                    <a:pt x="1583" y="1279"/>
                  </a:cubicBezTo>
                  <a:cubicBezTo>
                    <a:pt x="3018" y="1279"/>
                    <a:pt x="3837" y="251"/>
                    <a:pt x="3837" y="251"/>
                  </a:cubicBezTo>
                  <a:lnTo>
                    <a:pt x="3837" y="251"/>
                  </a:lnTo>
                  <a:cubicBezTo>
                    <a:pt x="3742" y="257"/>
                    <a:pt x="3648" y="260"/>
                    <a:pt x="3553" y="260"/>
                  </a:cubicBezTo>
                  <a:cubicBezTo>
                    <a:pt x="3081" y="260"/>
                    <a:pt x="2608" y="190"/>
                    <a:pt x="2135" y="51"/>
                  </a:cubicBezTo>
                  <a:cubicBezTo>
                    <a:pt x="2003" y="16"/>
                    <a:pt x="1872" y="1"/>
                    <a:pt x="1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4959909" y="2960359"/>
              <a:ext cx="193818" cy="568493"/>
            </a:xfrm>
            <a:custGeom>
              <a:avLst/>
              <a:gdLst/>
              <a:ahLst/>
              <a:cxnLst/>
              <a:rect l="l" t="t" r="r" b="b"/>
              <a:pathLst>
                <a:path w="10975" h="32191" fill="none" extrusionOk="0">
                  <a:moveTo>
                    <a:pt x="0" y="32190"/>
                  </a:moveTo>
                  <a:cubicBezTo>
                    <a:pt x="2202" y="27820"/>
                    <a:pt x="3970" y="23217"/>
                    <a:pt x="5170" y="18480"/>
                  </a:cubicBezTo>
                  <a:cubicBezTo>
                    <a:pt x="7172" y="10641"/>
                    <a:pt x="10975" y="0"/>
                    <a:pt x="10975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5093028" y="3075818"/>
              <a:ext cx="121377" cy="67179"/>
            </a:xfrm>
            <a:custGeom>
              <a:avLst/>
              <a:gdLst/>
              <a:ahLst/>
              <a:cxnLst/>
              <a:rect l="l" t="t" r="r" b="b"/>
              <a:pathLst>
                <a:path w="6873" h="3804" fill="none" extrusionOk="0">
                  <a:moveTo>
                    <a:pt x="6872" y="0"/>
                  </a:moveTo>
                  <a:cubicBezTo>
                    <a:pt x="6872" y="0"/>
                    <a:pt x="2402" y="101"/>
                    <a:pt x="1" y="3803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4988765" y="3121168"/>
              <a:ext cx="79541" cy="114313"/>
            </a:xfrm>
            <a:custGeom>
              <a:avLst/>
              <a:gdLst/>
              <a:ahLst/>
              <a:cxnLst/>
              <a:rect l="l" t="t" r="r" b="b"/>
              <a:pathLst>
                <a:path w="4504" h="6473" fill="none" extrusionOk="0">
                  <a:moveTo>
                    <a:pt x="1" y="1"/>
                  </a:moveTo>
                  <a:cubicBezTo>
                    <a:pt x="1" y="1"/>
                    <a:pt x="4504" y="1769"/>
                    <a:pt x="4337" y="647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5012323" y="3330894"/>
              <a:ext cx="143170" cy="76591"/>
            </a:xfrm>
            <a:custGeom>
              <a:avLst/>
              <a:gdLst/>
              <a:ahLst/>
              <a:cxnLst/>
              <a:rect l="l" t="t" r="r" b="b"/>
              <a:pathLst>
                <a:path w="8107" h="4337" fill="none" extrusionOk="0">
                  <a:moveTo>
                    <a:pt x="8107" y="1868"/>
                  </a:moveTo>
                  <a:cubicBezTo>
                    <a:pt x="8107" y="1868"/>
                    <a:pt x="3337" y="0"/>
                    <a:pt x="1" y="433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4911592" y="3334426"/>
              <a:ext cx="88388" cy="101934"/>
            </a:xfrm>
            <a:custGeom>
              <a:avLst/>
              <a:gdLst/>
              <a:ahLst/>
              <a:cxnLst/>
              <a:rect l="l" t="t" r="r" b="b"/>
              <a:pathLst>
                <a:path w="5005" h="5772" fill="none" extrusionOk="0">
                  <a:moveTo>
                    <a:pt x="5004" y="5771"/>
                  </a:moveTo>
                  <a:cubicBezTo>
                    <a:pt x="5004" y="5771"/>
                    <a:pt x="3070" y="1635"/>
                    <a:pt x="1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5180196" y="3036913"/>
              <a:ext cx="31258" cy="52486"/>
            </a:xfrm>
            <a:custGeom>
              <a:avLst/>
              <a:gdLst/>
              <a:ahLst/>
              <a:cxnLst/>
              <a:rect l="l" t="t" r="r" b="b"/>
              <a:pathLst>
                <a:path w="1770" h="2972" extrusionOk="0">
                  <a:moveTo>
                    <a:pt x="892" y="0"/>
                  </a:moveTo>
                  <a:cubicBezTo>
                    <a:pt x="447" y="0"/>
                    <a:pt x="0" y="310"/>
                    <a:pt x="35" y="903"/>
                  </a:cubicBezTo>
                  <a:cubicBezTo>
                    <a:pt x="68" y="1365"/>
                    <a:pt x="526" y="2971"/>
                    <a:pt x="988" y="2971"/>
                  </a:cubicBezTo>
                  <a:cubicBezTo>
                    <a:pt x="993" y="2971"/>
                    <a:pt x="998" y="2971"/>
                    <a:pt x="1002" y="2971"/>
                  </a:cubicBezTo>
                  <a:cubicBezTo>
                    <a:pt x="1503" y="2937"/>
                    <a:pt x="1770" y="1269"/>
                    <a:pt x="1736" y="802"/>
                  </a:cubicBezTo>
                  <a:cubicBezTo>
                    <a:pt x="1704" y="260"/>
                    <a:pt x="1299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5183745" y="3069337"/>
              <a:ext cx="31276" cy="52856"/>
            </a:xfrm>
            <a:custGeom>
              <a:avLst/>
              <a:gdLst/>
              <a:ahLst/>
              <a:cxnLst/>
              <a:rect l="l" t="t" r="r" b="b"/>
              <a:pathLst>
                <a:path w="1771" h="2993" extrusionOk="0">
                  <a:moveTo>
                    <a:pt x="748" y="0"/>
                  </a:moveTo>
                  <a:cubicBezTo>
                    <a:pt x="744" y="0"/>
                    <a:pt x="739" y="0"/>
                    <a:pt x="735" y="1"/>
                  </a:cubicBezTo>
                  <a:cubicBezTo>
                    <a:pt x="268" y="34"/>
                    <a:pt x="1" y="1735"/>
                    <a:pt x="34" y="2202"/>
                  </a:cubicBezTo>
                  <a:cubicBezTo>
                    <a:pt x="66" y="2740"/>
                    <a:pt x="465" y="2992"/>
                    <a:pt x="868" y="2992"/>
                  </a:cubicBezTo>
                  <a:cubicBezTo>
                    <a:pt x="1316" y="2992"/>
                    <a:pt x="1770" y="2681"/>
                    <a:pt x="1735" y="2102"/>
                  </a:cubicBezTo>
                  <a:cubicBezTo>
                    <a:pt x="1702" y="1640"/>
                    <a:pt x="1211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5149380" y="3066335"/>
              <a:ext cx="58543" cy="29563"/>
            </a:xfrm>
            <a:custGeom>
              <a:avLst/>
              <a:gdLst/>
              <a:ahLst/>
              <a:cxnLst/>
              <a:rect l="l" t="t" r="r" b="b"/>
              <a:pathLst>
                <a:path w="3315" h="1674" extrusionOk="0">
                  <a:moveTo>
                    <a:pt x="1202" y="1"/>
                  </a:moveTo>
                  <a:cubicBezTo>
                    <a:pt x="1169" y="1"/>
                    <a:pt x="1139" y="2"/>
                    <a:pt x="1113" y="4"/>
                  </a:cubicBezTo>
                  <a:cubicBezTo>
                    <a:pt x="1" y="69"/>
                    <a:pt x="75" y="1674"/>
                    <a:pt x="1147" y="1674"/>
                  </a:cubicBezTo>
                  <a:cubicBezTo>
                    <a:pt x="1169" y="1674"/>
                    <a:pt x="1191" y="1673"/>
                    <a:pt x="1213" y="1672"/>
                  </a:cubicBezTo>
                  <a:cubicBezTo>
                    <a:pt x="1680" y="1672"/>
                    <a:pt x="3314" y="1171"/>
                    <a:pt x="3281" y="704"/>
                  </a:cubicBezTo>
                  <a:cubicBezTo>
                    <a:pt x="3250" y="263"/>
                    <a:pt x="1762" y="1"/>
                    <a:pt x="1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5187277" y="3062820"/>
              <a:ext cx="58543" cy="30146"/>
            </a:xfrm>
            <a:custGeom>
              <a:avLst/>
              <a:gdLst/>
              <a:ahLst/>
              <a:cxnLst/>
              <a:rect l="l" t="t" r="r" b="b"/>
              <a:pathLst>
                <a:path w="3315" h="1707" extrusionOk="0">
                  <a:moveTo>
                    <a:pt x="2167" y="1"/>
                  </a:moveTo>
                  <a:cubicBezTo>
                    <a:pt x="2146" y="1"/>
                    <a:pt x="2124" y="1"/>
                    <a:pt x="2102" y="3"/>
                  </a:cubicBezTo>
                  <a:cubicBezTo>
                    <a:pt x="1635" y="36"/>
                    <a:pt x="1" y="503"/>
                    <a:pt x="1" y="970"/>
                  </a:cubicBezTo>
                  <a:cubicBezTo>
                    <a:pt x="33" y="1413"/>
                    <a:pt x="1567" y="1706"/>
                    <a:pt x="2122" y="1706"/>
                  </a:cubicBezTo>
                  <a:cubicBezTo>
                    <a:pt x="2152" y="1706"/>
                    <a:pt x="2179" y="1705"/>
                    <a:pt x="2202" y="1704"/>
                  </a:cubicBezTo>
                  <a:cubicBezTo>
                    <a:pt x="3315" y="1638"/>
                    <a:pt x="3240" y="1"/>
                    <a:pt x="2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5179030" y="3061619"/>
              <a:ext cx="41554" cy="35567"/>
            </a:xfrm>
            <a:custGeom>
              <a:avLst/>
              <a:gdLst/>
              <a:ahLst/>
              <a:cxnLst/>
              <a:rect l="l" t="t" r="r" b="b"/>
              <a:pathLst>
                <a:path w="2353" h="2014" extrusionOk="0">
                  <a:moveTo>
                    <a:pt x="1079" y="1"/>
                  </a:moveTo>
                  <a:cubicBezTo>
                    <a:pt x="1053" y="1"/>
                    <a:pt x="1028" y="2"/>
                    <a:pt x="1002" y="4"/>
                  </a:cubicBezTo>
                  <a:cubicBezTo>
                    <a:pt x="435" y="37"/>
                    <a:pt x="1" y="504"/>
                    <a:pt x="34" y="1071"/>
                  </a:cubicBezTo>
                  <a:cubicBezTo>
                    <a:pt x="77" y="1654"/>
                    <a:pt x="554" y="2014"/>
                    <a:pt x="1048" y="2014"/>
                  </a:cubicBezTo>
                  <a:cubicBezTo>
                    <a:pt x="1316" y="2014"/>
                    <a:pt x="1590" y="1907"/>
                    <a:pt x="1802" y="1672"/>
                  </a:cubicBezTo>
                  <a:cubicBezTo>
                    <a:pt x="2352" y="1025"/>
                    <a:pt x="1898" y="1"/>
                    <a:pt x="1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5034097" y="3140593"/>
              <a:ext cx="31258" cy="53051"/>
            </a:xfrm>
            <a:custGeom>
              <a:avLst/>
              <a:gdLst/>
              <a:ahLst/>
              <a:cxnLst/>
              <a:rect l="l" t="t" r="r" b="b"/>
              <a:pathLst>
                <a:path w="1770" h="3004" extrusionOk="0">
                  <a:moveTo>
                    <a:pt x="892" y="0"/>
                  </a:moveTo>
                  <a:cubicBezTo>
                    <a:pt x="448" y="0"/>
                    <a:pt x="1" y="310"/>
                    <a:pt x="35" y="902"/>
                  </a:cubicBezTo>
                  <a:cubicBezTo>
                    <a:pt x="69" y="1369"/>
                    <a:pt x="536" y="3004"/>
                    <a:pt x="1003" y="3004"/>
                  </a:cubicBezTo>
                  <a:cubicBezTo>
                    <a:pt x="1470" y="2971"/>
                    <a:pt x="1770" y="1269"/>
                    <a:pt x="1737" y="802"/>
                  </a:cubicBezTo>
                  <a:cubicBezTo>
                    <a:pt x="1705" y="260"/>
                    <a:pt x="1299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5037664" y="3173599"/>
              <a:ext cx="30675" cy="52486"/>
            </a:xfrm>
            <a:custGeom>
              <a:avLst/>
              <a:gdLst/>
              <a:ahLst/>
              <a:cxnLst/>
              <a:rect l="l" t="t" r="r" b="b"/>
              <a:pathLst>
                <a:path w="1737" h="2972" extrusionOk="0">
                  <a:moveTo>
                    <a:pt x="748" y="0"/>
                  </a:moveTo>
                  <a:cubicBezTo>
                    <a:pt x="743" y="0"/>
                    <a:pt x="739" y="0"/>
                    <a:pt x="734" y="1"/>
                  </a:cubicBezTo>
                  <a:cubicBezTo>
                    <a:pt x="267" y="1"/>
                    <a:pt x="0" y="1702"/>
                    <a:pt x="0" y="2169"/>
                  </a:cubicBezTo>
                  <a:cubicBezTo>
                    <a:pt x="48" y="2711"/>
                    <a:pt x="454" y="2971"/>
                    <a:pt x="858" y="2971"/>
                  </a:cubicBezTo>
                  <a:cubicBezTo>
                    <a:pt x="1298" y="2971"/>
                    <a:pt x="1736" y="2661"/>
                    <a:pt x="1701" y="2069"/>
                  </a:cubicBezTo>
                  <a:cubicBezTo>
                    <a:pt x="1701" y="1607"/>
                    <a:pt x="1211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5003281" y="3170032"/>
              <a:ext cx="58543" cy="30128"/>
            </a:xfrm>
            <a:custGeom>
              <a:avLst/>
              <a:gdLst/>
              <a:ahLst/>
              <a:cxnLst/>
              <a:rect l="l" t="t" r="r" b="b"/>
              <a:pathLst>
                <a:path w="3315" h="1706" extrusionOk="0">
                  <a:moveTo>
                    <a:pt x="1193" y="0"/>
                  </a:moveTo>
                  <a:cubicBezTo>
                    <a:pt x="1164" y="0"/>
                    <a:pt x="1137" y="1"/>
                    <a:pt x="1113" y="3"/>
                  </a:cubicBezTo>
                  <a:cubicBezTo>
                    <a:pt x="1" y="68"/>
                    <a:pt x="76" y="1706"/>
                    <a:pt x="1149" y="1706"/>
                  </a:cubicBezTo>
                  <a:cubicBezTo>
                    <a:pt x="1170" y="1706"/>
                    <a:pt x="1192" y="1705"/>
                    <a:pt x="1213" y="1704"/>
                  </a:cubicBezTo>
                  <a:cubicBezTo>
                    <a:pt x="1680" y="1670"/>
                    <a:pt x="3315" y="1203"/>
                    <a:pt x="3281" y="736"/>
                  </a:cubicBezTo>
                  <a:cubicBezTo>
                    <a:pt x="3250" y="293"/>
                    <a:pt x="1745" y="0"/>
                    <a:pt x="1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5041196" y="3167083"/>
              <a:ext cx="58525" cy="29563"/>
            </a:xfrm>
            <a:custGeom>
              <a:avLst/>
              <a:gdLst/>
              <a:ahLst/>
              <a:cxnLst/>
              <a:rect l="l" t="t" r="r" b="b"/>
              <a:pathLst>
                <a:path w="3314" h="1674" extrusionOk="0">
                  <a:moveTo>
                    <a:pt x="2167" y="1"/>
                  </a:moveTo>
                  <a:cubicBezTo>
                    <a:pt x="2146" y="1"/>
                    <a:pt x="2124" y="2"/>
                    <a:pt x="2102" y="3"/>
                  </a:cubicBezTo>
                  <a:cubicBezTo>
                    <a:pt x="1635" y="3"/>
                    <a:pt x="0" y="503"/>
                    <a:pt x="34" y="970"/>
                  </a:cubicBezTo>
                  <a:cubicBezTo>
                    <a:pt x="34" y="1411"/>
                    <a:pt x="1549" y="1673"/>
                    <a:pt x="2112" y="1673"/>
                  </a:cubicBezTo>
                  <a:cubicBezTo>
                    <a:pt x="2146" y="1673"/>
                    <a:pt x="2176" y="1673"/>
                    <a:pt x="2202" y="1671"/>
                  </a:cubicBezTo>
                  <a:cubicBezTo>
                    <a:pt x="3314" y="1605"/>
                    <a:pt x="3239" y="1"/>
                    <a:pt x="2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5032949" y="3165335"/>
              <a:ext cx="41678" cy="35956"/>
            </a:xfrm>
            <a:custGeom>
              <a:avLst/>
              <a:gdLst/>
              <a:ahLst/>
              <a:cxnLst/>
              <a:rect l="l" t="t" r="r" b="b"/>
              <a:pathLst>
                <a:path w="2360" h="2036" extrusionOk="0">
                  <a:moveTo>
                    <a:pt x="1009" y="1"/>
                  </a:moveTo>
                  <a:cubicBezTo>
                    <a:pt x="995" y="1"/>
                    <a:pt x="981" y="1"/>
                    <a:pt x="968" y="2"/>
                  </a:cubicBezTo>
                  <a:cubicBezTo>
                    <a:pt x="434" y="68"/>
                    <a:pt x="0" y="535"/>
                    <a:pt x="34" y="1069"/>
                  </a:cubicBezTo>
                  <a:cubicBezTo>
                    <a:pt x="77" y="1660"/>
                    <a:pt x="566" y="2036"/>
                    <a:pt x="1058" y="2036"/>
                  </a:cubicBezTo>
                  <a:cubicBezTo>
                    <a:pt x="1315" y="2036"/>
                    <a:pt x="1573" y="1932"/>
                    <a:pt x="1768" y="1703"/>
                  </a:cubicBezTo>
                  <a:cubicBezTo>
                    <a:pt x="2360" y="1046"/>
                    <a:pt x="1883" y="1"/>
                    <a:pt x="1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4894480" y="3291972"/>
              <a:ext cx="31276" cy="52486"/>
            </a:xfrm>
            <a:custGeom>
              <a:avLst/>
              <a:gdLst/>
              <a:ahLst/>
              <a:cxnLst/>
              <a:rect l="l" t="t" r="r" b="b"/>
              <a:pathLst>
                <a:path w="1771" h="2972" extrusionOk="0">
                  <a:moveTo>
                    <a:pt x="893" y="1"/>
                  </a:moveTo>
                  <a:cubicBezTo>
                    <a:pt x="448" y="1"/>
                    <a:pt x="1" y="311"/>
                    <a:pt x="36" y="903"/>
                  </a:cubicBezTo>
                  <a:cubicBezTo>
                    <a:pt x="69" y="1365"/>
                    <a:pt x="527" y="2972"/>
                    <a:pt x="989" y="2972"/>
                  </a:cubicBezTo>
                  <a:cubicBezTo>
                    <a:pt x="994" y="2972"/>
                    <a:pt x="998" y="2972"/>
                    <a:pt x="1003" y="2971"/>
                  </a:cubicBezTo>
                  <a:cubicBezTo>
                    <a:pt x="1470" y="2971"/>
                    <a:pt x="1770" y="1270"/>
                    <a:pt x="1737" y="803"/>
                  </a:cubicBezTo>
                  <a:cubicBezTo>
                    <a:pt x="1705" y="261"/>
                    <a:pt x="1300" y="1"/>
                    <a:pt x="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4898047" y="3324413"/>
              <a:ext cx="31258" cy="53051"/>
            </a:xfrm>
            <a:custGeom>
              <a:avLst/>
              <a:gdLst/>
              <a:ahLst/>
              <a:cxnLst/>
              <a:rect l="l" t="t" r="r" b="b"/>
              <a:pathLst>
                <a:path w="1770" h="3004" extrusionOk="0">
                  <a:moveTo>
                    <a:pt x="734" y="0"/>
                  </a:moveTo>
                  <a:cubicBezTo>
                    <a:pt x="267" y="34"/>
                    <a:pt x="1" y="1735"/>
                    <a:pt x="34" y="2202"/>
                  </a:cubicBezTo>
                  <a:cubicBezTo>
                    <a:pt x="66" y="2744"/>
                    <a:pt x="471" y="3004"/>
                    <a:pt x="878" y="3004"/>
                  </a:cubicBezTo>
                  <a:cubicBezTo>
                    <a:pt x="1323" y="3004"/>
                    <a:pt x="1770" y="2694"/>
                    <a:pt x="1735" y="2102"/>
                  </a:cubicBezTo>
                  <a:cubicBezTo>
                    <a:pt x="1702" y="1635"/>
                    <a:pt x="1201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4863681" y="3320828"/>
              <a:ext cx="58543" cy="30146"/>
            </a:xfrm>
            <a:custGeom>
              <a:avLst/>
              <a:gdLst/>
              <a:ahLst/>
              <a:cxnLst/>
              <a:rect l="l" t="t" r="r" b="b"/>
              <a:pathLst>
                <a:path w="3315" h="1707" extrusionOk="0">
                  <a:moveTo>
                    <a:pt x="1192" y="1"/>
                  </a:moveTo>
                  <a:cubicBezTo>
                    <a:pt x="1163" y="1"/>
                    <a:pt x="1136" y="1"/>
                    <a:pt x="1113" y="3"/>
                  </a:cubicBezTo>
                  <a:cubicBezTo>
                    <a:pt x="0" y="68"/>
                    <a:pt x="75" y="1706"/>
                    <a:pt x="1148" y="1706"/>
                  </a:cubicBezTo>
                  <a:cubicBezTo>
                    <a:pt x="1169" y="1706"/>
                    <a:pt x="1191" y="1706"/>
                    <a:pt x="1213" y="1704"/>
                  </a:cubicBezTo>
                  <a:cubicBezTo>
                    <a:pt x="1680" y="1671"/>
                    <a:pt x="3314" y="1204"/>
                    <a:pt x="3281" y="737"/>
                  </a:cubicBezTo>
                  <a:cubicBezTo>
                    <a:pt x="3249" y="294"/>
                    <a:pt x="174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4900996" y="3317897"/>
              <a:ext cx="58543" cy="30128"/>
            </a:xfrm>
            <a:custGeom>
              <a:avLst/>
              <a:gdLst/>
              <a:ahLst/>
              <a:cxnLst/>
              <a:rect l="l" t="t" r="r" b="b"/>
              <a:pathLst>
                <a:path w="3315" h="1706" extrusionOk="0">
                  <a:moveTo>
                    <a:pt x="2166" y="0"/>
                  </a:moveTo>
                  <a:cubicBezTo>
                    <a:pt x="2145" y="0"/>
                    <a:pt x="2124" y="1"/>
                    <a:pt x="2102" y="2"/>
                  </a:cubicBezTo>
                  <a:lnTo>
                    <a:pt x="2135" y="2"/>
                  </a:lnTo>
                  <a:cubicBezTo>
                    <a:pt x="1668" y="36"/>
                    <a:pt x="0" y="503"/>
                    <a:pt x="34" y="970"/>
                  </a:cubicBezTo>
                  <a:cubicBezTo>
                    <a:pt x="65" y="1413"/>
                    <a:pt x="1600" y="1706"/>
                    <a:pt x="2155" y="1706"/>
                  </a:cubicBezTo>
                  <a:cubicBezTo>
                    <a:pt x="2185" y="1706"/>
                    <a:pt x="2212" y="1705"/>
                    <a:pt x="2235" y="1703"/>
                  </a:cubicBezTo>
                  <a:cubicBezTo>
                    <a:pt x="3315" y="1638"/>
                    <a:pt x="3239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4893932" y="3316731"/>
              <a:ext cx="41660" cy="35532"/>
            </a:xfrm>
            <a:custGeom>
              <a:avLst/>
              <a:gdLst/>
              <a:ahLst/>
              <a:cxnLst/>
              <a:rect l="l" t="t" r="r" b="b"/>
              <a:pathLst>
                <a:path w="2359" h="2012" extrusionOk="0">
                  <a:moveTo>
                    <a:pt x="1010" y="1"/>
                  </a:moveTo>
                  <a:cubicBezTo>
                    <a:pt x="996" y="1"/>
                    <a:pt x="982" y="1"/>
                    <a:pt x="967" y="2"/>
                  </a:cubicBezTo>
                  <a:cubicBezTo>
                    <a:pt x="400" y="35"/>
                    <a:pt x="0" y="502"/>
                    <a:pt x="33" y="1069"/>
                  </a:cubicBezTo>
                  <a:cubicBezTo>
                    <a:pt x="55" y="1652"/>
                    <a:pt x="524" y="2011"/>
                    <a:pt x="1015" y="2011"/>
                  </a:cubicBezTo>
                  <a:cubicBezTo>
                    <a:pt x="1282" y="2011"/>
                    <a:pt x="1556" y="1905"/>
                    <a:pt x="1768" y="1669"/>
                  </a:cubicBezTo>
                  <a:cubicBezTo>
                    <a:pt x="2359" y="1013"/>
                    <a:pt x="1884" y="1"/>
                    <a:pt x="1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5154271" y="2911441"/>
              <a:ext cx="31258" cy="52486"/>
            </a:xfrm>
            <a:custGeom>
              <a:avLst/>
              <a:gdLst/>
              <a:ahLst/>
              <a:cxnLst/>
              <a:rect l="l" t="t" r="r" b="b"/>
              <a:pathLst>
                <a:path w="1770" h="2972" extrusionOk="0">
                  <a:moveTo>
                    <a:pt x="892" y="0"/>
                  </a:moveTo>
                  <a:cubicBezTo>
                    <a:pt x="447" y="0"/>
                    <a:pt x="0" y="310"/>
                    <a:pt x="35" y="902"/>
                  </a:cubicBezTo>
                  <a:cubicBezTo>
                    <a:pt x="68" y="1365"/>
                    <a:pt x="559" y="2971"/>
                    <a:pt x="1022" y="2971"/>
                  </a:cubicBezTo>
                  <a:cubicBezTo>
                    <a:pt x="1027" y="2971"/>
                    <a:pt x="1031" y="2971"/>
                    <a:pt x="1036" y="2971"/>
                  </a:cubicBezTo>
                  <a:cubicBezTo>
                    <a:pt x="1470" y="2937"/>
                    <a:pt x="1770" y="1269"/>
                    <a:pt x="1736" y="802"/>
                  </a:cubicBezTo>
                  <a:cubicBezTo>
                    <a:pt x="1705" y="260"/>
                    <a:pt x="1299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5158421" y="2943847"/>
              <a:ext cx="31258" cy="53086"/>
            </a:xfrm>
            <a:custGeom>
              <a:avLst/>
              <a:gdLst/>
              <a:ahLst/>
              <a:cxnLst/>
              <a:rect l="l" t="t" r="r" b="b"/>
              <a:pathLst>
                <a:path w="1770" h="3006" extrusionOk="0">
                  <a:moveTo>
                    <a:pt x="748" y="1"/>
                  </a:moveTo>
                  <a:cubicBezTo>
                    <a:pt x="744" y="1"/>
                    <a:pt x="739" y="1"/>
                    <a:pt x="734" y="1"/>
                  </a:cubicBezTo>
                  <a:cubicBezTo>
                    <a:pt x="267" y="35"/>
                    <a:pt x="0" y="1736"/>
                    <a:pt x="34" y="2203"/>
                  </a:cubicBezTo>
                  <a:cubicBezTo>
                    <a:pt x="66" y="2745"/>
                    <a:pt x="471" y="3005"/>
                    <a:pt x="878" y="3005"/>
                  </a:cubicBezTo>
                  <a:cubicBezTo>
                    <a:pt x="1323" y="3005"/>
                    <a:pt x="1770" y="2695"/>
                    <a:pt x="1735" y="2103"/>
                  </a:cubicBezTo>
                  <a:cubicBezTo>
                    <a:pt x="1702" y="1641"/>
                    <a:pt x="1211" y="1"/>
                    <a:pt x="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5122872" y="2940863"/>
              <a:ext cx="59126" cy="29563"/>
            </a:xfrm>
            <a:custGeom>
              <a:avLst/>
              <a:gdLst/>
              <a:ahLst/>
              <a:cxnLst/>
              <a:rect l="l" t="t" r="r" b="b"/>
              <a:pathLst>
                <a:path w="3348" h="1674" extrusionOk="0">
                  <a:moveTo>
                    <a:pt x="1207" y="1"/>
                  </a:moveTo>
                  <a:cubicBezTo>
                    <a:pt x="1173" y="1"/>
                    <a:pt x="1141" y="2"/>
                    <a:pt x="1113" y="4"/>
                  </a:cubicBezTo>
                  <a:cubicBezTo>
                    <a:pt x="1" y="69"/>
                    <a:pt x="107" y="1673"/>
                    <a:pt x="1181" y="1673"/>
                  </a:cubicBezTo>
                  <a:cubicBezTo>
                    <a:pt x="1202" y="1673"/>
                    <a:pt x="1224" y="1673"/>
                    <a:pt x="1246" y="1672"/>
                  </a:cubicBezTo>
                  <a:cubicBezTo>
                    <a:pt x="1713" y="1672"/>
                    <a:pt x="3348" y="1171"/>
                    <a:pt x="3314" y="704"/>
                  </a:cubicBezTo>
                  <a:cubicBezTo>
                    <a:pt x="3283" y="263"/>
                    <a:pt x="1795" y="1"/>
                    <a:pt x="1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5161371" y="2937348"/>
              <a:ext cx="58543" cy="30093"/>
            </a:xfrm>
            <a:custGeom>
              <a:avLst/>
              <a:gdLst/>
              <a:ahLst/>
              <a:cxnLst/>
              <a:rect l="l" t="t" r="r" b="b"/>
              <a:pathLst>
                <a:path w="3315" h="1704" extrusionOk="0">
                  <a:moveTo>
                    <a:pt x="2166" y="1"/>
                  </a:moveTo>
                  <a:cubicBezTo>
                    <a:pt x="2145" y="1"/>
                    <a:pt x="2123" y="1"/>
                    <a:pt x="2102" y="3"/>
                  </a:cubicBezTo>
                  <a:cubicBezTo>
                    <a:pt x="1635" y="36"/>
                    <a:pt x="0" y="503"/>
                    <a:pt x="34" y="970"/>
                  </a:cubicBezTo>
                  <a:cubicBezTo>
                    <a:pt x="34" y="1437"/>
                    <a:pt x="1735" y="1704"/>
                    <a:pt x="2202" y="1704"/>
                  </a:cubicBezTo>
                  <a:cubicBezTo>
                    <a:pt x="3314" y="1638"/>
                    <a:pt x="3239" y="1"/>
                    <a:pt x="2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5153123" y="2936147"/>
              <a:ext cx="42101" cy="35567"/>
            </a:xfrm>
            <a:custGeom>
              <a:avLst/>
              <a:gdLst/>
              <a:ahLst/>
              <a:cxnLst/>
              <a:rect l="l" t="t" r="r" b="b"/>
              <a:pathLst>
                <a:path w="2384" h="2014" extrusionOk="0">
                  <a:moveTo>
                    <a:pt x="1078" y="1"/>
                  </a:moveTo>
                  <a:cubicBezTo>
                    <a:pt x="1053" y="1"/>
                    <a:pt x="1027" y="2"/>
                    <a:pt x="1001" y="4"/>
                  </a:cubicBezTo>
                  <a:cubicBezTo>
                    <a:pt x="434" y="37"/>
                    <a:pt x="0" y="504"/>
                    <a:pt x="34" y="1071"/>
                  </a:cubicBezTo>
                  <a:cubicBezTo>
                    <a:pt x="77" y="1654"/>
                    <a:pt x="553" y="2014"/>
                    <a:pt x="1047" y="2014"/>
                  </a:cubicBezTo>
                  <a:cubicBezTo>
                    <a:pt x="1316" y="2014"/>
                    <a:pt x="1590" y="1907"/>
                    <a:pt x="1801" y="1672"/>
                  </a:cubicBezTo>
                  <a:cubicBezTo>
                    <a:pt x="2384" y="1025"/>
                    <a:pt x="1899" y="1"/>
                    <a:pt x="1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5089460" y="2980032"/>
              <a:ext cx="30693" cy="52803"/>
            </a:xfrm>
            <a:custGeom>
              <a:avLst/>
              <a:gdLst/>
              <a:ahLst/>
              <a:cxnLst/>
              <a:rect l="l" t="t" r="r" b="b"/>
              <a:pathLst>
                <a:path w="1738" h="2990" extrusionOk="0">
                  <a:moveTo>
                    <a:pt x="911" y="1"/>
                  </a:moveTo>
                  <a:cubicBezTo>
                    <a:pt x="461" y="1"/>
                    <a:pt x="1" y="321"/>
                    <a:pt x="36" y="921"/>
                  </a:cubicBezTo>
                  <a:cubicBezTo>
                    <a:pt x="69" y="1384"/>
                    <a:pt x="527" y="2990"/>
                    <a:pt x="989" y="2990"/>
                  </a:cubicBezTo>
                  <a:cubicBezTo>
                    <a:pt x="994" y="2990"/>
                    <a:pt x="999" y="2990"/>
                    <a:pt x="1003" y="2989"/>
                  </a:cubicBezTo>
                  <a:cubicBezTo>
                    <a:pt x="1470" y="2956"/>
                    <a:pt x="1737" y="1288"/>
                    <a:pt x="1737" y="788"/>
                  </a:cubicBezTo>
                  <a:cubicBezTo>
                    <a:pt x="1706" y="254"/>
                    <a:pt x="1312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5093028" y="3012773"/>
              <a:ext cx="30693" cy="52574"/>
            </a:xfrm>
            <a:custGeom>
              <a:avLst/>
              <a:gdLst/>
              <a:ahLst/>
              <a:cxnLst/>
              <a:rect l="l" t="t" r="r" b="b"/>
              <a:pathLst>
                <a:path w="1738" h="2977" extrusionOk="0">
                  <a:moveTo>
                    <a:pt x="749" y="1"/>
                  </a:moveTo>
                  <a:cubicBezTo>
                    <a:pt x="744" y="1"/>
                    <a:pt x="739" y="1"/>
                    <a:pt x="735" y="1"/>
                  </a:cubicBezTo>
                  <a:cubicBezTo>
                    <a:pt x="268" y="35"/>
                    <a:pt x="1" y="1736"/>
                    <a:pt x="1" y="2203"/>
                  </a:cubicBezTo>
                  <a:cubicBezTo>
                    <a:pt x="48" y="2725"/>
                    <a:pt x="448" y="2976"/>
                    <a:pt x="848" y="2976"/>
                  </a:cubicBezTo>
                  <a:cubicBezTo>
                    <a:pt x="1292" y="2976"/>
                    <a:pt x="1737" y="2666"/>
                    <a:pt x="1702" y="2069"/>
                  </a:cubicBezTo>
                  <a:lnTo>
                    <a:pt x="1702" y="2069"/>
                  </a:lnTo>
                  <a:lnTo>
                    <a:pt x="1702" y="2103"/>
                  </a:lnTo>
                  <a:cubicBezTo>
                    <a:pt x="1702" y="1607"/>
                    <a:pt x="1212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5058079" y="3009258"/>
              <a:ext cx="59126" cy="30093"/>
            </a:xfrm>
            <a:custGeom>
              <a:avLst/>
              <a:gdLst/>
              <a:ahLst/>
              <a:cxnLst/>
              <a:rect l="l" t="t" r="r" b="b"/>
              <a:pathLst>
                <a:path w="3348" h="1704" extrusionOk="0">
                  <a:moveTo>
                    <a:pt x="1112" y="0"/>
                  </a:moveTo>
                  <a:cubicBezTo>
                    <a:pt x="1" y="98"/>
                    <a:pt x="107" y="1703"/>
                    <a:pt x="1180" y="1703"/>
                  </a:cubicBezTo>
                  <a:cubicBezTo>
                    <a:pt x="1202" y="1703"/>
                    <a:pt x="1224" y="1703"/>
                    <a:pt x="1246" y="1701"/>
                  </a:cubicBezTo>
                  <a:cubicBezTo>
                    <a:pt x="1713" y="1701"/>
                    <a:pt x="3347" y="1201"/>
                    <a:pt x="3314" y="734"/>
                  </a:cubicBezTo>
                  <a:cubicBezTo>
                    <a:pt x="3281" y="267"/>
                    <a:pt x="1613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5095977" y="3006274"/>
              <a:ext cx="58561" cy="30093"/>
            </a:xfrm>
            <a:custGeom>
              <a:avLst/>
              <a:gdLst/>
              <a:ahLst/>
              <a:cxnLst/>
              <a:rect l="l" t="t" r="r" b="b"/>
              <a:pathLst>
                <a:path w="3316" h="1704" extrusionOk="0">
                  <a:moveTo>
                    <a:pt x="2166" y="0"/>
                  </a:moveTo>
                  <a:cubicBezTo>
                    <a:pt x="2145" y="0"/>
                    <a:pt x="2124" y="1"/>
                    <a:pt x="2102" y="2"/>
                  </a:cubicBezTo>
                  <a:lnTo>
                    <a:pt x="2135" y="2"/>
                  </a:lnTo>
                  <a:cubicBezTo>
                    <a:pt x="1668" y="36"/>
                    <a:pt x="1" y="503"/>
                    <a:pt x="34" y="970"/>
                  </a:cubicBezTo>
                  <a:cubicBezTo>
                    <a:pt x="67" y="1437"/>
                    <a:pt x="1768" y="1704"/>
                    <a:pt x="2235" y="1704"/>
                  </a:cubicBezTo>
                  <a:cubicBezTo>
                    <a:pt x="3315" y="1638"/>
                    <a:pt x="3240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5088312" y="3005073"/>
              <a:ext cx="41554" cy="35567"/>
            </a:xfrm>
            <a:custGeom>
              <a:avLst/>
              <a:gdLst/>
              <a:ahLst/>
              <a:cxnLst/>
              <a:rect l="l" t="t" r="r" b="b"/>
              <a:pathLst>
                <a:path w="2353" h="2014" extrusionOk="0">
                  <a:moveTo>
                    <a:pt x="1048" y="1"/>
                  </a:moveTo>
                  <a:cubicBezTo>
                    <a:pt x="1022" y="1"/>
                    <a:pt x="995" y="2"/>
                    <a:pt x="968" y="4"/>
                  </a:cubicBezTo>
                  <a:cubicBezTo>
                    <a:pt x="435" y="37"/>
                    <a:pt x="1" y="504"/>
                    <a:pt x="34" y="1071"/>
                  </a:cubicBezTo>
                  <a:cubicBezTo>
                    <a:pt x="77" y="1654"/>
                    <a:pt x="554" y="2013"/>
                    <a:pt x="1048" y="2013"/>
                  </a:cubicBezTo>
                  <a:cubicBezTo>
                    <a:pt x="1316" y="2013"/>
                    <a:pt x="1590" y="1907"/>
                    <a:pt x="1802" y="1671"/>
                  </a:cubicBezTo>
                  <a:cubicBezTo>
                    <a:pt x="2352" y="1024"/>
                    <a:pt x="1898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5138943" y="3318179"/>
              <a:ext cx="31276" cy="52786"/>
            </a:xfrm>
            <a:custGeom>
              <a:avLst/>
              <a:gdLst/>
              <a:ahLst/>
              <a:cxnLst/>
              <a:rect l="l" t="t" r="r" b="b"/>
              <a:pathLst>
                <a:path w="1771" h="2989" extrusionOk="0">
                  <a:moveTo>
                    <a:pt x="911" y="0"/>
                  </a:moveTo>
                  <a:cubicBezTo>
                    <a:pt x="461" y="0"/>
                    <a:pt x="1" y="320"/>
                    <a:pt x="36" y="920"/>
                  </a:cubicBezTo>
                  <a:cubicBezTo>
                    <a:pt x="69" y="1383"/>
                    <a:pt x="527" y="2989"/>
                    <a:pt x="989" y="2989"/>
                  </a:cubicBezTo>
                  <a:cubicBezTo>
                    <a:pt x="994" y="2989"/>
                    <a:pt x="999" y="2989"/>
                    <a:pt x="1003" y="2988"/>
                  </a:cubicBezTo>
                  <a:cubicBezTo>
                    <a:pt x="1504" y="2955"/>
                    <a:pt x="1771" y="1287"/>
                    <a:pt x="1737" y="787"/>
                  </a:cubicBezTo>
                  <a:cubicBezTo>
                    <a:pt x="1706" y="253"/>
                    <a:pt x="1312" y="0"/>
                    <a:pt x="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5142510" y="3350903"/>
              <a:ext cx="31276" cy="52574"/>
            </a:xfrm>
            <a:custGeom>
              <a:avLst/>
              <a:gdLst/>
              <a:ahLst/>
              <a:cxnLst/>
              <a:rect l="l" t="t" r="r" b="b"/>
              <a:pathLst>
                <a:path w="1771" h="2977" extrusionOk="0">
                  <a:moveTo>
                    <a:pt x="748" y="1"/>
                  </a:moveTo>
                  <a:cubicBezTo>
                    <a:pt x="744" y="1"/>
                    <a:pt x="739" y="1"/>
                    <a:pt x="735" y="1"/>
                  </a:cubicBezTo>
                  <a:cubicBezTo>
                    <a:pt x="268" y="35"/>
                    <a:pt x="1" y="1736"/>
                    <a:pt x="34" y="2203"/>
                  </a:cubicBezTo>
                  <a:cubicBezTo>
                    <a:pt x="66" y="2725"/>
                    <a:pt x="464" y="2977"/>
                    <a:pt x="868" y="2977"/>
                  </a:cubicBezTo>
                  <a:cubicBezTo>
                    <a:pt x="1316" y="2977"/>
                    <a:pt x="1770" y="2666"/>
                    <a:pt x="1735" y="2069"/>
                  </a:cubicBezTo>
                  <a:lnTo>
                    <a:pt x="1735" y="2069"/>
                  </a:lnTo>
                  <a:lnTo>
                    <a:pt x="1735" y="2103"/>
                  </a:lnTo>
                  <a:cubicBezTo>
                    <a:pt x="1702" y="1640"/>
                    <a:pt x="1211" y="1"/>
                    <a:pt x="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5108144" y="3347388"/>
              <a:ext cx="58543" cy="30093"/>
            </a:xfrm>
            <a:custGeom>
              <a:avLst/>
              <a:gdLst/>
              <a:ahLst/>
              <a:cxnLst/>
              <a:rect l="l" t="t" r="r" b="b"/>
              <a:pathLst>
                <a:path w="3315" h="1704" extrusionOk="0">
                  <a:moveTo>
                    <a:pt x="1113" y="0"/>
                  </a:moveTo>
                  <a:cubicBezTo>
                    <a:pt x="1" y="98"/>
                    <a:pt x="75" y="1703"/>
                    <a:pt x="1147" y="1703"/>
                  </a:cubicBezTo>
                  <a:cubicBezTo>
                    <a:pt x="1169" y="1703"/>
                    <a:pt x="1191" y="1703"/>
                    <a:pt x="1213" y="1701"/>
                  </a:cubicBezTo>
                  <a:cubicBezTo>
                    <a:pt x="1680" y="1701"/>
                    <a:pt x="3314" y="1201"/>
                    <a:pt x="3281" y="734"/>
                  </a:cubicBezTo>
                  <a:cubicBezTo>
                    <a:pt x="3248" y="267"/>
                    <a:pt x="1580" y="0"/>
                    <a:pt x="1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5146042" y="3344404"/>
              <a:ext cx="58543" cy="30093"/>
            </a:xfrm>
            <a:custGeom>
              <a:avLst/>
              <a:gdLst/>
              <a:ahLst/>
              <a:cxnLst/>
              <a:rect l="l" t="t" r="r" b="b"/>
              <a:pathLst>
                <a:path w="3315" h="1704" extrusionOk="0">
                  <a:moveTo>
                    <a:pt x="2167" y="0"/>
                  </a:moveTo>
                  <a:cubicBezTo>
                    <a:pt x="2146" y="0"/>
                    <a:pt x="2124" y="1"/>
                    <a:pt x="2102" y="2"/>
                  </a:cubicBezTo>
                  <a:cubicBezTo>
                    <a:pt x="1635" y="36"/>
                    <a:pt x="1" y="503"/>
                    <a:pt x="1" y="970"/>
                  </a:cubicBezTo>
                  <a:cubicBezTo>
                    <a:pt x="34" y="1437"/>
                    <a:pt x="1735" y="1704"/>
                    <a:pt x="2202" y="1704"/>
                  </a:cubicBezTo>
                  <a:cubicBezTo>
                    <a:pt x="3315" y="1638"/>
                    <a:pt x="3240" y="0"/>
                    <a:pt x="2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5137795" y="3343203"/>
              <a:ext cx="41554" cy="35567"/>
            </a:xfrm>
            <a:custGeom>
              <a:avLst/>
              <a:gdLst/>
              <a:ahLst/>
              <a:cxnLst/>
              <a:rect l="l" t="t" r="r" b="b"/>
              <a:pathLst>
                <a:path w="2353" h="2014" extrusionOk="0">
                  <a:moveTo>
                    <a:pt x="1079" y="1"/>
                  </a:moveTo>
                  <a:cubicBezTo>
                    <a:pt x="1053" y="1"/>
                    <a:pt x="1028" y="2"/>
                    <a:pt x="1002" y="4"/>
                  </a:cubicBezTo>
                  <a:cubicBezTo>
                    <a:pt x="435" y="37"/>
                    <a:pt x="1" y="504"/>
                    <a:pt x="34" y="1071"/>
                  </a:cubicBezTo>
                  <a:cubicBezTo>
                    <a:pt x="77" y="1654"/>
                    <a:pt x="554" y="2013"/>
                    <a:pt x="1048" y="2013"/>
                  </a:cubicBezTo>
                  <a:cubicBezTo>
                    <a:pt x="1316" y="2013"/>
                    <a:pt x="1590" y="1907"/>
                    <a:pt x="1802" y="1671"/>
                  </a:cubicBezTo>
                  <a:cubicBezTo>
                    <a:pt x="2352" y="1024"/>
                    <a:pt x="1898" y="1"/>
                    <a:pt x="1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4970487" y="3074617"/>
              <a:ext cx="31258" cy="52486"/>
            </a:xfrm>
            <a:custGeom>
              <a:avLst/>
              <a:gdLst/>
              <a:ahLst/>
              <a:cxnLst/>
              <a:rect l="l" t="t" r="r" b="b"/>
              <a:pathLst>
                <a:path w="1770" h="2972" extrusionOk="0">
                  <a:moveTo>
                    <a:pt x="892" y="0"/>
                  </a:moveTo>
                  <a:cubicBezTo>
                    <a:pt x="447" y="0"/>
                    <a:pt x="0" y="310"/>
                    <a:pt x="35" y="902"/>
                  </a:cubicBezTo>
                  <a:cubicBezTo>
                    <a:pt x="68" y="1365"/>
                    <a:pt x="526" y="2971"/>
                    <a:pt x="988" y="2971"/>
                  </a:cubicBezTo>
                  <a:cubicBezTo>
                    <a:pt x="993" y="2971"/>
                    <a:pt x="997" y="2971"/>
                    <a:pt x="1002" y="2971"/>
                  </a:cubicBezTo>
                  <a:cubicBezTo>
                    <a:pt x="1469" y="2937"/>
                    <a:pt x="1769" y="1269"/>
                    <a:pt x="1736" y="802"/>
                  </a:cubicBezTo>
                  <a:cubicBezTo>
                    <a:pt x="1704" y="260"/>
                    <a:pt x="1299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4974037" y="3107022"/>
              <a:ext cx="31276" cy="52874"/>
            </a:xfrm>
            <a:custGeom>
              <a:avLst/>
              <a:gdLst/>
              <a:ahLst/>
              <a:cxnLst/>
              <a:rect l="l" t="t" r="r" b="b"/>
              <a:pathLst>
                <a:path w="1771" h="2994" extrusionOk="0">
                  <a:moveTo>
                    <a:pt x="782" y="1"/>
                  </a:moveTo>
                  <a:cubicBezTo>
                    <a:pt x="777" y="1"/>
                    <a:pt x="773" y="1"/>
                    <a:pt x="768" y="1"/>
                  </a:cubicBezTo>
                  <a:cubicBezTo>
                    <a:pt x="301" y="35"/>
                    <a:pt x="1" y="1736"/>
                    <a:pt x="34" y="2203"/>
                  </a:cubicBezTo>
                  <a:cubicBezTo>
                    <a:pt x="66" y="2741"/>
                    <a:pt x="464" y="2993"/>
                    <a:pt x="868" y="2993"/>
                  </a:cubicBezTo>
                  <a:cubicBezTo>
                    <a:pt x="1316" y="2993"/>
                    <a:pt x="1770" y="2682"/>
                    <a:pt x="1735" y="2103"/>
                  </a:cubicBezTo>
                  <a:cubicBezTo>
                    <a:pt x="1702" y="1608"/>
                    <a:pt x="1244" y="1"/>
                    <a:pt x="7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4939671" y="3103455"/>
              <a:ext cx="58543" cy="30146"/>
            </a:xfrm>
            <a:custGeom>
              <a:avLst/>
              <a:gdLst/>
              <a:ahLst/>
              <a:cxnLst/>
              <a:rect l="l" t="t" r="r" b="b"/>
              <a:pathLst>
                <a:path w="3315" h="1707" extrusionOk="0">
                  <a:moveTo>
                    <a:pt x="1193" y="1"/>
                  </a:moveTo>
                  <a:cubicBezTo>
                    <a:pt x="1163" y="1"/>
                    <a:pt x="1136" y="2"/>
                    <a:pt x="1113" y="3"/>
                  </a:cubicBezTo>
                  <a:cubicBezTo>
                    <a:pt x="0" y="69"/>
                    <a:pt x="75" y="1706"/>
                    <a:pt x="1149" y="1706"/>
                  </a:cubicBezTo>
                  <a:cubicBezTo>
                    <a:pt x="1170" y="1706"/>
                    <a:pt x="1191" y="1706"/>
                    <a:pt x="1213" y="1704"/>
                  </a:cubicBezTo>
                  <a:cubicBezTo>
                    <a:pt x="1680" y="1671"/>
                    <a:pt x="3314" y="1204"/>
                    <a:pt x="3281" y="737"/>
                  </a:cubicBezTo>
                  <a:cubicBezTo>
                    <a:pt x="3281" y="294"/>
                    <a:pt x="1748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4976986" y="3100524"/>
              <a:ext cx="59126" cy="30146"/>
            </a:xfrm>
            <a:custGeom>
              <a:avLst/>
              <a:gdLst/>
              <a:ahLst/>
              <a:cxnLst/>
              <a:rect l="l" t="t" r="r" b="b"/>
              <a:pathLst>
                <a:path w="3348" h="1707" extrusionOk="0">
                  <a:moveTo>
                    <a:pt x="2200" y="1"/>
                  </a:moveTo>
                  <a:cubicBezTo>
                    <a:pt x="2178" y="1"/>
                    <a:pt x="2157" y="1"/>
                    <a:pt x="2135" y="2"/>
                  </a:cubicBezTo>
                  <a:cubicBezTo>
                    <a:pt x="1668" y="36"/>
                    <a:pt x="0" y="503"/>
                    <a:pt x="34" y="970"/>
                  </a:cubicBezTo>
                  <a:cubicBezTo>
                    <a:pt x="65" y="1413"/>
                    <a:pt x="1600" y="1706"/>
                    <a:pt x="2155" y="1706"/>
                  </a:cubicBezTo>
                  <a:cubicBezTo>
                    <a:pt x="2185" y="1706"/>
                    <a:pt x="2212" y="1705"/>
                    <a:pt x="2235" y="1704"/>
                  </a:cubicBezTo>
                  <a:cubicBezTo>
                    <a:pt x="3348" y="1638"/>
                    <a:pt x="3273" y="1"/>
                    <a:pt x="2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4969321" y="3099323"/>
              <a:ext cx="42119" cy="35567"/>
            </a:xfrm>
            <a:custGeom>
              <a:avLst/>
              <a:gdLst/>
              <a:ahLst/>
              <a:cxnLst/>
              <a:rect l="l" t="t" r="r" b="b"/>
              <a:pathLst>
                <a:path w="2385" h="2014" extrusionOk="0">
                  <a:moveTo>
                    <a:pt x="1048" y="1"/>
                  </a:moveTo>
                  <a:cubicBezTo>
                    <a:pt x="1022" y="1"/>
                    <a:pt x="995" y="2"/>
                    <a:pt x="968" y="4"/>
                  </a:cubicBezTo>
                  <a:cubicBezTo>
                    <a:pt x="434" y="37"/>
                    <a:pt x="1" y="504"/>
                    <a:pt x="34" y="1071"/>
                  </a:cubicBezTo>
                  <a:cubicBezTo>
                    <a:pt x="77" y="1654"/>
                    <a:pt x="554" y="2014"/>
                    <a:pt x="1047" y="2014"/>
                  </a:cubicBezTo>
                  <a:cubicBezTo>
                    <a:pt x="1316" y="2014"/>
                    <a:pt x="1590" y="1907"/>
                    <a:pt x="1802" y="1672"/>
                  </a:cubicBezTo>
                  <a:cubicBezTo>
                    <a:pt x="2384" y="1024"/>
                    <a:pt x="190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4918073" y="3245474"/>
              <a:ext cx="47152" cy="63629"/>
            </a:xfrm>
            <a:custGeom>
              <a:avLst/>
              <a:gdLst/>
              <a:ahLst/>
              <a:cxnLst/>
              <a:rect l="l" t="t" r="r" b="b"/>
              <a:pathLst>
                <a:path w="2670" h="3603" extrusionOk="0">
                  <a:moveTo>
                    <a:pt x="1902" y="0"/>
                  </a:moveTo>
                  <a:lnTo>
                    <a:pt x="1902" y="0"/>
                  </a:lnTo>
                  <a:cubicBezTo>
                    <a:pt x="1635" y="501"/>
                    <a:pt x="1268" y="968"/>
                    <a:pt x="835" y="1335"/>
                  </a:cubicBezTo>
                  <a:cubicBezTo>
                    <a:pt x="1" y="2169"/>
                    <a:pt x="401" y="3603"/>
                    <a:pt x="401" y="3603"/>
                  </a:cubicBezTo>
                  <a:cubicBezTo>
                    <a:pt x="2669" y="2169"/>
                    <a:pt x="1902" y="1"/>
                    <a:pt x="1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4886268" y="3083482"/>
              <a:ext cx="47735" cy="63046"/>
            </a:xfrm>
            <a:custGeom>
              <a:avLst/>
              <a:gdLst/>
              <a:ahLst/>
              <a:cxnLst/>
              <a:rect l="l" t="t" r="r" b="b"/>
              <a:pathLst>
                <a:path w="2703" h="3570" extrusionOk="0">
                  <a:moveTo>
                    <a:pt x="1935" y="0"/>
                  </a:moveTo>
                  <a:lnTo>
                    <a:pt x="1935" y="0"/>
                  </a:lnTo>
                  <a:cubicBezTo>
                    <a:pt x="1635" y="500"/>
                    <a:pt x="1268" y="934"/>
                    <a:pt x="834" y="1301"/>
                  </a:cubicBezTo>
                  <a:cubicBezTo>
                    <a:pt x="0" y="2135"/>
                    <a:pt x="434" y="3569"/>
                    <a:pt x="434" y="3569"/>
                  </a:cubicBezTo>
                  <a:cubicBezTo>
                    <a:pt x="2702" y="2135"/>
                    <a:pt x="1935" y="0"/>
                    <a:pt x="1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4946346" y="3433974"/>
              <a:ext cx="47735" cy="63046"/>
            </a:xfrm>
            <a:custGeom>
              <a:avLst/>
              <a:gdLst/>
              <a:ahLst/>
              <a:cxnLst/>
              <a:rect l="l" t="t" r="r" b="b"/>
              <a:pathLst>
                <a:path w="2703" h="3570" extrusionOk="0">
                  <a:moveTo>
                    <a:pt x="1936" y="1"/>
                  </a:moveTo>
                  <a:lnTo>
                    <a:pt x="1936" y="1"/>
                  </a:lnTo>
                  <a:cubicBezTo>
                    <a:pt x="1635" y="501"/>
                    <a:pt x="1268" y="935"/>
                    <a:pt x="835" y="1335"/>
                  </a:cubicBezTo>
                  <a:cubicBezTo>
                    <a:pt x="1" y="2135"/>
                    <a:pt x="434" y="3570"/>
                    <a:pt x="434" y="3570"/>
                  </a:cubicBezTo>
                  <a:cubicBezTo>
                    <a:pt x="2703" y="2169"/>
                    <a:pt x="1936" y="1"/>
                    <a:pt x="1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4899813" y="3388624"/>
              <a:ext cx="47152" cy="58331"/>
            </a:xfrm>
            <a:custGeom>
              <a:avLst/>
              <a:gdLst/>
              <a:ahLst/>
              <a:cxnLst/>
              <a:rect l="l" t="t" r="r" b="b"/>
              <a:pathLst>
                <a:path w="2670" h="3303" extrusionOk="0">
                  <a:moveTo>
                    <a:pt x="401" y="0"/>
                  </a:moveTo>
                  <a:lnTo>
                    <a:pt x="401" y="0"/>
                  </a:lnTo>
                  <a:cubicBezTo>
                    <a:pt x="401" y="0"/>
                    <a:pt x="1" y="2268"/>
                    <a:pt x="2469" y="3302"/>
                  </a:cubicBezTo>
                  <a:cubicBezTo>
                    <a:pt x="2469" y="3302"/>
                    <a:pt x="2669" y="1801"/>
                    <a:pt x="1668" y="1134"/>
                  </a:cubicBezTo>
                  <a:cubicBezTo>
                    <a:pt x="1201" y="834"/>
                    <a:pt x="768" y="434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4865059" y="3180681"/>
              <a:ext cx="46552" cy="58331"/>
            </a:xfrm>
            <a:custGeom>
              <a:avLst/>
              <a:gdLst/>
              <a:ahLst/>
              <a:cxnLst/>
              <a:rect l="l" t="t" r="r" b="b"/>
              <a:pathLst>
                <a:path w="2636" h="3303" extrusionOk="0">
                  <a:moveTo>
                    <a:pt x="367" y="0"/>
                  </a:moveTo>
                  <a:cubicBezTo>
                    <a:pt x="367" y="0"/>
                    <a:pt x="1" y="2268"/>
                    <a:pt x="2436" y="3302"/>
                  </a:cubicBezTo>
                  <a:cubicBezTo>
                    <a:pt x="2436" y="3302"/>
                    <a:pt x="2636" y="1801"/>
                    <a:pt x="1668" y="1134"/>
                  </a:cubicBezTo>
                  <a:cubicBezTo>
                    <a:pt x="1168" y="834"/>
                    <a:pt x="734" y="467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4845033" y="3260414"/>
              <a:ext cx="66578" cy="23400"/>
            </a:xfrm>
            <a:custGeom>
              <a:avLst/>
              <a:gdLst/>
              <a:ahLst/>
              <a:cxnLst/>
              <a:rect l="l" t="t" r="r" b="b"/>
              <a:pathLst>
                <a:path w="3770" h="1325" extrusionOk="0">
                  <a:moveTo>
                    <a:pt x="1993" y="0"/>
                  </a:moveTo>
                  <a:cubicBezTo>
                    <a:pt x="1909" y="0"/>
                    <a:pt x="1823" y="7"/>
                    <a:pt x="1735" y="22"/>
                  </a:cubicBezTo>
                  <a:cubicBezTo>
                    <a:pt x="1451" y="72"/>
                    <a:pt x="1160" y="97"/>
                    <a:pt x="868" y="97"/>
                  </a:cubicBezTo>
                  <a:cubicBezTo>
                    <a:pt x="576" y="97"/>
                    <a:pt x="284" y="72"/>
                    <a:pt x="0" y="22"/>
                  </a:cubicBezTo>
                  <a:lnTo>
                    <a:pt x="0" y="22"/>
                  </a:lnTo>
                  <a:cubicBezTo>
                    <a:pt x="0" y="22"/>
                    <a:pt x="818" y="1325"/>
                    <a:pt x="2488" y="1325"/>
                  </a:cubicBezTo>
                  <a:cubicBezTo>
                    <a:pt x="2871" y="1325"/>
                    <a:pt x="3298" y="1257"/>
                    <a:pt x="3770" y="1089"/>
                  </a:cubicBezTo>
                  <a:cubicBezTo>
                    <a:pt x="3770" y="1089"/>
                    <a:pt x="3053" y="0"/>
                    <a:pt x="1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4881553" y="3108806"/>
              <a:ext cx="78375" cy="420043"/>
            </a:xfrm>
            <a:custGeom>
              <a:avLst/>
              <a:gdLst/>
              <a:ahLst/>
              <a:cxnLst/>
              <a:rect l="l" t="t" r="r" b="b"/>
              <a:pathLst>
                <a:path w="4438" h="23785" fill="none" extrusionOk="0">
                  <a:moveTo>
                    <a:pt x="4437" y="23784"/>
                  </a:moveTo>
                  <a:cubicBezTo>
                    <a:pt x="4103" y="22350"/>
                    <a:pt x="3837" y="20782"/>
                    <a:pt x="3603" y="19047"/>
                  </a:cubicBezTo>
                  <a:cubicBezTo>
                    <a:pt x="2536" y="11008"/>
                    <a:pt x="1" y="0"/>
                    <a:pt x="1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4807912" y="3216601"/>
              <a:ext cx="112547" cy="80724"/>
            </a:xfrm>
            <a:custGeom>
              <a:avLst/>
              <a:gdLst/>
              <a:ahLst/>
              <a:cxnLst/>
              <a:rect l="l" t="t" r="r" b="b"/>
              <a:pathLst>
                <a:path w="6373" h="4571" fill="none" extrusionOk="0">
                  <a:moveTo>
                    <a:pt x="1" y="1"/>
                  </a:moveTo>
                  <a:cubicBezTo>
                    <a:pt x="1" y="1"/>
                    <a:pt x="4437" y="601"/>
                    <a:pt x="6372" y="457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4937516" y="3288476"/>
              <a:ext cx="89554" cy="104282"/>
            </a:xfrm>
            <a:custGeom>
              <a:avLst/>
              <a:gdLst/>
              <a:ahLst/>
              <a:cxnLst/>
              <a:rect l="l" t="t" r="r" b="b"/>
              <a:pathLst>
                <a:path w="5071" h="5905" fill="none" extrusionOk="0">
                  <a:moveTo>
                    <a:pt x="5071" y="0"/>
                  </a:moveTo>
                  <a:cubicBezTo>
                    <a:pt x="5071" y="0"/>
                    <a:pt x="367" y="1201"/>
                    <a:pt x="0" y="5905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4813227" y="3179674"/>
              <a:ext cx="32653" cy="52309"/>
            </a:xfrm>
            <a:custGeom>
              <a:avLst/>
              <a:gdLst/>
              <a:ahLst/>
              <a:cxnLst/>
              <a:rect l="l" t="t" r="r" b="b"/>
              <a:pathLst>
                <a:path w="1849" h="2962" extrusionOk="0">
                  <a:moveTo>
                    <a:pt x="882" y="0"/>
                  </a:moveTo>
                  <a:cubicBezTo>
                    <a:pt x="515" y="0"/>
                    <a:pt x="154" y="214"/>
                    <a:pt x="67" y="691"/>
                  </a:cubicBezTo>
                  <a:cubicBezTo>
                    <a:pt x="0" y="1158"/>
                    <a:pt x="67" y="2859"/>
                    <a:pt x="534" y="2959"/>
                  </a:cubicBezTo>
                  <a:cubicBezTo>
                    <a:pt x="544" y="2960"/>
                    <a:pt x="553" y="2961"/>
                    <a:pt x="563" y="2961"/>
                  </a:cubicBezTo>
                  <a:cubicBezTo>
                    <a:pt x="1028" y="2961"/>
                    <a:pt x="1669" y="1448"/>
                    <a:pt x="1735" y="991"/>
                  </a:cubicBezTo>
                  <a:cubicBezTo>
                    <a:pt x="1848" y="367"/>
                    <a:pt x="1361" y="0"/>
                    <a:pt x="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4802384" y="3211850"/>
              <a:ext cx="33236" cy="52309"/>
            </a:xfrm>
            <a:custGeom>
              <a:avLst/>
              <a:gdLst/>
              <a:ahLst/>
              <a:cxnLst/>
              <a:rect l="l" t="t" r="r" b="b"/>
              <a:pathLst>
                <a:path w="1882" h="2962" extrusionOk="0">
                  <a:moveTo>
                    <a:pt x="1319" y="1"/>
                  </a:moveTo>
                  <a:cubicBezTo>
                    <a:pt x="854" y="1"/>
                    <a:pt x="212" y="1514"/>
                    <a:pt x="114" y="1971"/>
                  </a:cubicBezTo>
                  <a:cubicBezTo>
                    <a:pt x="0" y="2595"/>
                    <a:pt x="487" y="2962"/>
                    <a:pt x="967" y="2962"/>
                  </a:cubicBezTo>
                  <a:cubicBezTo>
                    <a:pt x="1333" y="2962"/>
                    <a:pt x="1695" y="2748"/>
                    <a:pt x="1782" y="2271"/>
                  </a:cubicBezTo>
                  <a:cubicBezTo>
                    <a:pt x="1882" y="1804"/>
                    <a:pt x="1815" y="103"/>
                    <a:pt x="1348" y="3"/>
                  </a:cubicBezTo>
                  <a:cubicBezTo>
                    <a:pt x="1338" y="2"/>
                    <a:pt x="1328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4813227" y="3211780"/>
              <a:ext cx="59585" cy="30463"/>
            </a:xfrm>
            <a:custGeom>
              <a:avLst/>
              <a:gdLst/>
              <a:ahLst/>
              <a:cxnLst/>
              <a:rect l="l" t="t" r="r" b="b"/>
              <a:pathLst>
                <a:path w="3374" h="1725" extrusionOk="0">
                  <a:moveTo>
                    <a:pt x="1785" y="0"/>
                  </a:moveTo>
                  <a:cubicBezTo>
                    <a:pt x="1106" y="0"/>
                    <a:pt x="141" y="126"/>
                    <a:pt x="67" y="474"/>
                  </a:cubicBezTo>
                  <a:cubicBezTo>
                    <a:pt x="0" y="941"/>
                    <a:pt x="1568" y="1608"/>
                    <a:pt x="2035" y="1708"/>
                  </a:cubicBezTo>
                  <a:cubicBezTo>
                    <a:pt x="2097" y="1719"/>
                    <a:pt x="2157" y="1725"/>
                    <a:pt x="2213" y="1725"/>
                  </a:cubicBezTo>
                  <a:cubicBezTo>
                    <a:pt x="3165" y="1725"/>
                    <a:pt x="3374" y="229"/>
                    <a:pt x="2335" y="40"/>
                  </a:cubicBezTo>
                  <a:cubicBezTo>
                    <a:pt x="2216" y="15"/>
                    <a:pt x="2017" y="0"/>
                    <a:pt x="1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4776036" y="3202173"/>
              <a:ext cx="59585" cy="30163"/>
            </a:xfrm>
            <a:custGeom>
              <a:avLst/>
              <a:gdLst/>
              <a:ahLst/>
              <a:cxnLst/>
              <a:rect l="l" t="t" r="r" b="b"/>
              <a:pathLst>
                <a:path w="3374" h="1708" extrusionOk="0">
                  <a:moveTo>
                    <a:pt x="1160" y="1"/>
                  </a:moveTo>
                  <a:cubicBezTo>
                    <a:pt x="209" y="1"/>
                    <a:pt x="0" y="1496"/>
                    <a:pt x="1039" y="1685"/>
                  </a:cubicBezTo>
                  <a:cubicBezTo>
                    <a:pt x="1135" y="1699"/>
                    <a:pt x="1285" y="1707"/>
                    <a:pt x="1462" y="1707"/>
                  </a:cubicBezTo>
                  <a:cubicBezTo>
                    <a:pt x="2142" y="1707"/>
                    <a:pt x="3228" y="1588"/>
                    <a:pt x="3307" y="1218"/>
                  </a:cubicBezTo>
                  <a:cubicBezTo>
                    <a:pt x="3374" y="751"/>
                    <a:pt x="1806" y="84"/>
                    <a:pt x="1339" y="17"/>
                  </a:cubicBezTo>
                  <a:cubicBezTo>
                    <a:pt x="1277" y="6"/>
                    <a:pt x="1217" y="1"/>
                    <a:pt x="1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4801537" y="3204486"/>
              <a:ext cx="41748" cy="35179"/>
            </a:xfrm>
            <a:custGeom>
              <a:avLst/>
              <a:gdLst/>
              <a:ahLst/>
              <a:cxnLst/>
              <a:rect l="l" t="t" r="r" b="b"/>
              <a:pathLst>
                <a:path w="2364" h="1992" extrusionOk="0">
                  <a:moveTo>
                    <a:pt x="1267" y="1"/>
                  </a:moveTo>
                  <a:cubicBezTo>
                    <a:pt x="504" y="1"/>
                    <a:pt x="0" y="877"/>
                    <a:pt x="462" y="1554"/>
                  </a:cubicBezTo>
                  <a:cubicBezTo>
                    <a:pt x="666" y="1854"/>
                    <a:pt x="981" y="1992"/>
                    <a:pt x="1294" y="1992"/>
                  </a:cubicBezTo>
                  <a:cubicBezTo>
                    <a:pt x="1748" y="1992"/>
                    <a:pt x="2198" y="1701"/>
                    <a:pt x="2297" y="1187"/>
                  </a:cubicBezTo>
                  <a:cubicBezTo>
                    <a:pt x="2363" y="620"/>
                    <a:pt x="2030" y="86"/>
                    <a:pt x="1463" y="20"/>
                  </a:cubicBezTo>
                  <a:cubicBezTo>
                    <a:pt x="1396" y="7"/>
                    <a:pt x="1330" y="1"/>
                    <a:pt x="1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4853280" y="3058317"/>
              <a:ext cx="33236" cy="52309"/>
            </a:xfrm>
            <a:custGeom>
              <a:avLst/>
              <a:gdLst/>
              <a:ahLst/>
              <a:cxnLst/>
              <a:rect l="l" t="t" r="r" b="b"/>
              <a:pathLst>
                <a:path w="1882" h="2962" extrusionOk="0">
                  <a:moveTo>
                    <a:pt x="915" y="1"/>
                  </a:moveTo>
                  <a:cubicBezTo>
                    <a:pt x="549" y="1"/>
                    <a:pt x="187" y="215"/>
                    <a:pt x="100" y="691"/>
                  </a:cubicBezTo>
                  <a:cubicBezTo>
                    <a:pt x="0" y="1158"/>
                    <a:pt x="100" y="2859"/>
                    <a:pt x="567" y="2960"/>
                  </a:cubicBezTo>
                  <a:cubicBezTo>
                    <a:pt x="576" y="2961"/>
                    <a:pt x="586" y="2962"/>
                    <a:pt x="595" y="2962"/>
                  </a:cubicBezTo>
                  <a:cubicBezTo>
                    <a:pt x="1030" y="2962"/>
                    <a:pt x="1703" y="1449"/>
                    <a:pt x="1768" y="991"/>
                  </a:cubicBezTo>
                  <a:cubicBezTo>
                    <a:pt x="1882" y="367"/>
                    <a:pt x="1395" y="1"/>
                    <a:pt x="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4843019" y="3090511"/>
              <a:ext cx="33254" cy="52309"/>
            </a:xfrm>
            <a:custGeom>
              <a:avLst/>
              <a:gdLst/>
              <a:ahLst/>
              <a:cxnLst/>
              <a:rect l="l" t="t" r="r" b="b"/>
              <a:pathLst>
                <a:path w="1883" h="2962" extrusionOk="0">
                  <a:moveTo>
                    <a:pt x="1319" y="0"/>
                  </a:moveTo>
                  <a:cubicBezTo>
                    <a:pt x="854" y="0"/>
                    <a:pt x="212" y="1513"/>
                    <a:pt x="114" y="1970"/>
                  </a:cubicBezTo>
                  <a:cubicBezTo>
                    <a:pt x="1" y="2595"/>
                    <a:pt x="488" y="2961"/>
                    <a:pt x="967" y="2961"/>
                  </a:cubicBezTo>
                  <a:cubicBezTo>
                    <a:pt x="1334" y="2961"/>
                    <a:pt x="1696" y="2747"/>
                    <a:pt x="1782" y="2271"/>
                  </a:cubicBezTo>
                  <a:cubicBezTo>
                    <a:pt x="1882" y="1804"/>
                    <a:pt x="1782" y="102"/>
                    <a:pt x="1349" y="2"/>
                  </a:cubicBezTo>
                  <a:cubicBezTo>
                    <a:pt x="1339" y="1"/>
                    <a:pt x="1329" y="0"/>
                    <a:pt x="1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4853280" y="3090157"/>
              <a:ext cx="60150" cy="30146"/>
            </a:xfrm>
            <a:custGeom>
              <a:avLst/>
              <a:gdLst/>
              <a:ahLst/>
              <a:cxnLst/>
              <a:rect l="l" t="t" r="r" b="b"/>
              <a:pathLst>
                <a:path w="3406" h="1707" extrusionOk="0">
                  <a:moveTo>
                    <a:pt x="1925" y="0"/>
                  </a:moveTo>
                  <a:cubicBezTo>
                    <a:pt x="1255" y="0"/>
                    <a:pt x="153" y="119"/>
                    <a:pt x="100" y="489"/>
                  </a:cubicBezTo>
                  <a:cubicBezTo>
                    <a:pt x="0" y="956"/>
                    <a:pt x="1568" y="1624"/>
                    <a:pt x="2035" y="1690"/>
                  </a:cubicBezTo>
                  <a:cubicBezTo>
                    <a:pt x="2099" y="1702"/>
                    <a:pt x="2160" y="1707"/>
                    <a:pt x="2219" y="1707"/>
                  </a:cubicBezTo>
                  <a:cubicBezTo>
                    <a:pt x="3199" y="1707"/>
                    <a:pt x="3406" y="211"/>
                    <a:pt x="2335" y="22"/>
                  </a:cubicBezTo>
                  <a:cubicBezTo>
                    <a:pt x="2246" y="9"/>
                    <a:pt x="2100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4816247" y="3080533"/>
              <a:ext cx="60026" cy="30446"/>
            </a:xfrm>
            <a:custGeom>
              <a:avLst/>
              <a:gdLst/>
              <a:ahLst/>
              <a:cxnLst/>
              <a:rect l="l" t="t" r="r" b="b"/>
              <a:pathLst>
                <a:path w="3399" h="1724" extrusionOk="0">
                  <a:moveTo>
                    <a:pt x="1364" y="0"/>
                  </a:moveTo>
                  <a:lnTo>
                    <a:pt x="1364" y="34"/>
                  </a:lnTo>
                  <a:cubicBezTo>
                    <a:pt x="1290" y="18"/>
                    <a:pt x="1219" y="11"/>
                    <a:pt x="1153" y="11"/>
                  </a:cubicBezTo>
                  <a:cubicBezTo>
                    <a:pt x="196" y="11"/>
                    <a:pt x="1" y="1483"/>
                    <a:pt x="1030" y="1702"/>
                  </a:cubicBezTo>
                  <a:cubicBezTo>
                    <a:pt x="1127" y="1715"/>
                    <a:pt x="1278" y="1723"/>
                    <a:pt x="1457" y="1723"/>
                  </a:cubicBezTo>
                  <a:cubicBezTo>
                    <a:pt x="2144" y="1723"/>
                    <a:pt x="3245" y="1605"/>
                    <a:pt x="3298" y="1235"/>
                  </a:cubicBezTo>
                  <a:cubicBezTo>
                    <a:pt x="3398" y="768"/>
                    <a:pt x="1831" y="100"/>
                    <a:pt x="1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4841501" y="3082705"/>
              <a:ext cx="42878" cy="35832"/>
            </a:xfrm>
            <a:custGeom>
              <a:avLst/>
              <a:gdLst/>
              <a:ahLst/>
              <a:cxnLst/>
              <a:rect l="l" t="t" r="r" b="b"/>
              <a:pathLst>
                <a:path w="2428" h="2029" extrusionOk="0">
                  <a:moveTo>
                    <a:pt x="1299" y="1"/>
                  </a:moveTo>
                  <a:cubicBezTo>
                    <a:pt x="1109" y="1"/>
                    <a:pt x="913" y="55"/>
                    <a:pt x="734" y="178"/>
                  </a:cubicBezTo>
                  <a:cubicBezTo>
                    <a:pt x="0" y="678"/>
                    <a:pt x="267" y="1845"/>
                    <a:pt x="1134" y="2012"/>
                  </a:cubicBezTo>
                  <a:cubicBezTo>
                    <a:pt x="1197" y="2023"/>
                    <a:pt x="1259" y="2029"/>
                    <a:pt x="1320" y="2029"/>
                  </a:cubicBezTo>
                  <a:cubicBezTo>
                    <a:pt x="1807" y="2029"/>
                    <a:pt x="2213" y="1683"/>
                    <a:pt x="2302" y="1178"/>
                  </a:cubicBezTo>
                  <a:cubicBezTo>
                    <a:pt x="2428" y="523"/>
                    <a:pt x="1887" y="1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5017038" y="3241872"/>
              <a:ext cx="32671" cy="52009"/>
            </a:xfrm>
            <a:custGeom>
              <a:avLst/>
              <a:gdLst/>
              <a:ahLst/>
              <a:cxnLst/>
              <a:rect l="l" t="t" r="r" b="b"/>
              <a:pathLst>
                <a:path w="1850" h="2945" extrusionOk="0">
                  <a:moveTo>
                    <a:pt x="876" y="0"/>
                  </a:moveTo>
                  <a:cubicBezTo>
                    <a:pt x="512" y="0"/>
                    <a:pt x="154" y="216"/>
                    <a:pt x="67" y="705"/>
                  </a:cubicBezTo>
                  <a:cubicBezTo>
                    <a:pt x="1" y="1172"/>
                    <a:pt x="67" y="2873"/>
                    <a:pt x="534" y="2940"/>
                  </a:cubicBezTo>
                  <a:cubicBezTo>
                    <a:pt x="549" y="2943"/>
                    <a:pt x="563" y="2944"/>
                    <a:pt x="578" y="2944"/>
                  </a:cubicBezTo>
                  <a:cubicBezTo>
                    <a:pt x="1042" y="2944"/>
                    <a:pt x="1671" y="1458"/>
                    <a:pt x="1735" y="1005"/>
                  </a:cubicBezTo>
                  <a:cubicBezTo>
                    <a:pt x="1849" y="378"/>
                    <a:pt x="1358" y="0"/>
                    <a:pt x="8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5006195" y="3274260"/>
              <a:ext cx="33254" cy="52309"/>
            </a:xfrm>
            <a:custGeom>
              <a:avLst/>
              <a:gdLst/>
              <a:ahLst/>
              <a:cxnLst/>
              <a:rect l="l" t="t" r="r" b="b"/>
              <a:pathLst>
                <a:path w="1883" h="2962" extrusionOk="0">
                  <a:moveTo>
                    <a:pt x="1306" y="0"/>
                  </a:moveTo>
                  <a:cubicBezTo>
                    <a:pt x="842" y="0"/>
                    <a:pt x="211" y="1519"/>
                    <a:pt x="114" y="1940"/>
                  </a:cubicBezTo>
                  <a:cubicBezTo>
                    <a:pt x="0" y="2586"/>
                    <a:pt x="493" y="2961"/>
                    <a:pt x="974" y="2961"/>
                  </a:cubicBezTo>
                  <a:cubicBezTo>
                    <a:pt x="1338" y="2961"/>
                    <a:pt x="1696" y="2747"/>
                    <a:pt x="1782" y="2273"/>
                  </a:cubicBezTo>
                  <a:cubicBezTo>
                    <a:pt x="1882" y="1806"/>
                    <a:pt x="1816" y="72"/>
                    <a:pt x="1349" y="5"/>
                  </a:cubicBezTo>
                  <a:cubicBezTo>
                    <a:pt x="1334" y="2"/>
                    <a:pt x="1320" y="0"/>
                    <a:pt x="1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5017038" y="3273942"/>
              <a:ext cx="59603" cy="30163"/>
            </a:xfrm>
            <a:custGeom>
              <a:avLst/>
              <a:gdLst/>
              <a:ahLst/>
              <a:cxnLst/>
              <a:rect l="l" t="t" r="r" b="b"/>
              <a:pathLst>
                <a:path w="3375" h="1708" extrusionOk="0">
                  <a:moveTo>
                    <a:pt x="1912" y="1"/>
                  </a:moveTo>
                  <a:cubicBezTo>
                    <a:pt x="1233" y="1"/>
                    <a:pt x="147" y="120"/>
                    <a:pt x="67" y="490"/>
                  </a:cubicBezTo>
                  <a:cubicBezTo>
                    <a:pt x="1" y="957"/>
                    <a:pt x="1568" y="1624"/>
                    <a:pt x="2035" y="1691"/>
                  </a:cubicBezTo>
                  <a:cubicBezTo>
                    <a:pt x="2098" y="1702"/>
                    <a:pt x="2157" y="1707"/>
                    <a:pt x="2214" y="1707"/>
                  </a:cubicBezTo>
                  <a:cubicBezTo>
                    <a:pt x="3166" y="1707"/>
                    <a:pt x="3374" y="212"/>
                    <a:pt x="2336" y="23"/>
                  </a:cubicBezTo>
                  <a:cubicBezTo>
                    <a:pt x="2239" y="9"/>
                    <a:pt x="2089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4979847" y="3264035"/>
              <a:ext cx="59603" cy="30464"/>
            </a:xfrm>
            <a:custGeom>
              <a:avLst/>
              <a:gdLst/>
              <a:ahLst/>
              <a:cxnLst/>
              <a:rect l="l" t="t" r="r" b="b"/>
              <a:pathLst>
                <a:path w="3375" h="1725" extrusionOk="0">
                  <a:moveTo>
                    <a:pt x="1161" y="0"/>
                  </a:moveTo>
                  <a:cubicBezTo>
                    <a:pt x="209" y="0"/>
                    <a:pt x="1" y="1496"/>
                    <a:pt x="1039" y="1685"/>
                  </a:cubicBezTo>
                  <a:cubicBezTo>
                    <a:pt x="1158" y="1710"/>
                    <a:pt x="1357" y="1725"/>
                    <a:pt x="1589" y="1725"/>
                  </a:cubicBezTo>
                  <a:cubicBezTo>
                    <a:pt x="2269" y="1725"/>
                    <a:pt x="3233" y="1599"/>
                    <a:pt x="3308" y="1251"/>
                  </a:cubicBezTo>
                  <a:cubicBezTo>
                    <a:pt x="3374" y="784"/>
                    <a:pt x="1806" y="117"/>
                    <a:pt x="1339" y="17"/>
                  </a:cubicBezTo>
                  <a:cubicBezTo>
                    <a:pt x="1277" y="5"/>
                    <a:pt x="1218" y="0"/>
                    <a:pt x="1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5005330" y="3266348"/>
              <a:ext cx="41766" cy="35550"/>
            </a:xfrm>
            <a:custGeom>
              <a:avLst/>
              <a:gdLst/>
              <a:ahLst/>
              <a:cxnLst/>
              <a:rect l="l" t="t" r="r" b="b"/>
              <a:pathLst>
                <a:path w="2365" h="2013" extrusionOk="0">
                  <a:moveTo>
                    <a:pt x="1274" y="1"/>
                  </a:moveTo>
                  <a:cubicBezTo>
                    <a:pt x="508" y="1"/>
                    <a:pt x="1" y="908"/>
                    <a:pt x="464" y="1587"/>
                  </a:cubicBezTo>
                  <a:cubicBezTo>
                    <a:pt x="663" y="1879"/>
                    <a:pt x="968" y="2013"/>
                    <a:pt x="1274" y="2013"/>
                  </a:cubicBezTo>
                  <a:cubicBezTo>
                    <a:pt x="1735" y="2013"/>
                    <a:pt x="2198" y="1708"/>
                    <a:pt x="2298" y="1187"/>
                  </a:cubicBezTo>
                  <a:cubicBezTo>
                    <a:pt x="2365" y="653"/>
                    <a:pt x="2031" y="119"/>
                    <a:pt x="1464" y="19"/>
                  </a:cubicBezTo>
                  <a:cubicBezTo>
                    <a:pt x="1399" y="7"/>
                    <a:pt x="1336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3709285" y="2325334"/>
              <a:ext cx="91338" cy="49837"/>
            </a:xfrm>
            <a:custGeom>
              <a:avLst/>
              <a:gdLst/>
              <a:ahLst/>
              <a:cxnLst/>
              <a:rect l="l" t="t" r="r" b="b"/>
              <a:pathLst>
                <a:path w="5172" h="28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008" y="2821"/>
                    <a:pt x="4360" y="2821"/>
                  </a:cubicBezTo>
                  <a:cubicBezTo>
                    <a:pt x="4616" y="2821"/>
                    <a:pt x="4887" y="2805"/>
                    <a:pt x="5171" y="2769"/>
                  </a:cubicBezTo>
                  <a:cubicBezTo>
                    <a:pt x="5171" y="2769"/>
                    <a:pt x="4337" y="701"/>
                    <a:pt x="2536" y="534"/>
                  </a:cubicBezTo>
                  <a:cubicBezTo>
                    <a:pt x="1669" y="501"/>
                    <a:pt x="801" y="33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3790590" y="2266422"/>
              <a:ext cx="112530" cy="144936"/>
            </a:xfrm>
            <a:custGeom>
              <a:avLst/>
              <a:gdLst/>
              <a:ahLst/>
              <a:cxnLst/>
              <a:rect l="l" t="t" r="r" b="b"/>
              <a:pathLst>
                <a:path w="6372" h="8207" extrusionOk="0">
                  <a:moveTo>
                    <a:pt x="4904" y="1"/>
                  </a:moveTo>
                  <a:cubicBezTo>
                    <a:pt x="4904" y="1"/>
                    <a:pt x="4303" y="1168"/>
                    <a:pt x="2135" y="2969"/>
                  </a:cubicBezTo>
                  <a:cubicBezTo>
                    <a:pt x="0" y="4771"/>
                    <a:pt x="801" y="8207"/>
                    <a:pt x="801" y="8207"/>
                  </a:cubicBezTo>
                  <a:cubicBezTo>
                    <a:pt x="6371" y="5238"/>
                    <a:pt x="4904" y="1"/>
                    <a:pt x="4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3670416" y="2435495"/>
              <a:ext cx="149633" cy="65748"/>
            </a:xfrm>
            <a:custGeom>
              <a:avLst/>
              <a:gdLst/>
              <a:ahLst/>
              <a:cxnLst/>
              <a:rect l="l" t="t" r="r" b="b"/>
              <a:pathLst>
                <a:path w="8473" h="3723" extrusionOk="0">
                  <a:moveTo>
                    <a:pt x="0" y="0"/>
                  </a:moveTo>
                  <a:cubicBezTo>
                    <a:pt x="0" y="0"/>
                    <a:pt x="1785" y="3722"/>
                    <a:pt x="6335" y="3722"/>
                  </a:cubicBezTo>
                  <a:cubicBezTo>
                    <a:pt x="6989" y="3722"/>
                    <a:pt x="7701" y="3645"/>
                    <a:pt x="8473" y="3469"/>
                  </a:cubicBezTo>
                  <a:cubicBezTo>
                    <a:pt x="8473" y="3469"/>
                    <a:pt x="6840" y="399"/>
                    <a:pt x="4091" y="399"/>
                  </a:cubicBezTo>
                  <a:cubicBezTo>
                    <a:pt x="4062" y="399"/>
                    <a:pt x="4033" y="400"/>
                    <a:pt x="4003" y="400"/>
                  </a:cubicBezTo>
                  <a:cubicBezTo>
                    <a:pt x="3819" y="405"/>
                    <a:pt x="3641" y="407"/>
                    <a:pt x="3470" y="407"/>
                  </a:cubicBezTo>
                  <a:cubicBezTo>
                    <a:pt x="1076" y="40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3821812" y="2414869"/>
              <a:ext cx="119594" cy="109598"/>
            </a:xfrm>
            <a:custGeom>
              <a:avLst/>
              <a:gdLst/>
              <a:ahLst/>
              <a:cxnLst/>
              <a:rect l="l" t="t" r="r" b="b"/>
              <a:pathLst>
                <a:path w="6772" h="6206" extrusionOk="0">
                  <a:moveTo>
                    <a:pt x="6772" y="1"/>
                  </a:moveTo>
                  <a:cubicBezTo>
                    <a:pt x="6771" y="1"/>
                    <a:pt x="5771" y="868"/>
                    <a:pt x="3136" y="1769"/>
                  </a:cubicBezTo>
                  <a:cubicBezTo>
                    <a:pt x="467" y="2703"/>
                    <a:pt x="0" y="6205"/>
                    <a:pt x="0" y="6205"/>
                  </a:cubicBezTo>
                  <a:cubicBezTo>
                    <a:pt x="6271" y="5405"/>
                    <a:pt x="6772" y="1"/>
                    <a:pt x="6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3779976" y="2287048"/>
              <a:ext cx="41854" cy="235655"/>
            </a:xfrm>
            <a:custGeom>
              <a:avLst/>
              <a:gdLst/>
              <a:ahLst/>
              <a:cxnLst/>
              <a:rect l="l" t="t" r="r" b="b"/>
              <a:pathLst>
                <a:path w="2370" h="13344" fill="none" extrusionOk="0">
                  <a:moveTo>
                    <a:pt x="1" y="0"/>
                  </a:moveTo>
                  <a:cubicBezTo>
                    <a:pt x="1101" y="4370"/>
                    <a:pt x="1902" y="8840"/>
                    <a:pt x="2369" y="1334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3703987" y="2353608"/>
              <a:ext cx="110764" cy="110764"/>
            </a:xfrm>
            <a:custGeom>
              <a:avLst/>
              <a:gdLst/>
              <a:ahLst/>
              <a:cxnLst/>
              <a:rect l="l" t="t" r="r" b="b"/>
              <a:pathLst>
                <a:path w="6272" h="6272" fill="none" extrusionOk="0">
                  <a:moveTo>
                    <a:pt x="1" y="1602"/>
                  </a:moveTo>
                  <a:cubicBezTo>
                    <a:pt x="1" y="1602"/>
                    <a:pt x="4337" y="1"/>
                    <a:pt x="6272" y="62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3818263" y="2343012"/>
              <a:ext cx="75426" cy="149050"/>
            </a:xfrm>
            <a:custGeom>
              <a:avLst/>
              <a:gdLst/>
              <a:ahLst/>
              <a:cxnLst/>
              <a:rect l="l" t="t" r="r" b="b"/>
              <a:pathLst>
                <a:path w="4271" h="8440" fill="none" extrusionOk="0">
                  <a:moveTo>
                    <a:pt x="4271" y="0"/>
                  </a:moveTo>
                  <a:cubicBezTo>
                    <a:pt x="4271" y="0"/>
                    <a:pt x="201" y="2135"/>
                    <a:pt x="1" y="843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3878041" y="2284099"/>
              <a:ext cx="29192" cy="50084"/>
            </a:xfrm>
            <a:custGeom>
              <a:avLst/>
              <a:gdLst/>
              <a:ahLst/>
              <a:cxnLst/>
              <a:rect l="l" t="t" r="r" b="b"/>
              <a:pathLst>
                <a:path w="1653" h="2836" extrusionOk="0">
                  <a:moveTo>
                    <a:pt x="841" y="0"/>
                  </a:moveTo>
                  <a:cubicBezTo>
                    <a:pt x="422" y="0"/>
                    <a:pt x="1" y="292"/>
                    <a:pt x="52" y="868"/>
                  </a:cubicBezTo>
                  <a:cubicBezTo>
                    <a:pt x="52" y="1301"/>
                    <a:pt x="452" y="2836"/>
                    <a:pt x="886" y="2836"/>
                  </a:cubicBezTo>
                  <a:cubicBezTo>
                    <a:pt x="1319" y="2836"/>
                    <a:pt x="1619" y="1235"/>
                    <a:pt x="1619" y="834"/>
                  </a:cubicBezTo>
                  <a:cubicBezTo>
                    <a:pt x="1652" y="276"/>
                    <a:pt x="1248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3880707" y="2351259"/>
              <a:ext cx="27709" cy="48459"/>
            </a:xfrm>
            <a:custGeom>
              <a:avLst/>
              <a:gdLst/>
              <a:ahLst/>
              <a:cxnLst/>
              <a:rect l="l" t="t" r="r" b="b"/>
              <a:pathLst>
                <a:path w="1569" h="2744" extrusionOk="0">
                  <a:moveTo>
                    <a:pt x="735" y="0"/>
                  </a:moveTo>
                  <a:cubicBezTo>
                    <a:pt x="301" y="33"/>
                    <a:pt x="1" y="1601"/>
                    <a:pt x="1" y="2035"/>
                  </a:cubicBezTo>
                  <a:cubicBezTo>
                    <a:pt x="34" y="2510"/>
                    <a:pt x="405" y="2744"/>
                    <a:pt x="778" y="2744"/>
                  </a:cubicBezTo>
                  <a:cubicBezTo>
                    <a:pt x="1164" y="2744"/>
                    <a:pt x="1552" y="2494"/>
                    <a:pt x="1569" y="2002"/>
                  </a:cubicBezTo>
                  <a:cubicBezTo>
                    <a:pt x="1569" y="1568"/>
                    <a:pt x="1168" y="0"/>
                    <a:pt x="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3901917" y="2328266"/>
              <a:ext cx="54605" cy="27709"/>
            </a:xfrm>
            <a:custGeom>
              <a:avLst/>
              <a:gdLst/>
              <a:ahLst/>
              <a:cxnLst/>
              <a:rect l="l" t="t" r="r" b="b"/>
              <a:pathLst>
                <a:path w="3092" h="1569" extrusionOk="0">
                  <a:moveTo>
                    <a:pt x="2035" y="1"/>
                  </a:moveTo>
                  <a:cubicBezTo>
                    <a:pt x="2024" y="1"/>
                    <a:pt x="2013" y="1"/>
                    <a:pt x="2002" y="1"/>
                  </a:cubicBezTo>
                  <a:cubicBezTo>
                    <a:pt x="1568" y="1"/>
                    <a:pt x="1" y="368"/>
                    <a:pt x="34" y="835"/>
                  </a:cubicBezTo>
                  <a:cubicBezTo>
                    <a:pt x="34" y="1269"/>
                    <a:pt x="1602" y="1569"/>
                    <a:pt x="2035" y="1569"/>
                  </a:cubicBezTo>
                  <a:cubicBezTo>
                    <a:pt x="3092" y="1536"/>
                    <a:pt x="3070" y="1"/>
                    <a:pt x="2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3831225" y="2329449"/>
              <a:ext cx="54216" cy="28309"/>
            </a:xfrm>
            <a:custGeom>
              <a:avLst/>
              <a:gdLst/>
              <a:ahLst/>
              <a:cxnLst/>
              <a:rect l="l" t="t" r="r" b="b"/>
              <a:pathLst>
                <a:path w="3070" h="1603" extrusionOk="0">
                  <a:moveTo>
                    <a:pt x="1035" y="1"/>
                  </a:moveTo>
                  <a:lnTo>
                    <a:pt x="1035" y="34"/>
                  </a:lnTo>
                  <a:cubicBezTo>
                    <a:pt x="11" y="34"/>
                    <a:pt x="1" y="1603"/>
                    <a:pt x="1035" y="1603"/>
                  </a:cubicBezTo>
                  <a:cubicBezTo>
                    <a:pt x="1046" y="1603"/>
                    <a:pt x="1057" y="1602"/>
                    <a:pt x="1068" y="1602"/>
                  </a:cubicBezTo>
                  <a:cubicBezTo>
                    <a:pt x="1502" y="1602"/>
                    <a:pt x="3070" y="1202"/>
                    <a:pt x="3036" y="768"/>
                  </a:cubicBezTo>
                  <a:cubicBezTo>
                    <a:pt x="3036" y="334"/>
                    <a:pt x="1468" y="1"/>
                    <a:pt x="10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894252" y="2297185"/>
              <a:ext cx="49942" cy="40459"/>
            </a:xfrm>
            <a:custGeom>
              <a:avLst/>
              <a:gdLst/>
              <a:ahLst/>
              <a:cxnLst/>
              <a:rect l="l" t="t" r="r" b="b"/>
              <a:pathLst>
                <a:path w="2828" h="2291" extrusionOk="0">
                  <a:moveTo>
                    <a:pt x="1699" y="0"/>
                  </a:moveTo>
                  <a:cubicBezTo>
                    <a:pt x="1509" y="0"/>
                    <a:pt x="1311" y="77"/>
                    <a:pt x="1135" y="260"/>
                  </a:cubicBezTo>
                  <a:cubicBezTo>
                    <a:pt x="835" y="560"/>
                    <a:pt x="1" y="1928"/>
                    <a:pt x="301" y="2228"/>
                  </a:cubicBezTo>
                  <a:cubicBezTo>
                    <a:pt x="349" y="2271"/>
                    <a:pt x="418" y="2290"/>
                    <a:pt x="501" y="2290"/>
                  </a:cubicBezTo>
                  <a:cubicBezTo>
                    <a:pt x="997" y="2290"/>
                    <a:pt x="2012" y="1618"/>
                    <a:pt x="2269" y="1361"/>
                  </a:cubicBezTo>
                  <a:cubicBezTo>
                    <a:pt x="2828" y="777"/>
                    <a:pt x="2304" y="0"/>
                    <a:pt x="1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3843163" y="2347798"/>
              <a:ext cx="49942" cy="41060"/>
            </a:xfrm>
            <a:custGeom>
              <a:avLst/>
              <a:gdLst/>
              <a:ahLst/>
              <a:cxnLst/>
              <a:rect l="l" t="t" r="r" b="b"/>
              <a:pathLst>
                <a:path w="2828" h="2325" extrusionOk="0">
                  <a:moveTo>
                    <a:pt x="2338" y="1"/>
                  </a:moveTo>
                  <a:cubicBezTo>
                    <a:pt x="1856" y="1"/>
                    <a:pt x="816" y="678"/>
                    <a:pt x="559" y="963"/>
                  </a:cubicBezTo>
                  <a:cubicBezTo>
                    <a:pt x="1" y="1547"/>
                    <a:pt x="524" y="2324"/>
                    <a:pt x="1129" y="2324"/>
                  </a:cubicBezTo>
                  <a:cubicBezTo>
                    <a:pt x="1319" y="2324"/>
                    <a:pt x="1518" y="2247"/>
                    <a:pt x="1693" y="2064"/>
                  </a:cubicBezTo>
                  <a:cubicBezTo>
                    <a:pt x="2027" y="1731"/>
                    <a:pt x="2827" y="363"/>
                    <a:pt x="2527" y="63"/>
                  </a:cubicBezTo>
                  <a:cubicBezTo>
                    <a:pt x="2484" y="20"/>
                    <a:pt x="2419" y="1"/>
                    <a:pt x="2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3894853" y="2347533"/>
              <a:ext cx="51761" cy="41060"/>
            </a:xfrm>
            <a:custGeom>
              <a:avLst/>
              <a:gdLst/>
              <a:ahLst/>
              <a:cxnLst/>
              <a:rect l="l" t="t" r="r" b="b"/>
              <a:pathLst>
                <a:path w="2931" h="2325" extrusionOk="0">
                  <a:moveTo>
                    <a:pt x="520" y="0"/>
                  </a:moveTo>
                  <a:cubicBezTo>
                    <a:pt x="425" y="0"/>
                    <a:pt x="349" y="24"/>
                    <a:pt x="301" y="78"/>
                  </a:cubicBezTo>
                  <a:cubicBezTo>
                    <a:pt x="0" y="378"/>
                    <a:pt x="868" y="1746"/>
                    <a:pt x="1168" y="2046"/>
                  </a:cubicBezTo>
                  <a:cubicBezTo>
                    <a:pt x="1349" y="2243"/>
                    <a:pt x="1555" y="2324"/>
                    <a:pt x="1751" y="2324"/>
                  </a:cubicBezTo>
                  <a:cubicBezTo>
                    <a:pt x="2387" y="2324"/>
                    <a:pt x="2931" y="1472"/>
                    <a:pt x="2269" y="912"/>
                  </a:cubicBezTo>
                  <a:cubicBezTo>
                    <a:pt x="2017" y="632"/>
                    <a:pt x="1015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3841980" y="2298156"/>
              <a:ext cx="51126" cy="40106"/>
            </a:xfrm>
            <a:custGeom>
              <a:avLst/>
              <a:gdLst/>
              <a:ahLst/>
              <a:cxnLst/>
              <a:rect l="l" t="t" r="r" b="b"/>
              <a:pathLst>
                <a:path w="2895" h="2271" extrusionOk="0">
                  <a:moveTo>
                    <a:pt x="1143" y="1"/>
                  </a:moveTo>
                  <a:cubicBezTo>
                    <a:pt x="521" y="1"/>
                    <a:pt x="0" y="806"/>
                    <a:pt x="593" y="1373"/>
                  </a:cubicBezTo>
                  <a:cubicBezTo>
                    <a:pt x="877" y="1628"/>
                    <a:pt x="1886" y="2271"/>
                    <a:pt x="2386" y="2271"/>
                  </a:cubicBezTo>
                  <a:cubicBezTo>
                    <a:pt x="2473" y="2271"/>
                    <a:pt x="2544" y="2251"/>
                    <a:pt x="2594" y="2207"/>
                  </a:cubicBezTo>
                  <a:cubicBezTo>
                    <a:pt x="2894" y="1873"/>
                    <a:pt x="1994" y="539"/>
                    <a:pt x="1693" y="238"/>
                  </a:cubicBezTo>
                  <a:cubicBezTo>
                    <a:pt x="1518" y="71"/>
                    <a:pt x="1326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3871295" y="2326482"/>
              <a:ext cx="39293" cy="33113"/>
            </a:xfrm>
            <a:custGeom>
              <a:avLst/>
              <a:gdLst/>
              <a:ahLst/>
              <a:cxnLst/>
              <a:rect l="l" t="t" r="r" b="b"/>
              <a:pathLst>
                <a:path w="2225" h="1875" extrusionOk="0">
                  <a:moveTo>
                    <a:pt x="1292" y="0"/>
                  </a:moveTo>
                  <a:cubicBezTo>
                    <a:pt x="1273" y="0"/>
                    <a:pt x="1254" y="1"/>
                    <a:pt x="1234" y="2"/>
                  </a:cubicBezTo>
                  <a:cubicBezTo>
                    <a:pt x="400" y="2"/>
                    <a:pt x="0" y="1036"/>
                    <a:pt x="600" y="1603"/>
                  </a:cubicBezTo>
                  <a:cubicBezTo>
                    <a:pt x="799" y="1791"/>
                    <a:pt x="1034" y="1875"/>
                    <a:pt x="1262" y="1875"/>
                  </a:cubicBezTo>
                  <a:cubicBezTo>
                    <a:pt x="1760" y="1875"/>
                    <a:pt x="2224" y="1475"/>
                    <a:pt x="2202" y="903"/>
                  </a:cubicBezTo>
                  <a:cubicBezTo>
                    <a:pt x="2202" y="421"/>
                    <a:pt x="1799" y="0"/>
                    <a:pt x="1292" y="0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3764666" y="2204560"/>
              <a:ext cx="28291" cy="48335"/>
            </a:xfrm>
            <a:custGeom>
              <a:avLst/>
              <a:gdLst/>
              <a:ahLst/>
              <a:cxnLst/>
              <a:rect l="l" t="t" r="r" b="b"/>
              <a:pathLst>
                <a:path w="1602" h="2737" extrusionOk="0">
                  <a:moveTo>
                    <a:pt x="791" y="1"/>
                  </a:moveTo>
                  <a:cubicBezTo>
                    <a:pt x="405" y="1"/>
                    <a:pt x="17" y="260"/>
                    <a:pt x="0" y="768"/>
                  </a:cubicBezTo>
                  <a:cubicBezTo>
                    <a:pt x="0" y="1197"/>
                    <a:pt x="392" y="2737"/>
                    <a:pt x="821" y="2737"/>
                  </a:cubicBezTo>
                  <a:cubicBezTo>
                    <a:pt x="825" y="2737"/>
                    <a:pt x="830" y="2737"/>
                    <a:pt x="834" y="2736"/>
                  </a:cubicBezTo>
                  <a:cubicBezTo>
                    <a:pt x="1268" y="2736"/>
                    <a:pt x="1602" y="1169"/>
                    <a:pt x="1602" y="735"/>
                  </a:cubicBezTo>
                  <a:lnTo>
                    <a:pt x="1568" y="735"/>
                  </a:lnTo>
                  <a:cubicBezTo>
                    <a:pt x="1535" y="243"/>
                    <a:pt x="1164" y="1"/>
                    <a:pt x="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3766432" y="2270536"/>
              <a:ext cx="27709" cy="48106"/>
            </a:xfrm>
            <a:custGeom>
              <a:avLst/>
              <a:gdLst/>
              <a:ahLst/>
              <a:cxnLst/>
              <a:rect l="l" t="t" r="r" b="b"/>
              <a:pathLst>
                <a:path w="1569" h="2724" extrusionOk="0">
                  <a:moveTo>
                    <a:pt x="748" y="1"/>
                  </a:moveTo>
                  <a:cubicBezTo>
                    <a:pt x="743" y="1"/>
                    <a:pt x="739" y="1"/>
                    <a:pt x="734" y="1"/>
                  </a:cubicBezTo>
                  <a:cubicBezTo>
                    <a:pt x="301" y="1"/>
                    <a:pt x="0" y="1569"/>
                    <a:pt x="0" y="2003"/>
                  </a:cubicBezTo>
                  <a:cubicBezTo>
                    <a:pt x="34" y="2482"/>
                    <a:pt x="411" y="2724"/>
                    <a:pt x="787" y="2724"/>
                  </a:cubicBezTo>
                  <a:cubicBezTo>
                    <a:pt x="1170" y="2724"/>
                    <a:pt x="1551" y="2474"/>
                    <a:pt x="1568" y="1969"/>
                  </a:cubicBezTo>
                  <a:cubicBezTo>
                    <a:pt x="1568" y="1540"/>
                    <a:pt x="1176" y="1"/>
                    <a:pt x="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3787641" y="2246978"/>
              <a:ext cx="53033" cy="27709"/>
            </a:xfrm>
            <a:custGeom>
              <a:avLst/>
              <a:gdLst/>
              <a:ahLst/>
              <a:cxnLst/>
              <a:rect l="l" t="t" r="r" b="b"/>
              <a:pathLst>
                <a:path w="3003" h="1569" extrusionOk="0">
                  <a:moveTo>
                    <a:pt x="2002" y="1"/>
                  </a:moveTo>
                  <a:cubicBezTo>
                    <a:pt x="1568" y="1"/>
                    <a:pt x="0" y="401"/>
                    <a:pt x="34" y="835"/>
                  </a:cubicBezTo>
                  <a:cubicBezTo>
                    <a:pt x="34" y="1268"/>
                    <a:pt x="1601" y="1569"/>
                    <a:pt x="2035" y="1569"/>
                  </a:cubicBezTo>
                  <a:cubicBezTo>
                    <a:pt x="3002" y="1502"/>
                    <a:pt x="3002" y="34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3715748" y="2248727"/>
              <a:ext cx="55417" cy="27797"/>
            </a:xfrm>
            <a:custGeom>
              <a:avLst/>
              <a:gdLst/>
              <a:ahLst/>
              <a:cxnLst/>
              <a:rect l="l" t="t" r="r" b="b"/>
              <a:pathLst>
                <a:path w="3138" h="1574" extrusionOk="0">
                  <a:moveTo>
                    <a:pt x="1040" y="0"/>
                  </a:moveTo>
                  <a:cubicBezTo>
                    <a:pt x="1" y="0"/>
                    <a:pt x="21" y="1574"/>
                    <a:pt x="1043" y="1574"/>
                  </a:cubicBezTo>
                  <a:cubicBezTo>
                    <a:pt x="1073" y="1574"/>
                    <a:pt x="1104" y="1573"/>
                    <a:pt x="1136" y="1570"/>
                  </a:cubicBezTo>
                  <a:cubicBezTo>
                    <a:pt x="1570" y="1570"/>
                    <a:pt x="3137" y="1203"/>
                    <a:pt x="3137" y="736"/>
                  </a:cubicBezTo>
                  <a:cubicBezTo>
                    <a:pt x="3104" y="302"/>
                    <a:pt x="1536" y="2"/>
                    <a:pt x="1103" y="2"/>
                  </a:cubicBezTo>
                  <a:cubicBezTo>
                    <a:pt x="1081" y="1"/>
                    <a:pt x="1060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3779976" y="2215138"/>
              <a:ext cx="51620" cy="41395"/>
            </a:xfrm>
            <a:custGeom>
              <a:avLst/>
              <a:gdLst/>
              <a:ahLst/>
              <a:cxnLst/>
              <a:rect l="l" t="t" r="r" b="b"/>
              <a:pathLst>
                <a:path w="2923" h="2344" extrusionOk="0">
                  <a:moveTo>
                    <a:pt x="1735" y="1"/>
                  </a:moveTo>
                  <a:cubicBezTo>
                    <a:pt x="1529" y="1"/>
                    <a:pt x="1316" y="89"/>
                    <a:pt x="1135" y="303"/>
                  </a:cubicBezTo>
                  <a:cubicBezTo>
                    <a:pt x="835" y="603"/>
                    <a:pt x="1" y="1971"/>
                    <a:pt x="301" y="2271"/>
                  </a:cubicBezTo>
                  <a:cubicBezTo>
                    <a:pt x="352" y="2322"/>
                    <a:pt x="426" y="2344"/>
                    <a:pt x="516" y="2344"/>
                  </a:cubicBezTo>
                  <a:cubicBezTo>
                    <a:pt x="1017" y="2344"/>
                    <a:pt x="2014" y="1658"/>
                    <a:pt x="2269" y="1404"/>
                  </a:cubicBezTo>
                  <a:cubicBezTo>
                    <a:pt x="2923" y="825"/>
                    <a:pt x="2364" y="1"/>
                    <a:pt x="1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3728799" y="2266510"/>
              <a:ext cx="50013" cy="40724"/>
            </a:xfrm>
            <a:custGeom>
              <a:avLst/>
              <a:gdLst/>
              <a:ahLst/>
              <a:cxnLst/>
              <a:rect l="l" t="t" r="r" b="b"/>
              <a:pathLst>
                <a:path w="2832" h="2306" extrusionOk="0">
                  <a:moveTo>
                    <a:pt x="2343" y="0"/>
                  </a:moveTo>
                  <a:cubicBezTo>
                    <a:pt x="1861" y="0"/>
                    <a:pt x="821" y="677"/>
                    <a:pt x="564" y="963"/>
                  </a:cubicBezTo>
                  <a:cubicBezTo>
                    <a:pt x="0" y="1526"/>
                    <a:pt x="557" y="2306"/>
                    <a:pt x="1179" y="2306"/>
                  </a:cubicBezTo>
                  <a:cubicBezTo>
                    <a:pt x="1367" y="2306"/>
                    <a:pt x="1561" y="2234"/>
                    <a:pt x="1731" y="2064"/>
                  </a:cubicBezTo>
                  <a:cubicBezTo>
                    <a:pt x="2031" y="1730"/>
                    <a:pt x="2832" y="363"/>
                    <a:pt x="2532" y="62"/>
                  </a:cubicBezTo>
                  <a:cubicBezTo>
                    <a:pt x="2489" y="19"/>
                    <a:pt x="2424" y="0"/>
                    <a:pt x="2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3779976" y="2266439"/>
              <a:ext cx="51126" cy="40124"/>
            </a:xfrm>
            <a:custGeom>
              <a:avLst/>
              <a:gdLst/>
              <a:ahLst/>
              <a:cxnLst/>
              <a:rect l="l" t="t" r="r" b="b"/>
              <a:pathLst>
                <a:path w="2895" h="2272" extrusionOk="0">
                  <a:moveTo>
                    <a:pt x="539" y="0"/>
                  </a:moveTo>
                  <a:cubicBezTo>
                    <a:pt x="451" y="0"/>
                    <a:pt x="380" y="20"/>
                    <a:pt x="334" y="66"/>
                  </a:cubicBezTo>
                  <a:cubicBezTo>
                    <a:pt x="1" y="400"/>
                    <a:pt x="901" y="1734"/>
                    <a:pt x="1202" y="2034"/>
                  </a:cubicBezTo>
                  <a:cubicBezTo>
                    <a:pt x="1376" y="2202"/>
                    <a:pt x="1569" y="2272"/>
                    <a:pt x="1752" y="2272"/>
                  </a:cubicBezTo>
                  <a:cubicBezTo>
                    <a:pt x="2374" y="2272"/>
                    <a:pt x="2895" y="1467"/>
                    <a:pt x="2302" y="900"/>
                  </a:cubicBezTo>
                  <a:cubicBezTo>
                    <a:pt x="2048" y="618"/>
                    <a:pt x="1028" y="0"/>
                    <a:pt x="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3726450" y="2216145"/>
              <a:ext cx="52362" cy="40865"/>
            </a:xfrm>
            <a:custGeom>
              <a:avLst/>
              <a:gdLst/>
              <a:ahLst/>
              <a:cxnLst/>
              <a:rect l="l" t="t" r="r" b="b"/>
              <a:pathLst>
                <a:path w="2965" h="2314" extrusionOk="0">
                  <a:moveTo>
                    <a:pt x="1181" y="1"/>
                  </a:moveTo>
                  <a:cubicBezTo>
                    <a:pt x="545" y="1"/>
                    <a:pt x="1" y="853"/>
                    <a:pt x="663" y="1413"/>
                  </a:cubicBezTo>
                  <a:cubicBezTo>
                    <a:pt x="946" y="1696"/>
                    <a:pt x="1946" y="2313"/>
                    <a:pt x="2448" y="2313"/>
                  </a:cubicBezTo>
                  <a:cubicBezTo>
                    <a:pt x="2539" y="2313"/>
                    <a:pt x="2614" y="2293"/>
                    <a:pt x="2665" y="2247"/>
                  </a:cubicBezTo>
                  <a:cubicBezTo>
                    <a:pt x="2965" y="1914"/>
                    <a:pt x="2064" y="579"/>
                    <a:pt x="1764" y="279"/>
                  </a:cubicBezTo>
                  <a:cubicBezTo>
                    <a:pt x="1583" y="82"/>
                    <a:pt x="1377" y="1"/>
                    <a:pt x="1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3757001" y="2244630"/>
              <a:ext cx="39311" cy="33413"/>
            </a:xfrm>
            <a:custGeom>
              <a:avLst/>
              <a:gdLst/>
              <a:ahLst/>
              <a:cxnLst/>
              <a:rect l="l" t="t" r="r" b="b"/>
              <a:pathLst>
                <a:path w="2226" h="1892" extrusionOk="0">
                  <a:moveTo>
                    <a:pt x="1268" y="0"/>
                  </a:moveTo>
                  <a:cubicBezTo>
                    <a:pt x="401" y="34"/>
                    <a:pt x="1" y="1068"/>
                    <a:pt x="601" y="1635"/>
                  </a:cubicBezTo>
                  <a:cubicBezTo>
                    <a:pt x="799" y="1812"/>
                    <a:pt x="1033" y="1892"/>
                    <a:pt x="1260" y="1892"/>
                  </a:cubicBezTo>
                  <a:cubicBezTo>
                    <a:pt x="1760" y="1892"/>
                    <a:pt x="2225" y="1508"/>
                    <a:pt x="2202" y="934"/>
                  </a:cubicBezTo>
                  <a:cubicBezTo>
                    <a:pt x="2202" y="401"/>
                    <a:pt x="1769" y="0"/>
                    <a:pt x="1268" y="0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3693391" y="2346968"/>
              <a:ext cx="20044" cy="34931"/>
            </a:xfrm>
            <a:custGeom>
              <a:avLst/>
              <a:gdLst/>
              <a:ahLst/>
              <a:cxnLst/>
              <a:rect l="l" t="t" r="r" b="b"/>
              <a:pathLst>
                <a:path w="1135" h="1978" extrusionOk="0">
                  <a:moveTo>
                    <a:pt x="574" y="1"/>
                  </a:moveTo>
                  <a:cubicBezTo>
                    <a:pt x="297" y="1"/>
                    <a:pt x="17" y="185"/>
                    <a:pt x="0" y="543"/>
                  </a:cubicBezTo>
                  <a:cubicBezTo>
                    <a:pt x="0" y="877"/>
                    <a:pt x="300" y="1978"/>
                    <a:pt x="601" y="1978"/>
                  </a:cubicBezTo>
                  <a:cubicBezTo>
                    <a:pt x="901" y="1944"/>
                    <a:pt x="1134" y="844"/>
                    <a:pt x="1134" y="510"/>
                  </a:cubicBezTo>
                  <a:cubicBezTo>
                    <a:pt x="1102" y="168"/>
                    <a:pt x="839" y="1"/>
                    <a:pt x="5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3694557" y="2394242"/>
              <a:ext cx="20062" cy="34349"/>
            </a:xfrm>
            <a:custGeom>
              <a:avLst/>
              <a:gdLst/>
              <a:ahLst/>
              <a:cxnLst/>
              <a:rect l="l" t="t" r="r" b="b"/>
              <a:pathLst>
                <a:path w="1136" h="1945" extrusionOk="0">
                  <a:moveTo>
                    <a:pt x="549" y="0"/>
                  </a:moveTo>
                  <a:cubicBezTo>
                    <a:pt x="544" y="0"/>
                    <a:pt x="539" y="1"/>
                    <a:pt x="535" y="1"/>
                  </a:cubicBezTo>
                  <a:cubicBezTo>
                    <a:pt x="234" y="1"/>
                    <a:pt x="1" y="1102"/>
                    <a:pt x="1" y="1436"/>
                  </a:cubicBezTo>
                  <a:cubicBezTo>
                    <a:pt x="33" y="1777"/>
                    <a:pt x="296" y="1945"/>
                    <a:pt x="561" y="1945"/>
                  </a:cubicBezTo>
                  <a:cubicBezTo>
                    <a:pt x="839" y="1945"/>
                    <a:pt x="1118" y="1761"/>
                    <a:pt x="1135" y="1402"/>
                  </a:cubicBezTo>
                  <a:cubicBezTo>
                    <a:pt x="1135" y="1106"/>
                    <a:pt x="876" y="0"/>
                    <a:pt x="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3710468" y="2377166"/>
              <a:ext cx="38305" cy="20044"/>
            </a:xfrm>
            <a:custGeom>
              <a:avLst/>
              <a:gdLst/>
              <a:ahLst/>
              <a:cxnLst/>
              <a:rect l="l" t="t" r="r" b="b"/>
              <a:pathLst>
                <a:path w="2169" h="1135" extrusionOk="0">
                  <a:moveTo>
                    <a:pt x="1402" y="1"/>
                  </a:moveTo>
                  <a:cubicBezTo>
                    <a:pt x="1101" y="1"/>
                    <a:pt x="1" y="301"/>
                    <a:pt x="1" y="601"/>
                  </a:cubicBezTo>
                  <a:cubicBezTo>
                    <a:pt x="1" y="897"/>
                    <a:pt x="1066" y="1127"/>
                    <a:pt x="1418" y="1135"/>
                  </a:cubicBezTo>
                  <a:lnTo>
                    <a:pt x="1418" y="1135"/>
                  </a:lnTo>
                  <a:cubicBezTo>
                    <a:pt x="2169" y="1118"/>
                    <a:pt x="2163" y="1"/>
                    <a:pt x="1402" y="1"/>
                  </a:cubicBezTo>
                  <a:close/>
                  <a:moveTo>
                    <a:pt x="1418" y="1135"/>
                  </a:moveTo>
                  <a:lnTo>
                    <a:pt x="1418" y="1135"/>
                  </a:lnTo>
                  <a:cubicBezTo>
                    <a:pt x="1413" y="1135"/>
                    <a:pt x="1407" y="1135"/>
                    <a:pt x="1402" y="1135"/>
                  </a:cubicBezTo>
                  <a:lnTo>
                    <a:pt x="1435" y="1135"/>
                  </a:lnTo>
                  <a:cubicBezTo>
                    <a:pt x="1430" y="1135"/>
                    <a:pt x="1424" y="1135"/>
                    <a:pt x="1418" y="1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3659802" y="2378349"/>
              <a:ext cx="38322" cy="20044"/>
            </a:xfrm>
            <a:custGeom>
              <a:avLst/>
              <a:gdLst/>
              <a:ahLst/>
              <a:cxnLst/>
              <a:rect l="l" t="t" r="r" b="b"/>
              <a:pathLst>
                <a:path w="2170" h="1135" extrusionOk="0">
                  <a:moveTo>
                    <a:pt x="735" y="1"/>
                  </a:moveTo>
                  <a:cubicBezTo>
                    <a:pt x="1" y="1"/>
                    <a:pt x="1" y="1135"/>
                    <a:pt x="735" y="1135"/>
                  </a:cubicBezTo>
                  <a:cubicBezTo>
                    <a:pt x="1068" y="1135"/>
                    <a:pt x="2169" y="868"/>
                    <a:pt x="2169" y="534"/>
                  </a:cubicBezTo>
                  <a:cubicBezTo>
                    <a:pt x="2169" y="234"/>
                    <a:pt x="1035" y="1"/>
                    <a:pt x="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3704570" y="2354897"/>
              <a:ext cx="36044" cy="29457"/>
            </a:xfrm>
            <a:custGeom>
              <a:avLst/>
              <a:gdLst/>
              <a:ahLst/>
              <a:cxnLst/>
              <a:rect l="l" t="t" r="r" b="b"/>
              <a:pathLst>
                <a:path w="2041" h="1668" extrusionOk="0">
                  <a:moveTo>
                    <a:pt x="1217" y="0"/>
                  </a:moveTo>
                  <a:cubicBezTo>
                    <a:pt x="1077" y="0"/>
                    <a:pt x="930" y="57"/>
                    <a:pt x="802" y="194"/>
                  </a:cubicBezTo>
                  <a:cubicBezTo>
                    <a:pt x="568" y="428"/>
                    <a:pt x="1" y="1429"/>
                    <a:pt x="201" y="1629"/>
                  </a:cubicBezTo>
                  <a:cubicBezTo>
                    <a:pt x="232" y="1655"/>
                    <a:pt x="277" y="1667"/>
                    <a:pt x="330" y="1667"/>
                  </a:cubicBezTo>
                  <a:cubicBezTo>
                    <a:pt x="679" y="1667"/>
                    <a:pt x="1429" y="1168"/>
                    <a:pt x="1602" y="995"/>
                  </a:cubicBezTo>
                  <a:lnTo>
                    <a:pt x="1635" y="995"/>
                  </a:lnTo>
                  <a:cubicBezTo>
                    <a:pt x="2040" y="565"/>
                    <a:pt x="1658" y="0"/>
                    <a:pt x="1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3667979" y="2391770"/>
              <a:ext cx="36026" cy="28909"/>
            </a:xfrm>
            <a:custGeom>
              <a:avLst/>
              <a:gdLst/>
              <a:ahLst/>
              <a:cxnLst/>
              <a:rect l="l" t="t" r="r" b="b"/>
              <a:pathLst>
                <a:path w="2040" h="1637" extrusionOk="0">
                  <a:moveTo>
                    <a:pt x="1672" y="1"/>
                  </a:moveTo>
                  <a:cubicBezTo>
                    <a:pt x="1326" y="1"/>
                    <a:pt x="606" y="474"/>
                    <a:pt x="405" y="675"/>
                  </a:cubicBezTo>
                  <a:lnTo>
                    <a:pt x="405" y="642"/>
                  </a:lnTo>
                  <a:lnTo>
                    <a:pt x="405" y="642"/>
                  </a:lnTo>
                  <a:cubicBezTo>
                    <a:pt x="0" y="1072"/>
                    <a:pt x="382" y="1636"/>
                    <a:pt x="823" y="1636"/>
                  </a:cubicBezTo>
                  <a:cubicBezTo>
                    <a:pt x="964" y="1636"/>
                    <a:pt x="1110" y="1579"/>
                    <a:pt x="1239" y="1442"/>
                  </a:cubicBezTo>
                  <a:cubicBezTo>
                    <a:pt x="1439" y="1209"/>
                    <a:pt x="2040" y="208"/>
                    <a:pt x="1806" y="41"/>
                  </a:cubicBezTo>
                  <a:cubicBezTo>
                    <a:pt x="1774" y="13"/>
                    <a:pt x="1728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3705170" y="2390958"/>
              <a:ext cx="36132" cy="29015"/>
            </a:xfrm>
            <a:custGeom>
              <a:avLst/>
              <a:gdLst/>
              <a:ahLst/>
              <a:cxnLst/>
              <a:rect l="l" t="t" r="r" b="b"/>
              <a:pathLst>
                <a:path w="2046" h="1643" extrusionOk="0">
                  <a:moveTo>
                    <a:pt x="349" y="1"/>
                  </a:moveTo>
                  <a:cubicBezTo>
                    <a:pt x="284" y="1"/>
                    <a:pt x="232" y="17"/>
                    <a:pt x="200" y="54"/>
                  </a:cubicBezTo>
                  <a:cubicBezTo>
                    <a:pt x="0" y="287"/>
                    <a:pt x="601" y="1255"/>
                    <a:pt x="834" y="1455"/>
                  </a:cubicBezTo>
                  <a:lnTo>
                    <a:pt x="834" y="1488"/>
                  </a:lnTo>
                  <a:cubicBezTo>
                    <a:pt x="950" y="1597"/>
                    <a:pt x="1078" y="1642"/>
                    <a:pt x="1203" y="1642"/>
                  </a:cubicBezTo>
                  <a:cubicBezTo>
                    <a:pt x="1651" y="1642"/>
                    <a:pt x="2046" y="1046"/>
                    <a:pt x="1601" y="654"/>
                  </a:cubicBezTo>
                  <a:cubicBezTo>
                    <a:pt x="1433" y="458"/>
                    <a:pt x="697" y="1"/>
                    <a:pt x="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3666690" y="2355603"/>
              <a:ext cx="36733" cy="28998"/>
            </a:xfrm>
            <a:custGeom>
              <a:avLst/>
              <a:gdLst/>
              <a:ahLst/>
              <a:cxnLst/>
              <a:rect l="l" t="t" r="r" b="b"/>
              <a:pathLst>
                <a:path w="2080" h="1642" extrusionOk="0">
                  <a:moveTo>
                    <a:pt x="860" y="0"/>
                  </a:moveTo>
                  <a:cubicBezTo>
                    <a:pt x="395" y="0"/>
                    <a:pt x="1" y="596"/>
                    <a:pt x="445" y="988"/>
                  </a:cubicBezTo>
                  <a:cubicBezTo>
                    <a:pt x="641" y="1185"/>
                    <a:pt x="1382" y="1642"/>
                    <a:pt x="1730" y="1642"/>
                  </a:cubicBezTo>
                  <a:cubicBezTo>
                    <a:pt x="1796" y="1642"/>
                    <a:pt x="1847" y="1626"/>
                    <a:pt x="1879" y="1589"/>
                  </a:cubicBezTo>
                  <a:cubicBezTo>
                    <a:pt x="2079" y="1355"/>
                    <a:pt x="1445" y="388"/>
                    <a:pt x="1245" y="188"/>
                  </a:cubicBezTo>
                  <a:lnTo>
                    <a:pt x="1245" y="154"/>
                  </a:lnTo>
                  <a:cubicBezTo>
                    <a:pt x="1122" y="46"/>
                    <a:pt x="988" y="0"/>
                    <a:pt x="8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3688075" y="2376000"/>
              <a:ext cx="28309" cy="23841"/>
            </a:xfrm>
            <a:custGeom>
              <a:avLst/>
              <a:gdLst/>
              <a:ahLst/>
              <a:cxnLst/>
              <a:rect l="l" t="t" r="r" b="b"/>
              <a:pathLst>
                <a:path w="1603" h="1350" extrusionOk="0">
                  <a:moveTo>
                    <a:pt x="902" y="0"/>
                  </a:moveTo>
                  <a:cubicBezTo>
                    <a:pt x="301" y="0"/>
                    <a:pt x="1" y="734"/>
                    <a:pt x="435" y="1168"/>
                  </a:cubicBezTo>
                  <a:cubicBezTo>
                    <a:pt x="571" y="1293"/>
                    <a:pt x="736" y="1350"/>
                    <a:pt x="900" y="1350"/>
                  </a:cubicBezTo>
                  <a:cubicBezTo>
                    <a:pt x="1257" y="1350"/>
                    <a:pt x="1602" y="1079"/>
                    <a:pt x="1602" y="667"/>
                  </a:cubicBezTo>
                  <a:cubicBezTo>
                    <a:pt x="1569" y="267"/>
                    <a:pt x="1269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4082169" y="2158027"/>
              <a:ext cx="70711" cy="57748"/>
            </a:xfrm>
            <a:custGeom>
              <a:avLst/>
              <a:gdLst/>
              <a:ahLst/>
              <a:cxnLst/>
              <a:rect l="l" t="t" r="r" b="b"/>
              <a:pathLst>
                <a:path w="4004" h="3270" extrusionOk="0">
                  <a:moveTo>
                    <a:pt x="1" y="1"/>
                  </a:moveTo>
                  <a:cubicBezTo>
                    <a:pt x="1" y="1"/>
                    <a:pt x="468" y="3036"/>
                    <a:pt x="4004" y="3270"/>
                  </a:cubicBezTo>
                  <a:cubicBezTo>
                    <a:pt x="4004" y="3270"/>
                    <a:pt x="3603" y="1335"/>
                    <a:pt x="2102" y="902"/>
                  </a:cubicBezTo>
                  <a:cubicBezTo>
                    <a:pt x="1335" y="735"/>
                    <a:pt x="635" y="43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4148746" y="2135652"/>
              <a:ext cx="95435" cy="113112"/>
            </a:xfrm>
            <a:custGeom>
              <a:avLst/>
              <a:gdLst/>
              <a:ahLst/>
              <a:cxnLst/>
              <a:rect l="l" t="t" r="r" b="b"/>
              <a:pathLst>
                <a:path w="5404" h="6405" extrusionOk="0">
                  <a:moveTo>
                    <a:pt x="5037" y="0"/>
                  </a:moveTo>
                  <a:cubicBezTo>
                    <a:pt x="5037" y="0"/>
                    <a:pt x="4303" y="901"/>
                    <a:pt x="2135" y="2102"/>
                  </a:cubicBezTo>
                  <a:cubicBezTo>
                    <a:pt x="0" y="3303"/>
                    <a:pt x="100" y="6405"/>
                    <a:pt x="100" y="6405"/>
                  </a:cubicBezTo>
                  <a:cubicBezTo>
                    <a:pt x="5404" y="4770"/>
                    <a:pt x="5037" y="1"/>
                    <a:pt x="5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4149912" y="2136835"/>
              <a:ext cx="2967" cy="143752"/>
            </a:xfrm>
            <a:custGeom>
              <a:avLst/>
              <a:gdLst/>
              <a:ahLst/>
              <a:cxnLst/>
              <a:rect l="l" t="t" r="r" b="b"/>
              <a:pathLst>
                <a:path w="168" h="8140" fill="none" extrusionOk="0">
                  <a:moveTo>
                    <a:pt x="1" y="0"/>
                  </a:moveTo>
                  <a:cubicBezTo>
                    <a:pt x="168" y="2702"/>
                    <a:pt x="168" y="5437"/>
                    <a:pt x="34" y="813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4146980" y="2064360"/>
              <a:ext cx="27267" cy="43073"/>
            </a:xfrm>
            <a:custGeom>
              <a:avLst/>
              <a:gdLst/>
              <a:ahLst/>
              <a:cxnLst/>
              <a:rect l="l" t="t" r="r" b="b"/>
              <a:pathLst>
                <a:path w="1544" h="2439" extrusionOk="0">
                  <a:moveTo>
                    <a:pt x="739" y="1"/>
                  </a:moveTo>
                  <a:cubicBezTo>
                    <a:pt x="436" y="1"/>
                    <a:pt x="139" y="178"/>
                    <a:pt x="67" y="568"/>
                  </a:cubicBezTo>
                  <a:cubicBezTo>
                    <a:pt x="0" y="968"/>
                    <a:pt x="67" y="2369"/>
                    <a:pt x="467" y="2436"/>
                  </a:cubicBezTo>
                  <a:cubicBezTo>
                    <a:pt x="476" y="2438"/>
                    <a:pt x="486" y="2439"/>
                    <a:pt x="495" y="2439"/>
                  </a:cubicBezTo>
                  <a:cubicBezTo>
                    <a:pt x="862" y="2439"/>
                    <a:pt x="1403" y="1193"/>
                    <a:pt x="1468" y="835"/>
                  </a:cubicBezTo>
                  <a:cubicBezTo>
                    <a:pt x="1544" y="305"/>
                    <a:pt x="1136" y="1"/>
                    <a:pt x="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4133276" y="2122089"/>
              <a:ext cx="27267" cy="43090"/>
            </a:xfrm>
            <a:custGeom>
              <a:avLst/>
              <a:gdLst/>
              <a:ahLst/>
              <a:cxnLst/>
              <a:rect l="l" t="t" r="r" b="b"/>
              <a:pathLst>
                <a:path w="1544" h="2440" extrusionOk="0">
                  <a:moveTo>
                    <a:pt x="1062" y="0"/>
                  </a:moveTo>
                  <a:cubicBezTo>
                    <a:pt x="695" y="0"/>
                    <a:pt x="142" y="1241"/>
                    <a:pt x="76" y="1636"/>
                  </a:cubicBezTo>
                  <a:cubicBezTo>
                    <a:pt x="0" y="2143"/>
                    <a:pt x="402" y="2439"/>
                    <a:pt x="797" y="2439"/>
                  </a:cubicBezTo>
                  <a:cubicBezTo>
                    <a:pt x="1103" y="2439"/>
                    <a:pt x="1404" y="2262"/>
                    <a:pt x="1477" y="1869"/>
                  </a:cubicBezTo>
                  <a:cubicBezTo>
                    <a:pt x="1543" y="1469"/>
                    <a:pt x="1477" y="68"/>
                    <a:pt x="1076" y="1"/>
                  </a:cubicBezTo>
                  <a:cubicBezTo>
                    <a:pt x="1072" y="1"/>
                    <a:pt x="1067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4159942" y="2108738"/>
              <a:ext cx="48512" cy="25201"/>
            </a:xfrm>
            <a:custGeom>
              <a:avLst/>
              <a:gdLst/>
              <a:ahLst/>
              <a:cxnLst/>
              <a:rect l="l" t="t" r="r" b="b"/>
              <a:pathLst>
                <a:path w="2747" h="1427" extrusionOk="0">
                  <a:moveTo>
                    <a:pt x="1560" y="1"/>
                  </a:moveTo>
                  <a:cubicBezTo>
                    <a:pt x="993" y="1"/>
                    <a:pt x="119" y="109"/>
                    <a:pt x="67" y="424"/>
                  </a:cubicBezTo>
                  <a:cubicBezTo>
                    <a:pt x="0" y="790"/>
                    <a:pt x="1301" y="1358"/>
                    <a:pt x="1668" y="1424"/>
                  </a:cubicBezTo>
                  <a:cubicBezTo>
                    <a:pt x="1691" y="1426"/>
                    <a:pt x="1713" y="1427"/>
                    <a:pt x="1735" y="1427"/>
                  </a:cubicBezTo>
                  <a:cubicBezTo>
                    <a:pt x="2547" y="1427"/>
                    <a:pt x="2747" y="251"/>
                    <a:pt x="1935" y="23"/>
                  </a:cubicBezTo>
                  <a:cubicBezTo>
                    <a:pt x="1849" y="9"/>
                    <a:pt x="1716" y="1"/>
                    <a:pt x="15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4097127" y="2095635"/>
              <a:ext cx="49872" cy="25113"/>
            </a:xfrm>
            <a:custGeom>
              <a:avLst/>
              <a:gdLst/>
              <a:ahLst/>
              <a:cxnLst/>
              <a:rect l="l" t="t" r="r" b="b"/>
              <a:pathLst>
                <a:path w="2824" h="1422" extrusionOk="0">
                  <a:moveTo>
                    <a:pt x="937" y="0"/>
                  </a:moveTo>
                  <a:cubicBezTo>
                    <a:pt x="153" y="0"/>
                    <a:pt x="1" y="1307"/>
                    <a:pt x="922" y="1399"/>
                  </a:cubicBezTo>
                  <a:cubicBezTo>
                    <a:pt x="1010" y="1414"/>
                    <a:pt x="1146" y="1422"/>
                    <a:pt x="1306" y="1422"/>
                  </a:cubicBezTo>
                  <a:cubicBezTo>
                    <a:pt x="1874" y="1422"/>
                    <a:pt x="2738" y="1318"/>
                    <a:pt x="2790" y="1032"/>
                  </a:cubicBezTo>
                  <a:cubicBezTo>
                    <a:pt x="2823" y="632"/>
                    <a:pt x="1556" y="98"/>
                    <a:pt x="1155" y="31"/>
                  </a:cubicBezTo>
                  <a:cubicBezTo>
                    <a:pt x="1078" y="10"/>
                    <a:pt x="1005" y="0"/>
                    <a:pt x="9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4155810" y="2079423"/>
              <a:ext cx="48088" cy="32795"/>
            </a:xfrm>
            <a:custGeom>
              <a:avLst/>
              <a:gdLst/>
              <a:ahLst/>
              <a:cxnLst/>
              <a:rect l="l" t="t" r="r" b="b"/>
              <a:pathLst>
                <a:path w="2723" h="1857" extrusionOk="0">
                  <a:moveTo>
                    <a:pt x="1687" y="0"/>
                  </a:moveTo>
                  <a:cubicBezTo>
                    <a:pt x="1552" y="0"/>
                    <a:pt x="1409" y="45"/>
                    <a:pt x="1268" y="149"/>
                  </a:cubicBezTo>
                  <a:cubicBezTo>
                    <a:pt x="968" y="382"/>
                    <a:pt x="1" y="1416"/>
                    <a:pt x="234" y="1750"/>
                  </a:cubicBezTo>
                  <a:cubicBezTo>
                    <a:pt x="287" y="1826"/>
                    <a:pt x="395" y="1857"/>
                    <a:pt x="534" y="1857"/>
                  </a:cubicBezTo>
                  <a:cubicBezTo>
                    <a:pt x="1007" y="1857"/>
                    <a:pt x="1837" y="1497"/>
                    <a:pt x="2069" y="1316"/>
                  </a:cubicBezTo>
                  <a:cubicBezTo>
                    <a:pt x="2722" y="881"/>
                    <a:pt x="2286" y="0"/>
                    <a:pt x="1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4104085" y="2117568"/>
              <a:ext cx="47629" cy="31753"/>
            </a:xfrm>
            <a:custGeom>
              <a:avLst/>
              <a:gdLst/>
              <a:ahLst/>
              <a:cxnLst/>
              <a:rect l="l" t="t" r="r" b="b"/>
              <a:pathLst>
                <a:path w="2697" h="1798" extrusionOk="0">
                  <a:moveTo>
                    <a:pt x="2191" y="1"/>
                  </a:moveTo>
                  <a:cubicBezTo>
                    <a:pt x="1724" y="1"/>
                    <a:pt x="865" y="366"/>
                    <a:pt x="628" y="524"/>
                  </a:cubicBezTo>
                  <a:cubicBezTo>
                    <a:pt x="1" y="960"/>
                    <a:pt x="421" y="1797"/>
                    <a:pt x="1014" y="1797"/>
                  </a:cubicBezTo>
                  <a:cubicBezTo>
                    <a:pt x="1147" y="1797"/>
                    <a:pt x="1288" y="1756"/>
                    <a:pt x="1428" y="1658"/>
                  </a:cubicBezTo>
                  <a:cubicBezTo>
                    <a:pt x="1729" y="1458"/>
                    <a:pt x="2696" y="424"/>
                    <a:pt x="2463" y="90"/>
                  </a:cubicBezTo>
                  <a:cubicBezTo>
                    <a:pt x="2413" y="27"/>
                    <a:pt x="2316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4152278" y="2120429"/>
              <a:ext cx="40547" cy="38622"/>
            </a:xfrm>
            <a:custGeom>
              <a:avLst/>
              <a:gdLst/>
              <a:ahLst/>
              <a:cxnLst/>
              <a:rect l="l" t="t" r="r" b="b"/>
              <a:pathLst>
                <a:path w="2296" h="2187" extrusionOk="0">
                  <a:moveTo>
                    <a:pt x="455" y="1"/>
                  </a:moveTo>
                  <a:cubicBezTo>
                    <a:pt x="410" y="1"/>
                    <a:pt x="369" y="9"/>
                    <a:pt x="334" y="28"/>
                  </a:cubicBezTo>
                  <a:cubicBezTo>
                    <a:pt x="0" y="262"/>
                    <a:pt x="534" y="1563"/>
                    <a:pt x="768" y="1896"/>
                  </a:cubicBezTo>
                  <a:lnTo>
                    <a:pt x="801" y="1896"/>
                  </a:lnTo>
                  <a:cubicBezTo>
                    <a:pt x="950" y="2101"/>
                    <a:pt x="1143" y="2186"/>
                    <a:pt x="1333" y="2186"/>
                  </a:cubicBezTo>
                  <a:cubicBezTo>
                    <a:pt x="1824" y="2186"/>
                    <a:pt x="2296" y="1616"/>
                    <a:pt x="1935" y="1062"/>
                  </a:cubicBezTo>
                  <a:cubicBezTo>
                    <a:pt x="1724" y="791"/>
                    <a:pt x="885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4113286" y="2069887"/>
              <a:ext cx="41360" cy="39329"/>
            </a:xfrm>
            <a:custGeom>
              <a:avLst/>
              <a:gdLst/>
              <a:ahLst/>
              <a:cxnLst/>
              <a:rect l="l" t="t" r="r" b="b"/>
              <a:pathLst>
                <a:path w="2342" h="2227" extrusionOk="0">
                  <a:moveTo>
                    <a:pt x="1022" y="0"/>
                  </a:moveTo>
                  <a:cubicBezTo>
                    <a:pt x="501" y="0"/>
                    <a:pt x="1" y="612"/>
                    <a:pt x="474" y="1156"/>
                  </a:cubicBezTo>
                  <a:cubicBezTo>
                    <a:pt x="652" y="1453"/>
                    <a:pt x="1519" y="2227"/>
                    <a:pt x="1918" y="2227"/>
                  </a:cubicBezTo>
                  <a:cubicBezTo>
                    <a:pt x="1967" y="2227"/>
                    <a:pt x="2009" y="2215"/>
                    <a:pt x="2042" y="2190"/>
                  </a:cubicBezTo>
                  <a:cubicBezTo>
                    <a:pt x="2342" y="1990"/>
                    <a:pt x="1841" y="655"/>
                    <a:pt x="1608" y="355"/>
                  </a:cubicBezTo>
                  <a:cubicBezTo>
                    <a:pt x="1453" y="103"/>
                    <a:pt x="1236" y="0"/>
                    <a:pt x="1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4134565" y="2100050"/>
              <a:ext cx="34808" cy="29492"/>
            </a:xfrm>
            <a:custGeom>
              <a:avLst/>
              <a:gdLst/>
              <a:ahLst/>
              <a:cxnLst/>
              <a:rect l="l" t="t" r="r" b="b"/>
              <a:pathLst>
                <a:path w="1971" h="1670" extrusionOk="0">
                  <a:moveTo>
                    <a:pt x="1081" y="1"/>
                  </a:moveTo>
                  <a:cubicBezTo>
                    <a:pt x="431" y="1"/>
                    <a:pt x="1" y="759"/>
                    <a:pt x="403" y="1316"/>
                  </a:cubicBezTo>
                  <a:cubicBezTo>
                    <a:pt x="564" y="1557"/>
                    <a:pt x="816" y="1669"/>
                    <a:pt x="1069" y="1669"/>
                  </a:cubicBezTo>
                  <a:cubicBezTo>
                    <a:pt x="1446" y="1669"/>
                    <a:pt x="1824" y="1421"/>
                    <a:pt x="1904" y="982"/>
                  </a:cubicBezTo>
                  <a:cubicBezTo>
                    <a:pt x="1971" y="549"/>
                    <a:pt x="1671" y="115"/>
                    <a:pt x="1237" y="15"/>
                  </a:cubicBezTo>
                  <a:cubicBezTo>
                    <a:pt x="1184" y="5"/>
                    <a:pt x="1132" y="1"/>
                    <a:pt x="1081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4222369" y="2049049"/>
              <a:ext cx="56583" cy="45969"/>
            </a:xfrm>
            <a:custGeom>
              <a:avLst/>
              <a:gdLst/>
              <a:ahLst/>
              <a:cxnLst/>
              <a:rect l="l" t="t" r="r" b="b"/>
              <a:pathLst>
                <a:path w="3204" h="2603" extrusionOk="0">
                  <a:moveTo>
                    <a:pt x="1" y="1"/>
                  </a:moveTo>
                  <a:cubicBezTo>
                    <a:pt x="1" y="1"/>
                    <a:pt x="368" y="2436"/>
                    <a:pt x="3203" y="2603"/>
                  </a:cubicBezTo>
                  <a:cubicBezTo>
                    <a:pt x="3203" y="2603"/>
                    <a:pt x="2903" y="1068"/>
                    <a:pt x="1669" y="701"/>
                  </a:cubicBezTo>
                  <a:cubicBezTo>
                    <a:pt x="1068" y="568"/>
                    <a:pt x="501" y="33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4275401" y="2031389"/>
              <a:ext cx="76591" cy="90137"/>
            </a:xfrm>
            <a:custGeom>
              <a:avLst/>
              <a:gdLst/>
              <a:ahLst/>
              <a:cxnLst/>
              <a:rect l="l" t="t" r="r" b="b"/>
              <a:pathLst>
                <a:path w="4337" h="5104" extrusionOk="0">
                  <a:moveTo>
                    <a:pt x="4036" y="0"/>
                  </a:moveTo>
                  <a:lnTo>
                    <a:pt x="4036" y="0"/>
                  </a:lnTo>
                  <a:cubicBezTo>
                    <a:pt x="4036" y="0"/>
                    <a:pt x="3436" y="701"/>
                    <a:pt x="1735" y="1668"/>
                  </a:cubicBezTo>
                  <a:cubicBezTo>
                    <a:pt x="0" y="2602"/>
                    <a:pt x="100" y="5104"/>
                    <a:pt x="100" y="5104"/>
                  </a:cubicBezTo>
                  <a:cubicBezTo>
                    <a:pt x="4336" y="3803"/>
                    <a:pt x="4036" y="0"/>
                    <a:pt x="40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4276567" y="2031972"/>
              <a:ext cx="2384" cy="114896"/>
            </a:xfrm>
            <a:custGeom>
              <a:avLst/>
              <a:gdLst/>
              <a:ahLst/>
              <a:cxnLst/>
              <a:rect l="l" t="t" r="r" b="b"/>
              <a:pathLst>
                <a:path w="135" h="6506" fill="none" extrusionOk="0">
                  <a:moveTo>
                    <a:pt x="1" y="0"/>
                  </a:moveTo>
                  <a:cubicBezTo>
                    <a:pt x="134" y="2169"/>
                    <a:pt x="134" y="4337"/>
                    <a:pt x="34" y="650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4274218" y="1974013"/>
              <a:ext cx="21227" cy="34472"/>
            </a:xfrm>
            <a:custGeom>
              <a:avLst/>
              <a:gdLst/>
              <a:ahLst/>
              <a:cxnLst/>
              <a:rect l="l" t="t" r="r" b="b"/>
              <a:pathLst>
                <a:path w="1202" h="1952" extrusionOk="0">
                  <a:moveTo>
                    <a:pt x="584" y="1"/>
                  </a:moveTo>
                  <a:cubicBezTo>
                    <a:pt x="326" y="1"/>
                    <a:pt x="92" y="186"/>
                    <a:pt x="34" y="447"/>
                  </a:cubicBezTo>
                  <a:cubicBezTo>
                    <a:pt x="0" y="781"/>
                    <a:pt x="67" y="1881"/>
                    <a:pt x="367" y="1948"/>
                  </a:cubicBezTo>
                  <a:cubicBezTo>
                    <a:pt x="376" y="1950"/>
                    <a:pt x="385" y="1951"/>
                    <a:pt x="395" y="1951"/>
                  </a:cubicBezTo>
                  <a:cubicBezTo>
                    <a:pt x="693" y="1951"/>
                    <a:pt x="1103" y="938"/>
                    <a:pt x="1168" y="647"/>
                  </a:cubicBezTo>
                  <a:cubicBezTo>
                    <a:pt x="1201" y="347"/>
                    <a:pt x="1001" y="47"/>
                    <a:pt x="701" y="13"/>
                  </a:cubicBezTo>
                  <a:cubicBezTo>
                    <a:pt x="662" y="5"/>
                    <a:pt x="623" y="1"/>
                    <a:pt x="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4262863" y="2020175"/>
              <a:ext cx="21969" cy="34667"/>
            </a:xfrm>
            <a:custGeom>
              <a:avLst/>
              <a:gdLst/>
              <a:ahLst/>
              <a:cxnLst/>
              <a:rect l="l" t="t" r="r" b="b"/>
              <a:pathLst>
                <a:path w="1244" h="1963" extrusionOk="0">
                  <a:moveTo>
                    <a:pt x="862" y="1"/>
                  </a:moveTo>
                  <a:cubicBezTo>
                    <a:pt x="563" y="1"/>
                    <a:pt x="142" y="1007"/>
                    <a:pt x="76" y="1302"/>
                  </a:cubicBezTo>
                  <a:cubicBezTo>
                    <a:pt x="1" y="1718"/>
                    <a:pt x="332" y="1963"/>
                    <a:pt x="652" y="1963"/>
                  </a:cubicBezTo>
                  <a:cubicBezTo>
                    <a:pt x="896" y="1963"/>
                    <a:pt x="1134" y="1820"/>
                    <a:pt x="1177" y="1502"/>
                  </a:cubicBezTo>
                  <a:cubicBezTo>
                    <a:pt x="1244" y="1202"/>
                    <a:pt x="1177" y="68"/>
                    <a:pt x="877" y="1"/>
                  </a:cubicBezTo>
                  <a:cubicBezTo>
                    <a:pt x="872" y="1"/>
                    <a:pt x="867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4284231" y="2009756"/>
              <a:ext cx="39947" cy="20062"/>
            </a:xfrm>
            <a:custGeom>
              <a:avLst/>
              <a:gdLst/>
              <a:ahLst/>
              <a:cxnLst/>
              <a:rect l="l" t="t" r="r" b="b"/>
              <a:pathLst>
                <a:path w="2262" h="1136" extrusionOk="0">
                  <a:moveTo>
                    <a:pt x="1238" y="1"/>
                  </a:moveTo>
                  <a:cubicBezTo>
                    <a:pt x="783" y="1"/>
                    <a:pt x="118" y="93"/>
                    <a:pt x="67" y="324"/>
                  </a:cubicBezTo>
                  <a:cubicBezTo>
                    <a:pt x="0" y="625"/>
                    <a:pt x="1068" y="1058"/>
                    <a:pt x="1368" y="1125"/>
                  </a:cubicBezTo>
                  <a:cubicBezTo>
                    <a:pt x="1409" y="1132"/>
                    <a:pt x="1448" y="1136"/>
                    <a:pt x="1485" y="1136"/>
                  </a:cubicBezTo>
                  <a:cubicBezTo>
                    <a:pt x="2121" y="1136"/>
                    <a:pt x="2261" y="119"/>
                    <a:pt x="1568" y="24"/>
                  </a:cubicBezTo>
                  <a:cubicBezTo>
                    <a:pt x="1491" y="9"/>
                    <a:pt x="1374" y="1"/>
                    <a:pt x="1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4234890" y="1999372"/>
              <a:ext cx="39346" cy="19797"/>
            </a:xfrm>
            <a:custGeom>
              <a:avLst/>
              <a:gdLst/>
              <a:ahLst/>
              <a:cxnLst/>
              <a:rect l="l" t="t" r="r" b="b"/>
              <a:pathLst>
                <a:path w="2228" h="1121" extrusionOk="0">
                  <a:moveTo>
                    <a:pt x="773" y="1"/>
                  </a:moveTo>
                  <a:cubicBezTo>
                    <a:pt x="139" y="1"/>
                    <a:pt x="1" y="987"/>
                    <a:pt x="693" y="1113"/>
                  </a:cubicBezTo>
                  <a:cubicBezTo>
                    <a:pt x="738" y="1118"/>
                    <a:pt x="803" y="1120"/>
                    <a:pt x="880" y="1120"/>
                  </a:cubicBezTo>
                  <a:cubicBezTo>
                    <a:pt x="1312" y="1120"/>
                    <a:pt x="2137" y="1034"/>
                    <a:pt x="2194" y="779"/>
                  </a:cubicBezTo>
                  <a:cubicBezTo>
                    <a:pt x="2227" y="479"/>
                    <a:pt x="1193" y="45"/>
                    <a:pt x="893" y="12"/>
                  </a:cubicBezTo>
                  <a:cubicBezTo>
                    <a:pt x="851" y="4"/>
                    <a:pt x="811" y="1"/>
                    <a:pt x="7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4281282" y="1986940"/>
              <a:ext cx="38110" cy="25342"/>
            </a:xfrm>
            <a:custGeom>
              <a:avLst/>
              <a:gdLst/>
              <a:ahLst/>
              <a:cxnLst/>
              <a:rect l="l" t="t" r="r" b="b"/>
              <a:pathLst>
                <a:path w="2158" h="1435" extrusionOk="0">
                  <a:moveTo>
                    <a:pt x="1347" y="0"/>
                  </a:moveTo>
                  <a:cubicBezTo>
                    <a:pt x="1237" y="0"/>
                    <a:pt x="1119" y="35"/>
                    <a:pt x="1001" y="115"/>
                  </a:cubicBezTo>
                  <a:cubicBezTo>
                    <a:pt x="768" y="282"/>
                    <a:pt x="1" y="1116"/>
                    <a:pt x="167" y="1350"/>
                  </a:cubicBezTo>
                  <a:cubicBezTo>
                    <a:pt x="213" y="1410"/>
                    <a:pt x="300" y="1434"/>
                    <a:pt x="412" y="1434"/>
                  </a:cubicBezTo>
                  <a:cubicBezTo>
                    <a:pt x="795" y="1434"/>
                    <a:pt x="1462" y="1145"/>
                    <a:pt x="1668" y="1016"/>
                  </a:cubicBezTo>
                  <a:cubicBezTo>
                    <a:pt x="2157" y="663"/>
                    <a:pt x="1828" y="0"/>
                    <a:pt x="1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4239535" y="2016573"/>
              <a:ext cx="38234" cy="25430"/>
            </a:xfrm>
            <a:custGeom>
              <a:avLst/>
              <a:gdLst/>
              <a:ahLst/>
              <a:cxnLst/>
              <a:rect l="l" t="t" r="r" b="b"/>
              <a:pathLst>
                <a:path w="2165" h="1440" extrusionOk="0">
                  <a:moveTo>
                    <a:pt x="1770" y="1"/>
                  </a:moveTo>
                  <a:cubicBezTo>
                    <a:pt x="1389" y="1"/>
                    <a:pt x="706" y="282"/>
                    <a:pt x="497" y="439"/>
                  </a:cubicBezTo>
                  <a:lnTo>
                    <a:pt x="497" y="405"/>
                  </a:lnTo>
                  <a:lnTo>
                    <a:pt x="497" y="405"/>
                  </a:lnTo>
                  <a:cubicBezTo>
                    <a:pt x="1" y="763"/>
                    <a:pt x="346" y="1440"/>
                    <a:pt x="838" y="1440"/>
                  </a:cubicBezTo>
                  <a:cubicBezTo>
                    <a:pt x="942" y="1440"/>
                    <a:pt x="1053" y="1409"/>
                    <a:pt x="1164" y="1339"/>
                  </a:cubicBezTo>
                  <a:cubicBezTo>
                    <a:pt x="1397" y="1173"/>
                    <a:pt x="2164" y="339"/>
                    <a:pt x="1998" y="72"/>
                  </a:cubicBezTo>
                  <a:cubicBezTo>
                    <a:pt x="1955" y="22"/>
                    <a:pt x="1873" y="1"/>
                    <a:pt x="1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4278333" y="2018603"/>
              <a:ext cx="32600" cy="31188"/>
            </a:xfrm>
            <a:custGeom>
              <a:avLst/>
              <a:gdLst/>
              <a:ahLst/>
              <a:cxnLst/>
              <a:rect l="l" t="t" r="r" b="b"/>
              <a:pathLst>
                <a:path w="1846" h="1766" extrusionOk="0">
                  <a:moveTo>
                    <a:pt x="352" y="0"/>
                  </a:moveTo>
                  <a:cubicBezTo>
                    <a:pt x="319" y="0"/>
                    <a:pt x="290" y="7"/>
                    <a:pt x="268" y="24"/>
                  </a:cubicBezTo>
                  <a:cubicBezTo>
                    <a:pt x="1" y="224"/>
                    <a:pt x="434" y="1258"/>
                    <a:pt x="601" y="1525"/>
                  </a:cubicBezTo>
                  <a:cubicBezTo>
                    <a:pt x="724" y="1695"/>
                    <a:pt x="887" y="1766"/>
                    <a:pt x="1048" y="1766"/>
                  </a:cubicBezTo>
                  <a:cubicBezTo>
                    <a:pt x="1454" y="1766"/>
                    <a:pt x="1846" y="1312"/>
                    <a:pt x="1535" y="858"/>
                  </a:cubicBezTo>
                  <a:cubicBezTo>
                    <a:pt x="1385" y="647"/>
                    <a:pt x="662" y="0"/>
                    <a:pt x="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4248771" y="1979028"/>
              <a:ext cx="31947" cy="30993"/>
            </a:xfrm>
            <a:custGeom>
              <a:avLst/>
              <a:gdLst/>
              <a:ahLst/>
              <a:cxnLst/>
              <a:rect l="l" t="t" r="r" b="b"/>
              <a:pathLst>
                <a:path w="1809" h="1755" extrusionOk="0">
                  <a:moveTo>
                    <a:pt x="752" y="1"/>
                  </a:moveTo>
                  <a:cubicBezTo>
                    <a:pt x="361" y="1"/>
                    <a:pt x="1" y="449"/>
                    <a:pt x="307" y="897"/>
                  </a:cubicBezTo>
                  <a:cubicBezTo>
                    <a:pt x="428" y="1108"/>
                    <a:pt x="1120" y="1754"/>
                    <a:pt x="1449" y="1754"/>
                  </a:cubicBezTo>
                  <a:cubicBezTo>
                    <a:pt x="1485" y="1754"/>
                    <a:pt x="1516" y="1747"/>
                    <a:pt x="1541" y="1731"/>
                  </a:cubicBezTo>
                  <a:cubicBezTo>
                    <a:pt x="1808" y="1531"/>
                    <a:pt x="1375" y="497"/>
                    <a:pt x="1174" y="263"/>
                  </a:cubicBezTo>
                  <a:lnTo>
                    <a:pt x="1208" y="263"/>
                  </a:lnTo>
                  <a:cubicBezTo>
                    <a:pt x="1081" y="78"/>
                    <a:pt x="914" y="1"/>
                    <a:pt x="7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4264188" y="2002798"/>
              <a:ext cx="27726" cy="23258"/>
            </a:xfrm>
            <a:custGeom>
              <a:avLst/>
              <a:gdLst/>
              <a:ahLst/>
              <a:cxnLst/>
              <a:rect l="l" t="t" r="r" b="b"/>
              <a:pathLst>
                <a:path w="1570" h="1317" extrusionOk="0">
                  <a:moveTo>
                    <a:pt x="822" y="1"/>
                  </a:moveTo>
                  <a:cubicBezTo>
                    <a:pt x="331" y="1"/>
                    <a:pt x="0" y="593"/>
                    <a:pt x="335" y="1019"/>
                  </a:cubicBezTo>
                  <a:cubicBezTo>
                    <a:pt x="471" y="1223"/>
                    <a:pt x="674" y="1316"/>
                    <a:pt x="876" y="1316"/>
                  </a:cubicBezTo>
                  <a:cubicBezTo>
                    <a:pt x="1168" y="1316"/>
                    <a:pt x="1457" y="1121"/>
                    <a:pt x="1536" y="785"/>
                  </a:cubicBezTo>
                  <a:cubicBezTo>
                    <a:pt x="1569" y="418"/>
                    <a:pt x="1336" y="51"/>
                    <a:pt x="969" y="18"/>
                  </a:cubicBezTo>
                  <a:cubicBezTo>
                    <a:pt x="919" y="6"/>
                    <a:pt x="870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5318648" y="2010763"/>
              <a:ext cx="156715" cy="167911"/>
            </a:xfrm>
            <a:custGeom>
              <a:avLst/>
              <a:gdLst/>
              <a:ahLst/>
              <a:cxnLst/>
              <a:rect l="l" t="t" r="r" b="b"/>
              <a:pathLst>
                <a:path w="8874" h="9508" extrusionOk="0">
                  <a:moveTo>
                    <a:pt x="6038" y="1"/>
                  </a:moveTo>
                  <a:cubicBezTo>
                    <a:pt x="5871" y="201"/>
                    <a:pt x="5771" y="434"/>
                    <a:pt x="5771" y="668"/>
                  </a:cubicBezTo>
                  <a:cubicBezTo>
                    <a:pt x="5771" y="668"/>
                    <a:pt x="5571" y="201"/>
                    <a:pt x="5238" y="201"/>
                  </a:cubicBezTo>
                  <a:cubicBezTo>
                    <a:pt x="5104" y="368"/>
                    <a:pt x="5071" y="601"/>
                    <a:pt x="5171" y="801"/>
                  </a:cubicBezTo>
                  <a:cubicBezTo>
                    <a:pt x="5037" y="534"/>
                    <a:pt x="4771" y="368"/>
                    <a:pt x="4504" y="334"/>
                  </a:cubicBezTo>
                  <a:lnTo>
                    <a:pt x="4504" y="334"/>
                  </a:lnTo>
                  <a:cubicBezTo>
                    <a:pt x="4404" y="568"/>
                    <a:pt x="4437" y="801"/>
                    <a:pt x="4570" y="1001"/>
                  </a:cubicBezTo>
                  <a:cubicBezTo>
                    <a:pt x="4570" y="1001"/>
                    <a:pt x="4342" y="887"/>
                    <a:pt x="4124" y="887"/>
                  </a:cubicBezTo>
                  <a:cubicBezTo>
                    <a:pt x="4031" y="887"/>
                    <a:pt x="3940" y="908"/>
                    <a:pt x="3870" y="968"/>
                  </a:cubicBezTo>
                  <a:cubicBezTo>
                    <a:pt x="3870" y="1201"/>
                    <a:pt x="3970" y="1368"/>
                    <a:pt x="4137" y="1468"/>
                  </a:cubicBezTo>
                  <a:cubicBezTo>
                    <a:pt x="4070" y="1452"/>
                    <a:pt x="4003" y="1443"/>
                    <a:pt x="3937" y="1443"/>
                  </a:cubicBezTo>
                  <a:cubicBezTo>
                    <a:pt x="3870" y="1443"/>
                    <a:pt x="3803" y="1452"/>
                    <a:pt x="3737" y="1468"/>
                  </a:cubicBezTo>
                  <a:cubicBezTo>
                    <a:pt x="3703" y="1402"/>
                    <a:pt x="3703" y="1302"/>
                    <a:pt x="3670" y="1235"/>
                  </a:cubicBezTo>
                  <a:cubicBezTo>
                    <a:pt x="3670" y="1235"/>
                    <a:pt x="3336" y="1302"/>
                    <a:pt x="3103" y="1869"/>
                  </a:cubicBezTo>
                  <a:cubicBezTo>
                    <a:pt x="3103" y="1869"/>
                    <a:pt x="3103" y="1302"/>
                    <a:pt x="2869" y="1168"/>
                  </a:cubicBezTo>
                  <a:cubicBezTo>
                    <a:pt x="2869" y="1168"/>
                    <a:pt x="2636" y="1302"/>
                    <a:pt x="2602" y="1869"/>
                  </a:cubicBezTo>
                  <a:cubicBezTo>
                    <a:pt x="2536" y="1602"/>
                    <a:pt x="2369" y="1368"/>
                    <a:pt x="2102" y="1235"/>
                  </a:cubicBezTo>
                  <a:cubicBezTo>
                    <a:pt x="1969" y="1468"/>
                    <a:pt x="1969" y="1769"/>
                    <a:pt x="2102" y="2002"/>
                  </a:cubicBezTo>
                  <a:cubicBezTo>
                    <a:pt x="1969" y="1802"/>
                    <a:pt x="1735" y="1668"/>
                    <a:pt x="1502" y="1602"/>
                  </a:cubicBezTo>
                  <a:lnTo>
                    <a:pt x="1502" y="1602"/>
                  </a:lnTo>
                  <a:cubicBezTo>
                    <a:pt x="1468" y="1835"/>
                    <a:pt x="1535" y="2035"/>
                    <a:pt x="1702" y="2202"/>
                  </a:cubicBezTo>
                  <a:cubicBezTo>
                    <a:pt x="1535" y="2069"/>
                    <a:pt x="1368" y="1969"/>
                    <a:pt x="1168" y="1935"/>
                  </a:cubicBezTo>
                  <a:lnTo>
                    <a:pt x="1168" y="1935"/>
                  </a:lnTo>
                  <a:cubicBezTo>
                    <a:pt x="1168" y="2113"/>
                    <a:pt x="1221" y="2317"/>
                    <a:pt x="1350" y="2454"/>
                  </a:cubicBezTo>
                  <a:lnTo>
                    <a:pt x="1350" y="2454"/>
                  </a:lnTo>
                  <a:cubicBezTo>
                    <a:pt x="1188" y="2316"/>
                    <a:pt x="978" y="2232"/>
                    <a:pt x="768" y="2202"/>
                  </a:cubicBezTo>
                  <a:lnTo>
                    <a:pt x="768" y="2202"/>
                  </a:lnTo>
                  <a:cubicBezTo>
                    <a:pt x="768" y="2502"/>
                    <a:pt x="868" y="2769"/>
                    <a:pt x="1068" y="2969"/>
                  </a:cubicBezTo>
                  <a:cubicBezTo>
                    <a:pt x="821" y="2810"/>
                    <a:pt x="639" y="2773"/>
                    <a:pt x="523" y="2773"/>
                  </a:cubicBezTo>
                  <a:cubicBezTo>
                    <a:pt x="419" y="2773"/>
                    <a:pt x="367" y="2803"/>
                    <a:pt x="367" y="2803"/>
                  </a:cubicBezTo>
                  <a:cubicBezTo>
                    <a:pt x="401" y="3069"/>
                    <a:pt x="501" y="3270"/>
                    <a:pt x="701" y="3436"/>
                  </a:cubicBezTo>
                  <a:cubicBezTo>
                    <a:pt x="592" y="3409"/>
                    <a:pt x="503" y="3399"/>
                    <a:pt x="430" y="3399"/>
                  </a:cubicBezTo>
                  <a:cubicBezTo>
                    <a:pt x="238" y="3399"/>
                    <a:pt x="167" y="3470"/>
                    <a:pt x="167" y="3470"/>
                  </a:cubicBezTo>
                  <a:lnTo>
                    <a:pt x="1" y="4137"/>
                  </a:lnTo>
                  <a:cubicBezTo>
                    <a:pt x="34" y="4571"/>
                    <a:pt x="568" y="4671"/>
                    <a:pt x="568" y="4671"/>
                  </a:cubicBezTo>
                  <a:cubicBezTo>
                    <a:pt x="367" y="4704"/>
                    <a:pt x="201" y="4804"/>
                    <a:pt x="67" y="4937"/>
                  </a:cubicBezTo>
                  <a:cubicBezTo>
                    <a:pt x="201" y="5271"/>
                    <a:pt x="701" y="5304"/>
                    <a:pt x="701" y="5304"/>
                  </a:cubicBezTo>
                  <a:cubicBezTo>
                    <a:pt x="501" y="5404"/>
                    <a:pt x="334" y="5605"/>
                    <a:pt x="267" y="5838"/>
                  </a:cubicBezTo>
                  <a:cubicBezTo>
                    <a:pt x="363" y="5899"/>
                    <a:pt x="464" y="5921"/>
                    <a:pt x="563" y="5921"/>
                  </a:cubicBezTo>
                  <a:cubicBezTo>
                    <a:pt x="845" y="5921"/>
                    <a:pt x="1101" y="5738"/>
                    <a:pt x="1101" y="5738"/>
                  </a:cubicBezTo>
                  <a:lnTo>
                    <a:pt x="1101" y="5738"/>
                  </a:lnTo>
                  <a:cubicBezTo>
                    <a:pt x="935" y="5871"/>
                    <a:pt x="834" y="6105"/>
                    <a:pt x="868" y="6338"/>
                  </a:cubicBezTo>
                  <a:cubicBezTo>
                    <a:pt x="926" y="6375"/>
                    <a:pt x="992" y="6389"/>
                    <a:pt x="1059" y="6389"/>
                  </a:cubicBezTo>
                  <a:cubicBezTo>
                    <a:pt x="1303" y="6389"/>
                    <a:pt x="1568" y="6205"/>
                    <a:pt x="1568" y="6205"/>
                  </a:cubicBezTo>
                  <a:lnTo>
                    <a:pt x="1568" y="6205"/>
                  </a:lnTo>
                  <a:cubicBezTo>
                    <a:pt x="1435" y="6405"/>
                    <a:pt x="1402" y="6639"/>
                    <a:pt x="1435" y="6906"/>
                  </a:cubicBezTo>
                  <a:cubicBezTo>
                    <a:pt x="1768" y="6906"/>
                    <a:pt x="2035" y="6739"/>
                    <a:pt x="2235" y="6472"/>
                  </a:cubicBezTo>
                  <a:lnTo>
                    <a:pt x="2235" y="6472"/>
                  </a:lnTo>
                  <a:cubicBezTo>
                    <a:pt x="2102" y="6672"/>
                    <a:pt x="2069" y="6939"/>
                    <a:pt x="2169" y="7172"/>
                  </a:cubicBezTo>
                  <a:cubicBezTo>
                    <a:pt x="2336" y="7139"/>
                    <a:pt x="2502" y="7039"/>
                    <a:pt x="2636" y="6906"/>
                  </a:cubicBezTo>
                  <a:cubicBezTo>
                    <a:pt x="2702" y="7006"/>
                    <a:pt x="2803" y="7106"/>
                    <a:pt x="2936" y="7139"/>
                  </a:cubicBezTo>
                  <a:cubicBezTo>
                    <a:pt x="2969" y="7172"/>
                    <a:pt x="3003" y="7206"/>
                    <a:pt x="3036" y="7272"/>
                  </a:cubicBezTo>
                  <a:cubicBezTo>
                    <a:pt x="2836" y="7339"/>
                    <a:pt x="2702" y="7439"/>
                    <a:pt x="2602" y="7606"/>
                  </a:cubicBezTo>
                  <a:cubicBezTo>
                    <a:pt x="2788" y="7792"/>
                    <a:pt x="3016" y="7893"/>
                    <a:pt x="3253" y="7893"/>
                  </a:cubicBezTo>
                  <a:cubicBezTo>
                    <a:pt x="3314" y="7893"/>
                    <a:pt x="3375" y="7887"/>
                    <a:pt x="3436" y="7873"/>
                  </a:cubicBezTo>
                  <a:lnTo>
                    <a:pt x="3436" y="7873"/>
                  </a:lnTo>
                  <a:cubicBezTo>
                    <a:pt x="3203" y="7940"/>
                    <a:pt x="3003" y="8106"/>
                    <a:pt x="2903" y="8340"/>
                  </a:cubicBezTo>
                  <a:cubicBezTo>
                    <a:pt x="3052" y="8415"/>
                    <a:pt x="3223" y="8458"/>
                    <a:pt x="3398" y="8458"/>
                  </a:cubicBezTo>
                  <a:cubicBezTo>
                    <a:pt x="3534" y="8458"/>
                    <a:pt x="3672" y="8432"/>
                    <a:pt x="3803" y="8373"/>
                  </a:cubicBezTo>
                  <a:lnTo>
                    <a:pt x="3803" y="8373"/>
                  </a:lnTo>
                  <a:cubicBezTo>
                    <a:pt x="3570" y="8507"/>
                    <a:pt x="3436" y="8774"/>
                    <a:pt x="3436" y="9074"/>
                  </a:cubicBezTo>
                  <a:cubicBezTo>
                    <a:pt x="3473" y="9077"/>
                    <a:pt x="3510" y="9079"/>
                    <a:pt x="3546" y="9079"/>
                  </a:cubicBezTo>
                  <a:cubicBezTo>
                    <a:pt x="3870" y="9079"/>
                    <a:pt x="4164" y="8947"/>
                    <a:pt x="4404" y="8707"/>
                  </a:cubicBezTo>
                  <a:lnTo>
                    <a:pt x="4404" y="8707"/>
                  </a:lnTo>
                  <a:cubicBezTo>
                    <a:pt x="4270" y="8907"/>
                    <a:pt x="4270" y="9140"/>
                    <a:pt x="4370" y="9341"/>
                  </a:cubicBezTo>
                  <a:cubicBezTo>
                    <a:pt x="4604" y="9307"/>
                    <a:pt x="4804" y="9140"/>
                    <a:pt x="4937" y="8940"/>
                  </a:cubicBezTo>
                  <a:lnTo>
                    <a:pt x="4937" y="8940"/>
                  </a:lnTo>
                  <a:cubicBezTo>
                    <a:pt x="4904" y="9140"/>
                    <a:pt x="4904" y="9341"/>
                    <a:pt x="5004" y="9507"/>
                  </a:cubicBezTo>
                  <a:cubicBezTo>
                    <a:pt x="5304" y="9474"/>
                    <a:pt x="5571" y="9007"/>
                    <a:pt x="5571" y="9007"/>
                  </a:cubicBezTo>
                  <a:lnTo>
                    <a:pt x="5571" y="9007"/>
                  </a:lnTo>
                  <a:cubicBezTo>
                    <a:pt x="5504" y="9174"/>
                    <a:pt x="5538" y="9374"/>
                    <a:pt x="5671" y="9507"/>
                  </a:cubicBezTo>
                  <a:cubicBezTo>
                    <a:pt x="5938" y="9441"/>
                    <a:pt x="6138" y="9207"/>
                    <a:pt x="6205" y="8907"/>
                  </a:cubicBezTo>
                  <a:cubicBezTo>
                    <a:pt x="6238" y="9107"/>
                    <a:pt x="6338" y="9274"/>
                    <a:pt x="6539" y="9374"/>
                  </a:cubicBezTo>
                  <a:cubicBezTo>
                    <a:pt x="6839" y="9241"/>
                    <a:pt x="6805" y="8707"/>
                    <a:pt x="6805" y="8707"/>
                  </a:cubicBezTo>
                  <a:lnTo>
                    <a:pt x="6805" y="8707"/>
                  </a:lnTo>
                  <a:cubicBezTo>
                    <a:pt x="6939" y="8874"/>
                    <a:pt x="7139" y="9007"/>
                    <a:pt x="7372" y="9040"/>
                  </a:cubicBezTo>
                  <a:lnTo>
                    <a:pt x="7806" y="8407"/>
                  </a:lnTo>
                  <a:cubicBezTo>
                    <a:pt x="7906" y="8106"/>
                    <a:pt x="7573" y="7706"/>
                    <a:pt x="7573" y="7706"/>
                  </a:cubicBezTo>
                  <a:lnTo>
                    <a:pt x="7573" y="7706"/>
                  </a:lnTo>
                  <a:cubicBezTo>
                    <a:pt x="7680" y="7778"/>
                    <a:pt x="7806" y="7811"/>
                    <a:pt x="7936" y="7811"/>
                  </a:cubicBezTo>
                  <a:cubicBezTo>
                    <a:pt x="8049" y="7811"/>
                    <a:pt x="8165" y="7786"/>
                    <a:pt x="8273" y="7739"/>
                  </a:cubicBezTo>
                  <a:cubicBezTo>
                    <a:pt x="8273" y="7339"/>
                    <a:pt x="7773" y="7006"/>
                    <a:pt x="7773" y="7006"/>
                  </a:cubicBezTo>
                  <a:lnTo>
                    <a:pt x="7773" y="7006"/>
                  </a:lnTo>
                  <a:cubicBezTo>
                    <a:pt x="7857" y="7048"/>
                    <a:pt x="7952" y="7066"/>
                    <a:pt x="8050" y="7066"/>
                  </a:cubicBezTo>
                  <a:cubicBezTo>
                    <a:pt x="8185" y="7066"/>
                    <a:pt x="8324" y="7030"/>
                    <a:pt x="8440" y="6972"/>
                  </a:cubicBezTo>
                  <a:cubicBezTo>
                    <a:pt x="8307" y="6472"/>
                    <a:pt x="7606" y="6372"/>
                    <a:pt x="7606" y="6372"/>
                  </a:cubicBezTo>
                  <a:lnTo>
                    <a:pt x="7606" y="6372"/>
                  </a:lnTo>
                  <a:cubicBezTo>
                    <a:pt x="7640" y="6375"/>
                    <a:pt x="7674" y="6377"/>
                    <a:pt x="7708" y="6377"/>
                  </a:cubicBezTo>
                  <a:cubicBezTo>
                    <a:pt x="8000" y="6377"/>
                    <a:pt x="8260" y="6251"/>
                    <a:pt x="8440" y="6072"/>
                  </a:cubicBezTo>
                  <a:cubicBezTo>
                    <a:pt x="8284" y="5805"/>
                    <a:pt x="7906" y="5760"/>
                    <a:pt x="7671" y="5760"/>
                  </a:cubicBezTo>
                  <a:cubicBezTo>
                    <a:pt x="7554" y="5760"/>
                    <a:pt x="7473" y="5771"/>
                    <a:pt x="7473" y="5771"/>
                  </a:cubicBezTo>
                  <a:cubicBezTo>
                    <a:pt x="7473" y="5771"/>
                    <a:pt x="8040" y="5538"/>
                    <a:pt x="8106" y="5238"/>
                  </a:cubicBezTo>
                  <a:cubicBezTo>
                    <a:pt x="8022" y="5174"/>
                    <a:pt x="7910" y="5151"/>
                    <a:pt x="7798" y="5151"/>
                  </a:cubicBezTo>
                  <a:cubicBezTo>
                    <a:pt x="7733" y="5151"/>
                    <a:pt x="7667" y="5159"/>
                    <a:pt x="7606" y="5171"/>
                  </a:cubicBezTo>
                  <a:cubicBezTo>
                    <a:pt x="7606" y="5104"/>
                    <a:pt x="7573" y="5004"/>
                    <a:pt x="7539" y="4937"/>
                  </a:cubicBezTo>
                  <a:cubicBezTo>
                    <a:pt x="7573" y="4904"/>
                    <a:pt x="7606" y="4837"/>
                    <a:pt x="7606" y="4804"/>
                  </a:cubicBezTo>
                  <a:cubicBezTo>
                    <a:pt x="7689" y="4837"/>
                    <a:pt x="7781" y="4854"/>
                    <a:pt x="7873" y="4854"/>
                  </a:cubicBezTo>
                  <a:cubicBezTo>
                    <a:pt x="7965" y="4854"/>
                    <a:pt x="8056" y="4837"/>
                    <a:pt x="8140" y="4804"/>
                  </a:cubicBezTo>
                  <a:cubicBezTo>
                    <a:pt x="8140" y="4804"/>
                    <a:pt x="8173" y="4537"/>
                    <a:pt x="7706" y="4204"/>
                  </a:cubicBezTo>
                  <a:lnTo>
                    <a:pt x="7706" y="4204"/>
                  </a:lnTo>
                  <a:cubicBezTo>
                    <a:pt x="7839" y="4270"/>
                    <a:pt x="7981" y="4304"/>
                    <a:pt x="8123" y="4304"/>
                  </a:cubicBezTo>
                  <a:cubicBezTo>
                    <a:pt x="8265" y="4304"/>
                    <a:pt x="8407" y="4270"/>
                    <a:pt x="8540" y="4204"/>
                  </a:cubicBezTo>
                  <a:cubicBezTo>
                    <a:pt x="8473" y="3937"/>
                    <a:pt x="8040" y="3737"/>
                    <a:pt x="8040" y="3737"/>
                  </a:cubicBezTo>
                  <a:lnTo>
                    <a:pt x="8040" y="3737"/>
                  </a:lnTo>
                  <a:cubicBezTo>
                    <a:pt x="8140" y="3770"/>
                    <a:pt x="8231" y="3787"/>
                    <a:pt x="8323" y="3787"/>
                  </a:cubicBezTo>
                  <a:cubicBezTo>
                    <a:pt x="8415" y="3787"/>
                    <a:pt x="8507" y="3770"/>
                    <a:pt x="8607" y="3737"/>
                  </a:cubicBezTo>
                  <a:cubicBezTo>
                    <a:pt x="8473" y="3570"/>
                    <a:pt x="8340" y="3403"/>
                    <a:pt x="8140" y="3303"/>
                  </a:cubicBezTo>
                  <a:lnTo>
                    <a:pt x="8140" y="3303"/>
                  </a:lnTo>
                  <a:cubicBezTo>
                    <a:pt x="8238" y="3345"/>
                    <a:pt x="8335" y="3363"/>
                    <a:pt x="8431" y="3363"/>
                  </a:cubicBezTo>
                  <a:cubicBezTo>
                    <a:pt x="8563" y="3363"/>
                    <a:pt x="8691" y="3328"/>
                    <a:pt x="8807" y="3270"/>
                  </a:cubicBezTo>
                  <a:cubicBezTo>
                    <a:pt x="8640" y="3069"/>
                    <a:pt x="8407" y="2903"/>
                    <a:pt x="8173" y="2836"/>
                  </a:cubicBezTo>
                  <a:lnTo>
                    <a:pt x="8173" y="2836"/>
                  </a:lnTo>
                  <a:cubicBezTo>
                    <a:pt x="8206" y="2840"/>
                    <a:pt x="8240" y="2842"/>
                    <a:pt x="8273" y="2842"/>
                  </a:cubicBezTo>
                  <a:cubicBezTo>
                    <a:pt x="8505" y="2842"/>
                    <a:pt x="8728" y="2740"/>
                    <a:pt x="8874" y="2536"/>
                  </a:cubicBezTo>
                  <a:cubicBezTo>
                    <a:pt x="8699" y="2391"/>
                    <a:pt x="8449" y="2296"/>
                    <a:pt x="8211" y="2296"/>
                  </a:cubicBezTo>
                  <a:cubicBezTo>
                    <a:pt x="8176" y="2296"/>
                    <a:pt x="8141" y="2298"/>
                    <a:pt x="8106" y="2302"/>
                  </a:cubicBezTo>
                  <a:cubicBezTo>
                    <a:pt x="8607" y="2069"/>
                    <a:pt x="8673" y="1802"/>
                    <a:pt x="8673" y="1802"/>
                  </a:cubicBezTo>
                  <a:cubicBezTo>
                    <a:pt x="8612" y="1758"/>
                    <a:pt x="8530" y="1742"/>
                    <a:pt x="8442" y="1742"/>
                  </a:cubicBezTo>
                  <a:cubicBezTo>
                    <a:pt x="8196" y="1742"/>
                    <a:pt x="7906" y="1869"/>
                    <a:pt x="7906" y="1869"/>
                  </a:cubicBezTo>
                  <a:cubicBezTo>
                    <a:pt x="8373" y="1435"/>
                    <a:pt x="8306" y="1101"/>
                    <a:pt x="8306" y="1101"/>
                  </a:cubicBezTo>
                  <a:cubicBezTo>
                    <a:pt x="8293" y="1100"/>
                    <a:pt x="8280" y="1099"/>
                    <a:pt x="8266" y="1099"/>
                  </a:cubicBezTo>
                  <a:cubicBezTo>
                    <a:pt x="7942" y="1099"/>
                    <a:pt x="7573" y="1468"/>
                    <a:pt x="7573" y="1468"/>
                  </a:cubicBezTo>
                  <a:cubicBezTo>
                    <a:pt x="7573" y="1468"/>
                    <a:pt x="7906" y="868"/>
                    <a:pt x="7639" y="468"/>
                  </a:cubicBezTo>
                  <a:lnTo>
                    <a:pt x="7639" y="468"/>
                  </a:lnTo>
                  <a:cubicBezTo>
                    <a:pt x="7372" y="601"/>
                    <a:pt x="7139" y="835"/>
                    <a:pt x="7039" y="1135"/>
                  </a:cubicBezTo>
                  <a:cubicBezTo>
                    <a:pt x="7139" y="768"/>
                    <a:pt x="7039" y="401"/>
                    <a:pt x="6805" y="134"/>
                  </a:cubicBezTo>
                  <a:cubicBezTo>
                    <a:pt x="6639" y="301"/>
                    <a:pt x="6505" y="534"/>
                    <a:pt x="6505" y="768"/>
                  </a:cubicBezTo>
                  <a:cubicBezTo>
                    <a:pt x="6505" y="768"/>
                    <a:pt x="6405" y="167"/>
                    <a:pt x="6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5329844" y="2093816"/>
              <a:ext cx="96035" cy="121960"/>
            </a:xfrm>
            <a:custGeom>
              <a:avLst/>
              <a:gdLst/>
              <a:ahLst/>
              <a:cxnLst/>
              <a:rect l="l" t="t" r="r" b="b"/>
              <a:pathLst>
                <a:path w="5438" h="6906" extrusionOk="0">
                  <a:moveTo>
                    <a:pt x="1435" y="1"/>
                  </a:moveTo>
                  <a:cubicBezTo>
                    <a:pt x="1601" y="468"/>
                    <a:pt x="1702" y="935"/>
                    <a:pt x="1735" y="1402"/>
                  </a:cubicBezTo>
                  <a:cubicBezTo>
                    <a:pt x="1768" y="2670"/>
                    <a:pt x="1101" y="4738"/>
                    <a:pt x="0" y="6339"/>
                  </a:cubicBezTo>
                  <a:lnTo>
                    <a:pt x="834" y="6906"/>
                  </a:lnTo>
                  <a:cubicBezTo>
                    <a:pt x="1401" y="5939"/>
                    <a:pt x="1635" y="4804"/>
                    <a:pt x="2068" y="4337"/>
                  </a:cubicBezTo>
                  <a:cubicBezTo>
                    <a:pt x="2502" y="3970"/>
                    <a:pt x="3002" y="3637"/>
                    <a:pt x="3536" y="3303"/>
                  </a:cubicBezTo>
                  <a:lnTo>
                    <a:pt x="5438" y="2569"/>
                  </a:lnTo>
                  <a:lnTo>
                    <a:pt x="5337" y="2469"/>
                  </a:lnTo>
                  <a:lnTo>
                    <a:pt x="3736" y="2936"/>
                  </a:lnTo>
                  <a:lnTo>
                    <a:pt x="4704" y="1669"/>
                  </a:lnTo>
                  <a:lnTo>
                    <a:pt x="4604" y="1602"/>
                  </a:lnTo>
                  <a:cubicBezTo>
                    <a:pt x="4237" y="2069"/>
                    <a:pt x="3803" y="2536"/>
                    <a:pt x="3369" y="2936"/>
                  </a:cubicBezTo>
                  <a:cubicBezTo>
                    <a:pt x="2902" y="3270"/>
                    <a:pt x="2402" y="3537"/>
                    <a:pt x="1868" y="3804"/>
                  </a:cubicBezTo>
                  <a:cubicBezTo>
                    <a:pt x="1868" y="3804"/>
                    <a:pt x="2102" y="1836"/>
                    <a:pt x="2169" y="1602"/>
                  </a:cubicBezTo>
                  <a:cubicBezTo>
                    <a:pt x="2402" y="1235"/>
                    <a:pt x="2702" y="902"/>
                    <a:pt x="3002" y="635"/>
                  </a:cubicBezTo>
                  <a:lnTo>
                    <a:pt x="2902" y="568"/>
                  </a:lnTo>
                  <a:lnTo>
                    <a:pt x="2002" y="1335"/>
                  </a:lnTo>
                  <a:lnTo>
                    <a:pt x="1635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5329844" y="2093816"/>
              <a:ext cx="96035" cy="121960"/>
            </a:xfrm>
            <a:custGeom>
              <a:avLst/>
              <a:gdLst/>
              <a:ahLst/>
              <a:cxnLst/>
              <a:rect l="l" t="t" r="r" b="b"/>
              <a:pathLst>
                <a:path w="5438" h="6906" fill="none" extrusionOk="0">
                  <a:moveTo>
                    <a:pt x="834" y="6906"/>
                  </a:moveTo>
                  <a:cubicBezTo>
                    <a:pt x="1401" y="5939"/>
                    <a:pt x="1601" y="4804"/>
                    <a:pt x="2035" y="4337"/>
                  </a:cubicBezTo>
                  <a:cubicBezTo>
                    <a:pt x="2502" y="3970"/>
                    <a:pt x="3002" y="3637"/>
                    <a:pt x="3503" y="3337"/>
                  </a:cubicBezTo>
                  <a:lnTo>
                    <a:pt x="5438" y="2569"/>
                  </a:lnTo>
                  <a:lnTo>
                    <a:pt x="5304" y="2469"/>
                  </a:lnTo>
                  <a:lnTo>
                    <a:pt x="3736" y="2936"/>
                  </a:lnTo>
                  <a:lnTo>
                    <a:pt x="4704" y="1669"/>
                  </a:lnTo>
                  <a:lnTo>
                    <a:pt x="4604" y="1602"/>
                  </a:lnTo>
                  <a:cubicBezTo>
                    <a:pt x="4203" y="2069"/>
                    <a:pt x="3803" y="2536"/>
                    <a:pt x="3336" y="2936"/>
                  </a:cubicBezTo>
                  <a:cubicBezTo>
                    <a:pt x="2869" y="3270"/>
                    <a:pt x="2369" y="3537"/>
                    <a:pt x="1868" y="3804"/>
                  </a:cubicBezTo>
                  <a:cubicBezTo>
                    <a:pt x="1868" y="3804"/>
                    <a:pt x="2068" y="1836"/>
                    <a:pt x="2169" y="1602"/>
                  </a:cubicBezTo>
                  <a:cubicBezTo>
                    <a:pt x="2402" y="1235"/>
                    <a:pt x="2669" y="902"/>
                    <a:pt x="3002" y="635"/>
                  </a:cubicBezTo>
                  <a:lnTo>
                    <a:pt x="2902" y="568"/>
                  </a:lnTo>
                  <a:lnTo>
                    <a:pt x="2002" y="1369"/>
                  </a:lnTo>
                  <a:lnTo>
                    <a:pt x="1601" y="68"/>
                  </a:lnTo>
                  <a:lnTo>
                    <a:pt x="1401" y="1"/>
                  </a:lnTo>
                  <a:cubicBezTo>
                    <a:pt x="1601" y="468"/>
                    <a:pt x="1702" y="935"/>
                    <a:pt x="1735" y="1435"/>
                  </a:cubicBezTo>
                  <a:cubicBezTo>
                    <a:pt x="1802" y="2670"/>
                    <a:pt x="1134" y="4771"/>
                    <a:pt x="0" y="63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4836203" y="1987205"/>
              <a:ext cx="187337" cy="179690"/>
            </a:xfrm>
            <a:custGeom>
              <a:avLst/>
              <a:gdLst/>
              <a:ahLst/>
              <a:cxnLst/>
              <a:rect l="l" t="t" r="r" b="b"/>
              <a:pathLst>
                <a:path w="10608" h="10175" extrusionOk="0">
                  <a:moveTo>
                    <a:pt x="4770" y="0"/>
                  </a:moveTo>
                  <a:cubicBezTo>
                    <a:pt x="4503" y="234"/>
                    <a:pt x="4537" y="868"/>
                    <a:pt x="4537" y="868"/>
                  </a:cubicBezTo>
                  <a:cubicBezTo>
                    <a:pt x="4537" y="868"/>
                    <a:pt x="4303" y="100"/>
                    <a:pt x="3769" y="34"/>
                  </a:cubicBezTo>
                  <a:lnTo>
                    <a:pt x="3769" y="34"/>
                  </a:lnTo>
                  <a:cubicBezTo>
                    <a:pt x="3669" y="367"/>
                    <a:pt x="3703" y="734"/>
                    <a:pt x="3869" y="1034"/>
                  </a:cubicBezTo>
                  <a:cubicBezTo>
                    <a:pt x="3869" y="1034"/>
                    <a:pt x="3480" y="496"/>
                    <a:pt x="2957" y="496"/>
                  </a:cubicBezTo>
                  <a:cubicBezTo>
                    <a:pt x="2928" y="496"/>
                    <a:pt x="2899" y="497"/>
                    <a:pt x="2869" y="501"/>
                  </a:cubicBezTo>
                  <a:cubicBezTo>
                    <a:pt x="2869" y="768"/>
                    <a:pt x="2969" y="1034"/>
                    <a:pt x="3169" y="1235"/>
                  </a:cubicBezTo>
                  <a:cubicBezTo>
                    <a:pt x="2944" y="1084"/>
                    <a:pt x="2681" y="1009"/>
                    <a:pt x="2423" y="1009"/>
                  </a:cubicBezTo>
                  <a:cubicBezTo>
                    <a:pt x="2337" y="1009"/>
                    <a:pt x="2252" y="1018"/>
                    <a:pt x="2168" y="1034"/>
                  </a:cubicBezTo>
                  <a:cubicBezTo>
                    <a:pt x="2202" y="1301"/>
                    <a:pt x="2335" y="1568"/>
                    <a:pt x="2535" y="1735"/>
                  </a:cubicBezTo>
                  <a:cubicBezTo>
                    <a:pt x="2535" y="1735"/>
                    <a:pt x="2370" y="1683"/>
                    <a:pt x="2178" y="1683"/>
                  </a:cubicBezTo>
                  <a:cubicBezTo>
                    <a:pt x="2025" y="1683"/>
                    <a:pt x="1853" y="1716"/>
                    <a:pt x="1735" y="1835"/>
                  </a:cubicBezTo>
                  <a:cubicBezTo>
                    <a:pt x="1801" y="2068"/>
                    <a:pt x="1935" y="2269"/>
                    <a:pt x="2168" y="2335"/>
                  </a:cubicBezTo>
                  <a:cubicBezTo>
                    <a:pt x="2095" y="2319"/>
                    <a:pt x="2021" y="2311"/>
                    <a:pt x="1945" y="2311"/>
                  </a:cubicBezTo>
                  <a:cubicBezTo>
                    <a:pt x="1710" y="2311"/>
                    <a:pt x="1470" y="2392"/>
                    <a:pt x="1268" y="2569"/>
                  </a:cubicBezTo>
                  <a:cubicBezTo>
                    <a:pt x="1434" y="2769"/>
                    <a:pt x="1635" y="2936"/>
                    <a:pt x="1901" y="2969"/>
                  </a:cubicBezTo>
                  <a:cubicBezTo>
                    <a:pt x="1901" y="2969"/>
                    <a:pt x="1334" y="3203"/>
                    <a:pt x="1334" y="3570"/>
                  </a:cubicBezTo>
                  <a:cubicBezTo>
                    <a:pt x="1456" y="3667"/>
                    <a:pt x="1614" y="3729"/>
                    <a:pt x="1782" y="3729"/>
                  </a:cubicBezTo>
                  <a:cubicBezTo>
                    <a:pt x="1843" y="3729"/>
                    <a:pt x="1906" y="3721"/>
                    <a:pt x="1968" y="3703"/>
                  </a:cubicBezTo>
                  <a:lnTo>
                    <a:pt x="1968" y="3703"/>
                  </a:lnTo>
                  <a:cubicBezTo>
                    <a:pt x="1835" y="3770"/>
                    <a:pt x="1735" y="3903"/>
                    <a:pt x="1668" y="4037"/>
                  </a:cubicBezTo>
                  <a:cubicBezTo>
                    <a:pt x="1601" y="3970"/>
                    <a:pt x="1534" y="3936"/>
                    <a:pt x="1434" y="3903"/>
                  </a:cubicBezTo>
                  <a:lnTo>
                    <a:pt x="1434" y="3903"/>
                  </a:lnTo>
                  <a:cubicBezTo>
                    <a:pt x="1434" y="3903"/>
                    <a:pt x="1234" y="4203"/>
                    <a:pt x="1534" y="4837"/>
                  </a:cubicBezTo>
                  <a:cubicBezTo>
                    <a:pt x="1534" y="4837"/>
                    <a:pt x="1186" y="4489"/>
                    <a:pt x="873" y="4489"/>
                  </a:cubicBezTo>
                  <a:cubicBezTo>
                    <a:pt x="837" y="4489"/>
                    <a:pt x="802" y="4493"/>
                    <a:pt x="767" y="4504"/>
                  </a:cubicBezTo>
                  <a:cubicBezTo>
                    <a:pt x="767" y="4504"/>
                    <a:pt x="734" y="4804"/>
                    <a:pt x="1168" y="5237"/>
                  </a:cubicBezTo>
                  <a:cubicBezTo>
                    <a:pt x="1006" y="5157"/>
                    <a:pt x="820" y="5113"/>
                    <a:pt x="632" y="5113"/>
                  </a:cubicBezTo>
                  <a:cubicBezTo>
                    <a:pt x="509" y="5113"/>
                    <a:pt x="385" y="5131"/>
                    <a:pt x="267" y="5171"/>
                  </a:cubicBezTo>
                  <a:cubicBezTo>
                    <a:pt x="367" y="5471"/>
                    <a:pt x="600" y="5704"/>
                    <a:pt x="901" y="5771"/>
                  </a:cubicBezTo>
                  <a:cubicBezTo>
                    <a:pt x="856" y="5766"/>
                    <a:pt x="811" y="5763"/>
                    <a:pt x="765" y="5763"/>
                  </a:cubicBezTo>
                  <a:cubicBezTo>
                    <a:pt x="536" y="5763"/>
                    <a:pt x="295" y="5832"/>
                    <a:pt x="100" y="5971"/>
                  </a:cubicBezTo>
                  <a:cubicBezTo>
                    <a:pt x="267" y="6171"/>
                    <a:pt x="500" y="6271"/>
                    <a:pt x="734" y="6271"/>
                  </a:cubicBezTo>
                  <a:cubicBezTo>
                    <a:pt x="534" y="6305"/>
                    <a:pt x="300" y="6372"/>
                    <a:pt x="133" y="6505"/>
                  </a:cubicBezTo>
                  <a:cubicBezTo>
                    <a:pt x="267" y="6638"/>
                    <a:pt x="500" y="6738"/>
                    <a:pt x="701" y="6738"/>
                  </a:cubicBezTo>
                  <a:cubicBezTo>
                    <a:pt x="434" y="6772"/>
                    <a:pt x="200" y="6872"/>
                    <a:pt x="0" y="7039"/>
                  </a:cubicBezTo>
                  <a:cubicBezTo>
                    <a:pt x="200" y="7272"/>
                    <a:pt x="500" y="7372"/>
                    <a:pt x="834" y="7372"/>
                  </a:cubicBezTo>
                  <a:cubicBezTo>
                    <a:pt x="200" y="7506"/>
                    <a:pt x="167" y="7806"/>
                    <a:pt x="167" y="7806"/>
                  </a:cubicBezTo>
                  <a:cubicBezTo>
                    <a:pt x="324" y="7937"/>
                    <a:pt x="543" y="8027"/>
                    <a:pt x="760" y="8027"/>
                  </a:cubicBezTo>
                  <a:cubicBezTo>
                    <a:pt x="818" y="8027"/>
                    <a:pt x="877" y="8020"/>
                    <a:pt x="934" y="8006"/>
                  </a:cubicBezTo>
                  <a:lnTo>
                    <a:pt x="934" y="8006"/>
                  </a:lnTo>
                  <a:cubicBezTo>
                    <a:pt x="567" y="8273"/>
                    <a:pt x="534" y="8506"/>
                    <a:pt x="534" y="8506"/>
                  </a:cubicBezTo>
                  <a:lnTo>
                    <a:pt x="1034" y="9174"/>
                  </a:lnTo>
                  <a:cubicBezTo>
                    <a:pt x="1129" y="9234"/>
                    <a:pt x="1231" y="9257"/>
                    <a:pt x="1330" y="9257"/>
                  </a:cubicBezTo>
                  <a:cubicBezTo>
                    <a:pt x="1612" y="9257"/>
                    <a:pt x="1868" y="9074"/>
                    <a:pt x="1868" y="9073"/>
                  </a:cubicBezTo>
                  <a:lnTo>
                    <a:pt x="1868" y="9073"/>
                  </a:lnTo>
                  <a:cubicBezTo>
                    <a:pt x="1768" y="9274"/>
                    <a:pt x="1701" y="9474"/>
                    <a:pt x="1735" y="9707"/>
                  </a:cubicBezTo>
                  <a:cubicBezTo>
                    <a:pt x="1779" y="9719"/>
                    <a:pt x="1823" y="9725"/>
                    <a:pt x="1867" y="9725"/>
                  </a:cubicBezTo>
                  <a:cubicBezTo>
                    <a:pt x="2192" y="9725"/>
                    <a:pt x="2502" y="9441"/>
                    <a:pt x="2502" y="9440"/>
                  </a:cubicBezTo>
                  <a:lnTo>
                    <a:pt x="2502" y="9440"/>
                  </a:lnTo>
                  <a:cubicBezTo>
                    <a:pt x="2435" y="9674"/>
                    <a:pt x="2502" y="9941"/>
                    <a:pt x="2635" y="10174"/>
                  </a:cubicBezTo>
                  <a:cubicBezTo>
                    <a:pt x="3069" y="10041"/>
                    <a:pt x="3169" y="9408"/>
                    <a:pt x="3169" y="9407"/>
                  </a:cubicBezTo>
                  <a:lnTo>
                    <a:pt x="3169" y="9407"/>
                  </a:lnTo>
                  <a:cubicBezTo>
                    <a:pt x="3136" y="9674"/>
                    <a:pt x="3269" y="9941"/>
                    <a:pt x="3503" y="10074"/>
                  </a:cubicBezTo>
                  <a:cubicBezTo>
                    <a:pt x="3836" y="9974"/>
                    <a:pt x="3903" y="9374"/>
                    <a:pt x="3903" y="9374"/>
                  </a:cubicBezTo>
                  <a:cubicBezTo>
                    <a:pt x="3970" y="9641"/>
                    <a:pt x="4170" y="9874"/>
                    <a:pt x="4403" y="10007"/>
                  </a:cubicBezTo>
                  <a:cubicBezTo>
                    <a:pt x="4628" y="9751"/>
                    <a:pt x="4729" y="9401"/>
                    <a:pt x="4647" y="9078"/>
                  </a:cubicBezTo>
                  <a:lnTo>
                    <a:pt x="4647" y="9078"/>
                  </a:lnTo>
                  <a:cubicBezTo>
                    <a:pt x="4722" y="9326"/>
                    <a:pt x="4916" y="9512"/>
                    <a:pt x="5170" y="9607"/>
                  </a:cubicBezTo>
                  <a:cubicBezTo>
                    <a:pt x="5270" y="9440"/>
                    <a:pt x="5304" y="9240"/>
                    <a:pt x="5304" y="9040"/>
                  </a:cubicBezTo>
                  <a:cubicBezTo>
                    <a:pt x="5337" y="9048"/>
                    <a:pt x="5371" y="9053"/>
                    <a:pt x="5404" y="9053"/>
                  </a:cubicBezTo>
                  <a:cubicBezTo>
                    <a:pt x="5504" y="9053"/>
                    <a:pt x="5604" y="9015"/>
                    <a:pt x="5704" y="8940"/>
                  </a:cubicBezTo>
                  <a:cubicBezTo>
                    <a:pt x="5737" y="8957"/>
                    <a:pt x="5771" y="8965"/>
                    <a:pt x="5800" y="8965"/>
                  </a:cubicBezTo>
                  <a:cubicBezTo>
                    <a:pt x="5829" y="8965"/>
                    <a:pt x="5854" y="8957"/>
                    <a:pt x="5871" y="8940"/>
                  </a:cubicBezTo>
                  <a:lnTo>
                    <a:pt x="5871" y="8940"/>
                  </a:lnTo>
                  <a:cubicBezTo>
                    <a:pt x="5804" y="9140"/>
                    <a:pt x="5804" y="9374"/>
                    <a:pt x="5838" y="9574"/>
                  </a:cubicBezTo>
                  <a:cubicBezTo>
                    <a:pt x="6204" y="9540"/>
                    <a:pt x="6505" y="9340"/>
                    <a:pt x="6671" y="9073"/>
                  </a:cubicBezTo>
                  <a:lnTo>
                    <a:pt x="6671" y="9073"/>
                  </a:lnTo>
                  <a:cubicBezTo>
                    <a:pt x="6538" y="9307"/>
                    <a:pt x="6538" y="9574"/>
                    <a:pt x="6671" y="9841"/>
                  </a:cubicBezTo>
                  <a:cubicBezTo>
                    <a:pt x="7005" y="9741"/>
                    <a:pt x="7272" y="9474"/>
                    <a:pt x="7372" y="9140"/>
                  </a:cubicBezTo>
                  <a:lnTo>
                    <a:pt x="7372" y="9140"/>
                  </a:lnTo>
                  <a:cubicBezTo>
                    <a:pt x="7305" y="9440"/>
                    <a:pt x="7439" y="9741"/>
                    <a:pt x="7672" y="9974"/>
                  </a:cubicBezTo>
                  <a:cubicBezTo>
                    <a:pt x="7972" y="9674"/>
                    <a:pt x="8139" y="9307"/>
                    <a:pt x="8106" y="8907"/>
                  </a:cubicBezTo>
                  <a:lnTo>
                    <a:pt x="8106" y="8907"/>
                  </a:lnTo>
                  <a:cubicBezTo>
                    <a:pt x="8173" y="9140"/>
                    <a:pt x="8339" y="9340"/>
                    <a:pt x="8606" y="9407"/>
                  </a:cubicBezTo>
                  <a:cubicBezTo>
                    <a:pt x="8740" y="9174"/>
                    <a:pt x="8773" y="8907"/>
                    <a:pt x="8706" y="8640"/>
                  </a:cubicBezTo>
                  <a:lnTo>
                    <a:pt x="8706" y="8640"/>
                  </a:lnTo>
                  <a:cubicBezTo>
                    <a:pt x="9006" y="9007"/>
                    <a:pt x="9240" y="9007"/>
                    <a:pt x="9240" y="9007"/>
                  </a:cubicBezTo>
                  <a:cubicBezTo>
                    <a:pt x="9407" y="8740"/>
                    <a:pt x="9240" y="8173"/>
                    <a:pt x="9240" y="8173"/>
                  </a:cubicBezTo>
                  <a:lnTo>
                    <a:pt x="9240" y="8173"/>
                  </a:lnTo>
                  <a:cubicBezTo>
                    <a:pt x="9340" y="8340"/>
                    <a:pt x="9540" y="8473"/>
                    <a:pt x="9740" y="8473"/>
                  </a:cubicBezTo>
                  <a:cubicBezTo>
                    <a:pt x="9874" y="8173"/>
                    <a:pt x="9840" y="7839"/>
                    <a:pt x="9640" y="7572"/>
                  </a:cubicBezTo>
                  <a:lnTo>
                    <a:pt x="9640" y="7572"/>
                  </a:lnTo>
                  <a:cubicBezTo>
                    <a:pt x="9761" y="7653"/>
                    <a:pt x="9895" y="7697"/>
                    <a:pt x="10026" y="7697"/>
                  </a:cubicBezTo>
                  <a:cubicBezTo>
                    <a:pt x="10111" y="7697"/>
                    <a:pt x="10195" y="7679"/>
                    <a:pt x="10274" y="7639"/>
                  </a:cubicBezTo>
                  <a:cubicBezTo>
                    <a:pt x="10374" y="7272"/>
                    <a:pt x="9907" y="6905"/>
                    <a:pt x="9907" y="6905"/>
                  </a:cubicBezTo>
                  <a:lnTo>
                    <a:pt x="9907" y="6905"/>
                  </a:lnTo>
                  <a:cubicBezTo>
                    <a:pt x="9952" y="6911"/>
                    <a:pt x="9996" y="6914"/>
                    <a:pt x="10040" y="6914"/>
                  </a:cubicBezTo>
                  <a:cubicBezTo>
                    <a:pt x="10260" y="6914"/>
                    <a:pt x="10469" y="6844"/>
                    <a:pt x="10608" y="6705"/>
                  </a:cubicBezTo>
                  <a:lnTo>
                    <a:pt x="10407" y="5871"/>
                  </a:lnTo>
                  <a:cubicBezTo>
                    <a:pt x="10241" y="5538"/>
                    <a:pt x="9674" y="5538"/>
                    <a:pt x="9674" y="5538"/>
                  </a:cubicBezTo>
                  <a:cubicBezTo>
                    <a:pt x="9940" y="5438"/>
                    <a:pt x="10141" y="5237"/>
                    <a:pt x="10241" y="4971"/>
                  </a:cubicBezTo>
                  <a:cubicBezTo>
                    <a:pt x="10053" y="4866"/>
                    <a:pt x="9839" y="4814"/>
                    <a:pt x="9624" y="4814"/>
                  </a:cubicBezTo>
                  <a:cubicBezTo>
                    <a:pt x="9495" y="4814"/>
                    <a:pt x="9365" y="4833"/>
                    <a:pt x="9240" y="4870"/>
                  </a:cubicBezTo>
                  <a:cubicBezTo>
                    <a:pt x="9473" y="4737"/>
                    <a:pt x="9674" y="4504"/>
                    <a:pt x="9740" y="4270"/>
                  </a:cubicBezTo>
                  <a:cubicBezTo>
                    <a:pt x="9628" y="4229"/>
                    <a:pt x="9510" y="4210"/>
                    <a:pt x="9391" y="4210"/>
                  </a:cubicBezTo>
                  <a:cubicBezTo>
                    <a:pt x="9121" y="4210"/>
                    <a:pt x="8848" y="4308"/>
                    <a:pt x="8640" y="4470"/>
                  </a:cubicBezTo>
                  <a:cubicBezTo>
                    <a:pt x="8873" y="4237"/>
                    <a:pt x="9006" y="3903"/>
                    <a:pt x="9006" y="3570"/>
                  </a:cubicBezTo>
                  <a:cubicBezTo>
                    <a:pt x="8969" y="3563"/>
                    <a:pt x="8932" y="3559"/>
                    <a:pt x="8896" y="3559"/>
                  </a:cubicBezTo>
                  <a:cubicBezTo>
                    <a:pt x="8414" y="3559"/>
                    <a:pt x="8039" y="4137"/>
                    <a:pt x="8039" y="4137"/>
                  </a:cubicBezTo>
                  <a:cubicBezTo>
                    <a:pt x="8039" y="4137"/>
                    <a:pt x="8273" y="3503"/>
                    <a:pt x="8072" y="3203"/>
                  </a:cubicBezTo>
                  <a:lnTo>
                    <a:pt x="8072" y="3203"/>
                  </a:lnTo>
                  <a:cubicBezTo>
                    <a:pt x="7872" y="3269"/>
                    <a:pt x="7739" y="3403"/>
                    <a:pt x="7639" y="3603"/>
                  </a:cubicBezTo>
                  <a:cubicBezTo>
                    <a:pt x="7572" y="3536"/>
                    <a:pt x="7472" y="3469"/>
                    <a:pt x="7405" y="3436"/>
                  </a:cubicBezTo>
                  <a:cubicBezTo>
                    <a:pt x="7372" y="3403"/>
                    <a:pt x="7339" y="3336"/>
                    <a:pt x="7305" y="3303"/>
                  </a:cubicBezTo>
                  <a:cubicBezTo>
                    <a:pt x="7505" y="3203"/>
                    <a:pt x="7639" y="3036"/>
                    <a:pt x="7706" y="2869"/>
                  </a:cubicBezTo>
                  <a:cubicBezTo>
                    <a:pt x="7706" y="2869"/>
                    <a:pt x="7609" y="2714"/>
                    <a:pt x="7282" y="2714"/>
                  </a:cubicBezTo>
                  <a:cubicBezTo>
                    <a:pt x="7180" y="2714"/>
                    <a:pt x="7056" y="2729"/>
                    <a:pt x="6905" y="2769"/>
                  </a:cubicBezTo>
                  <a:cubicBezTo>
                    <a:pt x="7205" y="2636"/>
                    <a:pt x="7439" y="2402"/>
                    <a:pt x="7505" y="2068"/>
                  </a:cubicBezTo>
                  <a:cubicBezTo>
                    <a:pt x="7420" y="2056"/>
                    <a:pt x="7330" y="2049"/>
                    <a:pt x="7237" y="2049"/>
                  </a:cubicBezTo>
                  <a:cubicBezTo>
                    <a:pt x="7077" y="2049"/>
                    <a:pt x="6907" y="2072"/>
                    <a:pt x="6738" y="2135"/>
                  </a:cubicBezTo>
                  <a:cubicBezTo>
                    <a:pt x="6938" y="2035"/>
                    <a:pt x="7105" y="1868"/>
                    <a:pt x="7172" y="1668"/>
                  </a:cubicBezTo>
                  <a:cubicBezTo>
                    <a:pt x="7113" y="1660"/>
                    <a:pt x="7055" y="1656"/>
                    <a:pt x="6997" y="1656"/>
                  </a:cubicBezTo>
                  <a:cubicBezTo>
                    <a:pt x="6824" y="1656"/>
                    <a:pt x="6655" y="1693"/>
                    <a:pt x="6505" y="1768"/>
                  </a:cubicBezTo>
                  <a:cubicBezTo>
                    <a:pt x="6705" y="1635"/>
                    <a:pt x="6872" y="1435"/>
                    <a:pt x="6938" y="1201"/>
                  </a:cubicBezTo>
                  <a:cubicBezTo>
                    <a:pt x="6888" y="1196"/>
                    <a:pt x="6839" y="1193"/>
                    <a:pt x="6791" y="1193"/>
                  </a:cubicBezTo>
                  <a:cubicBezTo>
                    <a:pt x="6550" y="1193"/>
                    <a:pt x="6332" y="1262"/>
                    <a:pt x="6138" y="1401"/>
                  </a:cubicBezTo>
                  <a:cubicBezTo>
                    <a:pt x="6371" y="1201"/>
                    <a:pt x="6471" y="868"/>
                    <a:pt x="6405" y="567"/>
                  </a:cubicBezTo>
                  <a:lnTo>
                    <a:pt x="6405" y="567"/>
                  </a:lnTo>
                  <a:cubicBezTo>
                    <a:pt x="6104" y="601"/>
                    <a:pt x="5838" y="801"/>
                    <a:pt x="5637" y="1034"/>
                  </a:cubicBezTo>
                  <a:cubicBezTo>
                    <a:pt x="5771" y="768"/>
                    <a:pt x="5771" y="467"/>
                    <a:pt x="5637" y="200"/>
                  </a:cubicBezTo>
                  <a:cubicBezTo>
                    <a:pt x="5304" y="267"/>
                    <a:pt x="5104" y="868"/>
                    <a:pt x="5104" y="868"/>
                  </a:cubicBezTo>
                  <a:cubicBezTo>
                    <a:pt x="5104" y="167"/>
                    <a:pt x="4770" y="0"/>
                    <a:pt x="4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4889217" y="2100297"/>
              <a:ext cx="93086" cy="130207"/>
            </a:xfrm>
            <a:custGeom>
              <a:avLst/>
              <a:gdLst/>
              <a:ahLst/>
              <a:cxnLst/>
              <a:rect l="l" t="t" r="r" b="b"/>
              <a:pathLst>
                <a:path w="5271" h="7373" extrusionOk="0">
                  <a:moveTo>
                    <a:pt x="3870" y="1"/>
                  </a:moveTo>
                  <a:lnTo>
                    <a:pt x="3736" y="34"/>
                  </a:lnTo>
                  <a:cubicBezTo>
                    <a:pt x="3836" y="701"/>
                    <a:pt x="3870" y="1402"/>
                    <a:pt x="3903" y="2069"/>
                  </a:cubicBezTo>
                  <a:cubicBezTo>
                    <a:pt x="3770" y="2703"/>
                    <a:pt x="3636" y="3337"/>
                    <a:pt x="3469" y="3937"/>
                  </a:cubicBezTo>
                  <a:cubicBezTo>
                    <a:pt x="3469" y="3937"/>
                    <a:pt x="2002" y="2303"/>
                    <a:pt x="1868" y="2036"/>
                  </a:cubicBezTo>
                  <a:cubicBezTo>
                    <a:pt x="1768" y="1569"/>
                    <a:pt x="1701" y="1102"/>
                    <a:pt x="1701" y="635"/>
                  </a:cubicBezTo>
                  <a:lnTo>
                    <a:pt x="1568" y="668"/>
                  </a:lnTo>
                  <a:lnTo>
                    <a:pt x="1568" y="2002"/>
                  </a:lnTo>
                  <a:lnTo>
                    <a:pt x="200" y="1369"/>
                  </a:lnTo>
                  <a:lnTo>
                    <a:pt x="0" y="1469"/>
                  </a:lnTo>
                  <a:cubicBezTo>
                    <a:pt x="534" y="1669"/>
                    <a:pt x="1001" y="1936"/>
                    <a:pt x="1435" y="2269"/>
                  </a:cubicBezTo>
                  <a:cubicBezTo>
                    <a:pt x="2502" y="3170"/>
                    <a:pt x="3703" y="5271"/>
                    <a:pt x="4203" y="7373"/>
                  </a:cubicBezTo>
                  <a:lnTo>
                    <a:pt x="5271" y="7106"/>
                  </a:lnTo>
                  <a:cubicBezTo>
                    <a:pt x="4904" y="5938"/>
                    <a:pt x="4136" y="4904"/>
                    <a:pt x="4070" y="4204"/>
                  </a:cubicBezTo>
                  <a:cubicBezTo>
                    <a:pt x="4103" y="3537"/>
                    <a:pt x="4170" y="2870"/>
                    <a:pt x="4337" y="2236"/>
                  </a:cubicBezTo>
                  <a:lnTo>
                    <a:pt x="5171" y="68"/>
                  </a:lnTo>
                  <a:lnTo>
                    <a:pt x="5004" y="101"/>
                  </a:lnTo>
                  <a:lnTo>
                    <a:pt x="4170" y="1769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4889217" y="2100297"/>
              <a:ext cx="93086" cy="130207"/>
            </a:xfrm>
            <a:custGeom>
              <a:avLst/>
              <a:gdLst/>
              <a:ahLst/>
              <a:cxnLst/>
              <a:rect l="l" t="t" r="r" b="b"/>
              <a:pathLst>
                <a:path w="5271" h="7373" fill="none" extrusionOk="0">
                  <a:moveTo>
                    <a:pt x="5271" y="7106"/>
                  </a:moveTo>
                  <a:cubicBezTo>
                    <a:pt x="4904" y="5938"/>
                    <a:pt x="4136" y="4904"/>
                    <a:pt x="4070" y="4204"/>
                  </a:cubicBezTo>
                  <a:cubicBezTo>
                    <a:pt x="4103" y="3537"/>
                    <a:pt x="4170" y="2870"/>
                    <a:pt x="4303" y="2236"/>
                  </a:cubicBezTo>
                  <a:lnTo>
                    <a:pt x="5137" y="68"/>
                  </a:lnTo>
                  <a:lnTo>
                    <a:pt x="4970" y="101"/>
                  </a:lnTo>
                  <a:lnTo>
                    <a:pt x="4170" y="1769"/>
                  </a:lnTo>
                  <a:lnTo>
                    <a:pt x="3870" y="1"/>
                  </a:lnTo>
                  <a:lnTo>
                    <a:pt x="3736" y="34"/>
                  </a:lnTo>
                  <a:cubicBezTo>
                    <a:pt x="3836" y="701"/>
                    <a:pt x="3870" y="1402"/>
                    <a:pt x="3903" y="2069"/>
                  </a:cubicBezTo>
                  <a:cubicBezTo>
                    <a:pt x="3770" y="2703"/>
                    <a:pt x="3636" y="3337"/>
                    <a:pt x="3469" y="3937"/>
                  </a:cubicBezTo>
                  <a:cubicBezTo>
                    <a:pt x="3469" y="3937"/>
                    <a:pt x="2002" y="2303"/>
                    <a:pt x="1868" y="2036"/>
                  </a:cubicBezTo>
                  <a:cubicBezTo>
                    <a:pt x="1768" y="1569"/>
                    <a:pt x="1701" y="1102"/>
                    <a:pt x="1701" y="635"/>
                  </a:cubicBezTo>
                  <a:lnTo>
                    <a:pt x="1568" y="668"/>
                  </a:lnTo>
                  <a:lnTo>
                    <a:pt x="1568" y="2002"/>
                  </a:lnTo>
                  <a:lnTo>
                    <a:pt x="200" y="1369"/>
                  </a:lnTo>
                  <a:lnTo>
                    <a:pt x="0" y="1469"/>
                  </a:lnTo>
                  <a:cubicBezTo>
                    <a:pt x="534" y="1669"/>
                    <a:pt x="1001" y="1936"/>
                    <a:pt x="1435" y="2269"/>
                  </a:cubicBezTo>
                  <a:cubicBezTo>
                    <a:pt x="2502" y="3170"/>
                    <a:pt x="3736" y="5271"/>
                    <a:pt x="4203" y="737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4707181" y="2822808"/>
              <a:ext cx="162295" cy="145766"/>
            </a:xfrm>
            <a:custGeom>
              <a:avLst/>
              <a:gdLst/>
              <a:ahLst/>
              <a:cxnLst/>
              <a:rect l="l" t="t" r="r" b="b"/>
              <a:pathLst>
                <a:path w="9190" h="8254" extrusionOk="0">
                  <a:moveTo>
                    <a:pt x="5635" y="0"/>
                  </a:moveTo>
                  <a:cubicBezTo>
                    <a:pt x="5376" y="0"/>
                    <a:pt x="5108" y="47"/>
                    <a:pt x="4838" y="151"/>
                  </a:cubicBezTo>
                  <a:cubicBezTo>
                    <a:pt x="2169" y="1185"/>
                    <a:pt x="1" y="4454"/>
                    <a:pt x="201" y="7990"/>
                  </a:cubicBezTo>
                  <a:cubicBezTo>
                    <a:pt x="221" y="8153"/>
                    <a:pt x="354" y="8254"/>
                    <a:pt x="485" y="8254"/>
                  </a:cubicBezTo>
                  <a:cubicBezTo>
                    <a:pt x="568" y="8254"/>
                    <a:pt x="650" y="8214"/>
                    <a:pt x="701" y="8123"/>
                  </a:cubicBezTo>
                  <a:cubicBezTo>
                    <a:pt x="1402" y="7122"/>
                    <a:pt x="3036" y="5221"/>
                    <a:pt x="6372" y="4020"/>
                  </a:cubicBezTo>
                  <a:cubicBezTo>
                    <a:pt x="9189" y="3012"/>
                    <a:pt x="7709" y="0"/>
                    <a:pt x="56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4714845" y="2837801"/>
              <a:ext cx="111947" cy="116097"/>
            </a:xfrm>
            <a:custGeom>
              <a:avLst/>
              <a:gdLst/>
              <a:ahLst/>
              <a:cxnLst/>
              <a:rect l="l" t="t" r="r" b="b"/>
              <a:pathLst>
                <a:path w="6339" h="6574" extrusionOk="0">
                  <a:moveTo>
                    <a:pt x="3991" y="1"/>
                  </a:moveTo>
                  <a:cubicBezTo>
                    <a:pt x="3699" y="1"/>
                    <a:pt x="2469" y="2170"/>
                    <a:pt x="2469" y="2170"/>
                  </a:cubicBezTo>
                  <a:cubicBezTo>
                    <a:pt x="2469" y="2170"/>
                    <a:pt x="2660" y="1502"/>
                    <a:pt x="2327" y="1502"/>
                  </a:cubicBezTo>
                  <a:cubicBezTo>
                    <a:pt x="2319" y="1502"/>
                    <a:pt x="2311" y="1502"/>
                    <a:pt x="2302" y="1503"/>
                  </a:cubicBezTo>
                  <a:cubicBezTo>
                    <a:pt x="1935" y="1537"/>
                    <a:pt x="0" y="4872"/>
                    <a:pt x="234" y="6574"/>
                  </a:cubicBezTo>
                  <a:cubicBezTo>
                    <a:pt x="434" y="6140"/>
                    <a:pt x="734" y="5773"/>
                    <a:pt x="1068" y="5439"/>
                  </a:cubicBezTo>
                  <a:cubicBezTo>
                    <a:pt x="1780" y="4755"/>
                    <a:pt x="2738" y="4026"/>
                    <a:pt x="2433" y="4026"/>
                  </a:cubicBezTo>
                  <a:cubicBezTo>
                    <a:pt x="2366" y="4026"/>
                    <a:pt x="2239" y="4061"/>
                    <a:pt x="2035" y="4138"/>
                  </a:cubicBezTo>
                  <a:cubicBezTo>
                    <a:pt x="2802" y="3671"/>
                    <a:pt x="3636" y="3304"/>
                    <a:pt x="4504" y="3004"/>
                  </a:cubicBezTo>
                  <a:cubicBezTo>
                    <a:pt x="5771" y="2637"/>
                    <a:pt x="3436" y="2437"/>
                    <a:pt x="3436" y="2437"/>
                  </a:cubicBezTo>
                  <a:cubicBezTo>
                    <a:pt x="3436" y="2437"/>
                    <a:pt x="6338" y="1070"/>
                    <a:pt x="5971" y="502"/>
                  </a:cubicBezTo>
                  <a:cubicBezTo>
                    <a:pt x="5923" y="433"/>
                    <a:pt x="5837" y="404"/>
                    <a:pt x="5727" y="404"/>
                  </a:cubicBezTo>
                  <a:cubicBezTo>
                    <a:pt x="5149" y="404"/>
                    <a:pt x="3903" y="1203"/>
                    <a:pt x="3903" y="1203"/>
                  </a:cubicBezTo>
                  <a:cubicBezTo>
                    <a:pt x="3903" y="1203"/>
                    <a:pt x="4304" y="69"/>
                    <a:pt x="4003" y="2"/>
                  </a:cubicBezTo>
                  <a:cubicBezTo>
                    <a:pt x="3999" y="1"/>
                    <a:pt x="3995" y="1"/>
                    <a:pt x="3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4706598" y="2864926"/>
              <a:ext cx="84839" cy="130790"/>
            </a:xfrm>
            <a:custGeom>
              <a:avLst/>
              <a:gdLst/>
              <a:ahLst/>
              <a:cxnLst/>
              <a:rect l="l" t="t" r="r" b="b"/>
              <a:pathLst>
                <a:path w="4804" h="7406" fill="none" extrusionOk="0">
                  <a:moveTo>
                    <a:pt x="4804" y="1"/>
                  </a:moveTo>
                  <a:cubicBezTo>
                    <a:pt x="4804" y="1"/>
                    <a:pt x="1235" y="1902"/>
                    <a:pt x="0" y="7406"/>
                  </a:cubicBezTo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4647685" y="2727975"/>
              <a:ext cx="187443" cy="242119"/>
            </a:xfrm>
            <a:custGeom>
              <a:avLst/>
              <a:gdLst/>
              <a:ahLst/>
              <a:cxnLst/>
              <a:rect l="l" t="t" r="r" b="b"/>
              <a:pathLst>
                <a:path w="10614" h="13710" extrusionOk="0">
                  <a:moveTo>
                    <a:pt x="6072" y="0"/>
                  </a:moveTo>
                  <a:cubicBezTo>
                    <a:pt x="5319" y="0"/>
                    <a:pt x="4547" y="264"/>
                    <a:pt x="3904" y="884"/>
                  </a:cubicBezTo>
                  <a:cubicBezTo>
                    <a:pt x="1035" y="3619"/>
                    <a:pt x="1" y="9023"/>
                    <a:pt x="2202" y="13493"/>
                  </a:cubicBezTo>
                  <a:cubicBezTo>
                    <a:pt x="2276" y="13640"/>
                    <a:pt x="2408" y="13709"/>
                    <a:pt x="2541" y="13709"/>
                  </a:cubicBezTo>
                  <a:cubicBezTo>
                    <a:pt x="2710" y="13709"/>
                    <a:pt x="2880" y="13598"/>
                    <a:pt x="2936" y="13393"/>
                  </a:cubicBezTo>
                  <a:cubicBezTo>
                    <a:pt x="3236" y="11692"/>
                    <a:pt x="4337" y="8389"/>
                    <a:pt x="8006" y="5020"/>
                  </a:cubicBezTo>
                  <a:cubicBezTo>
                    <a:pt x="10613" y="2616"/>
                    <a:pt x="8438" y="0"/>
                    <a:pt x="6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4671261" y="2752116"/>
              <a:ext cx="116062" cy="202366"/>
            </a:xfrm>
            <a:custGeom>
              <a:avLst/>
              <a:gdLst/>
              <a:ahLst/>
              <a:cxnLst/>
              <a:rect l="l" t="t" r="r" b="b"/>
              <a:pathLst>
                <a:path w="6572" h="11459" extrusionOk="0">
                  <a:moveTo>
                    <a:pt x="5591" y="0"/>
                  </a:moveTo>
                  <a:cubicBezTo>
                    <a:pt x="4828" y="0"/>
                    <a:pt x="3302" y="2119"/>
                    <a:pt x="3302" y="2119"/>
                  </a:cubicBezTo>
                  <a:cubicBezTo>
                    <a:pt x="3302" y="2119"/>
                    <a:pt x="3270" y="449"/>
                    <a:pt x="2860" y="449"/>
                  </a:cubicBezTo>
                  <a:cubicBezTo>
                    <a:pt x="2852" y="449"/>
                    <a:pt x="2844" y="450"/>
                    <a:pt x="2835" y="451"/>
                  </a:cubicBezTo>
                  <a:cubicBezTo>
                    <a:pt x="2402" y="551"/>
                    <a:pt x="1935" y="4254"/>
                    <a:pt x="1935" y="4254"/>
                  </a:cubicBezTo>
                  <a:cubicBezTo>
                    <a:pt x="1935" y="4254"/>
                    <a:pt x="1829" y="3378"/>
                    <a:pt x="1451" y="3378"/>
                  </a:cubicBezTo>
                  <a:cubicBezTo>
                    <a:pt x="1405" y="3378"/>
                    <a:pt x="1355" y="3391"/>
                    <a:pt x="1301" y="3420"/>
                  </a:cubicBezTo>
                  <a:cubicBezTo>
                    <a:pt x="834" y="3687"/>
                    <a:pt x="0" y="9257"/>
                    <a:pt x="1234" y="11459"/>
                  </a:cubicBezTo>
                  <a:cubicBezTo>
                    <a:pt x="1268" y="10758"/>
                    <a:pt x="1468" y="10058"/>
                    <a:pt x="1768" y="9424"/>
                  </a:cubicBezTo>
                  <a:cubicBezTo>
                    <a:pt x="2338" y="8179"/>
                    <a:pt x="3171" y="6773"/>
                    <a:pt x="2902" y="6773"/>
                  </a:cubicBezTo>
                  <a:cubicBezTo>
                    <a:pt x="2825" y="6773"/>
                    <a:pt x="2658" y="6889"/>
                    <a:pt x="2368" y="7156"/>
                  </a:cubicBezTo>
                  <a:cubicBezTo>
                    <a:pt x="3169" y="6088"/>
                    <a:pt x="4103" y="5121"/>
                    <a:pt x="5137" y="4254"/>
                  </a:cubicBezTo>
                  <a:cubicBezTo>
                    <a:pt x="5700" y="3803"/>
                    <a:pt x="5592" y="3663"/>
                    <a:pt x="5237" y="3663"/>
                  </a:cubicBezTo>
                  <a:cubicBezTo>
                    <a:pt x="4646" y="3663"/>
                    <a:pt x="3369" y="4054"/>
                    <a:pt x="3369" y="4054"/>
                  </a:cubicBezTo>
                  <a:cubicBezTo>
                    <a:pt x="3369" y="4054"/>
                    <a:pt x="6571" y="618"/>
                    <a:pt x="5771" y="51"/>
                  </a:cubicBezTo>
                  <a:cubicBezTo>
                    <a:pt x="5718" y="16"/>
                    <a:pt x="5657" y="0"/>
                    <a:pt x="5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4673027" y="2795417"/>
              <a:ext cx="63046" cy="213863"/>
            </a:xfrm>
            <a:custGeom>
              <a:avLst/>
              <a:gdLst/>
              <a:ahLst/>
              <a:cxnLst/>
              <a:rect l="l" t="t" r="r" b="b"/>
              <a:pathLst>
                <a:path w="3570" h="12110" fill="none" extrusionOk="0">
                  <a:moveTo>
                    <a:pt x="3569" y="0"/>
                  </a:moveTo>
                  <a:cubicBezTo>
                    <a:pt x="3569" y="0"/>
                    <a:pt x="0" y="4370"/>
                    <a:pt x="1401" y="12109"/>
                  </a:cubicBezTo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4505649" y="2799355"/>
              <a:ext cx="179178" cy="172008"/>
            </a:xfrm>
            <a:custGeom>
              <a:avLst/>
              <a:gdLst/>
              <a:ahLst/>
              <a:cxnLst/>
              <a:rect l="l" t="t" r="r" b="b"/>
              <a:pathLst>
                <a:path w="10146" h="9740" extrusionOk="0">
                  <a:moveTo>
                    <a:pt x="3970" y="0"/>
                  </a:moveTo>
                  <a:cubicBezTo>
                    <a:pt x="1704" y="0"/>
                    <a:pt x="0" y="3180"/>
                    <a:pt x="3007" y="4481"/>
                  </a:cubicBezTo>
                  <a:cubicBezTo>
                    <a:pt x="6676" y="6115"/>
                    <a:pt x="8377" y="8350"/>
                    <a:pt x="9044" y="9584"/>
                  </a:cubicBezTo>
                  <a:cubicBezTo>
                    <a:pt x="9111" y="9691"/>
                    <a:pt x="9215" y="9739"/>
                    <a:pt x="9318" y="9739"/>
                  </a:cubicBezTo>
                  <a:cubicBezTo>
                    <a:pt x="9473" y="9739"/>
                    <a:pt x="9625" y="9631"/>
                    <a:pt x="9645" y="9451"/>
                  </a:cubicBezTo>
                  <a:cubicBezTo>
                    <a:pt x="10145" y="5448"/>
                    <a:pt x="7944" y="1645"/>
                    <a:pt x="5042" y="244"/>
                  </a:cubicBezTo>
                  <a:cubicBezTo>
                    <a:pt x="4681" y="75"/>
                    <a:pt x="4319" y="0"/>
                    <a:pt x="3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4552853" y="2817209"/>
              <a:ext cx="123126" cy="141986"/>
            </a:xfrm>
            <a:custGeom>
              <a:avLst/>
              <a:gdLst/>
              <a:ahLst/>
              <a:cxnLst/>
              <a:rect l="l" t="t" r="r" b="b"/>
              <a:pathLst>
                <a:path w="6972" h="8040" extrusionOk="0">
                  <a:moveTo>
                    <a:pt x="2809" y="0"/>
                  </a:moveTo>
                  <a:cubicBezTo>
                    <a:pt x="2807" y="0"/>
                    <a:pt x="2804" y="0"/>
                    <a:pt x="2802" y="1"/>
                  </a:cubicBezTo>
                  <a:cubicBezTo>
                    <a:pt x="2469" y="34"/>
                    <a:pt x="2836" y="1402"/>
                    <a:pt x="2836" y="1402"/>
                  </a:cubicBezTo>
                  <a:cubicBezTo>
                    <a:pt x="2836" y="1402"/>
                    <a:pt x="1405" y="267"/>
                    <a:pt x="750" y="267"/>
                  </a:cubicBezTo>
                  <a:cubicBezTo>
                    <a:pt x="643" y="267"/>
                    <a:pt x="557" y="297"/>
                    <a:pt x="501" y="368"/>
                  </a:cubicBezTo>
                  <a:cubicBezTo>
                    <a:pt x="0" y="1001"/>
                    <a:pt x="3236" y="2869"/>
                    <a:pt x="3236" y="2869"/>
                  </a:cubicBezTo>
                  <a:cubicBezTo>
                    <a:pt x="3236" y="2869"/>
                    <a:pt x="501" y="2869"/>
                    <a:pt x="1935" y="3436"/>
                  </a:cubicBezTo>
                  <a:cubicBezTo>
                    <a:pt x="2936" y="3870"/>
                    <a:pt x="3836" y="4404"/>
                    <a:pt x="4704" y="5004"/>
                  </a:cubicBezTo>
                  <a:cubicBezTo>
                    <a:pt x="4464" y="4891"/>
                    <a:pt x="4317" y="4840"/>
                    <a:pt x="4243" y="4840"/>
                  </a:cubicBezTo>
                  <a:cubicBezTo>
                    <a:pt x="3925" y="4840"/>
                    <a:pt x="4941" y="5767"/>
                    <a:pt x="5671" y="6605"/>
                  </a:cubicBezTo>
                  <a:cubicBezTo>
                    <a:pt x="6038" y="7039"/>
                    <a:pt x="6338" y="7506"/>
                    <a:pt x="6505" y="8040"/>
                  </a:cubicBezTo>
                  <a:cubicBezTo>
                    <a:pt x="6972" y="6072"/>
                    <a:pt x="5071" y="2002"/>
                    <a:pt x="4637" y="1935"/>
                  </a:cubicBezTo>
                  <a:cubicBezTo>
                    <a:pt x="4613" y="1930"/>
                    <a:pt x="4591" y="1927"/>
                    <a:pt x="4571" y="1927"/>
                  </a:cubicBezTo>
                  <a:cubicBezTo>
                    <a:pt x="4221" y="1927"/>
                    <a:pt x="4370" y="2703"/>
                    <a:pt x="4370" y="2703"/>
                  </a:cubicBezTo>
                  <a:cubicBezTo>
                    <a:pt x="4370" y="2703"/>
                    <a:pt x="3184" y="0"/>
                    <a:pt x="2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4611165" y="2860211"/>
              <a:ext cx="73059" cy="150234"/>
            </a:xfrm>
            <a:custGeom>
              <a:avLst/>
              <a:gdLst/>
              <a:ahLst/>
              <a:cxnLst/>
              <a:rect l="l" t="t" r="r" b="b"/>
              <a:pathLst>
                <a:path w="4137" h="8507" fill="none" extrusionOk="0">
                  <a:moveTo>
                    <a:pt x="1" y="1"/>
                  </a:moveTo>
                  <a:cubicBezTo>
                    <a:pt x="1" y="1"/>
                    <a:pt x="3203" y="2202"/>
                    <a:pt x="4137" y="8507"/>
                  </a:cubicBezTo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5003493" y="2810357"/>
              <a:ext cx="120794" cy="109280"/>
            </a:xfrm>
            <a:custGeom>
              <a:avLst/>
              <a:gdLst/>
              <a:ahLst/>
              <a:cxnLst/>
              <a:rect l="l" t="t" r="r" b="b"/>
              <a:pathLst>
                <a:path w="6840" h="6188" extrusionOk="0">
                  <a:moveTo>
                    <a:pt x="4218" y="0"/>
                  </a:moveTo>
                  <a:cubicBezTo>
                    <a:pt x="4019" y="0"/>
                    <a:pt x="3812" y="38"/>
                    <a:pt x="3603" y="122"/>
                  </a:cubicBezTo>
                  <a:cubicBezTo>
                    <a:pt x="1635" y="889"/>
                    <a:pt x="0" y="3324"/>
                    <a:pt x="134" y="5993"/>
                  </a:cubicBezTo>
                  <a:cubicBezTo>
                    <a:pt x="134" y="6115"/>
                    <a:pt x="233" y="6187"/>
                    <a:pt x="341" y="6187"/>
                  </a:cubicBezTo>
                  <a:cubicBezTo>
                    <a:pt x="410" y="6187"/>
                    <a:pt x="482" y="6158"/>
                    <a:pt x="534" y="6093"/>
                  </a:cubicBezTo>
                  <a:cubicBezTo>
                    <a:pt x="1035" y="5326"/>
                    <a:pt x="2269" y="3891"/>
                    <a:pt x="4771" y="3024"/>
                  </a:cubicBezTo>
                  <a:cubicBezTo>
                    <a:pt x="6840" y="2285"/>
                    <a:pt x="5766" y="0"/>
                    <a:pt x="4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5008791" y="2821324"/>
              <a:ext cx="84256" cy="87205"/>
            </a:xfrm>
            <a:custGeom>
              <a:avLst/>
              <a:gdLst/>
              <a:ahLst/>
              <a:cxnLst/>
              <a:rect l="l" t="t" r="r" b="b"/>
              <a:pathLst>
                <a:path w="4771" h="4938" extrusionOk="0">
                  <a:moveTo>
                    <a:pt x="3029" y="1"/>
                  </a:moveTo>
                  <a:cubicBezTo>
                    <a:pt x="2784" y="1"/>
                    <a:pt x="1869" y="1636"/>
                    <a:pt x="1869" y="1636"/>
                  </a:cubicBezTo>
                  <a:cubicBezTo>
                    <a:pt x="1869" y="1636"/>
                    <a:pt x="2026" y="1134"/>
                    <a:pt x="1761" y="1134"/>
                  </a:cubicBezTo>
                  <a:cubicBezTo>
                    <a:pt x="1753" y="1134"/>
                    <a:pt x="1744" y="1134"/>
                    <a:pt x="1735" y="1135"/>
                  </a:cubicBezTo>
                  <a:cubicBezTo>
                    <a:pt x="1468" y="1169"/>
                    <a:pt x="1" y="3637"/>
                    <a:pt x="201" y="4938"/>
                  </a:cubicBezTo>
                  <a:cubicBezTo>
                    <a:pt x="334" y="4604"/>
                    <a:pt x="534" y="4304"/>
                    <a:pt x="801" y="4071"/>
                  </a:cubicBezTo>
                  <a:cubicBezTo>
                    <a:pt x="1346" y="3554"/>
                    <a:pt x="2045" y="3014"/>
                    <a:pt x="1832" y="3014"/>
                  </a:cubicBezTo>
                  <a:cubicBezTo>
                    <a:pt x="1783" y="3014"/>
                    <a:pt x="1689" y="3042"/>
                    <a:pt x="1535" y="3103"/>
                  </a:cubicBezTo>
                  <a:cubicBezTo>
                    <a:pt x="2102" y="2770"/>
                    <a:pt x="2736" y="2470"/>
                    <a:pt x="3370" y="2269"/>
                  </a:cubicBezTo>
                  <a:cubicBezTo>
                    <a:pt x="4337" y="2003"/>
                    <a:pt x="2603" y="1869"/>
                    <a:pt x="2603" y="1869"/>
                  </a:cubicBezTo>
                  <a:cubicBezTo>
                    <a:pt x="2603" y="1869"/>
                    <a:pt x="4771" y="802"/>
                    <a:pt x="4471" y="401"/>
                  </a:cubicBezTo>
                  <a:cubicBezTo>
                    <a:pt x="4436" y="337"/>
                    <a:pt x="4366" y="311"/>
                    <a:pt x="4275" y="311"/>
                  </a:cubicBezTo>
                  <a:cubicBezTo>
                    <a:pt x="3845" y="311"/>
                    <a:pt x="2936" y="902"/>
                    <a:pt x="2936" y="902"/>
                  </a:cubicBezTo>
                  <a:cubicBezTo>
                    <a:pt x="2936" y="902"/>
                    <a:pt x="3236" y="68"/>
                    <a:pt x="3036" y="1"/>
                  </a:cubicBezTo>
                  <a:cubicBezTo>
                    <a:pt x="3034" y="1"/>
                    <a:pt x="3032" y="1"/>
                    <a:pt x="30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5002310" y="2841951"/>
              <a:ext cx="63647" cy="97801"/>
            </a:xfrm>
            <a:custGeom>
              <a:avLst/>
              <a:gdLst/>
              <a:ahLst/>
              <a:cxnLst/>
              <a:rect l="l" t="t" r="r" b="b"/>
              <a:pathLst>
                <a:path w="3604" h="5538" fill="none" extrusionOk="0">
                  <a:moveTo>
                    <a:pt x="3603" y="1"/>
                  </a:moveTo>
                  <a:cubicBezTo>
                    <a:pt x="3603" y="1"/>
                    <a:pt x="935" y="1402"/>
                    <a:pt x="1" y="5538"/>
                  </a:cubicBezTo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4958726" y="2739136"/>
              <a:ext cx="140521" cy="180997"/>
            </a:xfrm>
            <a:custGeom>
              <a:avLst/>
              <a:gdLst/>
              <a:ahLst/>
              <a:cxnLst/>
              <a:rect l="l" t="t" r="r" b="b"/>
              <a:pathLst>
                <a:path w="7957" h="10249" extrusionOk="0">
                  <a:moveTo>
                    <a:pt x="4537" y="1"/>
                  </a:moveTo>
                  <a:cubicBezTo>
                    <a:pt x="3979" y="1"/>
                    <a:pt x="3408" y="196"/>
                    <a:pt x="2936" y="652"/>
                  </a:cubicBezTo>
                  <a:cubicBezTo>
                    <a:pt x="801" y="2720"/>
                    <a:pt x="0" y="6757"/>
                    <a:pt x="1635" y="10092"/>
                  </a:cubicBezTo>
                  <a:cubicBezTo>
                    <a:pt x="1695" y="10197"/>
                    <a:pt x="1802" y="10249"/>
                    <a:pt x="1908" y="10249"/>
                  </a:cubicBezTo>
                  <a:cubicBezTo>
                    <a:pt x="2038" y="10249"/>
                    <a:pt x="2165" y="10172"/>
                    <a:pt x="2202" y="10026"/>
                  </a:cubicBezTo>
                  <a:cubicBezTo>
                    <a:pt x="2435" y="8758"/>
                    <a:pt x="3269" y="6256"/>
                    <a:pt x="6005" y="3754"/>
                  </a:cubicBezTo>
                  <a:cubicBezTo>
                    <a:pt x="7957" y="1955"/>
                    <a:pt x="6306" y="1"/>
                    <a:pt x="4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4976403" y="2757608"/>
              <a:ext cx="87187" cy="150922"/>
            </a:xfrm>
            <a:custGeom>
              <a:avLst/>
              <a:gdLst/>
              <a:ahLst/>
              <a:cxnLst/>
              <a:rect l="l" t="t" r="r" b="b"/>
              <a:pathLst>
                <a:path w="4937" h="8546" extrusionOk="0">
                  <a:moveTo>
                    <a:pt x="4198" y="0"/>
                  </a:moveTo>
                  <a:cubicBezTo>
                    <a:pt x="3626" y="0"/>
                    <a:pt x="2502" y="1574"/>
                    <a:pt x="2502" y="1574"/>
                  </a:cubicBezTo>
                  <a:cubicBezTo>
                    <a:pt x="2502" y="1574"/>
                    <a:pt x="2470" y="338"/>
                    <a:pt x="2159" y="338"/>
                  </a:cubicBezTo>
                  <a:cubicBezTo>
                    <a:pt x="2151" y="338"/>
                    <a:pt x="2143" y="338"/>
                    <a:pt x="2135" y="340"/>
                  </a:cubicBezTo>
                  <a:cubicBezTo>
                    <a:pt x="1835" y="407"/>
                    <a:pt x="1468" y="3175"/>
                    <a:pt x="1468" y="3175"/>
                  </a:cubicBezTo>
                  <a:cubicBezTo>
                    <a:pt x="1468" y="3175"/>
                    <a:pt x="1388" y="2511"/>
                    <a:pt x="1110" y="2511"/>
                  </a:cubicBezTo>
                  <a:cubicBezTo>
                    <a:pt x="1076" y="2511"/>
                    <a:pt x="1040" y="2520"/>
                    <a:pt x="1001" y="2542"/>
                  </a:cubicBezTo>
                  <a:cubicBezTo>
                    <a:pt x="634" y="2742"/>
                    <a:pt x="0" y="6911"/>
                    <a:pt x="934" y="8546"/>
                  </a:cubicBezTo>
                  <a:cubicBezTo>
                    <a:pt x="967" y="8012"/>
                    <a:pt x="1101" y="7512"/>
                    <a:pt x="1334" y="7045"/>
                  </a:cubicBezTo>
                  <a:cubicBezTo>
                    <a:pt x="1749" y="6111"/>
                    <a:pt x="2366" y="5057"/>
                    <a:pt x="2165" y="5057"/>
                  </a:cubicBezTo>
                  <a:cubicBezTo>
                    <a:pt x="2108" y="5057"/>
                    <a:pt x="1983" y="5143"/>
                    <a:pt x="1768" y="5344"/>
                  </a:cubicBezTo>
                  <a:cubicBezTo>
                    <a:pt x="2368" y="4543"/>
                    <a:pt x="3069" y="3809"/>
                    <a:pt x="3836" y="3175"/>
                  </a:cubicBezTo>
                  <a:cubicBezTo>
                    <a:pt x="4280" y="2833"/>
                    <a:pt x="4198" y="2727"/>
                    <a:pt x="3926" y="2727"/>
                  </a:cubicBezTo>
                  <a:cubicBezTo>
                    <a:pt x="3483" y="2727"/>
                    <a:pt x="2535" y="3009"/>
                    <a:pt x="2535" y="3009"/>
                  </a:cubicBezTo>
                  <a:cubicBezTo>
                    <a:pt x="2535" y="3009"/>
                    <a:pt x="4937" y="440"/>
                    <a:pt x="4336" y="40"/>
                  </a:cubicBezTo>
                  <a:cubicBezTo>
                    <a:pt x="4295" y="13"/>
                    <a:pt x="4249" y="0"/>
                    <a:pt x="4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4977569" y="2789519"/>
              <a:ext cx="47152" cy="160247"/>
            </a:xfrm>
            <a:custGeom>
              <a:avLst/>
              <a:gdLst/>
              <a:ahLst/>
              <a:cxnLst/>
              <a:rect l="l" t="t" r="r" b="b"/>
              <a:pathLst>
                <a:path w="2670" h="9074" fill="none" extrusionOk="0">
                  <a:moveTo>
                    <a:pt x="2669" y="1"/>
                  </a:moveTo>
                  <a:cubicBezTo>
                    <a:pt x="2669" y="1"/>
                    <a:pt x="1" y="3270"/>
                    <a:pt x="1068" y="9074"/>
                  </a:cubicBezTo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4852308" y="2792839"/>
              <a:ext cx="134710" cy="128388"/>
            </a:xfrm>
            <a:custGeom>
              <a:avLst/>
              <a:gdLst/>
              <a:ahLst/>
              <a:cxnLst/>
              <a:rect l="l" t="t" r="r" b="b"/>
              <a:pathLst>
                <a:path w="7628" h="7270" extrusionOk="0">
                  <a:moveTo>
                    <a:pt x="2990" y="1"/>
                  </a:moveTo>
                  <a:cubicBezTo>
                    <a:pt x="1282" y="1"/>
                    <a:pt x="0" y="2365"/>
                    <a:pt x="2257" y="3349"/>
                  </a:cubicBezTo>
                  <a:cubicBezTo>
                    <a:pt x="4992" y="4550"/>
                    <a:pt x="6260" y="6251"/>
                    <a:pt x="6794" y="7151"/>
                  </a:cubicBezTo>
                  <a:cubicBezTo>
                    <a:pt x="6834" y="7233"/>
                    <a:pt x="6908" y="7270"/>
                    <a:pt x="6983" y="7270"/>
                  </a:cubicBezTo>
                  <a:cubicBezTo>
                    <a:pt x="7093" y="7270"/>
                    <a:pt x="7207" y="7190"/>
                    <a:pt x="7227" y="7051"/>
                  </a:cubicBezTo>
                  <a:cubicBezTo>
                    <a:pt x="7627" y="4083"/>
                    <a:pt x="5960" y="1214"/>
                    <a:pt x="3791" y="180"/>
                  </a:cubicBezTo>
                  <a:cubicBezTo>
                    <a:pt x="3522" y="56"/>
                    <a:pt x="3251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4888034" y="2806013"/>
              <a:ext cx="91920" cy="106066"/>
            </a:xfrm>
            <a:custGeom>
              <a:avLst/>
              <a:gdLst/>
              <a:ahLst/>
              <a:cxnLst/>
              <a:rect l="l" t="t" r="r" b="b"/>
              <a:pathLst>
                <a:path w="5205" h="6006" extrusionOk="0">
                  <a:moveTo>
                    <a:pt x="2109" y="0"/>
                  </a:moveTo>
                  <a:cubicBezTo>
                    <a:pt x="2106" y="0"/>
                    <a:pt x="2104" y="1"/>
                    <a:pt x="2102" y="1"/>
                  </a:cubicBezTo>
                  <a:cubicBezTo>
                    <a:pt x="1835" y="34"/>
                    <a:pt x="2102" y="1035"/>
                    <a:pt x="2102" y="1035"/>
                  </a:cubicBezTo>
                  <a:cubicBezTo>
                    <a:pt x="2102" y="1035"/>
                    <a:pt x="1048" y="226"/>
                    <a:pt x="558" y="226"/>
                  </a:cubicBezTo>
                  <a:cubicBezTo>
                    <a:pt x="476" y="226"/>
                    <a:pt x="410" y="249"/>
                    <a:pt x="367" y="301"/>
                  </a:cubicBezTo>
                  <a:cubicBezTo>
                    <a:pt x="0" y="735"/>
                    <a:pt x="2402" y="2169"/>
                    <a:pt x="2402" y="2169"/>
                  </a:cubicBezTo>
                  <a:cubicBezTo>
                    <a:pt x="2402" y="2169"/>
                    <a:pt x="367" y="2169"/>
                    <a:pt x="1435" y="2569"/>
                  </a:cubicBezTo>
                  <a:cubicBezTo>
                    <a:pt x="2169" y="2903"/>
                    <a:pt x="2869" y="3303"/>
                    <a:pt x="3503" y="3770"/>
                  </a:cubicBezTo>
                  <a:cubicBezTo>
                    <a:pt x="3316" y="3670"/>
                    <a:pt x="3205" y="3626"/>
                    <a:pt x="3153" y="3626"/>
                  </a:cubicBezTo>
                  <a:cubicBezTo>
                    <a:pt x="2946" y="3626"/>
                    <a:pt x="3677" y="4324"/>
                    <a:pt x="4237" y="4938"/>
                  </a:cubicBezTo>
                  <a:cubicBezTo>
                    <a:pt x="4504" y="5271"/>
                    <a:pt x="4737" y="5605"/>
                    <a:pt x="4871" y="6005"/>
                  </a:cubicBezTo>
                  <a:cubicBezTo>
                    <a:pt x="5204" y="4537"/>
                    <a:pt x="3803" y="1502"/>
                    <a:pt x="3470" y="1435"/>
                  </a:cubicBezTo>
                  <a:cubicBezTo>
                    <a:pt x="3455" y="1432"/>
                    <a:pt x="3441" y="1430"/>
                    <a:pt x="3428" y="1430"/>
                  </a:cubicBezTo>
                  <a:cubicBezTo>
                    <a:pt x="3179" y="1430"/>
                    <a:pt x="3269" y="2002"/>
                    <a:pt x="3269" y="2002"/>
                  </a:cubicBezTo>
                  <a:cubicBezTo>
                    <a:pt x="3269" y="2002"/>
                    <a:pt x="2383" y="0"/>
                    <a:pt x="2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4931035" y="2837836"/>
              <a:ext cx="54799" cy="112530"/>
            </a:xfrm>
            <a:custGeom>
              <a:avLst/>
              <a:gdLst/>
              <a:ahLst/>
              <a:cxnLst/>
              <a:rect l="l" t="t" r="r" b="b"/>
              <a:pathLst>
                <a:path w="3103" h="6372" fill="none" extrusionOk="0">
                  <a:moveTo>
                    <a:pt x="1" y="0"/>
                  </a:moveTo>
                  <a:cubicBezTo>
                    <a:pt x="1" y="0"/>
                    <a:pt x="2402" y="1668"/>
                    <a:pt x="3103" y="6371"/>
                  </a:cubicBezTo>
                </a:path>
              </a:pathLst>
            </a:custGeom>
            <a:solidFill>
              <a:schemeClr val="accent2"/>
            </a:solidFill>
            <a:ln w="108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3447745" y="3011395"/>
              <a:ext cx="152582" cy="178136"/>
            </a:xfrm>
            <a:custGeom>
              <a:avLst/>
              <a:gdLst/>
              <a:ahLst/>
              <a:cxnLst/>
              <a:rect l="l" t="t" r="r" b="b"/>
              <a:pathLst>
                <a:path w="8640" h="10087" extrusionOk="0">
                  <a:moveTo>
                    <a:pt x="4553" y="0"/>
                  </a:moveTo>
                  <a:cubicBezTo>
                    <a:pt x="3197" y="0"/>
                    <a:pt x="1855" y="436"/>
                    <a:pt x="734" y="1247"/>
                  </a:cubicBezTo>
                  <a:cubicBezTo>
                    <a:pt x="0" y="4416"/>
                    <a:pt x="934" y="7785"/>
                    <a:pt x="3236" y="10086"/>
                  </a:cubicBezTo>
                  <a:cubicBezTo>
                    <a:pt x="5404" y="8185"/>
                    <a:pt x="8340" y="6084"/>
                    <a:pt x="8573" y="3248"/>
                  </a:cubicBezTo>
                  <a:cubicBezTo>
                    <a:pt x="8640" y="2614"/>
                    <a:pt x="8573" y="1780"/>
                    <a:pt x="8640" y="1147"/>
                  </a:cubicBezTo>
                  <a:cubicBezTo>
                    <a:pt x="8406" y="913"/>
                    <a:pt x="8139" y="746"/>
                    <a:pt x="7873" y="613"/>
                  </a:cubicBezTo>
                  <a:cubicBezTo>
                    <a:pt x="7305" y="446"/>
                    <a:pt x="6738" y="313"/>
                    <a:pt x="6171" y="213"/>
                  </a:cubicBezTo>
                  <a:cubicBezTo>
                    <a:pt x="5638" y="70"/>
                    <a:pt x="5095" y="0"/>
                    <a:pt x="455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3711651" y="2982151"/>
              <a:ext cx="600" cy="618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1"/>
                  </a:moveTo>
                  <a:cubicBezTo>
                    <a:pt x="0" y="1"/>
                    <a:pt x="0" y="1"/>
                    <a:pt x="34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999999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3733443" y="3159472"/>
              <a:ext cx="21227" cy="7082"/>
            </a:xfrm>
            <a:custGeom>
              <a:avLst/>
              <a:gdLst/>
              <a:ahLst/>
              <a:cxnLst/>
              <a:rect l="l" t="t" r="r" b="b"/>
              <a:pathLst>
                <a:path w="1202" h="401" fill="none" extrusionOk="0">
                  <a:moveTo>
                    <a:pt x="0" y="0"/>
                  </a:moveTo>
                  <a:cubicBezTo>
                    <a:pt x="367" y="267"/>
                    <a:pt x="768" y="400"/>
                    <a:pt x="1201" y="40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3609154" y="3197051"/>
              <a:ext cx="116062" cy="157792"/>
            </a:xfrm>
            <a:custGeom>
              <a:avLst/>
              <a:gdLst/>
              <a:ahLst/>
              <a:cxnLst/>
              <a:rect l="l" t="t" r="r" b="b"/>
              <a:pathLst>
                <a:path w="6572" h="8935" extrusionOk="0">
                  <a:moveTo>
                    <a:pt x="4688" y="1"/>
                  </a:moveTo>
                  <a:cubicBezTo>
                    <a:pt x="4379" y="1"/>
                    <a:pt x="4067" y="163"/>
                    <a:pt x="3903" y="507"/>
                  </a:cubicBezTo>
                  <a:lnTo>
                    <a:pt x="3903" y="541"/>
                  </a:lnTo>
                  <a:cubicBezTo>
                    <a:pt x="3845" y="686"/>
                    <a:pt x="3686" y="781"/>
                    <a:pt x="3513" y="781"/>
                  </a:cubicBezTo>
                  <a:cubicBezTo>
                    <a:pt x="3488" y="781"/>
                    <a:pt x="3462" y="779"/>
                    <a:pt x="3436" y="774"/>
                  </a:cubicBezTo>
                  <a:cubicBezTo>
                    <a:pt x="3386" y="755"/>
                    <a:pt x="3332" y="747"/>
                    <a:pt x="3276" y="747"/>
                  </a:cubicBezTo>
                  <a:cubicBezTo>
                    <a:pt x="2834" y="747"/>
                    <a:pt x="2212" y="1264"/>
                    <a:pt x="2035" y="1441"/>
                  </a:cubicBezTo>
                  <a:cubicBezTo>
                    <a:pt x="2002" y="1475"/>
                    <a:pt x="1968" y="1508"/>
                    <a:pt x="1935" y="1541"/>
                  </a:cubicBezTo>
                  <a:cubicBezTo>
                    <a:pt x="1701" y="2042"/>
                    <a:pt x="0" y="5711"/>
                    <a:pt x="3036" y="8847"/>
                  </a:cubicBezTo>
                  <a:cubicBezTo>
                    <a:pt x="3096" y="8907"/>
                    <a:pt x="3166" y="8934"/>
                    <a:pt x="3246" y="8934"/>
                  </a:cubicBezTo>
                  <a:cubicBezTo>
                    <a:pt x="4012" y="8934"/>
                    <a:pt x="5607" y="6392"/>
                    <a:pt x="6271" y="5244"/>
                  </a:cubicBezTo>
                  <a:cubicBezTo>
                    <a:pt x="6505" y="4844"/>
                    <a:pt x="6571" y="4343"/>
                    <a:pt x="6405" y="3876"/>
                  </a:cubicBezTo>
                  <a:cubicBezTo>
                    <a:pt x="6038" y="2842"/>
                    <a:pt x="5771" y="1775"/>
                    <a:pt x="5537" y="708"/>
                  </a:cubicBezTo>
                  <a:cubicBezTo>
                    <a:pt x="5445" y="247"/>
                    <a:pt x="5069" y="1"/>
                    <a:pt x="4688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3589111" y="3799794"/>
              <a:ext cx="255099" cy="558480"/>
            </a:xfrm>
            <a:custGeom>
              <a:avLst/>
              <a:gdLst/>
              <a:ahLst/>
              <a:cxnLst/>
              <a:rect l="l" t="t" r="r" b="b"/>
              <a:pathLst>
                <a:path w="14445" h="31624" extrusionOk="0">
                  <a:moveTo>
                    <a:pt x="6772" y="0"/>
                  </a:moveTo>
                  <a:lnTo>
                    <a:pt x="1" y="2536"/>
                  </a:lnTo>
                  <a:cubicBezTo>
                    <a:pt x="1702" y="5838"/>
                    <a:pt x="4504" y="10608"/>
                    <a:pt x="4504" y="10608"/>
                  </a:cubicBezTo>
                  <a:cubicBezTo>
                    <a:pt x="5572" y="19514"/>
                    <a:pt x="11309" y="31623"/>
                    <a:pt x="11309" y="31623"/>
                  </a:cubicBezTo>
                  <a:lnTo>
                    <a:pt x="14445" y="30789"/>
                  </a:lnTo>
                  <a:cubicBezTo>
                    <a:pt x="14445" y="30789"/>
                    <a:pt x="10542" y="13844"/>
                    <a:pt x="9208" y="8540"/>
                  </a:cubicBezTo>
                  <a:cubicBezTo>
                    <a:pt x="9107" y="8173"/>
                    <a:pt x="9007" y="7839"/>
                    <a:pt x="8874" y="7539"/>
                  </a:cubicBezTo>
                  <a:lnTo>
                    <a:pt x="6772" y="0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3709885" y="3971216"/>
              <a:ext cx="28291" cy="21810"/>
            </a:xfrm>
            <a:custGeom>
              <a:avLst/>
              <a:gdLst/>
              <a:ahLst/>
              <a:cxnLst/>
              <a:rect l="l" t="t" r="r" b="b"/>
              <a:pathLst>
                <a:path w="1602" h="1235" fill="none" extrusionOk="0">
                  <a:moveTo>
                    <a:pt x="0" y="0"/>
                  </a:moveTo>
                  <a:cubicBezTo>
                    <a:pt x="0" y="0"/>
                    <a:pt x="200" y="901"/>
                    <a:pt x="1601" y="123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3501942" y="3658411"/>
              <a:ext cx="232706" cy="255681"/>
            </a:xfrm>
            <a:custGeom>
              <a:avLst/>
              <a:gdLst/>
              <a:ahLst/>
              <a:cxnLst/>
              <a:rect l="l" t="t" r="r" b="b"/>
              <a:pathLst>
                <a:path w="13177" h="14478" extrusionOk="0">
                  <a:moveTo>
                    <a:pt x="0" y="1"/>
                  </a:moveTo>
                  <a:cubicBezTo>
                    <a:pt x="300" y="1869"/>
                    <a:pt x="867" y="3670"/>
                    <a:pt x="1701" y="5371"/>
                  </a:cubicBezTo>
                  <a:cubicBezTo>
                    <a:pt x="3069" y="7940"/>
                    <a:pt x="6972" y="14478"/>
                    <a:pt x="6972" y="14478"/>
                  </a:cubicBezTo>
                  <a:cubicBezTo>
                    <a:pt x="8627" y="12990"/>
                    <a:pt x="10652" y="12713"/>
                    <a:pt x="11928" y="12713"/>
                  </a:cubicBezTo>
                  <a:cubicBezTo>
                    <a:pt x="12683" y="12713"/>
                    <a:pt x="13176" y="12810"/>
                    <a:pt x="13176" y="12810"/>
                  </a:cubicBezTo>
                  <a:cubicBezTo>
                    <a:pt x="12242" y="8507"/>
                    <a:pt x="8673" y="368"/>
                    <a:pt x="8673" y="3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3421238" y="3732051"/>
              <a:ext cx="150816" cy="638003"/>
            </a:xfrm>
            <a:custGeom>
              <a:avLst/>
              <a:gdLst/>
              <a:ahLst/>
              <a:cxnLst/>
              <a:rect l="l" t="t" r="r" b="b"/>
              <a:pathLst>
                <a:path w="8540" h="36127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6638"/>
                    <a:pt x="3469" y="15812"/>
                    <a:pt x="3469" y="15812"/>
                  </a:cubicBezTo>
                  <a:cubicBezTo>
                    <a:pt x="2335" y="21616"/>
                    <a:pt x="3469" y="36126"/>
                    <a:pt x="3469" y="36126"/>
                  </a:cubicBezTo>
                  <a:lnTo>
                    <a:pt x="6972" y="36026"/>
                  </a:lnTo>
                  <a:cubicBezTo>
                    <a:pt x="6972" y="36026"/>
                    <a:pt x="7706" y="25852"/>
                    <a:pt x="8373" y="16379"/>
                  </a:cubicBezTo>
                  <a:cubicBezTo>
                    <a:pt x="8540" y="14211"/>
                    <a:pt x="7839" y="6305"/>
                    <a:pt x="7839" y="6305"/>
                  </a:cubicBezTo>
                  <a:lnTo>
                    <a:pt x="6605" y="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3526083" y="4007737"/>
              <a:ext cx="24759" cy="34190"/>
            </a:xfrm>
            <a:custGeom>
              <a:avLst/>
              <a:gdLst/>
              <a:ahLst/>
              <a:cxnLst/>
              <a:rect l="l" t="t" r="r" b="b"/>
              <a:pathLst>
                <a:path w="1402" h="1936" fill="none" extrusionOk="0">
                  <a:moveTo>
                    <a:pt x="1" y="1"/>
                  </a:moveTo>
                  <a:cubicBezTo>
                    <a:pt x="1" y="1"/>
                    <a:pt x="334" y="1935"/>
                    <a:pt x="1402" y="143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3387066" y="3654296"/>
              <a:ext cx="196185" cy="278057"/>
            </a:xfrm>
            <a:custGeom>
              <a:avLst/>
              <a:gdLst/>
              <a:ahLst/>
              <a:cxnLst/>
              <a:rect l="l" t="t" r="r" b="b"/>
              <a:pathLst>
                <a:path w="11109" h="15745" extrusionOk="0">
                  <a:moveTo>
                    <a:pt x="1401" y="0"/>
                  </a:moveTo>
                  <a:cubicBezTo>
                    <a:pt x="0" y="4904"/>
                    <a:pt x="3870" y="15745"/>
                    <a:pt x="3870" y="15745"/>
                  </a:cubicBezTo>
                  <a:cubicBezTo>
                    <a:pt x="5242" y="14440"/>
                    <a:pt x="7601" y="14228"/>
                    <a:pt x="8991" y="14228"/>
                  </a:cubicBezTo>
                  <a:cubicBezTo>
                    <a:pt x="9662" y="14228"/>
                    <a:pt x="10108" y="14277"/>
                    <a:pt x="10108" y="14277"/>
                  </a:cubicBezTo>
                  <a:cubicBezTo>
                    <a:pt x="10174" y="10174"/>
                    <a:pt x="9441" y="8106"/>
                    <a:pt x="9441" y="8106"/>
                  </a:cubicBezTo>
                  <a:cubicBezTo>
                    <a:pt x="11108" y="4403"/>
                    <a:pt x="9240" y="0"/>
                    <a:pt x="9240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3553773" y="3703778"/>
              <a:ext cx="24177" cy="93686"/>
            </a:xfrm>
            <a:custGeom>
              <a:avLst/>
              <a:gdLst/>
              <a:ahLst/>
              <a:cxnLst/>
              <a:rect l="l" t="t" r="r" b="b"/>
              <a:pathLst>
                <a:path w="1369" h="5305" fill="none" extrusionOk="0">
                  <a:moveTo>
                    <a:pt x="534" y="0"/>
                  </a:moveTo>
                  <a:cubicBezTo>
                    <a:pt x="534" y="0"/>
                    <a:pt x="1368" y="4704"/>
                    <a:pt x="1" y="5304"/>
                  </a:cubicBezTo>
                </a:path>
              </a:pathLst>
            </a:custGeom>
            <a:noFill/>
            <a:ln w="10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3317557" y="3219674"/>
              <a:ext cx="365845" cy="452184"/>
            </a:xfrm>
            <a:custGeom>
              <a:avLst/>
              <a:gdLst/>
              <a:ahLst/>
              <a:cxnLst/>
              <a:rect l="l" t="t" r="r" b="b"/>
              <a:pathLst>
                <a:path w="20716" h="25605" extrusionOk="0">
                  <a:moveTo>
                    <a:pt x="15731" y="0"/>
                  </a:moveTo>
                  <a:cubicBezTo>
                    <a:pt x="14353" y="0"/>
                    <a:pt x="13304" y="151"/>
                    <a:pt x="11942" y="194"/>
                  </a:cubicBezTo>
                  <a:cubicBezTo>
                    <a:pt x="9374" y="260"/>
                    <a:pt x="6872" y="727"/>
                    <a:pt x="4504" y="1628"/>
                  </a:cubicBezTo>
                  <a:cubicBezTo>
                    <a:pt x="3803" y="1661"/>
                    <a:pt x="3136" y="1895"/>
                    <a:pt x="2602" y="2329"/>
                  </a:cubicBezTo>
                  <a:cubicBezTo>
                    <a:pt x="2035" y="2829"/>
                    <a:pt x="1568" y="3463"/>
                    <a:pt x="1335" y="4197"/>
                  </a:cubicBezTo>
                  <a:cubicBezTo>
                    <a:pt x="968" y="5231"/>
                    <a:pt x="0" y="10668"/>
                    <a:pt x="901" y="10735"/>
                  </a:cubicBezTo>
                  <a:cubicBezTo>
                    <a:pt x="1640" y="10967"/>
                    <a:pt x="2407" y="11079"/>
                    <a:pt x="3174" y="11079"/>
                  </a:cubicBezTo>
                  <a:cubicBezTo>
                    <a:pt x="3619" y="11079"/>
                    <a:pt x="4063" y="11042"/>
                    <a:pt x="4504" y="10968"/>
                  </a:cubicBezTo>
                  <a:cubicBezTo>
                    <a:pt x="4537" y="13670"/>
                    <a:pt x="4704" y="16405"/>
                    <a:pt x="5004" y="19107"/>
                  </a:cubicBezTo>
                  <a:cubicBezTo>
                    <a:pt x="5237" y="20775"/>
                    <a:pt x="4670" y="24444"/>
                    <a:pt x="4670" y="24444"/>
                  </a:cubicBezTo>
                  <a:cubicBezTo>
                    <a:pt x="6213" y="25332"/>
                    <a:pt x="8822" y="25604"/>
                    <a:pt x="11445" y="25604"/>
                  </a:cubicBezTo>
                  <a:cubicBezTo>
                    <a:pt x="15628" y="25604"/>
                    <a:pt x="19848" y="24911"/>
                    <a:pt x="19848" y="24911"/>
                  </a:cubicBezTo>
                  <a:cubicBezTo>
                    <a:pt x="19848" y="24911"/>
                    <a:pt x="19114" y="21075"/>
                    <a:pt x="19281" y="19374"/>
                  </a:cubicBezTo>
                  <a:cubicBezTo>
                    <a:pt x="20715" y="2195"/>
                    <a:pt x="18514" y="194"/>
                    <a:pt x="18514" y="194"/>
                  </a:cubicBezTo>
                  <a:cubicBezTo>
                    <a:pt x="17402" y="49"/>
                    <a:pt x="16514" y="0"/>
                    <a:pt x="15731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3481899" y="3588319"/>
              <a:ext cx="28309" cy="7082"/>
            </a:xfrm>
            <a:custGeom>
              <a:avLst/>
              <a:gdLst/>
              <a:ahLst/>
              <a:cxnLst/>
              <a:rect l="l" t="t" r="r" b="b"/>
              <a:pathLst>
                <a:path w="1603" h="401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80"/>
                    <a:pt x="188" y="97"/>
                    <a:pt x="379" y="97"/>
                  </a:cubicBezTo>
                  <a:cubicBezTo>
                    <a:pt x="382" y="97"/>
                    <a:pt x="385" y="97"/>
                    <a:pt x="389" y="97"/>
                  </a:cubicBezTo>
                  <a:lnTo>
                    <a:pt x="389" y="97"/>
                  </a:lnTo>
                  <a:lnTo>
                    <a:pt x="1602" y="401"/>
                  </a:lnTo>
                  <a:cubicBezTo>
                    <a:pt x="1539" y="131"/>
                    <a:pt x="1204" y="87"/>
                    <a:pt x="855" y="87"/>
                  </a:cubicBezTo>
                  <a:cubicBezTo>
                    <a:pt x="694" y="87"/>
                    <a:pt x="530" y="97"/>
                    <a:pt x="389" y="97"/>
                  </a:cubicBezTo>
                  <a:lnTo>
                    <a:pt x="389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3481899" y="3585370"/>
              <a:ext cx="28309" cy="10031"/>
            </a:xfrm>
            <a:custGeom>
              <a:avLst/>
              <a:gdLst/>
              <a:ahLst/>
              <a:cxnLst/>
              <a:rect l="l" t="t" r="r" b="b"/>
              <a:pathLst>
                <a:path w="1603" h="568" fill="none" extrusionOk="0">
                  <a:moveTo>
                    <a:pt x="1602" y="568"/>
                  </a:moveTo>
                  <a:cubicBezTo>
                    <a:pt x="1469" y="0"/>
                    <a:pt x="134" y="434"/>
                    <a:pt x="1" y="16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3424769" y="3574774"/>
              <a:ext cx="10614" cy="4715"/>
            </a:xfrm>
            <a:custGeom>
              <a:avLst/>
              <a:gdLst/>
              <a:ahLst/>
              <a:cxnLst/>
              <a:rect l="l" t="t" r="r" b="b"/>
              <a:pathLst>
                <a:path w="601" h="267" fill="none" extrusionOk="0">
                  <a:moveTo>
                    <a:pt x="601" y="267"/>
                  </a:moveTo>
                  <a:lnTo>
                    <a:pt x="0" y="0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3449511" y="3581238"/>
              <a:ext cx="183805" cy="68362"/>
            </a:xfrm>
            <a:custGeom>
              <a:avLst/>
              <a:gdLst/>
              <a:ahLst/>
              <a:cxnLst/>
              <a:rect l="l" t="t" r="r" b="b"/>
              <a:pathLst>
                <a:path w="10408" h="3871" fill="none" extrusionOk="0">
                  <a:moveTo>
                    <a:pt x="10408" y="1"/>
                  </a:moveTo>
                  <a:cubicBezTo>
                    <a:pt x="10408" y="1"/>
                    <a:pt x="8940" y="3870"/>
                    <a:pt x="0" y="20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3463056" y="3166536"/>
              <a:ext cx="126075" cy="102711"/>
            </a:xfrm>
            <a:custGeom>
              <a:avLst/>
              <a:gdLst/>
              <a:ahLst/>
              <a:cxnLst/>
              <a:rect l="l" t="t" r="r" b="b"/>
              <a:pathLst>
                <a:path w="7139" h="5816" extrusionOk="0">
                  <a:moveTo>
                    <a:pt x="2636" y="0"/>
                  </a:moveTo>
                  <a:cubicBezTo>
                    <a:pt x="2636" y="0"/>
                    <a:pt x="2269" y="2636"/>
                    <a:pt x="1768" y="3336"/>
                  </a:cubicBezTo>
                  <a:cubicBezTo>
                    <a:pt x="1468" y="3770"/>
                    <a:pt x="1" y="4237"/>
                    <a:pt x="1" y="4237"/>
                  </a:cubicBezTo>
                  <a:cubicBezTo>
                    <a:pt x="1" y="4237"/>
                    <a:pt x="1185" y="5816"/>
                    <a:pt x="3872" y="5816"/>
                  </a:cubicBezTo>
                  <a:cubicBezTo>
                    <a:pt x="4001" y="5816"/>
                    <a:pt x="4134" y="5812"/>
                    <a:pt x="4270" y="5805"/>
                  </a:cubicBezTo>
                  <a:cubicBezTo>
                    <a:pt x="7139" y="5638"/>
                    <a:pt x="6805" y="3903"/>
                    <a:pt x="6805" y="3903"/>
                  </a:cubicBezTo>
                  <a:lnTo>
                    <a:pt x="6805" y="3903"/>
                  </a:lnTo>
                  <a:cubicBezTo>
                    <a:pt x="6805" y="3903"/>
                    <a:pt x="6751" y="3908"/>
                    <a:pt x="6666" y="3908"/>
                  </a:cubicBezTo>
                  <a:cubicBezTo>
                    <a:pt x="6434" y="3908"/>
                    <a:pt x="5976" y="3872"/>
                    <a:pt x="5805" y="3603"/>
                  </a:cubicBezTo>
                  <a:cubicBezTo>
                    <a:pt x="5571" y="3269"/>
                    <a:pt x="5805" y="1902"/>
                    <a:pt x="5805" y="1902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3463056" y="3166536"/>
              <a:ext cx="126075" cy="105466"/>
            </a:xfrm>
            <a:custGeom>
              <a:avLst/>
              <a:gdLst/>
              <a:ahLst/>
              <a:cxnLst/>
              <a:rect l="l" t="t" r="r" b="b"/>
              <a:pathLst>
                <a:path w="7139" h="5972" fill="none" extrusionOk="0">
                  <a:moveTo>
                    <a:pt x="5805" y="1902"/>
                  </a:moveTo>
                  <a:cubicBezTo>
                    <a:pt x="5805" y="1902"/>
                    <a:pt x="5571" y="3269"/>
                    <a:pt x="5805" y="3603"/>
                  </a:cubicBezTo>
                  <a:cubicBezTo>
                    <a:pt x="6038" y="3970"/>
                    <a:pt x="6805" y="3903"/>
                    <a:pt x="6805" y="3903"/>
                  </a:cubicBezTo>
                  <a:cubicBezTo>
                    <a:pt x="6805" y="3903"/>
                    <a:pt x="7139" y="5638"/>
                    <a:pt x="4270" y="5805"/>
                  </a:cubicBezTo>
                  <a:cubicBezTo>
                    <a:pt x="1301" y="5971"/>
                    <a:pt x="1" y="4237"/>
                    <a:pt x="1" y="4237"/>
                  </a:cubicBezTo>
                  <a:cubicBezTo>
                    <a:pt x="1" y="4237"/>
                    <a:pt x="1468" y="3770"/>
                    <a:pt x="1768" y="3336"/>
                  </a:cubicBezTo>
                  <a:cubicBezTo>
                    <a:pt x="2269" y="2636"/>
                    <a:pt x="2636" y="0"/>
                    <a:pt x="2636" y="0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3468671" y="3045779"/>
              <a:ext cx="145201" cy="163726"/>
            </a:xfrm>
            <a:custGeom>
              <a:avLst/>
              <a:gdLst/>
              <a:ahLst/>
              <a:cxnLst/>
              <a:rect l="l" t="t" r="r" b="b"/>
              <a:pathLst>
                <a:path w="8222" h="9271" extrusionOk="0">
                  <a:moveTo>
                    <a:pt x="6788" y="0"/>
                  </a:moveTo>
                  <a:cubicBezTo>
                    <a:pt x="6340" y="560"/>
                    <a:pt x="5478" y="706"/>
                    <a:pt x="4702" y="706"/>
                  </a:cubicBezTo>
                  <a:cubicBezTo>
                    <a:pt x="3859" y="706"/>
                    <a:pt x="3118" y="534"/>
                    <a:pt x="3118" y="534"/>
                  </a:cubicBezTo>
                  <a:cubicBezTo>
                    <a:pt x="2985" y="1301"/>
                    <a:pt x="2585" y="2002"/>
                    <a:pt x="1951" y="2502"/>
                  </a:cubicBezTo>
                  <a:cubicBezTo>
                    <a:pt x="1984" y="4170"/>
                    <a:pt x="1417" y="4170"/>
                    <a:pt x="1417" y="4170"/>
                  </a:cubicBezTo>
                  <a:cubicBezTo>
                    <a:pt x="1056" y="3904"/>
                    <a:pt x="773" y="3791"/>
                    <a:pt x="563" y="3791"/>
                  </a:cubicBezTo>
                  <a:cubicBezTo>
                    <a:pt x="114" y="3791"/>
                    <a:pt x="1" y="4311"/>
                    <a:pt x="183" y="4970"/>
                  </a:cubicBezTo>
                  <a:cubicBezTo>
                    <a:pt x="416" y="5938"/>
                    <a:pt x="1551" y="5938"/>
                    <a:pt x="1551" y="5938"/>
                  </a:cubicBezTo>
                  <a:cubicBezTo>
                    <a:pt x="1551" y="5938"/>
                    <a:pt x="2326" y="9270"/>
                    <a:pt x="5050" y="9270"/>
                  </a:cubicBezTo>
                  <a:cubicBezTo>
                    <a:pt x="5262" y="9270"/>
                    <a:pt x="5485" y="9250"/>
                    <a:pt x="5720" y="9207"/>
                  </a:cubicBezTo>
                  <a:cubicBezTo>
                    <a:pt x="8222" y="8740"/>
                    <a:pt x="7521" y="4270"/>
                    <a:pt x="7688" y="3136"/>
                  </a:cubicBezTo>
                  <a:cubicBezTo>
                    <a:pt x="7888" y="2035"/>
                    <a:pt x="6788" y="0"/>
                    <a:pt x="6788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3565553" y="3110572"/>
              <a:ext cx="18278" cy="44203"/>
            </a:xfrm>
            <a:custGeom>
              <a:avLst/>
              <a:gdLst/>
              <a:ahLst/>
              <a:cxnLst/>
              <a:rect l="l" t="t" r="r" b="b"/>
              <a:pathLst>
                <a:path w="1035" h="2503" fill="none" extrusionOk="0">
                  <a:moveTo>
                    <a:pt x="301" y="1"/>
                  </a:moveTo>
                  <a:lnTo>
                    <a:pt x="935" y="1335"/>
                  </a:lnTo>
                  <a:cubicBezTo>
                    <a:pt x="1035" y="1535"/>
                    <a:pt x="968" y="1802"/>
                    <a:pt x="801" y="1935"/>
                  </a:cubicBezTo>
                  <a:cubicBezTo>
                    <a:pt x="801" y="1935"/>
                    <a:pt x="1" y="2269"/>
                    <a:pt x="1" y="25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584996" y="3099376"/>
              <a:ext cx="7082" cy="13563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201" y="1"/>
                  </a:moveTo>
                  <a:cubicBezTo>
                    <a:pt x="101" y="1"/>
                    <a:pt x="0" y="168"/>
                    <a:pt x="0" y="401"/>
                  </a:cubicBezTo>
                  <a:cubicBezTo>
                    <a:pt x="0" y="601"/>
                    <a:pt x="101" y="768"/>
                    <a:pt x="201" y="768"/>
                  </a:cubicBezTo>
                  <a:cubicBezTo>
                    <a:pt x="301" y="768"/>
                    <a:pt x="401" y="601"/>
                    <a:pt x="401" y="401"/>
                  </a:cubicBezTo>
                  <a:cubicBezTo>
                    <a:pt x="401" y="168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3547292" y="3101142"/>
              <a:ext cx="6499" cy="13581"/>
            </a:xfrm>
            <a:custGeom>
              <a:avLst/>
              <a:gdLst/>
              <a:ahLst/>
              <a:cxnLst/>
              <a:rect l="l" t="t" r="r" b="b"/>
              <a:pathLst>
                <a:path w="368" h="769" extrusionOk="0">
                  <a:moveTo>
                    <a:pt x="201" y="1"/>
                  </a:moveTo>
                  <a:cubicBezTo>
                    <a:pt x="67" y="1"/>
                    <a:pt x="1" y="168"/>
                    <a:pt x="1" y="401"/>
                  </a:cubicBezTo>
                  <a:cubicBezTo>
                    <a:pt x="1" y="601"/>
                    <a:pt x="67" y="768"/>
                    <a:pt x="201" y="768"/>
                  </a:cubicBezTo>
                  <a:cubicBezTo>
                    <a:pt x="301" y="768"/>
                    <a:pt x="368" y="601"/>
                    <a:pt x="368" y="401"/>
                  </a:cubicBezTo>
                  <a:cubicBezTo>
                    <a:pt x="368" y="168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3540229" y="3155339"/>
              <a:ext cx="29475" cy="21898"/>
            </a:xfrm>
            <a:custGeom>
              <a:avLst/>
              <a:gdLst/>
              <a:ahLst/>
              <a:cxnLst/>
              <a:rect l="l" t="t" r="r" b="b"/>
              <a:pathLst>
                <a:path w="1669" h="124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4" y="1239"/>
                    <a:pt x="745" y="1239"/>
                  </a:cubicBezTo>
                  <a:cubicBezTo>
                    <a:pt x="975" y="1239"/>
                    <a:pt x="1276" y="1093"/>
                    <a:pt x="1668" y="701"/>
                  </a:cubicBezTo>
                  <a:cubicBezTo>
                    <a:pt x="1068" y="568"/>
                    <a:pt x="501" y="33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3575566" y="3074635"/>
              <a:ext cx="19461" cy="17113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102" y="901"/>
                  </a:moveTo>
                  <a:cubicBezTo>
                    <a:pt x="1102" y="901"/>
                    <a:pt x="635" y="1"/>
                    <a:pt x="1" y="9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538463" y="3077001"/>
              <a:ext cx="22393" cy="20627"/>
            </a:xfrm>
            <a:custGeom>
              <a:avLst/>
              <a:gdLst/>
              <a:ahLst/>
              <a:cxnLst/>
              <a:rect l="l" t="t" r="r" b="b"/>
              <a:pathLst>
                <a:path w="1268" h="1168" fill="none" extrusionOk="0">
                  <a:moveTo>
                    <a:pt x="1268" y="1001"/>
                  </a:moveTo>
                  <a:cubicBezTo>
                    <a:pt x="1268" y="1001"/>
                    <a:pt x="567" y="0"/>
                    <a:pt x="0" y="11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3470120" y="3449285"/>
              <a:ext cx="260997" cy="314171"/>
            </a:xfrm>
            <a:custGeom>
              <a:avLst/>
              <a:gdLst/>
              <a:ahLst/>
              <a:cxnLst/>
              <a:rect l="l" t="t" r="r" b="b"/>
              <a:pathLst>
                <a:path w="14779" h="17790" extrusionOk="0">
                  <a:moveTo>
                    <a:pt x="1" y="1"/>
                  </a:moveTo>
                  <a:lnTo>
                    <a:pt x="2169" y="16946"/>
                  </a:lnTo>
                  <a:lnTo>
                    <a:pt x="2369" y="17013"/>
                  </a:lnTo>
                  <a:cubicBezTo>
                    <a:pt x="3991" y="17531"/>
                    <a:pt x="5684" y="17790"/>
                    <a:pt x="7380" y="17790"/>
                  </a:cubicBezTo>
                  <a:cubicBezTo>
                    <a:pt x="8962" y="17790"/>
                    <a:pt x="10546" y="17564"/>
                    <a:pt x="12076" y="17113"/>
                  </a:cubicBezTo>
                  <a:lnTo>
                    <a:pt x="12610" y="16946"/>
                  </a:lnTo>
                  <a:lnTo>
                    <a:pt x="14778" y="1"/>
                  </a:ln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3470120" y="3429859"/>
              <a:ext cx="260997" cy="39488"/>
            </a:xfrm>
            <a:custGeom>
              <a:avLst/>
              <a:gdLst/>
              <a:ahLst/>
              <a:cxnLst/>
              <a:rect l="l" t="t" r="r" b="b"/>
              <a:pathLst>
                <a:path w="14779" h="2236" extrusionOk="0">
                  <a:moveTo>
                    <a:pt x="7406" y="0"/>
                  </a:moveTo>
                  <a:cubicBezTo>
                    <a:pt x="3303" y="0"/>
                    <a:pt x="1" y="500"/>
                    <a:pt x="1" y="1101"/>
                  </a:cubicBezTo>
                  <a:cubicBezTo>
                    <a:pt x="1" y="1735"/>
                    <a:pt x="3337" y="2235"/>
                    <a:pt x="7406" y="2235"/>
                  </a:cubicBezTo>
                  <a:cubicBezTo>
                    <a:pt x="11476" y="2235"/>
                    <a:pt x="14778" y="1735"/>
                    <a:pt x="14778" y="1101"/>
                  </a:cubicBezTo>
                  <a:cubicBezTo>
                    <a:pt x="14778" y="500"/>
                    <a:pt x="11476" y="0"/>
                    <a:pt x="7406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3340533" y="3363794"/>
              <a:ext cx="136088" cy="248141"/>
            </a:xfrm>
            <a:custGeom>
              <a:avLst/>
              <a:gdLst/>
              <a:ahLst/>
              <a:cxnLst/>
              <a:rect l="l" t="t" r="r" b="b"/>
              <a:pathLst>
                <a:path w="7706" h="14051" extrusionOk="0">
                  <a:moveTo>
                    <a:pt x="2932" y="1"/>
                  </a:moveTo>
                  <a:cubicBezTo>
                    <a:pt x="1671" y="1"/>
                    <a:pt x="0" y="1439"/>
                    <a:pt x="0" y="1439"/>
                  </a:cubicBezTo>
                  <a:cubicBezTo>
                    <a:pt x="0" y="1439"/>
                    <a:pt x="901" y="8278"/>
                    <a:pt x="2369" y="10179"/>
                  </a:cubicBezTo>
                  <a:cubicBezTo>
                    <a:pt x="3813" y="12050"/>
                    <a:pt x="6452" y="14050"/>
                    <a:pt x="7553" y="14050"/>
                  </a:cubicBezTo>
                  <a:cubicBezTo>
                    <a:pt x="7571" y="14050"/>
                    <a:pt x="7589" y="14050"/>
                    <a:pt x="7606" y="14049"/>
                  </a:cubicBezTo>
                  <a:lnTo>
                    <a:pt x="7706" y="13148"/>
                  </a:lnTo>
                  <a:cubicBezTo>
                    <a:pt x="7706" y="13148"/>
                    <a:pt x="6305" y="8278"/>
                    <a:pt x="4270" y="7244"/>
                  </a:cubicBezTo>
                  <a:cubicBezTo>
                    <a:pt x="4270" y="7244"/>
                    <a:pt x="4870" y="6476"/>
                    <a:pt x="4270" y="1540"/>
                  </a:cubicBezTo>
                  <a:cubicBezTo>
                    <a:pt x="4123" y="383"/>
                    <a:pt x="3582" y="1"/>
                    <a:pt x="2932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3468354" y="3543552"/>
              <a:ext cx="27726" cy="36556"/>
            </a:xfrm>
            <a:custGeom>
              <a:avLst/>
              <a:gdLst/>
              <a:ahLst/>
              <a:cxnLst/>
              <a:rect l="l" t="t" r="r" b="b"/>
              <a:pathLst>
                <a:path w="1570" h="2070" extrusionOk="0">
                  <a:moveTo>
                    <a:pt x="863" y="0"/>
                  </a:moveTo>
                  <a:cubicBezTo>
                    <a:pt x="470" y="0"/>
                    <a:pt x="101" y="1201"/>
                    <a:pt x="101" y="1201"/>
                  </a:cubicBezTo>
                  <a:cubicBezTo>
                    <a:pt x="1" y="1535"/>
                    <a:pt x="268" y="2068"/>
                    <a:pt x="635" y="2068"/>
                  </a:cubicBezTo>
                  <a:cubicBezTo>
                    <a:pt x="641" y="2069"/>
                    <a:pt x="648" y="2069"/>
                    <a:pt x="654" y="2069"/>
                  </a:cubicBezTo>
                  <a:cubicBezTo>
                    <a:pt x="1033" y="2069"/>
                    <a:pt x="968" y="1101"/>
                    <a:pt x="968" y="1101"/>
                  </a:cubicBezTo>
                  <a:lnTo>
                    <a:pt x="968" y="1101"/>
                  </a:lnTo>
                  <a:cubicBezTo>
                    <a:pt x="1055" y="1223"/>
                    <a:pt x="1149" y="1279"/>
                    <a:pt x="1229" y="1279"/>
                  </a:cubicBezTo>
                  <a:cubicBezTo>
                    <a:pt x="1455" y="1279"/>
                    <a:pt x="1570" y="832"/>
                    <a:pt x="1102" y="167"/>
                  </a:cubicBezTo>
                  <a:cubicBezTo>
                    <a:pt x="1023" y="49"/>
                    <a:pt x="94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3459524" y="3568293"/>
              <a:ext cx="55470" cy="80335"/>
            </a:xfrm>
            <a:custGeom>
              <a:avLst/>
              <a:gdLst/>
              <a:ahLst/>
              <a:cxnLst/>
              <a:rect l="l" t="t" r="r" b="b"/>
              <a:pathLst>
                <a:path w="3141" h="4549" extrusionOk="0">
                  <a:moveTo>
                    <a:pt x="558" y="41"/>
                  </a:moveTo>
                  <a:cubicBezTo>
                    <a:pt x="336" y="41"/>
                    <a:pt x="128" y="220"/>
                    <a:pt x="100" y="467"/>
                  </a:cubicBezTo>
                  <a:cubicBezTo>
                    <a:pt x="100" y="767"/>
                    <a:pt x="234" y="1034"/>
                    <a:pt x="434" y="1201"/>
                  </a:cubicBezTo>
                  <a:cubicBezTo>
                    <a:pt x="434" y="1201"/>
                    <a:pt x="0" y="1768"/>
                    <a:pt x="768" y="2335"/>
                  </a:cubicBezTo>
                  <a:cubicBezTo>
                    <a:pt x="768" y="2335"/>
                    <a:pt x="401" y="2635"/>
                    <a:pt x="934" y="3136"/>
                  </a:cubicBezTo>
                  <a:cubicBezTo>
                    <a:pt x="934" y="3136"/>
                    <a:pt x="668" y="3469"/>
                    <a:pt x="1235" y="3903"/>
                  </a:cubicBezTo>
                  <a:cubicBezTo>
                    <a:pt x="1649" y="4202"/>
                    <a:pt x="2174" y="4549"/>
                    <a:pt x="2515" y="4549"/>
                  </a:cubicBezTo>
                  <a:cubicBezTo>
                    <a:pt x="2668" y="4549"/>
                    <a:pt x="2784" y="4479"/>
                    <a:pt x="2836" y="4303"/>
                  </a:cubicBezTo>
                  <a:cubicBezTo>
                    <a:pt x="3003" y="3736"/>
                    <a:pt x="1935" y="3603"/>
                    <a:pt x="1702" y="3269"/>
                  </a:cubicBezTo>
                  <a:lnTo>
                    <a:pt x="1702" y="3269"/>
                  </a:lnTo>
                  <a:cubicBezTo>
                    <a:pt x="1702" y="3269"/>
                    <a:pt x="2277" y="3435"/>
                    <a:pt x="2691" y="3435"/>
                  </a:cubicBezTo>
                  <a:cubicBezTo>
                    <a:pt x="2946" y="3435"/>
                    <a:pt x="3141" y="3372"/>
                    <a:pt x="3103" y="3169"/>
                  </a:cubicBezTo>
                  <a:cubicBezTo>
                    <a:pt x="3003" y="2602"/>
                    <a:pt x="1468" y="2502"/>
                    <a:pt x="1468" y="2168"/>
                  </a:cubicBezTo>
                  <a:cubicBezTo>
                    <a:pt x="1468" y="2168"/>
                    <a:pt x="3003" y="2102"/>
                    <a:pt x="2869" y="1535"/>
                  </a:cubicBezTo>
                  <a:cubicBezTo>
                    <a:pt x="2528" y="1250"/>
                    <a:pt x="1970" y="1160"/>
                    <a:pt x="1502" y="1160"/>
                  </a:cubicBezTo>
                  <a:cubicBezTo>
                    <a:pt x="1421" y="1160"/>
                    <a:pt x="1342" y="1163"/>
                    <a:pt x="1268" y="1168"/>
                  </a:cubicBezTo>
                  <a:cubicBezTo>
                    <a:pt x="1268" y="1168"/>
                    <a:pt x="2736" y="1034"/>
                    <a:pt x="2636" y="534"/>
                  </a:cubicBezTo>
                  <a:cubicBezTo>
                    <a:pt x="2569" y="0"/>
                    <a:pt x="1868" y="434"/>
                    <a:pt x="701" y="67"/>
                  </a:cubicBezTo>
                  <a:cubicBezTo>
                    <a:pt x="654" y="49"/>
                    <a:pt x="605" y="41"/>
                    <a:pt x="558" y="4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3663334" y="3233695"/>
              <a:ext cx="12980" cy="84839"/>
            </a:xfrm>
            <a:custGeom>
              <a:avLst/>
              <a:gdLst/>
              <a:ahLst/>
              <a:cxnLst/>
              <a:rect l="l" t="t" r="r" b="b"/>
              <a:pathLst>
                <a:path w="735" h="4804" fill="none" extrusionOk="0">
                  <a:moveTo>
                    <a:pt x="735" y="0"/>
                  </a:moveTo>
                  <a:cubicBezTo>
                    <a:pt x="201" y="1535"/>
                    <a:pt x="1" y="3169"/>
                    <a:pt x="101" y="4804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3696323" y="2930320"/>
              <a:ext cx="152600" cy="348750"/>
            </a:xfrm>
            <a:custGeom>
              <a:avLst/>
              <a:gdLst/>
              <a:ahLst/>
              <a:cxnLst/>
              <a:rect l="l" t="t" r="r" b="b"/>
              <a:pathLst>
                <a:path w="8641" h="19748" extrusionOk="0">
                  <a:moveTo>
                    <a:pt x="4938" y="0"/>
                  </a:moveTo>
                  <a:cubicBezTo>
                    <a:pt x="4171" y="0"/>
                    <a:pt x="3403" y="100"/>
                    <a:pt x="2670" y="300"/>
                  </a:cubicBezTo>
                  <a:cubicBezTo>
                    <a:pt x="1669" y="1034"/>
                    <a:pt x="935" y="2102"/>
                    <a:pt x="868" y="2936"/>
                  </a:cubicBezTo>
                  <a:cubicBezTo>
                    <a:pt x="868" y="2936"/>
                    <a:pt x="868" y="2969"/>
                    <a:pt x="868" y="2969"/>
                  </a:cubicBezTo>
                  <a:lnTo>
                    <a:pt x="868" y="3036"/>
                  </a:lnTo>
                  <a:lnTo>
                    <a:pt x="1702" y="12676"/>
                  </a:lnTo>
                  <a:lnTo>
                    <a:pt x="768" y="14110"/>
                  </a:lnTo>
                  <a:cubicBezTo>
                    <a:pt x="201" y="15011"/>
                    <a:pt x="1" y="16112"/>
                    <a:pt x="234" y="17146"/>
                  </a:cubicBezTo>
                  <a:lnTo>
                    <a:pt x="768" y="19748"/>
                  </a:lnTo>
                  <a:cubicBezTo>
                    <a:pt x="768" y="19748"/>
                    <a:pt x="4838" y="15044"/>
                    <a:pt x="5305" y="13944"/>
                  </a:cubicBezTo>
                  <a:cubicBezTo>
                    <a:pt x="5738" y="12909"/>
                    <a:pt x="3604" y="4270"/>
                    <a:pt x="3270" y="3002"/>
                  </a:cubicBezTo>
                  <a:cubicBezTo>
                    <a:pt x="3637" y="2869"/>
                    <a:pt x="4004" y="2702"/>
                    <a:pt x="4304" y="2569"/>
                  </a:cubicBezTo>
                  <a:cubicBezTo>
                    <a:pt x="4404" y="2168"/>
                    <a:pt x="4704" y="1835"/>
                    <a:pt x="4838" y="1435"/>
                  </a:cubicBezTo>
                  <a:cubicBezTo>
                    <a:pt x="5380" y="1226"/>
                    <a:pt x="5961" y="1122"/>
                    <a:pt x="6540" y="1122"/>
                  </a:cubicBezTo>
                  <a:cubicBezTo>
                    <a:pt x="6888" y="1122"/>
                    <a:pt x="7235" y="1159"/>
                    <a:pt x="7573" y="1234"/>
                  </a:cubicBezTo>
                  <a:cubicBezTo>
                    <a:pt x="8474" y="1234"/>
                    <a:pt x="8640" y="734"/>
                    <a:pt x="8073" y="501"/>
                  </a:cubicBezTo>
                  <a:cubicBezTo>
                    <a:pt x="7039" y="234"/>
                    <a:pt x="6005" y="67"/>
                    <a:pt x="4938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4017958" y="2912642"/>
              <a:ext cx="28892" cy="30658"/>
            </a:xfrm>
            <a:custGeom>
              <a:avLst/>
              <a:gdLst/>
              <a:ahLst/>
              <a:cxnLst/>
              <a:rect l="l" t="t" r="r" b="b"/>
              <a:pathLst>
                <a:path w="1636" h="1736" extrusionOk="0">
                  <a:moveTo>
                    <a:pt x="368" y="1"/>
                  </a:moveTo>
                  <a:lnTo>
                    <a:pt x="1" y="1402"/>
                  </a:lnTo>
                  <a:lnTo>
                    <a:pt x="1269" y="1735"/>
                  </a:lnTo>
                  <a:lnTo>
                    <a:pt x="1635" y="334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lt1"/>
            </a:solidFill>
            <a:ln w="100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957297" y="2930214"/>
              <a:ext cx="106631" cy="169306"/>
            </a:xfrm>
            <a:custGeom>
              <a:avLst/>
              <a:gdLst/>
              <a:ahLst/>
              <a:cxnLst/>
              <a:rect l="l" t="t" r="r" b="b"/>
              <a:pathLst>
                <a:path w="6038" h="9587" extrusionOk="0">
                  <a:moveTo>
                    <a:pt x="3734" y="1"/>
                  </a:moveTo>
                  <a:cubicBezTo>
                    <a:pt x="2823" y="1"/>
                    <a:pt x="1986" y="619"/>
                    <a:pt x="1735" y="1541"/>
                  </a:cubicBezTo>
                  <a:lnTo>
                    <a:pt x="167" y="7645"/>
                  </a:lnTo>
                  <a:cubicBezTo>
                    <a:pt x="0" y="8279"/>
                    <a:pt x="400" y="8946"/>
                    <a:pt x="1034" y="9113"/>
                  </a:cubicBezTo>
                  <a:lnTo>
                    <a:pt x="2735" y="9546"/>
                  </a:lnTo>
                  <a:cubicBezTo>
                    <a:pt x="2839" y="9574"/>
                    <a:pt x="2943" y="9587"/>
                    <a:pt x="3046" y="9587"/>
                  </a:cubicBezTo>
                  <a:cubicBezTo>
                    <a:pt x="3573" y="9587"/>
                    <a:pt x="4064" y="9243"/>
                    <a:pt x="4203" y="8712"/>
                  </a:cubicBezTo>
                  <a:lnTo>
                    <a:pt x="5771" y="2608"/>
                  </a:lnTo>
                  <a:cubicBezTo>
                    <a:pt x="6038" y="1474"/>
                    <a:pt x="5371" y="340"/>
                    <a:pt x="4270" y="73"/>
                  </a:cubicBezTo>
                  <a:cubicBezTo>
                    <a:pt x="4091" y="24"/>
                    <a:pt x="3911" y="1"/>
                    <a:pt x="3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972608" y="2970955"/>
              <a:ext cx="83073" cy="64830"/>
            </a:xfrm>
            <a:custGeom>
              <a:avLst/>
              <a:gdLst/>
              <a:ahLst/>
              <a:cxnLst/>
              <a:rect l="l" t="t" r="r" b="b"/>
              <a:pathLst>
                <a:path w="4704" h="3671" extrusionOk="0">
                  <a:moveTo>
                    <a:pt x="668" y="1"/>
                  </a:moveTo>
                  <a:lnTo>
                    <a:pt x="0" y="2636"/>
                  </a:lnTo>
                  <a:lnTo>
                    <a:pt x="4037" y="3670"/>
                  </a:lnTo>
                  <a:lnTo>
                    <a:pt x="4704" y="1035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957297" y="2926187"/>
              <a:ext cx="106631" cy="175576"/>
            </a:xfrm>
            <a:custGeom>
              <a:avLst/>
              <a:gdLst/>
              <a:ahLst/>
              <a:cxnLst/>
              <a:rect l="l" t="t" r="r" b="b"/>
              <a:pathLst>
                <a:path w="6038" h="9942" fill="none" extrusionOk="0">
                  <a:moveTo>
                    <a:pt x="2735" y="9774"/>
                  </a:moveTo>
                  <a:lnTo>
                    <a:pt x="1034" y="9341"/>
                  </a:lnTo>
                  <a:cubicBezTo>
                    <a:pt x="400" y="9174"/>
                    <a:pt x="0" y="8507"/>
                    <a:pt x="167" y="7873"/>
                  </a:cubicBezTo>
                  <a:lnTo>
                    <a:pt x="1735" y="1769"/>
                  </a:lnTo>
                  <a:cubicBezTo>
                    <a:pt x="2035" y="668"/>
                    <a:pt x="3169" y="1"/>
                    <a:pt x="4270" y="301"/>
                  </a:cubicBezTo>
                  <a:lnTo>
                    <a:pt x="4270" y="301"/>
                  </a:lnTo>
                  <a:cubicBezTo>
                    <a:pt x="5371" y="568"/>
                    <a:pt x="6038" y="1702"/>
                    <a:pt x="5771" y="2836"/>
                  </a:cubicBezTo>
                  <a:lnTo>
                    <a:pt x="4203" y="8940"/>
                  </a:lnTo>
                  <a:cubicBezTo>
                    <a:pt x="4036" y="9574"/>
                    <a:pt x="3369" y="9941"/>
                    <a:pt x="2735" y="977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4017958" y="2892016"/>
              <a:ext cx="39488" cy="28309"/>
            </a:xfrm>
            <a:custGeom>
              <a:avLst/>
              <a:gdLst/>
              <a:ahLst/>
              <a:cxnLst/>
              <a:rect l="l" t="t" r="r" b="b"/>
              <a:pathLst>
                <a:path w="2236" h="1603" extrusionOk="0">
                  <a:moveTo>
                    <a:pt x="268" y="1"/>
                  </a:moveTo>
                  <a:lnTo>
                    <a:pt x="1" y="1102"/>
                  </a:lnTo>
                  <a:lnTo>
                    <a:pt x="1969" y="1602"/>
                  </a:lnTo>
                  <a:lnTo>
                    <a:pt x="2236" y="501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 w="10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4006780" y="2934434"/>
              <a:ext cx="6499" cy="35373"/>
            </a:xfrm>
            <a:custGeom>
              <a:avLst/>
              <a:gdLst/>
              <a:ahLst/>
              <a:cxnLst/>
              <a:rect l="l" t="t" r="r" b="b"/>
              <a:pathLst>
                <a:path w="368" h="2003" extrusionOk="0">
                  <a:moveTo>
                    <a:pt x="0" y="1"/>
                  </a:moveTo>
                  <a:lnTo>
                    <a:pt x="167" y="2002"/>
                  </a:lnTo>
                  <a:lnTo>
                    <a:pt x="367" y="1102"/>
                  </a:lnTo>
                  <a:cubicBezTo>
                    <a:pt x="267" y="735"/>
                    <a:pt x="167" y="368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4006780" y="2934434"/>
              <a:ext cx="6499" cy="35373"/>
            </a:xfrm>
            <a:custGeom>
              <a:avLst/>
              <a:gdLst/>
              <a:ahLst/>
              <a:cxnLst/>
              <a:rect l="l" t="t" r="r" b="b"/>
              <a:pathLst>
                <a:path w="368" h="2003" fill="none" extrusionOk="0">
                  <a:moveTo>
                    <a:pt x="0" y="1"/>
                  </a:moveTo>
                  <a:cubicBezTo>
                    <a:pt x="167" y="368"/>
                    <a:pt x="267" y="735"/>
                    <a:pt x="367" y="1102"/>
                  </a:cubicBezTo>
                  <a:lnTo>
                    <a:pt x="167" y="2002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4010895" y="2941516"/>
              <a:ext cx="29475" cy="25342"/>
            </a:xfrm>
            <a:custGeom>
              <a:avLst/>
              <a:gdLst/>
              <a:ahLst/>
              <a:cxnLst/>
              <a:rect l="l" t="t" r="r" b="b"/>
              <a:pathLst>
                <a:path w="1669" h="1435" extrusionOk="0">
                  <a:moveTo>
                    <a:pt x="1" y="0"/>
                  </a:moveTo>
                  <a:lnTo>
                    <a:pt x="1669" y="1434"/>
                  </a:lnTo>
                  <a:lnTo>
                    <a:pt x="1302" y="600"/>
                  </a:lnTo>
                  <a:cubicBezTo>
                    <a:pt x="801" y="367"/>
                    <a:pt x="534" y="2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4010895" y="2941516"/>
              <a:ext cx="29475" cy="25342"/>
            </a:xfrm>
            <a:custGeom>
              <a:avLst/>
              <a:gdLst/>
              <a:ahLst/>
              <a:cxnLst/>
              <a:rect l="l" t="t" r="r" b="b"/>
              <a:pathLst>
                <a:path w="1669" h="1435" fill="none" extrusionOk="0">
                  <a:moveTo>
                    <a:pt x="1669" y="1434"/>
                  </a:moveTo>
                  <a:lnTo>
                    <a:pt x="1302" y="600"/>
                  </a:lnTo>
                  <a:cubicBezTo>
                    <a:pt x="801" y="367"/>
                    <a:pt x="534" y="267"/>
                    <a:pt x="1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4029755" y="2959776"/>
              <a:ext cx="4715" cy="5898"/>
            </a:xfrm>
            <a:custGeom>
              <a:avLst/>
              <a:gdLst/>
              <a:ahLst/>
              <a:cxnLst/>
              <a:rect l="l" t="t" r="r" b="b"/>
              <a:pathLst>
                <a:path w="267" h="334" extrusionOk="0">
                  <a:moveTo>
                    <a:pt x="267" y="0"/>
                  </a:moveTo>
                  <a:lnTo>
                    <a:pt x="0" y="33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4029755" y="2959776"/>
              <a:ext cx="4715" cy="5898"/>
            </a:xfrm>
            <a:custGeom>
              <a:avLst/>
              <a:gdLst/>
              <a:ahLst/>
              <a:cxnLst/>
              <a:rect l="l" t="t" r="r" b="b"/>
              <a:pathLst>
                <a:path w="267" h="334" fill="none" extrusionOk="0">
                  <a:moveTo>
                    <a:pt x="267" y="0"/>
                  </a:moveTo>
                  <a:lnTo>
                    <a:pt x="0" y="334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999116" y="3045178"/>
              <a:ext cx="24177" cy="50101"/>
            </a:xfrm>
            <a:custGeom>
              <a:avLst/>
              <a:gdLst/>
              <a:ahLst/>
              <a:cxnLst/>
              <a:rect l="l" t="t" r="r" b="b"/>
              <a:pathLst>
                <a:path w="1369" h="2837" extrusionOk="0">
                  <a:moveTo>
                    <a:pt x="34" y="1"/>
                  </a:moveTo>
                  <a:cubicBezTo>
                    <a:pt x="34" y="435"/>
                    <a:pt x="34" y="835"/>
                    <a:pt x="1" y="1268"/>
                  </a:cubicBezTo>
                  <a:lnTo>
                    <a:pt x="1368" y="283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999116" y="3045178"/>
              <a:ext cx="24177" cy="50101"/>
            </a:xfrm>
            <a:custGeom>
              <a:avLst/>
              <a:gdLst/>
              <a:ahLst/>
              <a:cxnLst/>
              <a:rect l="l" t="t" r="r" b="b"/>
              <a:pathLst>
                <a:path w="1369" h="2837" fill="none" extrusionOk="0">
                  <a:moveTo>
                    <a:pt x="34" y="1"/>
                  </a:moveTo>
                  <a:cubicBezTo>
                    <a:pt x="34" y="435"/>
                    <a:pt x="34" y="835"/>
                    <a:pt x="1" y="1268"/>
                  </a:cubicBezTo>
                  <a:lnTo>
                    <a:pt x="1368" y="2836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4000882" y="3053425"/>
              <a:ext cx="10031" cy="3567"/>
            </a:xfrm>
            <a:custGeom>
              <a:avLst/>
              <a:gdLst/>
              <a:ahLst/>
              <a:cxnLst/>
              <a:rect l="l" t="t" r="r" b="b"/>
              <a:pathLst>
                <a:path w="568" h="202" extrusionOk="0">
                  <a:moveTo>
                    <a:pt x="1" y="201"/>
                  </a:moveTo>
                  <a:lnTo>
                    <a:pt x="56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4000882" y="3053425"/>
              <a:ext cx="10031" cy="3567"/>
            </a:xfrm>
            <a:custGeom>
              <a:avLst/>
              <a:gdLst/>
              <a:ahLst/>
              <a:cxnLst/>
              <a:rect l="l" t="t" r="r" b="b"/>
              <a:pathLst>
                <a:path w="568" h="202" fill="none" extrusionOk="0">
                  <a:moveTo>
                    <a:pt x="1" y="201"/>
                  </a:moveTo>
                  <a:lnTo>
                    <a:pt x="568" y="1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768197" y="2943794"/>
              <a:ext cx="260979" cy="77845"/>
            </a:xfrm>
            <a:custGeom>
              <a:avLst/>
              <a:gdLst/>
              <a:ahLst/>
              <a:cxnLst/>
              <a:rect l="l" t="t" r="r" b="b"/>
              <a:pathLst>
                <a:path w="14778" h="4408" extrusionOk="0">
                  <a:moveTo>
                    <a:pt x="14778" y="3774"/>
                  </a:moveTo>
                  <a:cubicBezTo>
                    <a:pt x="14777" y="3774"/>
                    <a:pt x="14777" y="3774"/>
                    <a:pt x="14777" y="3775"/>
                  </a:cubicBezTo>
                  <a:lnTo>
                    <a:pt x="14777" y="3775"/>
                  </a:lnTo>
                  <a:cubicBezTo>
                    <a:pt x="14777" y="3774"/>
                    <a:pt x="14778" y="3774"/>
                    <a:pt x="14778" y="3774"/>
                  </a:cubicBezTo>
                  <a:close/>
                  <a:moveTo>
                    <a:pt x="1998" y="1"/>
                  </a:moveTo>
                  <a:cubicBezTo>
                    <a:pt x="1217" y="1"/>
                    <a:pt x="647" y="71"/>
                    <a:pt x="401" y="238"/>
                  </a:cubicBezTo>
                  <a:cubicBezTo>
                    <a:pt x="167" y="438"/>
                    <a:pt x="1" y="738"/>
                    <a:pt x="34" y="1072"/>
                  </a:cubicBezTo>
                  <a:cubicBezTo>
                    <a:pt x="101" y="1305"/>
                    <a:pt x="301" y="1506"/>
                    <a:pt x="568" y="1606"/>
                  </a:cubicBezTo>
                  <a:cubicBezTo>
                    <a:pt x="801" y="1672"/>
                    <a:pt x="1168" y="1739"/>
                    <a:pt x="1402" y="1839"/>
                  </a:cubicBezTo>
                  <a:cubicBezTo>
                    <a:pt x="3436" y="2573"/>
                    <a:pt x="11942" y="4007"/>
                    <a:pt x="14077" y="4408"/>
                  </a:cubicBezTo>
                  <a:cubicBezTo>
                    <a:pt x="14077" y="4308"/>
                    <a:pt x="14706" y="3844"/>
                    <a:pt x="14777" y="3775"/>
                  </a:cubicBezTo>
                  <a:lnTo>
                    <a:pt x="14777" y="3775"/>
                  </a:lnTo>
                  <a:cubicBezTo>
                    <a:pt x="14774" y="3776"/>
                    <a:pt x="14767" y="3777"/>
                    <a:pt x="14755" y="3777"/>
                  </a:cubicBezTo>
                  <a:cubicBezTo>
                    <a:pt x="14208" y="3777"/>
                    <a:pt x="4226" y="1864"/>
                    <a:pt x="2469" y="1539"/>
                  </a:cubicBezTo>
                  <a:cubicBezTo>
                    <a:pt x="1969" y="1439"/>
                    <a:pt x="1402" y="1205"/>
                    <a:pt x="935" y="1039"/>
                  </a:cubicBezTo>
                  <a:cubicBezTo>
                    <a:pt x="1235" y="672"/>
                    <a:pt x="1802" y="705"/>
                    <a:pt x="2302" y="672"/>
                  </a:cubicBezTo>
                  <a:cubicBezTo>
                    <a:pt x="2344" y="671"/>
                    <a:pt x="2387" y="671"/>
                    <a:pt x="2431" y="671"/>
                  </a:cubicBezTo>
                  <a:cubicBezTo>
                    <a:pt x="4560" y="671"/>
                    <a:pt x="9135" y="1450"/>
                    <a:pt x="12109" y="2006"/>
                  </a:cubicBezTo>
                  <a:cubicBezTo>
                    <a:pt x="12109" y="2006"/>
                    <a:pt x="12276" y="1506"/>
                    <a:pt x="12309" y="1305"/>
                  </a:cubicBezTo>
                  <a:cubicBezTo>
                    <a:pt x="9158" y="721"/>
                    <a:pt x="4496" y="1"/>
                    <a:pt x="1998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748171" y="2961118"/>
              <a:ext cx="55982" cy="24000"/>
            </a:xfrm>
            <a:custGeom>
              <a:avLst/>
              <a:gdLst/>
              <a:ahLst/>
              <a:cxnLst/>
              <a:rect l="l" t="t" r="r" b="b"/>
              <a:pathLst>
                <a:path w="3170" h="1359" extrusionOk="0">
                  <a:moveTo>
                    <a:pt x="1852" y="1"/>
                  </a:moveTo>
                  <a:cubicBezTo>
                    <a:pt x="1297" y="1"/>
                    <a:pt x="798" y="100"/>
                    <a:pt x="601" y="258"/>
                  </a:cubicBezTo>
                  <a:lnTo>
                    <a:pt x="0" y="1358"/>
                  </a:lnTo>
                  <a:lnTo>
                    <a:pt x="0" y="1358"/>
                  </a:lnTo>
                  <a:lnTo>
                    <a:pt x="2769" y="725"/>
                  </a:lnTo>
                  <a:cubicBezTo>
                    <a:pt x="3036" y="691"/>
                    <a:pt x="3169" y="358"/>
                    <a:pt x="3003" y="158"/>
                  </a:cubicBezTo>
                  <a:cubicBezTo>
                    <a:pt x="2648" y="48"/>
                    <a:pt x="2237" y="1"/>
                    <a:pt x="1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748171" y="2959176"/>
              <a:ext cx="55982" cy="25943"/>
            </a:xfrm>
            <a:custGeom>
              <a:avLst/>
              <a:gdLst/>
              <a:ahLst/>
              <a:cxnLst/>
              <a:rect l="l" t="t" r="r" b="b"/>
              <a:pathLst>
                <a:path w="3170" h="1469" fill="none" extrusionOk="0">
                  <a:moveTo>
                    <a:pt x="0" y="1468"/>
                  </a:moveTo>
                  <a:lnTo>
                    <a:pt x="2769" y="835"/>
                  </a:lnTo>
                  <a:cubicBezTo>
                    <a:pt x="3036" y="801"/>
                    <a:pt x="3169" y="468"/>
                    <a:pt x="3003" y="268"/>
                  </a:cubicBezTo>
                  <a:cubicBezTo>
                    <a:pt x="2135" y="1"/>
                    <a:pt x="934" y="101"/>
                    <a:pt x="601" y="3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528449" y="3531755"/>
              <a:ext cx="143752" cy="143770"/>
            </a:xfrm>
            <a:custGeom>
              <a:avLst/>
              <a:gdLst/>
              <a:ahLst/>
              <a:cxnLst/>
              <a:rect l="l" t="t" r="r" b="b"/>
              <a:pathLst>
                <a:path w="8140" h="8141" fill="none" extrusionOk="0">
                  <a:moveTo>
                    <a:pt x="4904" y="468"/>
                  </a:moveTo>
                  <a:cubicBezTo>
                    <a:pt x="6905" y="935"/>
                    <a:pt x="8139" y="2936"/>
                    <a:pt x="7672" y="4938"/>
                  </a:cubicBezTo>
                  <a:cubicBezTo>
                    <a:pt x="7172" y="6906"/>
                    <a:pt x="5204" y="8140"/>
                    <a:pt x="3202" y="7673"/>
                  </a:cubicBezTo>
                  <a:cubicBezTo>
                    <a:pt x="1234" y="7206"/>
                    <a:pt x="0" y="5205"/>
                    <a:pt x="467" y="3237"/>
                  </a:cubicBezTo>
                  <a:cubicBezTo>
                    <a:pt x="934" y="1235"/>
                    <a:pt x="2936" y="1"/>
                    <a:pt x="4904" y="468"/>
                  </a:cubicBezTo>
                  <a:close/>
                </a:path>
              </a:pathLst>
            </a:custGeom>
            <a:noFill/>
            <a:ln w="10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525500" y="3598915"/>
              <a:ext cx="34773" cy="17695"/>
            </a:xfrm>
            <a:custGeom>
              <a:avLst/>
              <a:gdLst/>
              <a:ahLst/>
              <a:cxnLst/>
              <a:rect l="l" t="t" r="r" b="b"/>
              <a:pathLst>
                <a:path w="1969" h="1002" fill="none" extrusionOk="0">
                  <a:moveTo>
                    <a:pt x="0" y="1001"/>
                  </a:moveTo>
                  <a:lnTo>
                    <a:pt x="1001" y="1"/>
                  </a:lnTo>
                  <a:lnTo>
                    <a:pt x="1968" y="1001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656270" y="3598915"/>
              <a:ext cx="35373" cy="17695"/>
            </a:xfrm>
            <a:custGeom>
              <a:avLst/>
              <a:gdLst/>
              <a:ahLst/>
              <a:cxnLst/>
              <a:rect l="l" t="t" r="r" b="b"/>
              <a:pathLst>
                <a:path w="2003" h="1002" fill="none" extrusionOk="0">
                  <a:moveTo>
                    <a:pt x="1" y="1"/>
                  </a:moveTo>
                  <a:lnTo>
                    <a:pt x="1001" y="1001"/>
                  </a:lnTo>
                  <a:lnTo>
                    <a:pt x="2002" y="1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760533" y="4281656"/>
              <a:ext cx="201430" cy="152635"/>
            </a:xfrm>
            <a:custGeom>
              <a:avLst/>
              <a:gdLst/>
              <a:ahLst/>
              <a:cxnLst/>
              <a:rect l="l" t="t" r="r" b="b"/>
              <a:pathLst>
                <a:path w="11406" h="8643" extrusionOk="0">
                  <a:moveTo>
                    <a:pt x="4371" y="1"/>
                  </a:moveTo>
                  <a:lnTo>
                    <a:pt x="1" y="1368"/>
                  </a:lnTo>
                  <a:lnTo>
                    <a:pt x="1902" y="6205"/>
                  </a:lnTo>
                  <a:cubicBezTo>
                    <a:pt x="1836" y="7172"/>
                    <a:pt x="1969" y="8173"/>
                    <a:pt x="2469" y="8640"/>
                  </a:cubicBezTo>
                  <a:cubicBezTo>
                    <a:pt x="2471" y="8642"/>
                    <a:pt x="2475" y="8642"/>
                    <a:pt x="2481" y="8642"/>
                  </a:cubicBezTo>
                  <a:cubicBezTo>
                    <a:pt x="2792" y="8642"/>
                    <a:pt x="8765" y="7134"/>
                    <a:pt x="9941" y="6872"/>
                  </a:cubicBezTo>
                  <a:cubicBezTo>
                    <a:pt x="11406" y="6522"/>
                    <a:pt x="10075" y="4926"/>
                    <a:pt x="9516" y="4926"/>
                  </a:cubicBezTo>
                  <a:cubicBezTo>
                    <a:pt x="9489" y="4926"/>
                    <a:pt x="9464" y="4930"/>
                    <a:pt x="9441" y="4938"/>
                  </a:cubicBezTo>
                  <a:cubicBezTo>
                    <a:pt x="9076" y="5036"/>
                    <a:pt x="8693" y="5075"/>
                    <a:pt x="8320" y="5075"/>
                  </a:cubicBezTo>
                  <a:cubicBezTo>
                    <a:pt x="7058" y="5075"/>
                    <a:pt x="5905" y="4637"/>
                    <a:pt x="5905" y="4637"/>
                  </a:cubicBezTo>
                  <a:cubicBezTo>
                    <a:pt x="5738" y="4571"/>
                    <a:pt x="4371" y="1"/>
                    <a:pt x="4371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456575" y="4296384"/>
              <a:ext cx="176229" cy="151894"/>
            </a:xfrm>
            <a:custGeom>
              <a:avLst/>
              <a:gdLst/>
              <a:ahLst/>
              <a:cxnLst/>
              <a:rect l="l" t="t" r="r" b="b"/>
              <a:pathLst>
                <a:path w="9979" h="8601" extrusionOk="0">
                  <a:moveTo>
                    <a:pt x="968" y="1"/>
                  </a:moveTo>
                  <a:lnTo>
                    <a:pt x="768" y="4671"/>
                  </a:lnTo>
                  <a:cubicBezTo>
                    <a:pt x="301" y="5571"/>
                    <a:pt x="1" y="6605"/>
                    <a:pt x="301" y="7306"/>
                  </a:cubicBezTo>
                  <a:cubicBezTo>
                    <a:pt x="334" y="7406"/>
                    <a:pt x="7139" y="8373"/>
                    <a:pt x="8407" y="8573"/>
                  </a:cubicBezTo>
                  <a:cubicBezTo>
                    <a:pt x="8507" y="8592"/>
                    <a:pt x="8599" y="8600"/>
                    <a:pt x="8682" y="8600"/>
                  </a:cubicBezTo>
                  <a:cubicBezTo>
                    <a:pt x="9979" y="8600"/>
                    <a:pt x="9242" y="6535"/>
                    <a:pt x="8740" y="6472"/>
                  </a:cubicBezTo>
                  <a:cubicBezTo>
                    <a:pt x="6939" y="6272"/>
                    <a:pt x="5438" y="4370"/>
                    <a:pt x="5438" y="4370"/>
                  </a:cubicBezTo>
                  <a:cubicBezTo>
                    <a:pt x="5304" y="4237"/>
                    <a:pt x="5605" y="1"/>
                    <a:pt x="5605" y="1"/>
                  </a:cubicBezTo>
                  <a:close/>
                </a:path>
              </a:pathLst>
            </a:custGeom>
            <a:solidFill>
              <a:schemeClr val="lt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3411807" y="3277862"/>
              <a:ext cx="12980" cy="116079"/>
            </a:xfrm>
            <a:custGeom>
              <a:avLst/>
              <a:gdLst/>
              <a:ahLst/>
              <a:cxnLst/>
              <a:rect l="l" t="t" r="r" b="b"/>
              <a:pathLst>
                <a:path w="735" h="6573" extrusionOk="0">
                  <a:moveTo>
                    <a:pt x="0" y="1"/>
                  </a:moveTo>
                  <a:lnTo>
                    <a:pt x="634" y="6572"/>
                  </a:lnTo>
                  <a:cubicBezTo>
                    <a:pt x="734" y="4371"/>
                    <a:pt x="501" y="216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3411807" y="3277862"/>
              <a:ext cx="12980" cy="116079"/>
            </a:xfrm>
            <a:custGeom>
              <a:avLst/>
              <a:gdLst/>
              <a:ahLst/>
              <a:cxnLst/>
              <a:rect l="l" t="t" r="r" b="b"/>
              <a:pathLst>
                <a:path w="735" h="6573" fill="none" extrusionOk="0">
                  <a:moveTo>
                    <a:pt x="0" y="1"/>
                  </a:moveTo>
                  <a:cubicBezTo>
                    <a:pt x="501" y="2169"/>
                    <a:pt x="734" y="4371"/>
                    <a:pt x="634" y="65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430650" y="3340307"/>
              <a:ext cx="38322" cy="81907"/>
            </a:xfrm>
            <a:custGeom>
              <a:avLst/>
              <a:gdLst/>
              <a:ahLst/>
              <a:cxnLst/>
              <a:rect l="l" t="t" r="r" b="b"/>
              <a:pathLst>
                <a:path w="2170" h="4638" extrusionOk="0">
                  <a:moveTo>
                    <a:pt x="1869" y="1"/>
                  </a:moveTo>
                  <a:cubicBezTo>
                    <a:pt x="935" y="935"/>
                    <a:pt x="268" y="2102"/>
                    <a:pt x="1" y="3370"/>
                  </a:cubicBezTo>
                  <a:lnTo>
                    <a:pt x="234" y="4637"/>
                  </a:lnTo>
                  <a:lnTo>
                    <a:pt x="1969" y="1268"/>
                  </a:lnTo>
                  <a:cubicBezTo>
                    <a:pt x="2069" y="1068"/>
                    <a:pt x="2136" y="835"/>
                    <a:pt x="2169" y="601"/>
                  </a:cubicBezTo>
                  <a:cubicBezTo>
                    <a:pt x="2136" y="368"/>
                    <a:pt x="2102" y="1"/>
                    <a:pt x="1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3430650" y="3340307"/>
              <a:ext cx="38322" cy="81907"/>
            </a:xfrm>
            <a:custGeom>
              <a:avLst/>
              <a:gdLst/>
              <a:ahLst/>
              <a:cxnLst/>
              <a:rect l="l" t="t" r="r" b="b"/>
              <a:pathLst>
                <a:path w="2170" h="4638" fill="none" extrusionOk="0">
                  <a:moveTo>
                    <a:pt x="1" y="3370"/>
                  </a:moveTo>
                  <a:cubicBezTo>
                    <a:pt x="268" y="2102"/>
                    <a:pt x="935" y="935"/>
                    <a:pt x="1869" y="1"/>
                  </a:cubicBezTo>
                  <a:cubicBezTo>
                    <a:pt x="2102" y="1"/>
                    <a:pt x="2136" y="368"/>
                    <a:pt x="2169" y="601"/>
                  </a:cubicBezTo>
                  <a:cubicBezTo>
                    <a:pt x="2136" y="835"/>
                    <a:pt x="2069" y="1068"/>
                    <a:pt x="1969" y="1268"/>
                  </a:cubicBezTo>
                  <a:lnTo>
                    <a:pt x="234" y="4637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5267399" y="2656577"/>
              <a:ext cx="673340" cy="1759254"/>
            </a:xfrm>
            <a:custGeom>
              <a:avLst/>
              <a:gdLst/>
              <a:ahLst/>
              <a:cxnLst/>
              <a:rect l="l" t="t" r="r" b="b"/>
              <a:pathLst>
                <a:path w="38128" h="99618" extrusionOk="0">
                  <a:moveTo>
                    <a:pt x="23084" y="4560"/>
                  </a:moveTo>
                  <a:lnTo>
                    <a:pt x="25352" y="21005"/>
                  </a:lnTo>
                  <a:lnTo>
                    <a:pt x="4837" y="21005"/>
                  </a:lnTo>
                  <a:lnTo>
                    <a:pt x="2569" y="4560"/>
                  </a:lnTo>
                  <a:close/>
                  <a:moveTo>
                    <a:pt x="25619" y="22973"/>
                  </a:moveTo>
                  <a:lnTo>
                    <a:pt x="27887" y="39418"/>
                  </a:lnTo>
                  <a:lnTo>
                    <a:pt x="7372" y="39418"/>
                  </a:lnTo>
                  <a:lnTo>
                    <a:pt x="5104" y="22973"/>
                  </a:lnTo>
                  <a:close/>
                  <a:moveTo>
                    <a:pt x="28154" y="41420"/>
                  </a:moveTo>
                  <a:lnTo>
                    <a:pt x="30422" y="57832"/>
                  </a:lnTo>
                  <a:lnTo>
                    <a:pt x="9908" y="57832"/>
                  </a:lnTo>
                  <a:lnTo>
                    <a:pt x="7639" y="41420"/>
                  </a:lnTo>
                  <a:close/>
                  <a:moveTo>
                    <a:pt x="30689" y="59833"/>
                  </a:moveTo>
                  <a:lnTo>
                    <a:pt x="32957" y="76245"/>
                  </a:lnTo>
                  <a:lnTo>
                    <a:pt x="12443" y="76245"/>
                  </a:lnTo>
                  <a:lnTo>
                    <a:pt x="10174" y="59833"/>
                  </a:lnTo>
                  <a:close/>
                  <a:moveTo>
                    <a:pt x="33224" y="78213"/>
                  </a:moveTo>
                  <a:lnTo>
                    <a:pt x="35492" y="94658"/>
                  </a:lnTo>
                  <a:lnTo>
                    <a:pt x="14978" y="94658"/>
                  </a:lnTo>
                  <a:lnTo>
                    <a:pt x="12710" y="78213"/>
                  </a:lnTo>
                  <a:close/>
                  <a:moveTo>
                    <a:pt x="1118" y="1"/>
                  </a:moveTo>
                  <a:cubicBezTo>
                    <a:pt x="1057" y="1"/>
                    <a:pt x="996" y="8"/>
                    <a:pt x="934" y="23"/>
                  </a:cubicBezTo>
                  <a:cubicBezTo>
                    <a:pt x="334" y="224"/>
                    <a:pt x="0" y="824"/>
                    <a:pt x="101" y="1458"/>
                  </a:cubicBezTo>
                  <a:lnTo>
                    <a:pt x="13477" y="98594"/>
                  </a:lnTo>
                  <a:cubicBezTo>
                    <a:pt x="13565" y="99184"/>
                    <a:pt x="13967" y="99618"/>
                    <a:pt x="14451" y="99618"/>
                  </a:cubicBezTo>
                  <a:cubicBezTo>
                    <a:pt x="14514" y="99618"/>
                    <a:pt x="14579" y="99610"/>
                    <a:pt x="14644" y="99595"/>
                  </a:cubicBezTo>
                  <a:cubicBezTo>
                    <a:pt x="15211" y="99395"/>
                    <a:pt x="15578" y="98794"/>
                    <a:pt x="15445" y="98194"/>
                  </a:cubicBezTo>
                  <a:lnTo>
                    <a:pt x="15245" y="96626"/>
                  </a:lnTo>
                  <a:lnTo>
                    <a:pt x="35759" y="96626"/>
                  </a:lnTo>
                  <a:lnTo>
                    <a:pt x="36026" y="98594"/>
                  </a:lnTo>
                  <a:cubicBezTo>
                    <a:pt x="36115" y="99184"/>
                    <a:pt x="36516" y="99618"/>
                    <a:pt x="36977" y="99618"/>
                  </a:cubicBezTo>
                  <a:cubicBezTo>
                    <a:pt x="37037" y="99618"/>
                    <a:pt x="37099" y="99610"/>
                    <a:pt x="37160" y="99595"/>
                  </a:cubicBezTo>
                  <a:cubicBezTo>
                    <a:pt x="37761" y="99395"/>
                    <a:pt x="38128" y="98794"/>
                    <a:pt x="37994" y="98194"/>
                  </a:cubicBezTo>
                  <a:lnTo>
                    <a:pt x="24618" y="1024"/>
                  </a:lnTo>
                  <a:cubicBezTo>
                    <a:pt x="24530" y="434"/>
                    <a:pt x="24128" y="1"/>
                    <a:pt x="23667" y="1"/>
                  </a:cubicBezTo>
                  <a:cubicBezTo>
                    <a:pt x="23607" y="1"/>
                    <a:pt x="23546" y="8"/>
                    <a:pt x="23484" y="23"/>
                  </a:cubicBezTo>
                  <a:cubicBezTo>
                    <a:pt x="22883" y="224"/>
                    <a:pt x="22517" y="824"/>
                    <a:pt x="22650" y="1458"/>
                  </a:cubicBezTo>
                  <a:lnTo>
                    <a:pt x="22817" y="2592"/>
                  </a:lnTo>
                  <a:lnTo>
                    <a:pt x="2302" y="2592"/>
                  </a:lnTo>
                  <a:lnTo>
                    <a:pt x="2069" y="1024"/>
                  </a:lnTo>
                  <a:cubicBezTo>
                    <a:pt x="1980" y="434"/>
                    <a:pt x="1578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5441171" y="2996296"/>
              <a:ext cx="154949" cy="617093"/>
            </a:xfrm>
            <a:custGeom>
              <a:avLst/>
              <a:gdLst/>
              <a:ahLst/>
              <a:cxnLst/>
              <a:rect l="l" t="t" r="r" b="b"/>
              <a:pathLst>
                <a:path w="8774" h="34943" extrusionOk="0">
                  <a:moveTo>
                    <a:pt x="801" y="0"/>
                  </a:moveTo>
                  <a:cubicBezTo>
                    <a:pt x="801" y="0"/>
                    <a:pt x="1" y="11842"/>
                    <a:pt x="68" y="15845"/>
                  </a:cubicBezTo>
                  <a:cubicBezTo>
                    <a:pt x="168" y="20615"/>
                    <a:pt x="2069" y="34925"/>
                    <a:pt x="2069" y="34925"/>
                  </a:cubicBezTo>
                  <a:lnTo>
                    <a:pt x="4904" y="34925"/>
                  </a:lnTo>
                  <a:cubicBezTo>
                    <a:pt x="4910" y="34937"/>
                    <a:pt x="4916" y="34943"/>
                    <a:pt x="4923" y="34943"/>
                  </a:cubicBezTo>
                  <a:cubicBezTo>
                    <a:pt x="5221" y="34943"/>
                    <a:pt x="6304" y="23417"/>
                    <a:pt x="4771" y="15945"/>
                  </a:cubicBezTo>
                  <a:cubicBezTo>
                    <a:pt x="4771" y="15945"/>
                    <a:pt x="7906" y="3136"/>
                    <a:pt x="8774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5398169" y="3568788"/>
              <a:ext cx="162613" cy="114101"/>
            </a:xfrm>
            <a:custGeom>
              <a:avLst/>
              <a:gdLst/>
              <a:ahLst/>
              <a:cxnLst/>
              <a:rect l="l" t="t" r="r" b="b"/>
              <a:pathLst>
                <a:path w="9208" h="6461" extrusionOk="0">
                  <a:moveTo>
                    <a:pt x="7858" y="0"/>
                  </a:moveTo>
                  <a:cubicBezTo>
                    <a:pt x="7841" y="0"/>
                    <a:pt x="7824" y="2"/>
                    <a:pt x="7806" y="5"/>
                  </a:cubicBezTo>
                  <a:cubicBezTo>
                    <a:pt x="6863" y="204"/>
                    <a:pt x="5900" y="310"/>
                    <a:pt x="4933" y="310"/>
                  </a:cubicBezTo>
                  <a:cubicBezTo>
                    <a:pt x="4602" y="310"/>
                    <a:pt x="4269" y="298"/>
                    <a:pt x="3937" y="272"/>
                  </a:cubicBezTo>
                  <a:cubicBezTo>
                    <a:pt x="3924" y="270"/>
                    <a:pt x="3912" y="269"/>
                    <a:pt x="3900" y="269"/>
                  </a:cubicBezTo>
                  <a:cubicBezTo>
                    <a:pt x="3751" y="269"/>
                    <a:pt x="3639" y="452"/>
                    <a:pt x="3670" y="606"/>
                  </a:cubicBezTo>
                  <a:cubicBezTo>
                    <a:pt x="3904" y="1206"/>
                    <a:pt x="4270" y="2340"/>
                    <a:pt x="4204" y="2807"/>
                  </a:cubicBezTo>
                  <a:cubicBezTo>
                    <a:pt x="4137" y="3408"/>
                    <a:pt x="3703" y="3908"/>
                    <a:pt x="2569" y="4475"/>
                  </a:cubicBezTo>
                  <a:cubicBezTo>
                    <a:pt x="1468" y="5009"/>
                    <a:pt x="1" y="5076"/>
                    <a:pt x="34" y="5876"/>
                  </a:cubicBezTo>
                  <a:cubicBezTo>
                    <a:pt x="64" y="6328"/>
                    <a:pt x="869" y="6460"/>
                    <a:pt x="1884" y="6460"/>
                  </a:cubicBezTo>
                  <a:cubicBezTo>
                    <a:pt x="3118" y="6460"/>
                    <a:pt x="4663" y="6265"/>
                    <a:pt x="5505" y="6210"/>
                  </a:cubicBezTo>
                  <a:cubicBezTo>
                    <a:pt x="7039" y="6110"/>
                    <a:pt x="9207" y="6143"/>
                    <a:pt x="8907" y="5176"/>
                  </a:cubicBezTo>
                  <a:cubicBezTo>
                    <a:pt x="8640" y="4175"/>
                    <a:pt x="7940" y="3041"/>
                    <a:pt x="7973" y="2574"/>
                  </a:cubicBezTo>
                  <a:cubicBezTo>
                    <a:pt x="7973" y="2207"/>
                    <a:pt x="8073" y="939"/>
                    <a:pt x="8140" y="306"/>
                  </a:cubicBezTo>
                  <a:cubicBezTo>
                    <a:pt x="8140" y="126"/>
                    <a:pt x="8006" y="0"/>
                    <a:pt x="7858" y="0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5555464" y="2986866"/>
              <a:ext cx="175558" cy="626224"/>
            </a:xfrm>
            <a:custGeom>
              <a:avLst/>
              <a:gdLst/>
              <a:ahLst/>
              <a:cxnLst/>
              <a:rect l="l" t="t" r="r" b="b"/>
              <a:pathLst>
                <a:path w="9941" h="35460" extrusionOk="0">
                  <a:moveTo>
                    <a:pt x="8139" y="1"/>
                  </a:moveTo>
                  <a:lnTo>
                    <a:pt x="0" y="534"/>
                  </a:lnTo>
                  <a:cubicBezTo>
                    <a:pt x="0" y="534"/>
                    <a:pt x="1701" y="12810"/>
                    <a:pt x="2502" y="16879"/>
                  </a:cubicBezTo>
                  <a:cubicBezTo>
                    <a:pt x="3369" y="21649"/>
                    <a:pt x="6672" y="35459"/>
                    <a:pt x="6672" y="35459"/>
                  </a:cubicBezTo>
                  <a:lnTo>
                    <a:pt x="9574" y="35459"/>
                  </a:lnTo>
                  <a:cubicBezTo>
                    <a:pt x="9574" y="35459"/>
                    <a:pt x="9941" y="22884"/>
                    <a:pt x="6972" y="16346"/>
                  </a:cubicBezTo>
                  <a:cubicBezTo>
                    <a:pt x="6972" y="16346"/>
                    <a:pt x="7906" y="5004"/>
                    <a:pt x="8139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5600232" y="3568170"/>
              <a:ext cx="168494" cy="116079"/>
            </a:xfrm>
            <a:custGeom>
              <a:avLst/>
              <a:gdLst/>
              <a:ahLst/>
              <a:cxnLst/>
              <a:rect l="l" t="t" r="r" b="b"/>
              <a:pathLst>
                <a:path w="9541" h="6573" extrusionOk="0">
                  <a:moveTo>
                    <a:pt x="7003" y="1"/>
                  </a:moveTo>
                  <a:cubicBezTo>
                    <a:pt x="6981" y="1"/>
                    <a:pt x="6960" y="3"/>
                    <a:pt x="6939" y="7"/>
                  </a:cubicBezTo>
                  <a:cubicBezTo>
                    <a:pt x="5882" y="285"/>
                    <a:pt x="4803" y="424"/>
                    <a:pt x="3719" y="424"/>
                  </a:cubicBezTo>
                  <a:cubicBezTo>
                    <a:pt x="3503" y="424"/>
                    <a:pt x="3286" y="418"/>
                    <a:pt x="3069" y="407"/>
                  </a:cubicBezTo>
                  <a:cubicBezTo>
                    <a:pt x="2902" y="407"/>
                    <a:pt x="2769" y="608"/>
                    <a:pt x="2869" y="741"/>
                  </a:cubicBezTo>
                  <a:cubicBezTo>
                    <a:pt x="3203" y="1341"/>
                    <a:pt x="3803" y="2409"/>
                    <a:pt x="3836" y="2909"/>
                  </a:cubicBezTo>
                  <a:cubicBezTo>
                    <a:pt x="3903" y="3476"/>
                    <a:pt x="3536" y="4010"/>
                    <a:pt x="2502" y="4577"/>
                  </a:cubicBezTo>
                  <a:cubicBezTo>
                    <a:pt x="1501" y="5144"/>
                    <a:pt x="0" y="5278"/>
                    <a:pt x="234" y="6045"/>
                  </a:cubicBezTo>
                  <a:cubicBezTo>
                    <a:pt x="340" y="6443"/>
                    <a:pt x="1002" y="6572"/>
                    <a:pt x="1857" y="6572"/>
                  </a:cubicBezTo>
                  <a:cubicBezTo>
                    <a:pt x="3149" y="6572"/>
                    <a:pt x="4881" y="6279"/>
                    <a:pt x="5804" y="6178"/>
                  </a:cubicBezTo>
                  <a:cubicBezTo>
                    <a:pt x="7339" y="6045"/>
                    <a:pt x="9540" y="5978"/>
                    <a:pt x="9040" y="5011"/>
                  </a:cubicBezTo>
                  <a:cubicBezTo>
                    <a:pt x="8540" y="4077"/>
                    <a:pt x="7672" y="2976"/>
                    <a:pt x="7572" y="2509"/>
                  </a:cubicBezTo>
                  <a:cubicBezTo>
                    <a:pt x="7506" y="2175"/>
                    <a:pt x="7372" y="908"/>
                    <a:pt x="7305" y="274"/>
                  </a:cubicBezTo>
                  <a:cubicBezTo>
                    <a:pt x="7305" y="99"/>
                    <a:pt x="7153" y="1"/>
                    <a:pt x="7003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5445303" y="2509295"/>
              <a:ext cx="150234" cy="109421"/>
            </a:xfrm>
            <a:custGeom>
              <a:avLst/>
              <a:gdLst/>
              <a:ahLst/>
              <a:cxnLst/>
              <a:rect l="l" t="t" r="r" b="b"/>
              <a:pathLst>
                <a:path w="8507" h="6196" extrusionOk="0">
                  <a:moveTo>
                    <a:pt x="5248" y="0"/>
                  </a:moveTo>
                  <a:cubicBezTo>
                    <a:pt x="4074" y="0"/>
                    <a:pt x="2369" y="861"/>
                    <a:pt x="0" y="2659"/>
                  </a:cubicBezTo>
                  <a:cubicBezTo>
                    <a:pt x="0" y="2659"/>
                    <a:pt x="2202" y="3760"/>
                    <a:pt x="2502" y="6195"/>
                  </a:cubicBezTo>
                  <a:cubicBezTo>
                    <a:pt x="2502" y="6195"/>
                    <a:pt x="8506" y="3093"/>
                    <a:pt x="6672" y="691"/>
                  </a:cubicBezTo>
                  <a:cubicBezTo>
                    <a:pt x="6329" y="234"/>
                    <a:pt x="5861" y="0"/>
                    <a:pt x="5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5445303" y="2497940"/>
              <a:ext cx="150234" cy="120777"/>
            </a:xfrm>
            <a:custGeom>
              <a:avLst/>
              <a:gdLst/>
              <a:ahLst/>
              <a:cxnLst/>
              <a:rect l="l" t="t" r="r" b="b"/>
              <a:pathLst>
                <a:path w="8507" h="6839" fill="none" extrusionOk="0">
                  <a:moveTo>
                    <a:pt x="6672" y="1334"/>
                  </a:moveTo>
                  <a:cubicBezTo>
                    <a:pt x="5671" y="0"/>
                    <a:pt x="3603" y="567"/>
                    <a:pt x="0" y="3302"/>
                  </a:cubicBezTo>
                  <a:cubicBezTo>
                    <a:pt x="0" y="3302"/>
                    <a:pt x="2202" y="4403"/>
                    <a:pt x="2502" y="6838"/>
                  </a:cubicBezTo>
                  <a:cubicBezTo>
                    <a:pt x="2502" y="6838"/>
                    <a:pt x="8506" y="3736"/>
                    <a:pt x="6672" y="13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5148991" y="2466471"/>
              <a:ext cx="348167" cy="182092"/>
            </a:xfrm>
            <a:custGeom>
              <a:avLst/>
              <a:gdLst/>
              <a:ahLst/>
              <a:cxnLst/>
              <a:rect l="l" t="t" r="r" b="b"/>
              <a:pathLst>
                <a:path w="19715" h="10311" extrusionOk="0">
                  <a:moveTo>
                    <a:pt x="2836" y="0"/>
                  </a:moveTo>
                  <a:cubicBezTo>
                    <a:pt x="2788" y="0"/>
                    <a:pt x="2744" y="15"/>
                    <a:pt x="2703" y="47"/>
                  </a:cubicBezTo>
                  <a:cubicBezTo>
                    <a:pt x="2402" y="281"/>
                    <a:pt x="2569" y="581"/>
                    <a:pt x="2903" y="948"/>
                  </a:cubicBezTo>
                  <a:cubicBezTo>
                    <a:pt x="3303" y="1448"/>
                    <a:pt x="3770" y="1715"/>
                    <a:pt x="3503" y="1949"/>
                  </a:cubicBezTo>
                  <a:cubicBezTo>
                    <a:pt x="3457" y="1986"/>
                    <a:pt x="3402" y="2003"/>
                    <a:pt x="3340" y="2003"/>
                  </a:cubicBezTo>
                  <a:cubicBezTo>
                    <a:pt x="2786" y="2003"/>
                    <a:pt x="1681" y="650"/>
                    <a:pt x="1156" y="650"/>
                  </a:cubicBezTo>
                  <a:cubicBezTo>
                    <a:pt x="1111" y="650"/>
                    <a:pt x="1070" y="660"/>
                    <a:pt x="1035" y="681"/>
                  </a:cubicBezTo>
                  <a:cubicBezTo>
                    <a:pt x="601" y="915"/>
                    <a:pt x="868" y="1515"/>
                    <a:pt x="868" y="1515"/>
                  </a:cubicBezTo>
                  <a:cubicBezTo>
                    <a:pt x="868" y="1515"/>
                    <a:pt x="1" y="1715"/>
                    <a:pt x="868" y="2516"/>
                  </a:cubicBezTo>
                  <a:cubicBezTo>
                    <a:pt x="868" y="2516"/>
                    <a:pt x="368" y="2883"/>
                    <a:pt x="1101" y="3683"/>
                  </a:cubicBezTo>
                  <a:cubicBezTo>
                    <a:pt x="1135" y="4184"/>
                    <a:pt x="1335" y="4617"/>
                    <a:pt x="1669" y="4984"/>
                  </a:cubicBezTo>
                  <a:cubicBezTo>
                    <a:pt x="2202" y="5451"/>
                    <a:pt x="5471" y="6319"/>
                    <a:pt x="5471" y="6319"/>
                  </a:cubicBezTo>
                  <a:cubicBezTo>
                    <a:pt x="5471" y="6319"/>
                    <a:pt x="13055" y="10310"/>
                    <a:pt x="14790" y="10310"/>
                  </a:cubicBezTo>
                  <a:cubicBezTo>
                    <a:pt x="14864" y="10310"/>
                    <a:pt x="14927" y="10303"/>
                    <a:pt x="14978" y="10288"/>
                  </a:cubicBezTo>
                  <a:cubicBezTo>
                    <a:pt x="16279" y="9921"/>
                    <a:pt x="19715" y="8087"/>
                    <a:pt x="19715" y="8087"/>
                  </a:cubicBezTo>
                  <a:cubicBezTo>
                    <a:pt x="19715" y="8087"/>
                    <a:pt x="19281" y="5952"/>
                    <a:pt x="17513" y="5084"/>
                  </a:cubicBezTo>
                  <a:lnTo>
                    <a:pt x="13977" y="7019"/>
                  </a:lnTo>
                  <a:lnTo>
                    <a:pt x="6405" y="4351"/>
                  </a:lnTo>
                  <a:cubicBezTo>
                    <a:pt x="5771" y="3283"/>
                    <a:pt x="5104" y="2282"/>
                    <a:pt x="4304" y="1348"/>
                  </a:cubicBezTo>
                  <a:cubicBezTo>
                    <a:pt x="3584" y="600"/>
                    <a:pt x="3138" y="0"/>
                    <a:pt x="2836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5175498" y="2486744"/>
              <a:ext cx="10631" cy="52450"/>
            </a:xfrm>
            <a:custGeom>
              <a:avLst/>
              <a:gdLst/>
              <a:ahLst/>
              <a:cxnLst/>
              <a:rect l="l" t="t" r="r" b="b"/>
              <a:pathLst>
                <a:path w="602" h="2970" fill="none" extrusionOk="0">
                  <a:moveTo>
                    <a:pt x="1" y="0"/>
                  </a:moveTo>
                  <a:cubicBezTo>
                    <a:pt x="1" y="0"/>
                    <a:pt x="501" y="601"/>
                    <a:pt x="134" y="701"/>
                  </a:cubicBezTo>
                  <a:cubicBezTo>
                    <a:pt x="134" y="701"/>
                    <a:pt x="601" y="1335"/>
                    <a:pt x="1" y="1335"/>
                  </a:cubicBezTo>
                  <a:cubicBezTo>
                    <a:pt x="201" y="1601"/>
                    <a:pt x="268" y="1935"/>
                    <a:pt x="168" y="2269"/>
                  </a:cubicBezTo>
                  <a:cubicBezTo>
                    <a:pt x="401" y="2402"/>
                    <a:pt x="501" y="2702"/>
                    <a:pt x="434" y="2969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5213202" y="2506187"/>
              <a:ext cx="13563" cy="34172"/>
            </a:xfrm>
            <a:custGeom>
              <a:avLst/>
              <a:gdLst/>
              <a:ahLst/>
              <a:cxnLst/>
              <a:rect l="l" t="t" r="r" b="b"/>
              <a:pathLst>
                <a:path w="768" h="1935" fill="none" extrusionOk="0">
                  <a:moveTo>
                    <a:pt x="1" y="0"/>
                  </a:moveTo>
                  <a:cubicBezTo>
                    <a:pt x="1" y="0"/>
                    <a:pt x="234" y="1534"/>
                    <a:pt x="768" y="1935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5052975" y="1934190"/>
              <a:ext cx="203249" cy="206198"/>
            </a:xfrm>
            <a:custGeom>
              <a:avLst/>
              <a:gdLst/>
              <a:ahLst/>
              <a:cxnLst/>
              <a:rect l="l" t="t" r="r" b="b"/>
              <a:pathLst>
                <a:path w="11509" h="11676" extrusionOk="0">
                  <a:moveTo>
                    <a:pt x="6105" y="0"/>
                  </a:moveTo>
                  <a:cubicBezTo>
                    <a:pt x="5871" y="300"/>
                    <a:pt x="5805" y="701"/>
                    <a:pt x="5871" y="1068"/>
                  </a:cubicBezTo>
                  <a:cubicBezTo>
                    <a:pt x="5871" y="1068"/>
                    <a:pt x="5604" y="300"/>
                    <a:pt x="4971" y="200"/>
                  </a:cubicBezTo>
                  <a:lnTo>
                    <a:pt x="4971" y="200"/>
                  </a:lnTo>
                  <a:cubicBezTo>
                    <a:pt x="4904" y="467"/>
                    <a:pt x="4937" y="767"/>
                    <a:pt x="5071" y="1034"/>
                  </a:cubicBezTo>
                  <a:cubicBezTo>
                    <a:pt x="5071" y="1034"/>
                    <a:pt x="4657" y="561"/>
                    <a:pt x="4191" y="561"/>
                  </a:cubicBezTo>
                  <a:cubicBezTo>
                    <a:pt x="4162" y="561"/>
                    <a:pt x="4133" y="563"/>
                    <a:pt x="4103" y="567"/>
                  </a:cubicBezTo>
                  <a:cubicBezTo>
                    <a:pt x="4037" y="834"/>
                    <a:pt x="4103" y="1134"/>
                    <a:pt x="4270" y="1401"/>
                  </a:cubicBezTo>
                  <a:cubicBezTo>
                    <a:pt x="4270" y="1401"/>
                    <a:pt x="3950" y="1188"/>
                    <a:pt x="3634" y="1188"/>
                  </a:cubicBezTo>
                  <a:cubicBezTo>
                    <a:pt x="3555" y="1188"/>
                    <a:pt x="3476" y="1201"/>
                    <a:pt x="3403" y="1234"/>
                  </a:cubicBezTo>
                  <a:cubicBezTo>
                    <a:pt x="3370" y="1501"/>
                    <a:pt x="3503" y="1768"/>
                    <a:pt x="3703" y="1935"/>
                  </a:cubicBezTo>
                  <a:cubicBezTo>
                    <a:pt x="3546" y="1830"/>
                    <a:pt x="3371" y="1780"/>
                    <a:pt x="3192" y="1780"/>
                  </a:cubicBezTo>
                  <a:cubicBezTo>
                    <a:pt x="3028" y="1780"/>
                    <a:pt x="2862" y="1822"/>
                    <a:pt x="2702" y="1902"/>
                  </a:cubicBezTo>
                  <a:cubicBezTo>
                    <a:pt x="2802" y="2168"/>
                    <a:pt x="2969" y="2402"/>
                    <a:pt x="3236" y="2535"/>
                  </a:cubicBezTo>
                  <a:cubicBezTo>
                    <a:pt x="3236" y="2535"/>
                    <a:pt x="2602" y="2602"/>
                    <a:pt x="2469" y="2969"/>
                  </a:cubicBezTo>
                  <a:cubicBezTo>
                    <a:pt x="2602" y="3169"/>
                    <a:pt x="2836" y="3303"/>
                    <a:pt x="3103" y="3303"/>
                  </a:cubicBezTo>
                  <a:cubicBezTo>
                    <a:pt x="2936" y="3369"/>
                    <a:pt x="2802" y="3469"/>
                    <a:pt x="2669" y="3569"/>
                  </a:cubicBezTo>
                  <a:cubicBezTo>
                    <a:pt x="2636" y="3503"/>
                    <a:pt x="2536" y="3436"/>
                    <a:pt x="2469" y="3369"/>
                  </a:cubicBezTo>
                  <a:cubicBezTo>
                    <a:pt x="2469" y="3369"/>
                    <a:pt x="2169" y="3636"/>
                    <a:pt x="2302" y="4403"/>
                  </a:cubicBezTo>
                  <a:cubicBezTo>
                    <a:pt x="2302" y="4403"/>
                    <a:pt x="1935" y="3803"/>
                    <a:pt x="1602" y="3803"/>
                  </a:cubicBezTo>
                  <a:cubicBezTo>
                    <a:pt x="1502" y="4136"/>
                    <a:pt x="1602" y="4437"/>
                    <a:pt x="1768" y="4704"/>
                  </a:cubicBezTo>
                  <a:cubicBezTo>
                    <a:pt x="1535" y="4470"/>
                    <a:pt x="1201" y="4370"/>
                    <a:pt x="834" y="4370"/>
                  </a:cubicBezTo>
                  <a:cubicBezTo>
                    <a:pt x="868" y="4737"/>
                    <a:pt x="1068" y="5037"/>
                    <a:pt x="1335" y="5204"/>
                  </a:cubicBezTo>
                  <a:cubicBezTo>
                    <a:pt x="1180" y="5146"/>
                    <a:pt x="1002" y="5110"/>
                    <a:pt x="822" y="5110"/>
                  </a:cubicBezTo>
                  <a:cubicBezTo>
                    <a:pt x="691" y="5110"/>
                    <a:pt x="560" y="5129"/>
                    <a:pt x="434" y="5171"/>
                  </a:cubicBezTo>
                  <a:cubicBezTo>
                    <a:pt x="534" y="5404"/>
                    <a:pt x="768" y="5604"/>
                    <a:pt x="1035" y="5671"/>
                  </a:cubicBezTo>
                  <a:cubicBezTo>
                    <a:pt x="963" y="5662"/>
                    <a:pt x="894" y="5658"/>
                    <a:pt x="827" y="5658"/>
                  </a:cubicBezTo>
                  <a:cubicBezTo>
                    <a:pt x="643" y="5658"/>
                    <a:pt x="472" y="5689"/>
                    <a:pt x="301" y="5738"/>
                  </a:cubicBezTo>
                  <a:cubicBezTo>
                    <a:pt x="401" y="5938"/>
                    <a:pt x="601" y="6105"/>
                    <a:pt x="834" y="6171"/>
                  </a:cubicBezTo>
                  <a:cubicBezTo>
                    <a:pt x="745" y="6149"/>
                    <a:pt x="653" y="6138"/>
                    <a:pt x="559" y="6138"/>
                  </a:cubicBezTo>
                  <a:cubicBezTo>
                    <a:pt x="371" y="6138"/>
                    <a:pt x="178" y="6182"/>
                    <a:pt x="0" y="6271"/>
                  </a:cubicBezTo>
                  <a:cubicBezTo>
                    <a:pt x="167" y="6572"/>
                    <a:pt x="467" y="6805"/>
                    <a:pt x="834" y="6872"/>
                  </a:cubicBezTo>
                  <a:cubicBezTo>
                    <a:pt x="801" y="6870"/>
                    <a:pt x="769" y="6869"/>
                    <a:pt x="738" y="6869"/>
                  </a:cubicBezTo>
                  <a:cubicBezTo>
                    <a:pt x="122" y="6869"/>
                    <a:pt x="0" y="7172"/>
                    <a:pt x="0" y="7172"/>
                  </a:cubicBezTo>
                  <a:cubicBezTo>
                    <a:pt x="167" y="7405"/>
                    <a:pt x="434" y="7572"/>
                    <a:pt x="734" y="7606"/>
                  </a:cubicBezTo>
                  <a:cubicBezTo>
                    <a:pt x="267" y="7739"/>
                    <a:pt x="201" y="8006"/>
                    <a:pt x="201" y="8006"/>
                  </a:cubicBezTo>
                  <a:lnTo>
                    <a:pt x="501" y="8806"/>
                  </a:lnTo>
                  <a:cubicBezTo>
                    <a:pt x="660" y="8982"/>
                    <a:pt x="881" y="9028"/>
                    <a:pt x="1068" y="9028"/>
                  </a:cubicBezTo>
                  <a:cubicBezTo>
                    <a:pt x="1271" y="9028"/>
                    <a:pt x="1435" y="8973"/>
                    <a:pt x="1435" y="8973"/>
                  </a:cubicBezTo>
                  <a:lnTo>
                    <a:pt x="1435" y="8973"/>
                  </a:lnTo>
                  <a:cubicBezTo>
                    <a:pt x="1235" y="9140"/>
                    <a:pt x="1135" y="9340"/>
                    <a:pt x="1101" y="9607"/>
                  </a:cubicBezTo>
                  <a:cubicBezTo>
                    <a:pt x="1220" y="9647"/>
                    <a:pt x="1338" y="9665"/>
                    <a:pt x="1457" y="9665"/>
                  </a:cubicBezTo>
                  <a:cubicBezTo>
                    <a:pt x="1638" y="9665"/>
                    <a:pt x="1820" y="9621"/>
                    <a:pt x="2002" y="9540"/>
                  </a:cubicBezTo>
                  <a:lnTo>
                    <a:pt x="2002" y="9540"/>
                  </a:lnTo>
                  <a:cubicBezTo>
                    <a:pt x="1835" y="9807"/>
                    <a:pt x="1802" y="10107"/>
                    <a:pt x="1902" y="10374"/>
                  </a:cubicBezTo>
                  <a:cubicBezTo>
                    <a:pt x="2435" y="10374"/>
                    <a:pt x="2702" y="9708"/>
                    <a:pt x="2702" y="9707"/>
                  </a:cubicBezTo>
                  <a:lnTo>
                    <a:pt x="2702" y="9707"/>
                  </a:lnTo>
                  <a:cubicBezTo>
                    <a:pt x="2602" y="9974"/>
                    <a:pt x="2669" y="10308"/>
                    <a:pt x="2836" y="10508"/>
                  </a:cubicBezTo>
                  <a:cubicBezTo>
                    <a:pt x="3269" y="10508"/>
                    <a:pt x="3470" y="9907"/>
                    <a:pt x="3470" y="9907"/>
                  </a:cubicBezTo>
                  <a:cubicBezTo>
                    <a:pt x="3470" y="10207"/>
                    <a:pt x="3603" y="10508"/>
                    <a:pt x="3803" y="10708"/>
                  </a:cubicBezTo>
                  <a:cubicBezTo>
                    <a:pt x="4137" y="10508"/>
                    <a:pt x="4337" y="10141"/>
                    <a:pt x="4370" y="9774"/>
                  </a:cubicBezTo>
                  <a:cubicBezTo>
                    <a:pt x="4370" y="10074"/>
                    <a:pt x="4504" y="10341"/>
                    <a:pt x="4737" y="10508"/>
                  </a:cubicBezTo>
                  <a:cubicBezTo>
                    <a:pt x="4904" y="10374"/>
                    <a:pt x="5004" y="10174"/>
                    <a:pt x="5037" y="9941"/>
                  </a:cubicBezTo>
                  <a:cubicBezTo>
                    <a:pt x="5135" y="9980"/>
                    <a:pt x="5233" y="9996"/>
                    <a:pt x="5324" y="9996"/>
                  </a:cubicBezTo>
                  <a:cubicBezTo>
                    <a:pt x="5388" y="9996"/>
                    <a:pt x="5449" y="9988"/>
                    <a:pt x="5504" y="9974"/>
                  </a:cubicBezTo>
                  <a:cubicBezTo>
                    <a:pt x="5571" y="10007"/>
                    <a:pt x="5638" y="10041"/>
                    <a:pt x="5705" y="10041"/>
                  </a:cubicBezTo>
                  <a:cubicBezTo>
                    <a:pt x="5538" y="10241"/>
                    <a:pt x="5471" y="10474"/>
                    <a:pt x="5471" y="10708"/>
                  </a:cubicBezTo>
                  <a:cubicBezTo>
                    <a:pt x="5544" y="10721"/>
                    <a:pt x="5619" y="10728"/>
                    <a:pt x="5694" y="10728"/>
                  </a:cubicBezTo>
                  <a:cubicBezTo>
                    <a:pt x="5994" y="10728"/>
                    <a:pt x="6298" y="10621"/>
                    <a:pt x="6538" y="10408"/>
                  </a:cubicBezTo>
                  <a:lnTo>
                    <a:pt x="6538" y="10408"/>
                  </a:lnTo>
                  <a:cubicBezTo>
                    <a:pt x="6305" y="10641"/>
                    <a:pt x="6205" y="10941"/>
                    <a:pt x="6272" y="11242"/>
                  </a:cubicBezTo>
                  <a:cubicBezTo>
                    <a:pt x="6672" y="11242"/>
                    <a:pt x="7039" y="11041"/>
                    <a:pt x="7239" y="10708"/>
                  </a:cubicBezTo>
                  <a:lnTo>
                    <a:pt x="7239" y="10708"/>
                  </a:lnTo>
                  <a:cubicBezTo>
                    <a:pt x="7106" y="11008"/>
                    <a:pt x="7139" y="11375"/>
                    <a:pt x="7306" y="11675"/>
                  </a:cubicBezTo>
                  <a:cubicBezTo>
                    <a:pt x="7706" y="11475"/>
                    <a:pt x="8006" y="11108"/>
                    <a:pt x="8073" y="10674"/>
                  </a:cubicBezTo>
                  <a:cubicBezTo>
                    <a:pt x="8073" y="10941"/>
                    <a:pt x="8240" y="11208"/>
                    <a:pt x="8473" y="11375"/>
                  </a:cubicBezTo>
                  <a:cubicBezTo>
                    <a:pt x="8673" y="11141"/>
                    <a:pt x="8807" y="10875"/>
                    <a:pt x="8807" y="10574"/>
                  </a:cubicBezTo>
                  <a:cubicBezTo>
                    <a:pt x="9007" y="11041"/>
                    <a:pt x="9240" y="11108"/>
                    <a:pt x="9240" y="11108"/>
                  </a:cubicBezTo>
                  <a:cubicBezTo>
                    <a:pt x="9541" y="10875"/>
                    <a:pt x="9474" y="10241"/>
                    <a:pt x="9474" y="10241"/>
                  </a:cubicBezTo>
                  <a:lnTo>
                    <a:pt x="9474" y="10241"/>
                  </a:lnTo>
                  <a:cubicBezTo>
                    <a:pt x="9541" y="10441"/>
                    <a:pt x="9707" y="10608"/>
                    <a:pt x="9941" y="10674"/>
                  </a:cubicBezTo>
                  <a:cubicBezTo>
                    <a:pt x="10141" y="10408"/>
                    <a:pt x="10208" y="10041"/>
                    <a:pt x="10108" y="9707"/>
                  </a:cubicBezTo>
                  <a:lnTo>
                    <a:pt x="10108" y="9707"/>
                  </a:lnTo>
                  <a:cubicBezTo>
                    <a:pt x="10224" y="9882"/>
                    <a:pt x="10442" y="9980"/>
                    <a:pt x="10651" y="9980"/>
                  </a:cubicBezTo>
                  <a:cubicBezTo>
                    <a:pt x="10682" y="9980"/>
                    <a:pt x="10712" y="9978"/>
                    <a:pt x="10741" y="9974"/>
                  </a:cubicBezTo>
                  <a:cubicBezTo>
                    <a:pt x="10942" y="9640"/>
                    <a:pt x="10575" y="9107"/>
                    <a:pt x="10575" y="9107"/>
                  </a:cubicBezTo>
                  <a:lnTo>
                    <a:pt x="10575" y="9107"/>
                  </a:lnTo>
                  <a:cubicBezTo>
                    <a:pt x="10699" y="9153"/>
                    <a:pt x="10830" y="9178"/>
                    <a:pt x="10961" y="9178"/>
                  </a:cubicBezTo>
                  <a:cubicBezTo>
                    <a:pt x="11113" y="9178"/>
                    <a:pt x="11266" y="9145"/>
                    <a:pt x="11409" y="9073"/>
                  </a:cubicBezTo>
                  <a:lnTo>
                    <a:pt x="11442" y="8106"/>
                  </a:lnTo>
                  <a:cubicBezTo>
                    <a:pt x="11342" y="7706"/>
                    <a:pt x="10741" y="7539"/>
                    <a:pt x="10741" y="7539"/>
                  </a:cubicBezTo>
                  <a:cubicBezTo>
                    <a:pt x="11042" y="7506"/>
                    <a:pt x="11309" y="7372"/>
                    <a:pt x="11509" y="7139"/>
                  </a:cubicBezTo>
                  <a:cubicBezTo>
                    <a:pt x="11242" y="6705"/>
                    <a:pt x="10508" y="6705"/>
                    <a:pt x="10508" y="6705"/>
                  </a:cubicBezTo>
                  <a:cubicBezTo>
                    <a:pt x="10775" y="6638"/>
                    <a:pt x="11042" y="6471"/>
                    <a:pt x="11208" y="6205"/>
                  </a:cubicBezTo>
                  <a:cubicBezTo>
                    <a:pt x="11021" y="6055"/>
                    <a:pt x="10796" y="6008"/>
                    <a:pt x="10588" y="6008"/>
                  </a:cubicBezTo>
                  <a:cubicBezTo>
                    <a:pt x="10241" y="6008"/>
                    <a:pt x="9941" y="6138"/>
                    <a:pt x="9941" y="6138"/>
                  </a:cubicBezTo>
                  <a:cubicBezTo>
                    <a:pt x="10274" y="5938"/>
                    <a:pt x="10541" y="5638"/>
                    <a:pt x="10641" y="5237"/>
                  </a:cubicBezTo>
                  <a:cubicBezTo>
                    <a:pt x="10550" y="5197"/>
                    <a:pt x="10454" y="5181"/>
                    <a:pt x="10358" y="5181"/>
                  </a:cubicBezTo>
                  <a:cubicBezTo>
                    <a:pt x="9889" y="5181"/>
                    <a:pt x="9407" y="5571"/>
                    <a:pt x="9407" y="5571"/>
                  </a:cubicBezTo>
                  <a:cubicBezTo>
                    <a:pt x="9407" y="5571"/>
                    <a:pt x="9841" y="5004"/>
                    <a:pt x="9741" y="4603"/>
                  </a:cubicBezTo>
                  <a:cubicBezTo>
                    <a:pt x="9507" y="4603"/>
                    <a:pt x="9307" y="4704"/>
                    <a:pt x="9174" y="4870"/>
                  </a:cubicBezTo>
                  <a:cubicBezTo>
                    <a:pt x="9107" y="4804"/>
                    <a:pt x="9040" y="4704"/>
                    <a:pt x="8940" y="4670"/>
                  </a:cubicBezTo>
                  <a:cubicBezTo>
                    <a:pt x="8940" y="4603"/>
                    <a:pt x="8940" y="4537"/>
                    <a:pt x="8907" y="4470"/>
                  </a:cubicBezTo>
                  <a:cubicBezTo>
                    <a:pt x="9140" y="4437"/>
                    <a:pt x="9307" y="4303"/>
                    <a:pt x="9441" y="4136"/>
                  </a:cubicBezTo>
                  <a:cubicBezTo>
                    <a:pt x="9441" y="4136"/>
                    <a:pt x="9340" y="3803"/>
                    <a:pt x="8607" y="3803"/>
                  </a:cubicBezTo>
                  <a:cubicBezTo>
                    <a:pt x="8974" y="3736"/>
                    <a:pt x="9274" y="3536"/>
                    <a:pt x="9441" y="3236"/>
                  </a:cubicBezTo>
                  <a:cubicBezTo>
                    <a:pt x="9270" y="3138"/>
                    <a:pt x="9063" y="3076"/>
                    <a:pt x="8847" y="3076"/>
                  </a:cubicBezTo>
                  <a:cubicBezTo>
                    <a:pt x="8768" y="3076"/>
                    <a:pt x="8687" y="3085"/>
                    <a:pt x="8607" y="3102"/>
                  </a:cubicBezTo>
                  <a:cubicBezTo>
                    <a:pt x="8840" y="3036"/>
                    <a:pt x="9040" y="2902"/>
                    <a:pt x="9207" y="2702"/>
                  </a:cubicBezTo>
                  <a:cubicBezTo>
                    <a:pt x="9032" y="2627"/>
                    <a:pt x="8838" y="2590"/>
                    <a:pt x="8654" y="2590"/>
                  </a:cubicBezTo>
                  <a:cubicBezTo>
                    <a:pt x="8592" y="2590"/>
                    <a:pt x="8532" y="2594"/>
                    <a:pt x="8473" y="2602"/>
                  </a:cubicBezTo>
                  <a:cubicBezTo>
                    <a:pt x="8740" y="2535"/>
                    <a:pt x="8940" y="2369"/>
                    <a:pt x="9107" y="2135"/>
                  </a:cubicBezTo>
                  <a:cubicBezTo>
                    <a:pt x="8957" y="2085"/>
                    <a:pt x="8798" y="2060"/>
                    <a:pt x="8640" y="2060"/>
                  </a:cubicBezTo>
                  <a:cubicBezTo>
                    <a:pt x="8482" y="2060"/>
                    <a:pt x="8323" y="2085"/>
                    <a:pt x="8173" y="2135"/>
                  </a:cubicBezTo>
                  <a:cubicBezTo>
                    <a:pt x="8473" y="1968"/>
                    <a:pt x="8673" y="1668"/>
                    <a:pt x="8740" y="1334"/>
                  </a:cubicBezTo>
                  <a:cubicBezTo>
                    <a:pt x="8693" y="1330"/>
                    <a:pt x="8647" y="1328"/>
                    <a:pt x="8602" y="1328"/>
                  </a:cubicBezTo>
                  <a:cubicBezTo>
                    <a:pt x="8289" y="1328"/>
                    <a:pt x="8006" y="1427"/>
                    <a:pt x="7773" y="1601"/>
                  </a:cubicBezTo>
                  <a:cubicBezTo>
                    <a:pt x="7973" y="1368"/>
                    <a:pt x="8073" y="1034"/>
                    <a:pt x="8006" y="734"/>
                  </a:cubicBezTo>
                  <a:cubicBezTo>
                    <a:pt x="7989" y="731"/>
                    <a:pt x="7971" y="729"/>
                    <a:pt x="7953" y="729"/>
                  </a:cubicBezTo>
                  <a:cubicBezTo>
                    <a:pt x="7632" y="729"/>
                    <a:pt x="7272" y="1268"/>
                    <a:pt x="7272" y="1268"/>
                  </a:cubicBezTo>
                  <a:cubicBezTo>
                    <a:pt x="7439" y="501"/>
                    <a:pt x="7172" y="234"/>
                    <a:pt x="7172" y="234"/>
                  </a:cubicBezTo>
                  <a:cubicBezTo>
                    <a:pt x="6805" y="400"/>
                    <a:pt x="6639" y="1101"/>
                    <a:pt x="6639" y="1101"/>
                  </a:cubicBezTo>
                  <a:cubicBezTo>
                    <a:pt x="6639" y="1101"/>
                    <a:pt x="6605" y="234"/>
                    <a:pt x="6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5105407" y="2068492"/>
              <a:ext cx="103700" cy="140803"/>
            </a:xfrm>
            <a:custGeom>
              <a:avLst/>
              <a:gdLst/>
              <a:ahLst/>
              <a:cxnLst/>
              <a:rect l="l" t="t" r="r" b="b"/>
              <a:pathLst>
                <a:path w="5872" h="7973" extrusionOk="0">
                  <a:moveTo>
                    <a:pt x="4370" y="1"/>
                  </a:moveTo>
                  <a:cubicBezTo>
                    <a:pt x="4270" y="768"/>
                    <a:pt x="4137" y="1502"/>
                    <a:pt x="3936" y="2236"/>
                  </a:cubicBezTo>
                  <a:cubicBezTo>
                    <a:pt x="3636" y="2869"/>
                    <a:pt x="3303" y="3503"/>
                    <a:pt x="2969" y="4104"/>
                  </a:cubicBezTo>
                  <a:cubicBezTo>
                    <a:pt x="2969" y="4104"/>
                    <a:pt x="1868" y="1935"/>
                    <a:pt x="1835" y="1602"/>
                  </a:cubicBezTo>
                  <a:cubicBezTo>
                    <a:pt x="1835" y="1068"/>
                    <a:pt x="1935" y="534"/>
                    <a:pt x="2068" y="34"/>
                  </a:cubicBezTo>
                  <a:lnTo>
                    <a:pt x="1902" y="34"/>
                  </a:lnTo>
                  <a:lnTo>
                    <a:pt x="1501" y="1435"/>
                  </a:lnTo>
                  <a:lnTo>
                    <a:pt x="234" y="368"/>
                  </a:lnTo>
                  <a:lnTo>
                    <a:pt x="0" y="434"/>
                  </a:lnTo>
                  <a:cubicBezTo>
                    <a:pt x="501" y="768"/>
                    <a:pt x="934" y="1201"/>
                    <a:pt x="1301" y="1702"/>
                  </a:cubicBezTo>
                  <a:cubicBezTo>
                    <a:pt x="2135" y="2936"/>
                    <a:pt x="2836" y="5538"/>
                    <a:pt x="2702" y="7940"/>
                  </a:cubicBezTo>
                  <a:lnTo>
                    <a:pt x="3936" y="7973"/>
                  </a:lnTo>
                  <a:cubicBezTo>
                    <a:pt x="3903" y="6605"/>
                    <a:pt x="3369" y="5304"/>
                    <a:pt x="3536" y="4537"/>
                  </a:cubicBezTo>
                  <a:cubicBezTo>
                    <a:pt x="3736" y="3837"/>
                    <a:pt x="4036" y="3170"/>
                    <a:pt x="4370" y="2536"/>
                  </a:cubicBezTo>
                  <a:lnTo>
                    <a:pt x="5871" y="468"/>
                  </a:lnTo>
                  <a:lnTo>
                    <a:pt x="5671" y="468"/>
                  </a:lnTo>
                  <a:lnTo>
                    <a:pt x="4337" y="1969"/>
                  </a:lnTo>
                  <a:lnTo>
                    <a:pt x="4503" y="34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5018910" y="2147726"/>
              <a:ext cx="312812" cy="213280"/>
            </a:xfrm>
            <a:custGeom>
              <a:avLst/>
              <a:gdLst/>
              <a:ahLst/>
              <a:cxnLst/>
              <a:rect l="l" t="t" r="r" b="b"/>
              <a:pathLst>
                <a:path w="17713" h="12077" extrusionOk="0">
                  <a:moveTo>
                    <a:pt x="13210" y="1"/>
                  </a:moveTo>
                  <a:cubicBezTo>
                    <a:pt x="12576" y="334"/>
                    <a:pt x="12609" y="1368"/>
                    <a:pt x="12609" y="1368"/>
                  </a:cubicBezTo>
                  <a:cubicBezTo>
                    <a:pt x="12609" y="1368"/>
                    <a:pt x="12376" y="534"/>
                    <a:pt x="11942" y="368"/>
                  </a:cubicBezTo>
                  <a:cubicBezTo>
                    <a:pt x="11942" y="368"/>
                    <a:pt x="11608" y="735"/>
                    <a:pt x="11909" y="1602"/>
                  </a:cubicBezTo>
                  <a:cubicBezTo>
                    <a:pt x="11909" y="1602"/>
                    <a:pt x="11425" y="997"/>
                    <a:pt x="11033" y="997"/>
                  </a:cubicBezTo>
                  <a:cubicBezTo>
                    <a:pt x="11013" y="997"/>
                    <a:pt x="10994" y="998"/>
                    <a:pt x="10975" y="1001"/>
                  </a:cubicBezTo>
                  <a:cubicBezTo>
                    <a:pt x="10975" y="1001"/>
                    <a:pt x="10841" y="1402"/>
                    <a:pt x="11342" y="2036"/>
                  </a:cubicBezTo>
                  <a:cubicBezTo>
                    <a:pt x="11089" y="1859"/>
                    <a:pt x="10779" y="1778"/>
                    <a:pt x="10469" y="1778"/>
                  </a:cubicBezTo>
                  <a:cubicBezTo>
                    <a:pt x="10370" y="1778"/>
                    <a:pt x="10271" y="1786"/>
                    <a:pt x="10174" y="1802"/>
                  </a:cubicBezTo>
                  <a:cubicBezTo>
                    <a:pt x="10274" y="2202"/>
                    <a:pt x="10508" y="2536"/>
                    <a:pt x="10875" y="2703"/>
                  </a:cubicBezTo>
                  <a:cubicBezTo>
                    <a:pt x="10743" y="2663"/>
                    <a:pt x="10601" y="2645"/>
                    <a:pt x="10457" y="2645"/>
                  </a:cubicBezTo>
                  <a:cubicBezTo>
                    <a:pt x="10236" y="2645"/>
                    <a:pt x="10009" y="2689"/>
                    <a:pt x="9807" y="2769"/>
                  </a:cubicBezTo>
                  <a:cubicBezTo>
                    <a:pt x="9874" y="2903"/>
                    <a:pt x="9974" y="2970"/>
                    <a:pt x="10074" y="3070"/>
                  </a:cubicBezTo>
                  <a:cubicBezTo>
                    <a:pt x="9974" y="3170"/>
                    <a:pt x="9874" y="3303"/>
                    <a:pt x="9774" y="3437"/>
                  </a:cubicBezTo>
                  <a:lnTo>
                    <a:pt x="9740" y="3470"/>
                  </a:lnTo>
                  <a:lnTo>
                    <a:pt x="9740" y="3503"/>
                  </a:lnTo>
                  <a:cubicBezTo>
                    <a:pt x="9740" y="3503"/>
                    <a:pt x="9740" y="3537"/>
                    <a:pt x="9740" y="3537"/>
                  </a:cubicBezTo>
                  <a:lnTo>
                    <a:pt x="9640" y="3503"/>
                  </a:lnTo>
                  <a:cubicBezTo>
                    <a:pt x="9607" y="3170"/>
                    <a:pt x="9507" y="2836"/>
                    <a:pt x="9273" y="2569"/>
                  </a:cubicBezTo>
                  <a:cubicBezTo>
                    <a:pt x="8940" y="2803"/>
                    <a:pt x="8740" y="3203"/>
                    <a:pt x="8740" y="3603"/>
                  </a:cubicBezTo>
                  <a:lnTo>
                    <a:pt x="8606" y="3637"/>
                  </a:lnTo>
                  <a:lnTo>
                    <a:pt x="8573" y="3570"/>
                  </a:lnTo>
                  <a:cubicBezTo>
                    <a:pt x="8773" y="3336"/>
                    <a:pt x="8840" y="3003"/>
                    <a:pt x="8806" y="2703"/>
                  </a:cubicBezTo>
                  <a:cubicBezTo>
                    <a:pt x="8711" y="2661"/>
                    <a:pt x="8607" y="2644"/>
                    <a:pt x="8502" y="2644"/>
                  </a:cubicBezTo>
                  <a:cubicBezTo>
                    <a:pt x="8022" y="2644"/>
                    <a:pt x="7505" y="3003"/>
                    <a:pt x="7505" y="3003"/>
                  </a:cubicBezTo>
                  <a:cubicBezTo>
                    <a:pt x="7739" y="2636"/>
                    <a:pt x="7806" y="2169"/>
                    <a:pt x="7706" y="1735"/>
                  </a:cubicBezTo>
                  <a:cubicBezTo>
                    <a:pt x="7678" y="1733"/>
                    <a:pt x="7651" y="1732"/>
                    <a:pt x="7624" y="1732"/>
                  </a:cubicBezTo>
                  <a:cubicBezTo>
                    <a:pt x="6921" y="1732"/>
                    <a:pt x="6271" y="2536"/>
                    <a:pt x="6271" y="2536"/>
                  </a:cubicBezTo>
                  <a:cubicBezTo>
                    <a:pt x="6471" y="2136"/>
                    <a:pt x="6505" y="1669"/>
                    <a:pt x="6371" y="1268"/>
                  </a:cubicBezTo>
                  <a:lnTo>
                    <a:pt x="6371" y="1268"/>
                  </a:lnTo>
                  <a:cubicBezTo>
                    <a:pt x="5437" y="1435"/>
                    <a:pt x="5104" y="2636"/>
                    <a:pt x="5104" y="2636"/>
                  </a:cubicBezTo>
                  <a:cubicBezTo>
                    <a:pt x="5204" y="2069"/>
                    <a:pt x="5037" y="1502"/>
                    <a:pt x="4703" y="1035"/>
                  </a:cubicBezTo>
                  <a:cubicBezTo>
                    <a:pt x="3936" y="1468"/>
                    <a:pt x="3970" y="2736"/>
                    <a:pt x="3970" y="2736"/>
                  </a:cubicBezTo>
                  <a:cubicBezTo>
                    <a:pt x="3970" y="2736"/>
                    <a:pt x="3669" y="1702"/>
                    <a:pt x="3102" y="1502"/>
                  </a:cubicBezTo>
                  <a:cubicBezTo>
                    <a:pt x="3102" y="1502"/>
                    <a:pt x="2702" y="1935"/>
                    <a:pt x="3069" y="3036"/>
                  </a:cubicBezTo>
                  <a:cubicBezTo>
                    <a:pt x="3069" y="3036"/>
                    <a:pt x="2505" y="2294"/>
                    <a:pt x="1965" y="2294"/>
                  </a:cubicBezTo>
                  <a:cubicBezTo>
                    <a:pt x="1933" y="2294"/>
                    <a:pt x="1900" y="2297"/>
                    <a:pt x="1868" y="2302"/>
                  </a:cubicBezTo>
                  <a:cubicBezTo>
                    <a:pt x="1868" y="2302"/>
                    <a:pt x="1735" y="2803"/>
                    <a:pt x="2335" y="3603"/>
                  </a:cubicBezTo>
                  <a:cubicBezTo>
                    <a:pt x="2035" y="3378"/>
                    <a:pt x="1660" y="3266"/>
                    <a:pt x="1280" y="3266"/>
                  </a:cubicBezTo>
                  <a:cubicBezTo>
                    <a:pt x="1153" y="3266"/>
                    <a:pt x="1026" y="3278"/>
                    <a:pt x="901" y="3303"/>
                  </a:cubicBezTo>
                  <a:cubicBezTo>
                    <a:pt x="1001" y="3803"/>
                    <a:pt x="1334" y="4204"/>
                    <a:pt x="1801" y="4404"/>
                  </a:cubicBezTo>
                  <a:cubicBezTo>
                    <a:pt x="1634" y="4368"/>
                    <a:pt x="1462" y="4349"/>
                    <a:pt x="1292" y="4349"/>
                  </a:cubicBezTo>
                  <a:cubicBezTo>
                    <a:pt x="988" y="4349"/>
                    <a:pt x="690" y="4409"/>
                    <a:pt x="434" y="4537"/>
                  </a:cubicBezTo>
                  <a:cubicBezTo>
                    <a:pt x="667" y="4871"/>
                    <a:pt x="1001" y="5104"/>
                    <a:pt x="1401" y="5171"/>
                  </a:cubicBezTo>
                  <a:cubicBezTo>
                    <a:pt x="1353" y="5167"/>
                    <a:pt x="1305" y="5165"/>
                    <a:pt x="1256" y="5165"/>
                  </a:cubicBezTo>
                  <a:cubicBezTo>
                    <a:pt x="938" y="5165"/>
                    <a:pt x="623" y="5255"/>
                    <a:pt x="334" y="5371"/>
                  </a:cubicBezTo>
                  <a:cubicBezTo>
                    <a:pt x="567" y="5671"/>
                    <a:pt x="867" y="5838"/>
                    <a:pt x="1234" y="5905"/>
                  </a:cubicBezTo>
                  <a:cubicBezTo>
                    <a:pt x="1180" y="5901"/>
                    <a:pt x="1126" y="5899"/>
                    <a:pt x="1072" y="5899"/>
                  </a:cubicBezTo>
                  <a:cubicBezTo>
                    <a:pt x="693" y="5899"/>
                    <a:pt x="321" y="6001"/>
                    <a:pt x="0" y="6205"/>
                  </a:cubicBezTo>
                  <a:cubicBezTo>
                    <a:pt x="367" y="6872"/>
                    <a:pt x="1301" y="6939"/>
                    <a:pt x="1301" y="6939"/>
                  </a:cubicBezTo>
                  <a:cubicBezTo>
                    <a:pt x="267" y="7039"/>
                    <a:pt x="134" y="7506"/>
                    <a:pt x="134" y="7506"/>
                  </a:cubicBezTo>
                  <a:cubicBezTo>
                    <a:pt x="434" y="7840"/>
                    <a:pt x="867" y="8040"/>
                    <a:pt x="1301" y="8040"/>
                  </a:cubicBezTo>
                  <a:cubicBezTo>
                    <a:pt x="634" y="8340"/>
                    <a:pt x="567" y="8707"/>
                    <a:pt x="567" y="8707"/>
                  </a:cubicBezTo>
                  <a:lnTo>
                    <a:pt x="1134" y="9875"/>
                  </a:lnTo>
                  <a:cubicBezTo>
                    <a:pt x="1352" y="10067"/>
                    <a:pt x="1615" y="10126"/>
                    <a:pt x="1855" y="10126"/>
                  </a:cubicBezTo>
                  <a:cubicBezTo>
                    <a:pt x="2240" y="10126"/>
                    <a:pt x="2568" y="9975"/>
                    <a:pt x="2569" y="9975"/>
                  </a:cubicBezTo>
                  <a:lnTo>
                    <a:pt x="2569" y="9975"/>
                  </a:lnTo>
                  <a:cubicBezTo>
                    <a:pt x="2302" y="10208"/>
                    <a:pt x="2168" y="10575"/>
                    <a:pt x="2168" y="10909"/>
                  </a:cubicBezTo>
                  <a:cubicBezTo>
                    <a:pt x="2288" y="10965"/>
                    <a:pt x="2414" y="10987"/>
                    <a:pt x="2540" y="10987"/>
                  </a:cubicBezTo>
                  <a:cubicBezTo>
                    <a:pt x="3012" y="10987"/>
                    <a:pt x="3469" y="10675"/>
                    <a:pt x="3469" y="10675"/>
                  </a:cubicBezTo>
                  <a:lnTo>
                    <a:pt x="3469" y="10675"/>
                  </a:lnTo>
                  <a:cubicBezTo>
                    <a:pt x="3302" y="11075"/>
                    <a:pt x="3336" y="11542"/>
                    <a:pt x="3503" y="11909"/>
                  </a:cubicBezTo>
                  <a:cubicBezTo>
                    <a:pt x="4270" y="11809"/>
                    <a:pt x="4570" y="10809"/>
                    <a:pt x="4570" y="10809"/>
                  </a:cubicBezTo>
                  <a:lnTo>
                    <a:pt x="4570" y="10809"/>
                  </a:lnTo>
                  <a:cubicBezTo>
                    <a:pt x="4470" y="11209"/>
                    <a:pt x="4603" y="11676"/>
                    <a:pt x="4937" y="11976"/>
                  </a:cubicBezTo>
                  <a:cubicBezTo>
                    <a:pt x="5537" y="11876"/>
                    <a:pt x="5771" y="10942"/>
                    <a:pt x="5771" y="10942"/>
                  </a:cubicBezTo>
                  <a:cubicBezTo>
                    <a:pt x="5804" y="11376"/>
                    <a:pt x="6038" y="11776"/>
                    <a:pt x="6405" y="12076"/>
                  </a:cubicBezTo>
                  <a:cubicBezTo>
                    <a:pt x="7095" y="11637"/>
                    <a:pt x="7047" y="10696"/>
                    <a:pt x="7039" y="10586"/>
                  </a:cubicBezTo>
                  <a:lnTo>
                    <a:pt x="7039" y="10586"/>
                  </a:lnTo>
                  <a:cubicBezTo>
                    <a:pt x="7076" y="11015"/>
                    <a:pt x="7342" y="11411"/>
                    <a:pt x="7739" y="11609"/>
                  </a:cubicBezTo>
                  <a:cubicBezTo>
                    <a:pt x="8006" y="11276"/>
                    <a:pt x="8139" y="10842"/>
                    <a:pt x="8073" y="10408"/>
                  </a:cubicBezTo>
                  <a:lnTo>
                    <a:pt x="8239" y="10308"/>
                  </a:lnTo>
                  <a:lnTo>
                    <a:pt x="8273" y="10375"/>
                  </a:lnTo>
                  <a:cubicBezTo>
                    <a:pt x="8206" y="10675"/>
                    <a:pt x="8239" y="10975"/>
                    <a:pt x="8373" y="11242"/>
                  </a:cubicBezTo>
                  <a:cubicBezTo>
                    <a:pt x="8640" y="11175"/>
                    <a:pt x="8873" y="11009"/>
                    <a:pt x="9007" y="10742"/>
                  </a:cubicBezTo>
                  <a:cubicBezTo>
                    <a:pt x="9073" y="10775"/>
                    <a:pt x="9140" y="10775"/>
                    <a:pt x="9207" y="10775"/>
                  </a:cubicBezTo>
                  <a:cubicBezTo>
                    <a:pt x="9240" y="10975"/>
                    <a:pt x="9340" y="11142"/>
                    <a:pt x="9474" y="11276"/>
                  </a:cubicBezTo>
                  <a:cubicBezTo>
                    <a:pt x="9974" y="11209"/>
                    <a:pt x="10141" y="10475"/>
                    <a:pt x="10141" y="10475"/>
                  </a:cubicBezTo>
                  <a:cubicBezTo>
                    <a:pt x="10174" y="10842"/>
                    <a:pt x="10374" y="11142"/>
                    <a:pt x="10641" y="11376"/>
                  </a:cubicBezTo>
                  <a:cubicBezTo>
                    <a:pt x="10841" y="11242"/>
                    <a:pt x="11008" y="11042"/>
                    <a:pt x="11075" y="10809"/>
                  </a:cubicBezTo>
                  <a:cubicBezTo>
                    <a:pt x="11141" y="10742"/>
                    <a:pt x="11241" y="10708"/>
                    <a:pt x="11342" y="10642"/>
                  </a:cubicBezTo>
                  <a:lnTo>
                    <a:pt x="11342" y="10642"/>
                  </a:lnTo>
                  <a:cubicBezTo>
                    <a:pt x="11208" y="10975"/>
                    <a:pt x="11241" y="11309"/>
                    <a:pt x="11375" y="11609"/>
                  </a:cubicBezTo>
                  <a:cubicBezTo>
                    <a:pt x="11975" y="11542"/>
                    <a:pt x="12208" y="10710"/>
                    <a:pt x="12209" y="10708"/>
                  </a:cubicBezTo>
                  <a:lnTo>
                    <a:pt x="12209" y="10708"/>
                  </a:lnTo>
                  <a:cubicBezTo>
                    <a:pt x="12109" y="11075"/>
                    <a:pt x="12209" y="11409"/>
                    <a:pt x="12476" y="11642"/>
                  </a:cubicBezTo>
                  <a:cubicBezTo>
                    <a:pt x="12943" y="11576"/>
                    <a:pt x="13143" y="10809"/>
                    <a:pt x="13143" y="10809"/>
                  </a:cubicBezTo>
                  <a:cubicBezTo>
                    <a:pt x="13176" y="11175"/>
                    <a:pt x="13376" y="11509"/>
                    <a:pt x="13643" y="11709"/>
                  </a:cubicBezTo>
                  <a:cubicBezTo>
                    <a:pt x="14010" y="11442"/>
                    <a:pt x="14177" y="10975"/>
                    <a:pt x="14144" y="10508"/>
                  </a:cubicBezTo>
                  <a:lnTo>
                    <a:pt x="14144" y="10508"/>
                  </a:lnTo>
                  <a:cubicBezTo>
                    <a:pt x="14177" y="10875"/>
                    <a:pt x="14410" y="11175"/>
                    <a:pt x="14711" y="11342"/>
                  </a:cubicBezTo>
                  <a:cubicBezTo>
                    <a:pt x="15011" y="10975"/>
                    <a:pt x="15078" y="10508"/>
                    <a:pt x="14911" y="10075"/>
                  </a:cubicBezTo>
                  <a:lnTo>
                    <a:pt x="14911" y="10075"/>
                  </a:lnTo>
                  <a:cubicBezTo>
                    <a:pt x="15111" y="10408"/>
                    <a:pt x="15444" y="10642"/>
                    <a:pt x="15878" y="10675"/>
                  </a:cubicBezTo>
                  <a:cubicBezTo>
                    <a:pt x="15978" y="10175"/>
                    <a:pt x="15845" y="9641"/>
                    <a:pt x="15511" y="9241"/>
                  </a:cubicBezTo>
                  <a:lnTo>
                    <a:pt x="15511" y="9241"/>
                  </a:lnTo>
                  <a:cubicBezTo>
                    <a:pt x="15664" y="9394"/>
                    <a:pt x="15874" y="9461"/>
                    <a:pt x="16085" y="9461"/>
                  </a:cubicBezTo>
                  <a:cubicBezTo>
                    <a:pt x="16197" y="9461"/>
                    <a:pt x="16308" y="9442"/>
                    <a:pt x="16412" y="9408"/>
                  </a:cubicBezTo>
                  <a:cubicBezTo>
                    <a:pt x="16378" y="9041"/>
                    <a:pt x="16178" y="8740"/>
                    <a:pt x="15911" y="8507"/>
                  </a:cubicBezTo>
                  <a:lnTo>
                    <a:pt x="15911" y="8507"/>
                  </a:lnTo>
                  <a:cubicBezTo>
                    <a:pt x="16045" y="8557"/>
                    <a:pt x="16187" y="8582"/>
                    <a:pt x="16328" y="8582"/>
                  </a:cubicBezTo>
                  <a:cubicBezTo>
                    <a:pt x="16470" y="8582"/>
                    <a:pt x="16612" y="8557"/>
                    <a:pt x="16745" y="8507"/>
                  </a:cubicBezTo>
                  <a:lnTo>
                    <a:pt x="16745" y="7740"/>
                  </a:lnTo>
                  <a:lnTo>
                    <a:pt x="16745" y="7606"/>
                  </a:lnTo>
                  <a:cubicBezTo>
                    <a:pt x="16779" y="7606"/>
                    <a:pt x="16812" y="7573"/>
                    <a:pt x="16845" y="7539"/>
                  </a:cubicBezTo>
                  <a:cubicBezTo>
                    <a:pt x="16812" y="7473"/>
                    <a:pt x="16812" y="7406"/>
                    <a:pt x="16779" y="7306"/>
                  </a:cubicBezTo>
                  <a:cubicBezTo>
                    <a:pt x="16745" y="7039"/>
                    <a:pt x="16645" y="6772"/>
                    <a:pt x="16512" y="6539"/>
                  </a:cubicBezTo>
                  <a:cubicBezTo>
                    <a:pt x="16545" y="6505"/>
                    <a:pt x="16579" y="6472"/>
                    <a:pt x="16612" y="6439"/>
                  </a:cubicBezTo>
                  <a:cubicBezTo>
                    <a:pt x="16712" y="6489"/>
                    <a:pt x="16829" y="6514"/>
                    <a:pt x="16946" y="6514"/>
                  </a:cubicBezTo>
                  <a:cubicBezTo>
                    <a:pt x="17062" y="6514"/>
                    <a:pt x="17179" y="6489"/>
                    <a:pt x="17279" y="6439"/>
                  </a:cubicBezTo>
                  <a:cubicBezTo>
                    <a:pt x="17246" y="6105"/>
                    <a:pt x="17046" y="5772"/>
                    <a:pt x="16779" y="5538"/>
                  </a:cubicBezTo>
                  <a:lnTo>
                    <a:pt x="16779" y="5538"/>
                  </a:lnTo>
                  <a:cubicBezTo>
                    <a:pt x="16912" y="5605"/>
                    <a:pt x="17054" y="5638"/>
                    <a:pt x="17196" y="5638"/>
                  </a:cubicBezTo>
                  <a:cubicBezTo>
                    <a:pt x="17338" y="5638"/>
                    <a:pt x="17479" y="5605"/>
                    <a:pt x="17613" y="5538"/>
                  </a:cubicBezTo>
                  <a:cubicBezTo>
                    <a:pt x="17613" y="5138"/>
                    <a:pt x="16946" y="4704"/>
                    <a:pt x="16946" y="4704"/>
                  </a:cubicBezTo>
                  <a:lnTo>
                    <a:pt x="16946" y="4704"/>
                  </a:lnTo>
                  <a:cubicBezTo>
                    <a:pt x="17046" y="4742"/>
                    <a:pt x="17146" y="4760"/>
                    <a:pt x="17244" y="4760"/>
                  </a:cubicBezTo>
                  <a:cubicBezTo>
                    <a:pt x="17408" y="4760"/>
                    <a:pt x="17567" y="4708"/>
                    <a:pt x="17713" y="4604"/>
                  </a:cubicBezTo>
                  <a:cubicBezTo>
                    <a:pt x="17613" y="4204"/>
                    <a:pt x="17312" y="3870"/>
                    <a:pt x="16912" y="3737"/>
                  </a:cubicBezTo>
                  <a:cubicBezTo>
                    <a:pt x="17212" y="3737"/>
                    <a:pt x="17479" y="3570"/>
                    <a:pt x="17613" y="3336"/>
                  </a:cubicBezTo>
                  <a:cubicBezTo>
                    <a:pt x="17479" y="2869"/>
                    <a:pt x="16679" y="2869"/>
                    <a:pt x="16679" y="2869"/>
                  </a:cubicBezTo>
                  <a:cubicBezTo>
                    <a:pt x="16979" y="2703"/>
                    <a:pt x="17212" y="2402"/>
                    <a:pt x="17279" y="2069"/>
                  </a:cubicBezTo>
                  <a:cubicBezTo>
                    <a:pt x="17112" y="1999"/>
                    <a:pt x="16940" y="1965"/>
                    <a:pt x="16771" y="1965"/>
                  </a:cubicBezTo>
                  <a:cubicBezTo>
                    <a:pt x="16535" y="1965"/>
                    <a:pt x="16306" y="2033"/>
                    <a:pt x="16112" y="2169"/>
                  </a:cubicBezTo>
                  <a:cubicBezTo>
                    <a:pt x="16345" y="1969"/>
                    <a:pt x="16445" y="1635"/>
                    <a:pt x="16412" y="1335"/>
                  </a:cubicBezTo>
                  <a:cubicBezTo>
                    <a:pt x="16331" y="1298"/>
                    <a:pt x="16243" y="1282"/>
                    <a:pt x="16155" y="1282"/>
                  </a:cubicBezTo>
                  <a:cubicBezTo>
                    <a:pt x="15774" y="1282"/>
                    <a:pt x="15378" y="1569"/>
                    <a:pt x="15378" y="1569"/>
                  </a:cubicBezTo>
                  <a:cubicBezTo>
                    <a:pt x="15578" y="1268"/>
                    <a:pt x="15611" y="901"/>
                    <a:pt x="15545" y="568"/>
                  </a:cubicBezTo>
                  <a:cubicBezTo>
                    <a:pt x="15530" y="567"/>
                    <a:pt x="15515" y="567"/>
                    <a:pt x="15501" y="567"/>
                  </a:cubicBezTo>
                  <a:cubicBezTo>
                    <a:pt x="14918" y="567"/>
                    <a:pt x="14410" y="1202"/>
                    <a:pt x="14410" y="1202"/>
                  </a:cubicBezTo>
                  <a:cubicBezTo>
                    <a:pt x="14544" y="868"/>
                    <a:pt x="14577" y="534"/>
                    <a:pt x="14477" y="201"/>
                  </a:cubicBezTo>
                  <a:lnTo>
                    <a:pt x="132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5092445" y="2275252"/>
              <a:ext cx="171443" cy="390003"/>
            </a:xfrm>
            <a:custGeom>
              <a:avLst/>
              <a:gdLst/>
              <a:ahLst/>
              <a:cxnLst/>
              <a:rect l="l" t="t" r="r" b="b"/>
              <a:pathLst>
                <a:path w="9708" h="22084" extrusionOk="0">
                  <a:moveTo>
                    <a:pt x="6505" y="1"/>
                  </a:moveTo>
                  <a:lnTo>
                    <a:pt x="6238" y="34"/>
                  </a:lnTo>
                  <a:cubicBezTo>
                    <a:pt x="6438" y="568"/>
                    <a:pt x="6872" y="2069"/>
                    <a:pt x="6805" y="2603"/>
                  </a:cubicBezTo>
                  <a:cubicBezTo>
                    <a:pt x="6772" y="3103"/>
                    <a:pt x="5371" y="6806"/>
                    <a:pt x="5371" y="6806"/>
                  </a:cubicBezTo>
                  <a:cubicBezTo>
                    <a:pt x="5371" y="6806"/>
                    <a:pt x="3736" y="4671"/>
                    <a:pt x="3369" y="3837"/>
                  </a:cubicBezTo>
                  <a:cubicBezTo>
                    <a:pt x="2969" y="2636"/>
                    <a:pt x="2636" y="1435"/>
                    <a:pt x="2435" y="201"/>
                  </a:cubicBezTo>
                  <a:lnTo>
                    <a:pt x="2169" y="234"/>
                  </a:lnTo>
                  <a:lnTo>
                    <a:pt x="2669" y="3470"/>
                  </a:lnTo>
                  <a:lnTo>
                    <a:pt x="301" y="1102"/>
                  </a:lnTo>
                  <a:lnTo>
                    <a:pt x="0" y="1135"/>
                  </a:lnTo>
                  <a:lnTo>
                    <a:pt x="2702" y="4371"/>
                  </a:lnTo>
                  <a:cubicBezTo>
                    <a:pt x="2702" y="4371"/>
                    <a:pt x="4070" y="6739"/>
                    <a:pt x="4303" y="7640"/>
                  </a:cubicBezTo>
                  <a:cubicBezTo>
                    <a:pt x="5204" y="11142"/>
                    <a:pt x="5004" y="22083"/>
                    <a:pt x="5004" y="22083"/>
                  </a:cubicBezTo>
                  <a:lnTo>
                    <a:pt x="8406" y="21783"/>
                  </a:lnTo>
                  <a:cubicBezTo>
                    <a:pt x="8406" y="21783"/>
                    <a:pt x="4937" y="7406"/>
                    <a:pt x="7739" y="2703"/>
                  </a:cubicBezTo>
                  <a:cubicBezTo>
                    <a:pt x="8273" y="1836"/>
                    <a:pt x="8940" y="1068"/>
                    <a:pt x="9707" y="468"/>
                  </a:cubicBezTo>
                  <a:lnTo>
                    <a:pt x="9340" y="368"/>
                  </a:lnTo>
                  <a:lnTo>
                    <a:pt x="7339" y="2303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5092445" y="2275252"/>
              <a:ext cx="172026" cy="390003"/>
            </a:xfrm>
            <a:custGeom>
              <a:avLst/>
              <a:gdLst/>
              <a:ahLst/>
              <a:cxnLst/>
              <a:rect l="l" t="t" r="r" b="b"/>
              <a:pathLst>
                <a:path w="9741" h="22084" fill="none" extrusionOk="0">
                  <a:moveTo>
                    <a:pt x="5004" y="22083"/>
                  </a:moveTo>
                  <a:cubicBezTo>
                    <a:pt x="5004" y="22083"/>
                    <a:pt x="5204" y="11142"/>
                    <a:pt x="4303" y="7640"/>
                  </a:cubicBezTo>
                  <a:cubicBezTo>
                    <a:pt x="4070" y="6739"/>
                    <a:pt x="2702" y="4371"/>
                    <a:pt x="2702" y="4371"/>
                  </a:cubicBezTo>
                  <a:lnTo>
                    <a:pt x="0" y="1135"/>
                  </a:lnTo>
                  <a:lnTo>
                    <a:pt x="301" y="1102"/>
                  </a:lnTo>
                  <a:lnTo>
                    <a:pt x="2669" y="3470"/>
                  </a:lnTo>
                  <a:lnTo>
                    <a:pt x="2169" y="234"/>
                  </a:lnTo>
                  <a:lnTo>
                    <a:pt x="2435" y="201"/>
                  </a:lnTo>
                  <a:cubicBezTo>
                    <a:pt x="2636" y="1435"/>
                    <a:pt x="2969" y="2670"/>
                    <a:pt x="3369" y="3837"/>
                  </a:cubicBezTo>
                  <a:cubicBezTo>
                    <a:pt x="3736" y="4671"/>
                    <a:pt x="5371" y="6806"/>
                    <a:pt x="5371" y="6806"/>
                  </a:cubicBezTo>
                  <a:cubicBezTo>
                    <a:pt x="5371" y="6806"/>
                    <a:pt x="6772" y="3103"/>
                    <a:pt x="6805" y="2603"/>
                  </a:cubicBezTo>
                  <a:cubicBezTo>
                    <a:pt x="6872" y="2103"/>
                    <a:pt x="6438" y="568"/>
                    <a:pt x="6238" y="34"/>
                  </a:cubicBezTo>
                  <a:lnTo>
                    <a:pt x="6505" y="1"/>
                  </a:lnTo>
                  <a:lnTo>
                    <a:pt x="7339" y="2303"/>
                  </a:lnTo>
                  <a:lnTo>
                    <a:pt x="9340" y="401"/>
                  </a:lnTo>
                  <a:lnTo>
                    <a:pt x="9741" y="468"/>
                  </a:lnTo>
                  <a:cubicBezTo>
                    <a:pt x="8973" y="1102"/>
                    <a:pt x="8273" y="1836"/>
                    <a:pt x="7739" y="2703"/>
                  </a:cubicBezTo>
                  <a:cubicBezTo>
                    <a:pt x="4971" y="7440"/>
                    <a:pt x="8406" y="21783"/>
                    <a:pt x="8406" y="2178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5429992" y="2499618"/>
              <a:ext cx="330489" cy="796660"/>
            </a:xfrm>
            <a:custGeom>
              <a:avLst/>
              <a:gdLst/>
              <a:ahLst/>
              <a:cxnLst/>
              <a:rect l="l" t="t" r="r" b="b"/>
              <a:pathLst>
                <a:path w="18714" h="45111" extrusionOk="0">
                  <a:moveTo>
                    <a:pt x="9966" y="1"/>
                  </a:moveTo>
                  <a:cubicBezTo>
                    <a:pt x="7754" y="1"/>
                    <a:pt x="5684" y="476"/>
                    <a:pt x="4870" y="1439"/>
                  </a:cubicBezTo>
                  <a:cubicBezTo>
                    <a:pt x="2902" y="3941"/>
                    <a:pt x="2368" y="7310"/>
                    <a:pt x="3436" y="10312"/>
                  </a:cubicBezTo>
                  <a:cubicBezTo>
                    <a:pt x="5371" y="15716"/>
                    <a:pt x="3703" y="14749"/>
                    <a:pt x="1067" y="25523"/>
                  </a:cubicBezTo>
                  <a:cubicBezTo>
                    <a:pt x="0" y="29893"/>
                    <a:pt x="234" y="40768"/>
                    <a:pt x="300" y="44570"/>
                  </a:cubicBezTo>
                  <a:cubicBezTo>
                    <a:pt x="280" y="44570"/>
                    <a:pt x="2398" y="45111"/>
                    <a:pt x="6489" y="45111"/>
                  </a:cubicBezTo>
                  <a:cubicBezTo>
                    <a:pt x="9139" y="45111"/>
                    <a:pt x="12617" y="44884"/>
                    <a:pt x="16879" y="44137"/>
                  </a:cubicBezTo>
                  <a:cubicBezTo>
                    <a:pt x="16112" y="39734"/>
                    <a:pt x="16078" y="35230"/>
                    <a:pt x="16779" y="30794"/>
                  </a:cubicBezTo>
                  <a:cubicBezTo>
                    <a:pt x="17679" y="25156"/>
                    <a:pt x="16512" y="22688"/>
                    <a:pt x="14711" y="18051"/>
                  </a:cubicBezTo>
                  <a:cubicBezTo>
                    <a:pt x="12909" y="13381"/>
                    <a:pt x="18713" y="3307"/>
                    <a:pt x="15945" y="1439"/>
                  </a:cubicBezTo>
                  <a:cubicBezTo>
                    <a:pt x="14571" y="485"/>
                    <a:pt x="12197" y="1"/>
                    <a:pt x="996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5429992" y="2490859"/>
              <a:ext cx="330489" cy="821808"/>
            </a:xfrm>
            <a:custGeom>
              <a:avLst/>
              <a:gdLst/>
              <a:ahLst/>
              <a:cxnLst/>
              <a:rect l="l" t="t" r="r" b="b"/>
              <a:pathLst>
                <a:path w="18714" h="46535" fill="none" extrusionOk="0">
                  <a:moveTo>
                    <a:pt x="16879" y="44633"/>
                  </a:moveTo>
                  <a:cubicBezTo>
                    <a:pt x="16112" y="40230"/>
                    <a:pt x="16078" y="35726"/>
                    <a:pt x="16779" y="31290"/>
                  </a:cubicBezTo>
                  <a:cubicBezTo>
                    <a:pt x="17679" y="25652"/>
                    <a:pt x="16512" y="23184"/>
                    <a:pt x="14711" y="18547"/>
                  </a:cubicBezTo>
                  <a:cubicBezTo>
                    <a:pt x="12909" y="13877"/>
                    <a:pt x="18713" y="3803"/>
                    <a:pt x="15945" y="1935"/>
                  </a:cubicBezTo>
                  <a:cubicBezTo>
                    <a:pt x="13209" y="34"/>
                    <a:pt x="6505" y="1"/>
                    <a:pt x="4870" y="1935"/>
                  </a:cubicBezTo>
                  <a:cubicBezTo>
                    <a:pt x="2902" y="4437"/>
                    <a:pt x="2368" y="7806"/>
                    <a:pt x="3436" y="10808"/>
                  </a:cubicBezTo>
                  <a:cubicBezTo>
                    <a:pt x="5371" y="16212"/>
                    <a:pt x="3703" y="15245"/>
                    <a:pt x="1067" y="26019"/>
                  </a:cubicBezTo>
                  <a:cubicBezTo>
                    <a:pt x="0" y="30389"/>
                    <a:pt x="234" y="41264"/>
                    <a:pt x="300" y="45066"/>
                  </a:cubicBezTo>
                  <a:cubicBezTo>
                    <a:pt x="267" y="45066"/>
                    <a:pt x="6038" y="46534"/>
                    <a:pt x="16879" y="44633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5533072" y="2437261"/>
              <a:ext cx="111364" cy="119629"/>
            </a:xfrm>
            <a:custGeom>
              <a:avLst/>
              <a:gdLst/>
              <a:ahLst/>
              <a:cxnLst/>
              <a:rect l="l" t="t" r="r" b="b"/>
              <a:pathLst>
                <a:path w="6306" h="6774" extrusionOk="0">
                  <a:moveTo>
                    <a:pt x="4704" y="0"/>
                  </a:moveTo>
                  <a:cubicBezTo>
                    <a:pt x="4704" y="0"/>
                    <a:pt x="1335" y="167"/>
                    <a:pt x="1468" y="1535"/>
                  </a:cubicBezTo>
                  <a:cubicBezTo>
                    <a:pt x="1535" y="2302"/>
                    <a:pt x="1435" y="3102"/>
                    <a:pt x="1201" y="3870"/>
                  </a:cubicBezTo>
                  <a:cubicBezTo>
                    <a:pt x="1035" y="3903"/>
                    <a:pt x="868" y="3936"/>
                    <a:pt x="734" y="4003"/>
                  </a:cubicBezTo>
                  <a:cubicBezTo>
                    <a:pt x="401" y="4870"/>
                    <a:pt x="1" y="6705"/>
                    <a:pt x="1902" y="6772"/>
                  </a:cubicBezTo>
                  <a:cubicBezTo>
                    <a:pt x="1932" y="6773"/>
                    <a:pt x="1961" y="6773"/>
                    <a:pt x="1990" y="6773"/>
                  </a:cubicBezTo>
                  <a:cubicBezTo>
                    <a:pt x="4098" y="6773"/>
                    <a:pt x="5088" y="4427"/>
                    <a:pt x="6305" y="3703"/>
                  </a:cubicBezTo>
                  <a:cubicBezTo>
                    <a:pt x="6005" y="3636"/>
                    <a:pt x="5671" y="3636"/>
                    <a:pt x="5371" y="3603"/>
                  </a:cubicBezTo>
                  <a:cubicBezTo>
                    <a:pt x="4537" y="2235"/>
                    <a:pt x="4704" y="0"/>
                    <a:pt x="4704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5556047" y="2437261"/>
              <a:ext cx="60097" cy="50313"/>
            </a:xfrm>
            <a:custGeom>
              <a:avLst/>
              <a:gdLst/>
              <a:ahLst/>
              <a:cxnLst/>
              <a:rect l="l" t="t" r="r" b="b"/>
              <a:pathLst>
                <a:path w="3403" h="2849" extrusionOk="0">
                  <a:moveTo>
                    <a:pt x="3403" y="0"/>
                  </a:moveTo>
                  <a:cubicBezTo>
                    <a:pt x="3403" y="0"/>
                    <a:pt x="0" y="167"/>
                    <a:pt x="167" y="1535"/>
                  </a:cubicBezTo>
                  <a:cubicBezTo>
                    <a:pt x="201" y="1935"/>
                    <a:pt x="201" y="2335"/>
                    <a:pt x="134" y="2736"/>
                  </a:cubicBezTo>
                  <a:cubicBezTo>
                    <a:pt x="334" y="2811"/>
                    <a:pt x="553" y="2848"/>
                    <a:pt x="762" y="2848"/>
                  </a:cubicBezTo>
                  <a:cubicBezTo>
                    <a:pt x="832" y="2848"/>
                    <a:pt x="901" y="2844"/>
                    <a:pt x="968" y="2836"/>
                  </a:cubicBezTo>
                  <a:cubicBezTo>
                    <a:pt x="1768" y="2802"/>
                    <a:pt x="3403" y="467"/>
                    <a:pt x="3403" y="467"/>
                  </a:cubicBezTo>
                  <a:lnTo>
                    <a:pt x="3403" y="0"/>
                  </a:ln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5508225" y="2335506"/>
              <a:ext cx="38923" cy="56406"/>
            </a:xfrm>
            <a:custGeom>
              <a:avLst/>
              <a:gdLst/>
              <a:ahLst/>
              <a:cxnLst/>
              <a:rect l="l" t="t" r="r" b="b"/>
              <a:pathLst>
                <a:path w="2204" h="3194" extrusionOk="0">
                  <a:moveTo>
                    <a:pt x="1175" y="1"/>
                  </a:moveTo>
                  <a:cubicBezTo>
                    <a:pt x="600" y="1"/>
                    <a:pt x="0" y="546"/>
                    <a:pt x="140" y="1593"/>
                  </a:cubicBezTo>
                  <a:cubicBezTo>
                    <a:pt x="240" y="2293"/>
                    <a:pt x="640" y="2860"/>
                    <a:pt x="1241" y="3194"/>
                  </a:cubicBezTo>
                  <a:cubicBezTo>
                    <a:pt x="1674" y="2660"/>
                    <a:pt x="1975" y="2060"/>
                    <a:pt x="2108" y="1392"/>
                  </a:cubicBezTo>
                  <a:cubicBezTo>
                    <a:pt x="2204" y="454"/>
                    <a:pt x="1700" y="1"/>
                    <a:pt x="11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5501267" y="2309423"/>
              <a:ext cx="138313" cy="168159"/>
            </a:xfrm>
            <a:custGeom>
              <a:avLst/>
              <a:gdLst/>
              <a:ahLst/>
              <a:cxnLst/>
              <a:rect l="l" t="t" r="r" b="b"/>
              <a:pathLst>
                <a:path w="7832" h="9522" extrusionOk="0">
                  <a:moveTo>
                    <a:pt x="3603" y="1"/>
                  </a:moveTo>
                  <a:cubicBezTo>
                    <a:pt x="2635" y="601"/>
                    <a:pt x="1935" y="1569"/>
                    <a:pt x="1668" y="2669"/>
                  </a:cubicBezTo>
                  <a:cubicBezTo>
                    <a:pt x="1201" y="4504"/>
                    <a:pt x="0" y="4304"/>
                    <a:pt x="534" y="7106"/>
                  </a:cubicBezTo>
                  <a:cubicBezTo>
                    <a:pt x="863" y="8833"/>
                    <a:pt x="1179" y="9521"/>
                    <a:pt x="2100" y="9521"/>
                  </a:cubicBezTo>
                  <a:cubicBezTo>
                    <a:pt x="2673" y="9521"/>
                    <a:pt x="3480" y="9255"/>
                    <a:pt x="4670" y="8807"/>
                  </a:cubicBezTo>
                  <a:cubicBezTo>
                    <a:pt x="5137" y="8540"/>
                    <a:pt x="5571" y="8173"/>
                    <a:pt x="5938" y="7773"/>
                  </a:cubicBezTo>
                  <a:cubicBezTo>
                    <a:pt x="5938" y="7773"/>
                    <a:pt x="6088" y="7895"/>
                    <a:pt x="6349" y="7895"/>
                  </a:cubicBezTo>
                  <a:cubicBezTo>
                    <a:pt x="6579" y="7895"/>
                    <a:pt x="6896" y="7799"/>
                    <a:pt x="7272" y="7439"/>
                  </a:cubicBezTo>
                  <a:cubicBezTo>
                    <a:pt x="7832" y="6880"/>
                    <a:pt x="7638" y="6262"/>
                    <a:pt x="6717" y="6262"/>
                  </a:cubicBezTo>
                  <a:cubicBezTo>
                    <a:pt x="6650" y="6262"/>
                    <a:pt x="6579" y="6265"/>
                    <a:pt x="6505" y="6272"/>
                  </a:cubicBezTo>
                  <a:lnTo>
                    <a:pt x="7739" y="3203"/>
                  </a:lnTo>
                  <a:lnTo>
                    <a:pt x="6171" y="534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5523059" y="2386596"/>
              <a:ext cx="17695" cy="29475"/>
            </a:xfrm>
            <a:custGeom>
              <a:avLst/>
              <a:gdLst/>
              <a:ahLst/>
              <a:cxnLst/>
              <a:rect l="l" t="t" r="r" b="b"/>
              <a:pathLst>
                <a:path w="1002" h="1669" fill="none" extrusionOk="0">
                  <a:moveTo>
                    <a:pt x="1001" y="1"/>
                  </a:moveTo>
                  <a:cubicBezTo>
                    <a:pt x="801" y="334"/>
                    <a:pt x="534" y="634"/>
                    <a:pt x="167" y="834"/>
                  </a:cubicBezTo>
                  <a:cubicBezTo>
                    <a:pt x="67" y="868"/>
                    <a:pt x="0" y="1001"/>
                    <a:pt x="67" y="1101"/>
                  </a:cubicBezTo>
                  <a:cubicBezTo>
                    <a:pt x="167" y="1268"/>
                    <a:pt x="234" y="1468"/>
                    <a:pt x="267" y="166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524242" y="2430780"/>
              <a:ext cx="25925" cy="10031"/>
            </a:xfrm>
            <a:custGeom>
              <a:avLst/>
              <a:gdLst/>
              <a:ahLst/>
              <a:cxnLst/>
              <a:rect l="l" t="t" r="r" b="b"/>
              <a:pathLst>
                <a:path w="1468" h="568" fill="none" extrusionOk="0">
                  <a:moveTo>
                    <a:pt x="0" y="0"/>
                  </a:moveTo>
                  <a:cubicBezTo>
                    <a:pt x="367" y="401"/>
                    <a:pt x="968" y="567"/>
                    <a:pt x="1468" y="3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5532489" y="2354791"/>
              <a:ext cx="10031" cy="14146"/>
            </a:xfrm>
            <a:custGeom>
              <a:avLst/>
              <a:gdLst/>
              <a:ahLst/>
              <a:cxnLst/>
              <a:rect l="l" t="t" r="r" b="b"/>
              <a:pathLst>
                <a:path w="568" h="801" fill="none" extrusionOk="0">
                  <a:moveTo>
                    <a:pt x="0" y="200"/>
                  </a:moveTo>
                  <a:cubicBezTo>
                    <a:pt x="0" y="200"/>
                    <a:pt x="501" y="0"/>
                    <a:pt x="567" y="80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5560162" y="2366570"/>
              <a:ext cx="20645" cy="16512"/>
            </a:xfrm>
            <a:custGeom>
              <a:avLst/>
              <a:gdLst/>
              <a:ahLst/>
              <a:cxnLst/>
              <a:rect l="l" t="t" r="r" b="b"/>
              <a:pathLst>
                <a:path w="1169" h="935" fill="none" extrusionOk="0">
                  <a:moveTo>
                    <a:pt x="1" y="167"/>
                  </a:moveTo>
                  <a:cubicBezTo>
                    <a:pt x="535" y="0"/>
                    <a:pt x="1102" y="367"/>
                    <a:pt x="1168" y="934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5555464" y="2386225"/>
              <a:ext cx="9430" cy="11691"/>
            </a:xfrm>
            <a:custGeom>
              <a:avLst/>
              <a:gdLst/>
              <a:ahLst/>
              <a:cxnLst/>
              <a:rect l="l" t="t" r="r" b="b"/>
              <a:pathLst>
                <a:path w="534" h="662" extrusionOk="0">
                  <a:moveTo>
                    <a:pt x="329" y="1"/>
                  </a:moveTo>
                  <a:cubicBezTo>
                    <a:pt x="234" y="1"/>
                    <a:pt x="119" y="91"/>
                    <a:pt x="67" y="222"/>
                  </a:cubicBezTo>
                  <a:cubicBezTo>
                    <a:pt x="0" y="422"/>
                    <a:pt x="0" y="589"/>
                    <a:pt x="134" y="655"/>
                  </a:cubicBezTo>
                  <a:cubicBezTo>
                    <a:pt x="146" y="660"/>
                    <a:pt x="160" y="662"/>
                    <a:pt x="174" y="662"/>
                  </a:cubicBezTo>
                  <a:cubicBezTo>
                    <a:pt x="268" y="662"/>
                    <a:pt x="380" y="567"/>
                    <a:pt x="467" y="422"/>
                  </a:cubicBezTo>
                  <a:cubicBezTo>
                    <a:pt x="534" y="255"/>
                    <a:pt x="500" y="55"/>
                    <a:pt x="400" y="22"/>
                  </a:cubicBezTo>
                  <a:cubicBezTo>
                    <a:pt x="379" y="7"/>
                    <a:pt x="355" y="1"/>
                    <a:pt x="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5524242" y="2375029"/>
              <a:ext cx="9430" cy="11691"/>
            </a:xfrm>
            <a:custGeom>
              <a:avLst/>
              <a:gdLst/>
              <a:ahLst/>
              <a:cxnLst/>
              <a:rect l="l" t="t" r="r" b="b"/>
              <a:pathLst>
                <a:path w="534" h="662" extrusionOk="0">
                  <a:moveTo>
                    <a:pt x="329" y="1"/>
                  </a:moveTo>
                  <a:cubicBezTo>
                    <a:pt x="234" y="1"/>
                    <a:pt x="119" y="91"/>
                    <a:pt x="67" y="222"/>
                  </a:cubicBezTo>
                  <a:cubicBezTo>
                    <a:pt x="0" y="422"/>
                    <a:pt x="0" y="622"/>
                    <a:pt x="134" y="656"/>
                  </a:cubicBezTo>
                  <a:cubicBezTo>
                    <a:pt x="147" y="660"/>
                    <a:pt x="160" y="662"/>
                    <a:pt x="174" y="662"/>
                  </a:cubicBezTo>
                  <a:cubicBezTo>
                    <a:pt x="268" y="662"/>
                    <a:pt x="380" y="567"/>
                    <a:pt x="467" y="422"/>
                  </a:cubicBezTo>
                  <a:cubicBezTo>
                    <a:pt x="534" y="255"/>
                    <a:pt x="501" y="55"/>
                    <a:pt x="400" y="22"/>
                  </a:cubicBezTo>
                  <a:cubicBezTo>
                    <a:pt x="379" y="7"/>
                    <a:pt x="355" y="1"/>
                    <a:pt x="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5279178" y="2486620"/>
              <a:ext cx="376441" cy="177271"/>
            </a:xfrm>
            <a:custGeom>
              <a:avLst/>
              <a:gdLst/>
              <a:ahLst/>
              <a:cxnLst/>
              <a:rect l="l" t="t" r="r" b="b"/>
              <a:pathLst>
                <a:path w="21316" h="10038" extrusionOk="0">
                  <a:moveTo>
                    <a:pt x="2868" y="1"/>
                  </a:moveTo>
                  <a:cubicBezTo>
                    <a:pt x="2798" y="1"/>
                    <a:pt x="2741" y="24"/>
                    <a:pt x="2703" y="74"/>
                  </a:cubicBezTo>
                  <a:cubicBezTo>
                    <a:pt x="2602" y="241"/>
                    <a:pt x="2602" y="408"/>
                    <a:pt x="2969" y="841"/>
                  </a:cubicBezTo>
                  <a:cubicBezTo>
                    <a:pt x="3336" y="1241"/>
                    <a:pt x="4070" y="1708"/>
                    <a:pt x="3803" y="1942"/>
                  </a:cubicBezTo>
                  <a:cubicBezTo>
                    <a:pt x="3769" y="1972"/>
                    <a:pt x="3721" y="1985"/>
                    <a:pt x="3663" y="1985"/>
                  </a:cubicBezTo>
                  <a:cubicBezTo>
                    <a:pt x="2996" y="1985"/>
                    <a:pt x="921" y="171"/>
                    <a:pt x="396" y="171"/>
                  </a:cubicBezTo>
                  <a:cubicBezTo>
                    <a:pt x="354" y="171"/>
                    <a:pt x="321" y="182"/>
                    <a:pt x="301" y="207"/>
                  </a:cubicBezTo>
                  <a:cubicBezTo>
                    <a:pt x="1" y="574"/>
                    <a:pt x="801" y="1241"/>
                    <a:pt x="801" y="1241"/>
                  </a:cubicBezTo>
                  <a:cubicBezTo>
                    <a:pt x="801" y="1241"/>
                    <a:pt x="720" y="1223"/>
                    <a:pt x="627" y="1223"/>
                  </a:cubicBezTo>
                  <a:cubicBezTo>
                    <a:pt x="442" y="1223"/>
                    <a:pt x="212" y="1297"/>
                    <a:pt x="501" y="1742"/>
                  </a:cubicBezTo>
                  <a:cubicBezTo>
                    <a:pt x="935" y="2409"/>
                    <a:pt x="1201" y="2509"/>
                    <a:pt x="1201" y="2509"/>
                  </a:cubicBezTo>
                  <a:cubicBezTo>
                    <a:pt x="1201" y="2509"/>
                    <a:pt x="701" y="2876"/>
                    <a:pt x="1435" y="3677"/>
                  </a:cubicBezTo>
                  <a:cubicBezTo>
                    <a:pt x="1468" y="4144"/>
                    <a:pt x="1668" y="4611"/>
                    <a:pt x="2002" y="4977"/>
                  </a:cubicBezTo>
                  <a:cubicBezTo>
                    <a:pt x="2536" y="5444"/>
                    <a:pt x="5805" y="6312"/>
                    <a:pt x="5805" y="6312"/>
                  </a:cubicBezTo>
                  <a:cubicBezTo>
                    <a:pt x="5805" y="6312"/>
                    <a:pt x="14479" y="10038"/>
                    <a:pt x="16367" y="10038"/>
                  </a:cubicBezTo>
                  <a:cubicBezTo>
                    <a:pt x="16452" y="10038"/>
                    <a:pt x="16523" y="10030"/>
                    <a:pt x="16579" y="10014"/>
                  </a:cubicBezTo>
                  <a:cubicBezTo>
                    <a:pt x="17847" y="9647"/>
                    <a:pt x="21316" y="7813"/>
                    <a:pt x="21316" y="7813"/>
                  </a:cubicBezTo>
                  <a:cubicBezTo>
                    <a:pt x="21316" y="7813"/>
                    <a:pt x="20849" y="5678"/>
                    <a:pt x="19114" y="4811"/>
                  </a:cubicBezTo>
                  <a:lnTo>
                    <a:pt x="15545" y="6745"/>
                  </a:lnTo>
                  <a:lnTo>
                    <a:pt x="6739" y="4344"/>
                  </a:lnTo>
                  <a:cubicBezTo>
                    <a:pt x="6105" y="3276"/>
                    <a:pt x="5404" y="2242"/>
                    <a:pt x="4637" y="1308"/>
                  </a:cubicBezTo>
                  <a:cubicBezTo>
                    <a:pt x="3942" y="585"/>
                    <a:pt x="3223" y="1"/>
                    <a:pt x="2868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5303337" y="2514434"/>
              <a:ext cx="18861" cy="53033"/>
            </a:xfrm>
            <a:custGeom>
              <a:avLst/>
              <a:gdLst/>
              <a:ahLst/>
              <a:cxnLst/>
              <a:rect l="l" t="t" r="r" b="b"/>
              <a:pathLst>
                <a:path w="1068" h="3003" fill="none" extrusionOk="0">
                  <a:moveTo>
                    <a:pt x="0" y="0"/>
                  </a:moveTo>
                  <a:cubicBezTo>
                    <a:pt x="0" y="0"/>
                    <a:pt x="801" y="701"/>
                    <a:pt x="934" y="767"/>
                  </a:cubicBezTo>
                  <a:cubicBezTo>
                    <a:pt x="1068" y="867"/>
                    <a:pt x="667" y="1401"/>
                    <a:pt x="868" y="1768"/>
                  </a:cubicBezTo>
                  <a:cubicBezTo>
                    <a:pt x="1068" y="2168"/>
                    <a:pt x="834" y="2769"/>
                    <a:pt x="1001" y="30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5603764" y="2524606"/>
              <a:ext cx="149651" cy="109421"/>
            </a:xfrm>
            <a:custGeom>
              <a:avLst/>
              <a:gdLst/>
              <a:ahLst/>
              <a:cxnLst/>
              <a:rect l="l" t="t" r="r" b="b"/>
              <a:pathLst>
                <a:path w="8474" h="6196" extrusionOk="0">
                  <a:moveTo>
                    <a:pt x="5234" y="0"/>
                  </a:moveTo>
                  <a:cubicBezTo>
                    <a:pt x="4059" y="0"/>
                    <a:pt x="2369" y="862"/>
                    <a:pt x="0" y="2660"/>
                  </a:cubicBezTo>
                  <a:cubicBezTo>
                    <a:pt x="0" y="2660"/>
                    <a:pt x="2202" y="3760"/>
                    <a:pt x="2502" y="6196"/>
                  </a:cubicBezTo>
                  <a:cubicBezTo>
                    <a:pt x="2502" y="6196"/>
                    <a:pt x="8473" y="3093"/>
                    <a:pt x="6672" y="692"/>
                  </a:cubicBezTo>
                  <a:cubicBezTo>
                    <a:pt x="6318" y="234"/>
                    <a:pt x="5846" y="0"/>
                    <a:pt x="5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5603764" y="2513251"/>
              <a:ext cx="149651" cy="120777"/>
            </a:xfrm>
            <a:custGeom>
              <a:avLst/>
              <a:gdLst/>
              <a:ahLst/>
              <a:cxnLst/>
              <a:rect l="l" t="t" r="r" b="b"/>
              <a:pathLst>
                <a:path w="8474" h="6839" fill="none" extrusionOk="0">
                  <a:moveTo>
                    <a:pt x="6672" y="1335"/>
                  </a:moveTo>
                  <a:cubicBezTo>
                    <a:pt x="5638" y="0"/>
                    <a:pt x="3603" y="567"/>
                    <a:pt x="0" y="3303"/>
                  </a:cubicBezTo>
                  <a:cubicBezTo>
                    <a:pt x="0" y="3303"/>
                    <a:pt x="2202" y="4403"/>
                    <a:pt x="2502" y="6839"/>
                  </a:cubicBezTo>
                  <a:cubicBezTo>
                    <a:pt x="2502" y="6839"/>
                    <a:pt x="8473" y="3736"/>
                    <a:pt x="6672" y="1335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5596700" y="2363426"/>
              <a:ext cx="137854" cy="135117"/>
            </a:xfrm>
            <a:custGeom>
              <a:avLst/>
              <a:gdLst/>
              <a:ahLst/>
              <a:cxnLst/>
              <a:rect l="l" t="t" r="r" b="b"/>
              <a:pathLst>
                <a:path w="7806" h="7651" extrusionOk="0">
                  <a:moveTo>
                    <a:pt x="1471" y="0"/>
                  </a:moveTo>
                  <a:cubicBezTo>
                    <a:pt x="1133" y="0"/>
                    <a:pt x="793" y="60"/>
                    <a:pt x="467" y="178"/>
                  </a:cubicBezTo>
                  <a:cubicBezTo>
                    <a:pt x="0" y="1212"/>
                    <a:pt x="234" y="2447"/>
                    <a:pt x="1068" y="3247"/>
                  </a:cubicBezTo>
                  <a:cubicBezTo>
                    <a:pt x="1635" y="3281"/>
                    <a:pt x="2035" y="3781"/>
                    <a:pt x="2002" y="4348"/>
                  </a:cubicBezTo>
                  <a:cubicBezTo>
                    <a:pt x="1642" y="4558"/>
                    <a:pt x="1202" y="4687"/>
                    <a:pt x="754" y="4687"/>
                  </a:cubicBezTo>
                  <a:cubicBezTo>
                    <a:pt x="703" y="4687"/>
                    <a:pt x="652" y="4685"/>
                    <a:pt x="601" y="4682"/>
                  </a:cubicBezTo>
                  <a:lnTo>
                    <a:pt x="601" y="4682"/>
                  </a:lnTo>
                  <a:cubicBezTo>
                    <a:pt x="701" y="5182"/>
                    <a:pt x="701" y="5949"/>
                    <a:pt x="934" y="6383"/>
                  </a:cubicBezTo>
                  <a:cubicBezTo>
                    <a:pt x="1134" y="6850"/>
                    <a:pt x="1535" y="7217"/>
                    <a:pt x="2035" y="7350"/>
                  </a:cubicBezTo>
                  <a:cubicBezTo>
                    <a:pt x="2129" y="7375"/>
                    <a:pt x="2224" y="7387"/>
                    <a:pt x="2319" y="7387"/>
                  </a:cubicBezTo>
                  <a:cubicBezTo>
                    <a:pt x="2724" y="7387"/>
                    <a:pt x="3107" y="7162"/>
                    <a:pt x="3269" y="6783"/>
                  </a:cubicBezTo>
                  <a:cubicBezTo>
                    <a:pt x="3569" y="7317"/>
                    <a:pt x="4103" y="7650"/>
                    <a:pt x="4703" y="7650"/>
                  </a:cubicBezTo>
                  <a:cubicBezTo>
                    <a:pt x="5337" y="7650"/>
                    <a:pt x="5938" y="7350"/>
                    <a:pt x="6271" y="6783"/>
                  </a:cubicBezTo>
                  <a:cubicBezTo>
                    <a:pt x="6358" y="6824"/>
                    <a:pt x="6448" y="6842"/>
                    <a:pt x="6537" y="6842"/>
                  </a:cubicBezTo>
                  <a:cubicBezTo>
                    <a:pt x="6960" y="6842"/>
                    <a:pt x="7385" y="6429"/>
                    <a:pt x="7606" y="6016"/>
                  </a:cubicBezTo>
                  <a:cubicBezTo>
                    <a:pt x="7806" y="5482"/>
                    <a:pt x="7772" y="4882"/>
                    <a:pt x="7439" y="4415"/>
                  </a:cubicBezTo>
                  <a:cubicBezTo>
                    <a:pt x="7139" y="3948"/>
                    <a:pt x="6738" y="3547"/>
                    <a:pt x="6238" y="3247"/>
                  </a:cubicBezTo>
                  <a:cubicBezTo>
                    <a:pt x="5771" y="2947"/>
                    <a:pt x="5304" y="2647"/>
                    <a:pt x="4870" y="2280"/>
                  </a:cubicBezTo>
                  <a:cubicBezTo>
                    <a:pt x="4136" y="1646"/>
                    <a:pt x="3603" y="712"/>
                    <a:pt x="2702" y="278"/>
                  </a:cubicBezTo>
                  <a:cubicBezTo>
                    <a:pt x="2313" y="93"/>
                    <a:pt x="1893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5503615" y="2262307"/>
              <a:ext cx="179108" cy="146101"/>
            </a:xfrm>
            <a:custGeom>
              <a:avLst/>
              <a:gdLst/>
              <a:ahLst/>
              <a:cxnLst/>
              <a:rect l="l" t="t" r="r" b="b"/>
              <a:pathLst>
                <a:path w="10142" h="8273" extrusionOk="0">
                  <a:moveTo>
                    <a:pt x="4104" y="0"/>
                  </a:moveTo>
                  <a:lnTo>
                    <a:pt x="2069" y="2836"/>
                  </a:lnTo>
                  <a:lnTo>
                    <a:pt x="1" y="4270"/>
                  </a:lnTo>
                  <a:lnTo>
                    <a:pt x="10141" y="8273"/>
                  </a:lnTo>
                  <a:lnTo>
                    <a:pt x="9374" y="5671"/>
                  </a:lnTo>
                  <a:lnTo>
                    <a:pt x="9741" y="2068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5590219" y="2330632"/>
              <a:ext cx="65995" cy="25943"/>
            </a:xfrm>
            <a:custGeom>
              <a:avLst/>
              <a:gdLst/>
              <a:ahLst/>
              <a:cxnLst/>
              <a:rect l="l" t="t" r="r" b="b"/>
              <a:pathLst>
                <a:path w="3737" h="1469" extrusionOk="0">
                  <a:moveTo>
                    <a:pt x="0" y="1"/>
                  </a:moveTo>
                  <a:lnTo>
                    <a:pt x="3736" y="14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5590219" y="2330632"/>
              <a:ext cx="65995" cy="25943"/>
            </a:xfrm>
            <a:custGeom>
              <a:avLst/>
              <a:gdLst/>
              <a:ahLst/>
              <a:cxnLst/>
              <a:rect l="l" t="t" r="r" b="b"/>
              <a:pathLst>
                <a:path w="3737" h="1469" fill="none" extrusionOk="0">
                  <a:moveTo>
                    <a:pt x="0" y="1"/>
                  </a:moveTo>
                  <a:lnTo>
                    <a:pt x="3736" y="1468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5566643" y="2321202"/>
              <a:ext cx="8865" cy="3550"/>
            </a:xfrm>
            <a:custGeom>
              <a:avLst/>
              <a:gdLst/>
              <a:ahLst/>
              <a:cxnLst/>
              <a:rect l="l" t="t" r="r" b="b"/>
              <a:pathLst>
                <a:path w="502" h="201" extrusionOk="0">
                  <a:moveTo>
                    <a:pt x="1" y="1"/>
                  </a:moveTo>
                  <a:lnTo>
                    <a:pt x="501" y="20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5566643" y="2321202"/>
              <a:ext cx="8865" cy="3550"/>
            </a:xfrm>
            <a:custGeom>
              <a:avLst/>
              <a:gdLst/>
              <a:ahLst/>
              <a:cxnLst/>
              <a:rect l="l" t="t" r="r" b="b"/>
              <a:pathLst>
                <a:path w="502" h="201" fill="none" extrusionOk="0">
                  <a:moveTo>
                    <a:pt x="1" y="1"/>
                  </a:moveTo>
                  <a:lnTo>
                    <a:pt x="501" y="201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5587269" y="3208954"/>
              <a:ext cx="9448" cy="51267"/>
            </a:xfrm>
            <a:custGeom>
              <a:avLst/>
              <a:gdLst/>
              <a:ahLst/>
              <a:cxnLst/>
              <a:rect l="l" t="t" r="r" b="b"/>
              <a:pathLst>
                <a:path w="535" h="2903" fill="none" extrusionOk="0">
                  <a:moveTo>
                    <a:pt x="0" y="0"/>
                  </a:moveTo>
                  <a:cubicBezTo>
                    <a:pt x="301" y="1735"/>
                    <a:pt x="534" y="2902"/>
                    <a:pt x="534" y="29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5551332" y="2990398"/>
              <a:ext cx="31241" cy="191470"/>
            </a:xfrm>
            <a:custGeom>
              <a:avLst/>
              <a:gdLst/>
              <a:ahLst/>
              <a:cxnLst/>
              <a:rect l="l" t="t" r="r" b="b"/>
              <a:pathLst>
                <a:path w="1769" h="10842" fill="none" extrusionOk="0">
                  <a:moveTo>
                    <a:pt x="1" y="1"/>
                  </a:moveTo>
                  <a:cubicBezTo>
                    <a:pt x="368" y="2769"/>
                    <a:pt x="1168" y="7406"/>
                    <a:pt x="1769" y="1084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5544268" y="3051077"/>
              <a:ext cx="13563" cy="78958"/>
            </a:xfrm>
            <a:custGeom>
              <a:avLst/>
              <a:gdLst/>
              <a:ahLst/>
              <a:cxnLst/>
              <a:rect l="l" t="t" r="r" b="b"/>
              <a:pathLst>
                <a:path w="768" h="4471" fill="none" extrusionOk="0">
                  <a:moveTo>
                    <a:pt x="768" y="0"/>
                  </a:moveTo>
                  <a:cubicBezTo>
                    <a:pt x="701" y="768"/>
                    <a:pt x="334" y="2769"/>
                    <a:pt x="0" y="447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5471228" y="2681724"/>
              <a:ext cx="166728" cy="200300"/>
            </a:xfrm>
            <a:custGeom>
              <a:avLst/>
              <a:gdLst/>
              <a:ahLst/>
              <a:cxnLst/>
              <a:rect l="l" t="t" r="r" b="b"/>
              <a:pathLst>
                <a:path w="9441" h="11342" extrusionOk="0">
                  <a:moveTo>
                    <a:pt x="1067" y="0"/>
                  </a:moveTo>
                  <a:lnTo>
                    <a:pt x="0" y="10441"/>
                  </a:lnTo>
                  <a:lnTo>
                    <a:pt x="9440" y="11342"/>
                  </a:lnTo>
                  <a:cubicBezTo>
                    <a:pt x="9440" y="11342"/>
                    <a:pt x="7672" y="8240"/>
                    <a:pt x="8206" y="5671"/>
                  </a:cubicBezTo>
                  <a:lnTo>
                    <a:pt x="8640" y="434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accent6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648" name="Google Shape;648;p30"/>
          <p:cNvGrpSpPr/>
          <p:nvPr/>
        </p:nvGrpSpPr>
        <p:grpSpPr>
          <a:xfrm>
            <a:off x="457200" y="1428173"/>
            <a:ext cx="659596" cy="548345"/>
            <a:chOff x="4857150" y="1419910"/>
            <a:chExt cx="659596" cy="548345"/>
          </a:xfrm>
        </p:grpSpPr>
        <p:sp>
          <p:nvSpPr>
            <p:cNvPr id="649" name="Google Shape;649;p30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0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51" name="Google Shape;651;p30"/>
          <p:cNvGrpSpPr/>
          <p:nvPr/>
        </p:nvGrpSpPr>
        <p:grpSpPr>
          <a:xfrm>
            <a:off x="446338" y="3528849"/>
            <a:ext cx="661851" cy="548345"/>
            <a:chOff x="4877639" y="1359205"/>
            <a:chExt cx="661851" cy="548345"/>
          </a:xfrm>
        </p:grpSpPr>
        <p:sp>
          <p:nvSpPr>
            <p:cNvPr id="652" name="Google Shape;652;p30"/>
            <p:cNvSpPr/>
            <p:nvPr/>
          </p:nvSpPr>
          <p:spPr>
            <a:xfrm rot="10800000">
              <a:off x="4879897" y="1359205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0"/>
            <p:cNvSpPr txBox="1"/>
            <p:nvPr/>
          </p:nvSpPr>
          <p:spPr>
            <a:xfrm>
              <a:off x="4877639" y="1522602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54" name="Google Shape;654;p30"/>
          <p:cNvGrpSpPr/>
          <p:nvPr/>
        </p:nvGrpSpPr>
        <p:grpSpPr>
          <a:xfrm>
            <a:off x="8231255" y="1400965"/>
            <a:ext cx="659593" cy="548345"/>
            <a:chOff x="5152951" y="1414611"/>
            <a:chExt cx="659593" cy="548345"/>
          </a:xfrm>
        </p:grpSpPr>
        <p:sp>
          <p:nvSpPr>
            <p:cNvPr id="655" name="Google Shape;655;p30"/>
            <p:cNvSpPr/>
            <p:nvPr/>
          </p:nvSpPr>
          <p:spPr>
            <a:xfrm rot="10800000">
              <a:off x="5152951" y="1414611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0"/>
            <p:cNvSpPr txBox="1"/>
            <p:nvPr/>
          </p:nvSpPr>
          <p:spPr>
            <a:xfrm>
              <a:off x="5152951" y="1544159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57" name="Google Shape;657;p30"/>
          <p:cNvGrpSpPr/>
          <p:nvPr/>
        </p:nvGrpSpPr>
        <p:grpSpPr>
          <a:xfrm>
            <a:off x="8265252" y="3517531"/>
            <a:ext cx="660996" cy="548345"/>
            <a:chOff x="4984426" y="1401237"/>
            <a:chExt cx="660996" cy="548345"/>
          </a:xfrm>
        </p:grpSpPr>
        <p:sp>
          <p:nvSpPr>
            <p:cNvPr id="658" name="Google Shape;658;p30"/>
            <p:cNvSpPr/>
            <p:nvPr/>
          </p:nvSpPr>
          <p:spPr>
            <a:xfrm rot="10800000">
              <a:off x="4985829" y="1401237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 txBox="1"/>
            <p:nvPr/>
          </p:nvSpPr>
          <p:spPr>
            <a:xfrm>
              <a:off x="4984426" y="1537962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04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cxnSp>
        <p:nvCxnSpPr>
          <p:cNvPr id="660" name="Google Shape;660;p30"/>
          <p:cNvCxnSpPr>
            <a:cxnSpLocks/>
          </p:cNvCxnSpPr>
          <p:nvPr/>
        </p:nvCxnSpPr>
        <p:spPr>
          <a:xfrm>
            <a:off x="2830577" y="1470803"/>
            <a:ext cx="947400" cy="735000"/>
          </a:xfrm>
          <a:prstGeom prst="bentConnector3">
            <a:avLst>
              <a:gd name="adj1" fmla="val 28578"/>
            </a:avLst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661" name="Google Shape;661;p30"/>
          <p:cNvCxnSpPr>
            <a:cxnSpLocks/>
          </p:cNvCxnSpPr>
          <p:nvPr/>
        </p:nvCxnSpPr>
        <p:spPr>
          <a:xfrm rot="10800000" flipH="1">
            <a:off x="2865143" y="3427755"/>
            <a:ext cx="539700" cy="441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662" name="Google Shape;662;p30"/>
          <p:cNvCxnSpPr>
            <a:cxnSpLocks/>
          </p:cNvCxnSpPr>
          <p:nvPr/>
        </p:nvCxnSpPr>
        <p:spPr>
          <a:xfrm flipH="1">
            <a:off x="5194193" y="1456959"/>
            <a:ext cx="1201800" cy="456900"/>
          </a:xfrm>
          <a:prstGeom prst="bentConnector3">
            <a:avLst>
              <a:gd name="adj1" fmla="val 17703"/>
            </a:avLst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663" name="Google Shape;663;p30"/>
          <p:cNvCxnSpPr>
            <a:cxnSpLocks/>
          </p:cNvCxnSpPr>
          <p:nvPr/>
        </p:nvCxnSpPr>
        <p:spPr>
          <a:xfrm rot="10800000">
            <a:off x="5924072" y="3468889"/>
            <a:ext cx="525000" cy="345900"/>
          </a:xfrm>
          <a:prstGeom prst="bentConnector3">
            <a:avLst>
              <a:gd name="adj1" fmla="val 40524"/>
            </a:avLst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664" name="Google Shape;306;p30">
            <a:extLst>
              <a:ext uri="{FF2B5EF4-FFF2-40B4-BE49-F238E27FC236}">
                <a16:creationId xmlns:a16="http://schemas.microsoft.com/office/drawing/2014/main" id="{2FAB6DC9-E761-42E2-99D9-CB4C2B5717D6}"/>
              </a:ext>
            </a:extLst>
          </p:cNvPr>
          <p:cNvSpPr txBox="1"/>
          <p:nvPr/>
        </p:nvSpPr>
        <p:spPr>
          <a:xfrm>
            <a:off x="1084487" y="3317332"/>
            <a:ext cx="1797670" cy="133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Được tạo ra từ thiên nhiên, từ các quy trình tự nhiên</a:t>
            </a:r>
            <a:endParaRPr sz="1000" i="1" dirty="0">
              <a:solidFill>
                <a:schemeClr val="dk1"/>
              </a:solidFill>
              <a:latin typeface="Medium  500 italic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306;p30">
            <a:extLst>
              <a:ext uri="{FF2B5EF4-FFF2-40B4-BE49-F238E27FC236}">
                <a16:creationId xmlns:a16="http://schemas.microsoft.com/office/drawing/2014/main" id="{FA0E43EE-3541-49A5-A31E-2CA7E6B0A9C1}"/>
              </a:ext>
            </a:extLst>
          </p:cNvPr>
          <p:cNvSpPr txBox="1"/>
          <p:nvPr/>
        </p:nvSpPr>
        <p:spPr>
          <a:xfrm>
            <a:off x="6693807" y="1446299"/>
            <a:ext cx="1571445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một khái niệm mới</a:t>
            </a:r>
            <a:endParaRPr sz="1800" dirty="0">
              <a:solidFill>
                <a:schemeClr val="dk1"/>
              </a:solidFill>
              <a:latin typeface="Medium  500 italic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306;p30">
            <a:extLst>
              <a:ext uri="{FF2B5EF4-FFF2-40B4-BE49-F238E27FC236}">
                <a16:creationId xmlns:a16="http://schemas.microsoft.com/office/drawing/2014/main" id="{64CAE063-B43C-4101-B13D-6FBDFFF8F620}"/>
              </a:ext>
            </a:extLst>
          </p:cNvPr>
          <p:cNvSpPr txBox="1"/>
          <p:nvPr/>
        </p:nvSpPr>
        <p:spPr>
          <a:xfrm>
            <a:off x="6693807" y="3587021"/>
            <a:ext cx="1571445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Đang dần được mở rộng</a:t>
            </a:r>
            <a:endParaRPr sz="1800" dirty="0">
              <a:solidFill>
                <a:schemeClr val="dk1"/>
              </a:solidFill>
              <a:latin typeface="Medium  500 italic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6" grpId="0"/>
      <p:bldP spid="664" grpId="0"/>
      <p:bldP spid="665" grpId="0"/>
      <p:bldP spid="6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/>
          <p:nvPr/>
        </p:nvSpPr>
        <p:spPr>
          <a:xfrm rot="10800000">
            <a:off x="845368" y="3594033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29"/>
          <p:cNvSpPr/>
          <p:nvPr/>
        </p:nvSpPr>
        <p:spPr>
          <a:xfrm rot="10800000">
            <a:off x="842110" y="2123922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9"/>
          <p:cNvSpPr/>
          <p:nvPr/>
        </p:nvSpPr>
        <p:spPr>
          <a:xfrm rot="10800000">
            <a:off x="875303" y="712321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29"/>
          <p:cNvSpPr txBox="1">
            <a:spLocks noGrp="1"/>
          </p:cNvSpPr>
          <p:nvPr>
            <p:ph type="title"/>
          </p:nvPr>
        </p:nvSpPr>
        <p:spPr>
          <a:xfrm>
            <a:off x="466626" y="70521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MỘT SỐ DẠNG NĂNG LƯỢNG TÁI TẠO</a:t>
            </a:r>
            <a:endParaRPr b="1" dirty="0">
              <a:latin typeface="Medium  500 italic"/>
            </a:endParaRPr>
          </a:p>
        </p:txBody>
      </p:sp>
      <p:grpSp>
        <p:nvGrpSpPr>
          <p:cNvPr id="233" name="Google Shape;233;p29"/>
          <p:cNvGrpSpPr/>
          <p:nvPr/>
        </p:nvGrpSpPr>
        <p:grpSpPr>
          <a:xfrm>
            <a:off x="1138023" y="876077"/>
            <a:ext cx="546005" cy="522910"/>
            <a:chOff x="1184900" y="345750"/>
            <a:chExt cx="5224925" cy="5003925"/>
          </a:xfrm>
        </p:grpSpPr>
        <p:sp>
          <p:nvSpPr>
            <p:cNvPr id="234" name="Google Shape;234;p29"/>
            <p:cNvSpPr/>
            <p:nvPr/>
          </p:nvSpPr>
          <p:spPr>
            <a:xfrm>
              <a:off x="4595300" y="761100"/>
              <a:ext cx="1074050" cy="897625"/>
            </a:xfrm>
            <a:custGeom>
              <a:avLst/>
              <a:gdLst/>
              <a:ahLst/>
              <a:cxnLst/>
              <a:rect l="l" t="t" r="r" b="b"/>
              <a:pathLst>
                <a:path w="42962" h="35905" extrusionOk="0">
                  <a:moveTo>
                    <a:pt x="22476" y="6123"/>
                  </a:moveTo>
                  <a:cubicBezTo>
                    <a:pt x="27663" y="6123"/>
                    <a:pt x="32458" y="9548"/>
                    <a:pt x="33893" y="14898"/>
                  </a:cubicBezTo>
                  <a:cubicBezTo>
                    <a:pt x="35589" y="21193"/>
                    <a:pt x="31838" y="27685"/>
                    <a:pt x="25542" y="29381"/>
                  </a:cubicBezTo>
                  <a:cubicBezTo>
                    <a:pt x="24513" y="29657"/>
                    <a:pt x="23479" y="29789"/>
                    <a:pt x="22463" y="29789"/>
                  </a:cubicBezTo>
                  <a:cubicBezTo>
                    <a:pt x="17229" y="29789"/>
                    <a:pt x="12447" y="26296"/>
                    <a:pt x="11026" y="20998"/>
                  </a:cubicBezTo>
                  <a:cubicBezTo>
                    <a:pt x="9037" y="13528"/>
                    <a:pt x="14680" y="6123"/>
                    <a:pt x="22476" y="6123"/>
                  </a:cubicBezTo>
                  <a:close/>
                  <a:moveTo>
                    <a:pt x="22502" y="1"/>
                  </a:moveTo>
                  <a:cubicBezTo>
                    <a:pt x="16291" y="1"/>
                    <a:pt x="10244" y="3224"/>
                    <a:pt x="6916" y="8961"/>
                  </a:cubicBezTo>
                  <a:cubicBezTo>
                    <a:pt x="1" y="20965"/>
                    <a:pt x="8776" y="35905"/>
                    <a:pt x="22443" y="35905"/>
                  </a:cubicBezTo>
                  <a:cubicBezTo>
                    <a:pt x="28576" y="35905"/>
                    <a:pt x="34643" y="32741"/>
                    <a:pt x="38003" y="26934"/>
                  </a:cubicBezTo>
                  <a:cubicBezTo>
                    <a:pt x="42961" y="18323"/>
                    <a:pt x="40026" y="7362"/>
                    <a:pt x="31446" y="2404"/>
                  </a:cubicBezTo>
                  <a:cubicBezTo>
                    <a:pt x="28626" y="774"/>
                    <a:pt x="25545" y="1"/>
                    <a:pt x="22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387350" y="739600"/>
              <a:ext cx="241425" cy="190900"/>
            </a:xfrm>
            <a:custGeom>
              <a:avLst/>
              <a:gdLst/>
              <a:ahLst/>
              <a:cxnLst/>
              <a:rect l="l" t="t" r="r" b="b"/>
              <a:pathLst>
                <a:path w="9657" h="7636" extrusionOk="0">
                  <a:moveTo>
                    <a:pt x="3528" y="1"/>
                  </a:moveTo>
                  <a:cubicBezTo>
                    <a:pt x="2467" y="1"/>
                    <a:pt x="1421" y="546"/>
                    <a:pt x="849" y="1535"/>
                  </a:cubicBezTo>
                  <a:cubicBezTo>
                    <a:pt x="1" y="3003"/>
                    <a:pt x="490" y="4895"/>
                    <a:pt x="1991" y="5711"/>
                  </a:cubicBezTo>
                  <a:cubicBezTo>
                    <a:pt x="4274" y="6983"/>
                    <a:pt x="4861" y="7635"/>
                    <a:pt x="6166" y="7635"/>
                  </a:cubicBezTo>
                  <a:cubicBezTo>
                    <a:pt x="7210" y="7635"/>
                    <a:pt x="8254" y="7113"/>
                    <a:pt x="8808" y="6135"/>
                  </a:cubicBezTo>
                  <a:cubicBezTo>
                    <a:pt x="9656" y="4667"/>
                    <a:pt x="9167" y="2775"/>
                    <a:pt x="7699" y="1959"/>
                  </a:cubicBezTo>
                  <a:lnTo>
                    <a:pt x="5024" y="394"/>
                  </a:lnTo>
                  <a:cubicBezTo>
                    <a:pt x="4557" y="128"/>
                    <a:pt x="4041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7350" y="1488475"/>
              <a:ext cx="241425" cy="191250"/>
            </a:xfrm>
            <a:custGeom>
              <a:avLst/>
              <a:gdLst/>
              <a:ahLst/>
              <a:cxnLst/>
              <a:rect l="l" t="t" r="r" b="b"/>
              <a:pathLst>
                <a:path w="9657" h="7650" extrusionOk="0">
                  <a:moveTo>
                    <a:pt x="6172" y="1"/>
                  </a:moveTo>
                  <a:cubicBezTo>
                    <a:pt x="5650" y="1"/>
                    <a:pt x="5120" y="135"/>
                    <a:pt x="4633" y="416"/>
                  </a:cubicBezTo>
                  <a:lnTo>
                    <a:pt x="1991" y="1949"/>
                  </a:lnTo>
                  <a:cubicBezTo>
                    <a:pt x="523" y="2798"/>
                    <a:pt x="1" y="4657"/>
                    <a:pt x="849" y="6125"/>
                  </a:cubicBezTo>
                  <a:cubicBezTo>
                    <a:pt x="1416" y="7106"/>
                    <a:pt x="2448" y="7649"/>
                    <a:pt x="3499" y="7649"/>
                  </a:cubicBezTo>
                  <a:cubicBezTo>
                    <a:pt x="4021" y="7649"/>
                    <a:pt x="4548" y="7515"/>
                    <a:pt x="5024" y="7234"/>
                  </a:cubicBezTo>
                  <a:lnTo>
                    <a:pt x="7699" y="5701"/>
                  </a:lnTo>
                  <a:cubicBezTo>
                    <a:pt x="9167" y="4853"/>
                    <a:pt x="9656" y="2993"/>
                    <a:pt x="8808" y="1525"/>
                  </a:cubicBezTo>
                  <a:cubicBezTo>
                    <a:pt x="8242" y="545"/>
                    <a:pt x="7223" y="1"/>
                    <a:pt x="6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5080525" y="1843825"/>
              <a:ext cx="153350" cy="230000"/>
            </a:xfrm>
            <a:custGeom>
              <a:avLst/>
              <a:gdLst/>
              <a:ahLst/>
              <a:cxnLst/>
              <a:rect l="l" t="t" r="r" b="b"/>
              <a:pathLst>
                <a:path w="6134" h="9200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6133"/>
                  </a:lnTo>
                  <a:cubicBezTo>
                    <a:pt x="1" y="7829"/>
                    <a:pt x="1371" y="9199"/>
                    <a:pt x="3067" y="9199"/>
                  </a:cubicBezTo>
                  <a:cubicBezTo>
                    <a:pt x="4763" y="9199"/>
                    <a:pt x="6133" y="7829"/>
                    <a:pt x="6133" y="6133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5684825" y="1488475"/>
              <a:ext cx="241400" cy="191450"/>
            </a:xfrm>
            <a:custGeom>
              <a:avLst/>
              <a:gdLst/>
              <a:ahLst/>
              <a:cxnLst/>
              <a:rect l="l" t="t" r="r" b="b"/>
              <a:pathLst>
                <a:path w="9656" h="7658" extrusionOk="0">
                  <a:moveTo>
                    <a:pt x="3499" y="1"/>
                  </a:moveTo>
                  <a:cubicBezTo>
                    <a:pt x="2448" y="1"/>
                    <a:pt x="1415" y="545"/>
                    <a:pt x="848" y="1525"/>
                  </a:cubicBezTo>
                  <a:cubicBezTo>
                    <a:pt x="0" y="2993"/>
                    <a:pt x="489" y="4885"/>
                    <a:pt x="1990" y="5701"/>
                  </a:cubicBezTo>
                  <a:cubicBezTo>
                    <a:pt x="4273" y="6973"/>
                    <a:pt x="4860" y="7658"/>
                    <a:pt x="6165" y="7658"/>
                  </a:cubicBezTo>
                  <a:cubicBezTo>
                    <a:pt x="7209" y="7658"/>
                    <a:pt x="8253" y="7103"/>
                    <a:pt x="8807" y="6125"/>
                  </a:cubicBezTo>
                  <a:cubicBezTo>
                    <a:pt x="9656" y="4657"/>
                    <a:pt x="9166" y="2798"/>
                    <a:pt x="7698" y="1949"/>
                  </a:cubicBezTo>
                  <a:lnTo>
                    <a:pt x="5024" y="416"/>
                  </a:lnTo>
                  <a:cubicBezTo>
                    <a:pt x="4547" y="135"/>
                    <a:pt x="4021" y="1"/>
                    <a:pt x="3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5684825" y="739600"/>
              <a:ext cx="241400" cy="191500"/>
            </a:xfrm>
            <a:custGeom>
              <a:avLst/>
              <a:gdLst/>
              <a:ahLst/>
              <a:cxnLst/>
              <a:rect l="l" t="t" r="r" b="b"/>
              <a:pathLst>
                <a:path w="9656" h="7660" extrusionOk="0">
                  <a:moveTo>
                    <a:pt x="6143" y="1"/>
                  </a:moveTo>
                  <a:cubicBezTo>
                    <a:pt x="5630" y="1"/>
                    <a:pt x="5110" y="128"/>
                    <a:pt x="4632" y="394"/>
                  </a:cubicBezTo>
                  <a:lnTo>
                    <a:pt x="1990" y="1959"/>
                  </a:lnTo>
                  <a:cubicBezTo>
                    <a:pt x="522" y="2775"/>
                    <a:pt x="0" y="4667"/>
                    <a:pt x="848" y="6135"/>
                  </a:cubicBezTo>
                  <a:cubicBezTo>
                    <a:pt x="1415" y="7116"/>
                    <a:pt x="2448" y="7659"/>
                    <a:pt x="3499" y="7659"/>
                  </a:cubicBezTo>
                  <a:cubicBezTo>
                    <a:pt x="4021" y="7659"/>
                    <a:pt x="4547" y="7525"/>
                    <a:pt x="5024" y="7244"/>
                  </a:cubicBezTo>
                  <a:lnTo>
                    <a:pt x="7698" y="5711"/>
                  </a:lnTo>
                  <a:cubicBezTo>
                    <a:pt x="9166" y="4863"/>
                    <a:pt x="9656" y="3003"/>
                    <a:pt x="8807" y="1535"/>
                  </a:cubicBezTo>
                  <a:cubicBezTo>
                    <a:pt x="8236" y="546"/>
                    <a:pt x="7204" y="1"/>
                    <a:pt x="6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5080525" y="345750"/>
              <a:ext cx="153350" cy="230000"/>
            </a:xfrm>
            <a:custGeom>
              <a:avLst/>
              <a:gdLst/>
              <a:ahLst/>
              <a:cxnLst/>
              <a:rect l="l" t="t" r="r" b="b"/>
              <a:pathLst>
                <a:path w="6134" h="9200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6133"/>
                  </a:lnTo>
                  <a:cubicBezTo>
                    <a:pt x="1" y="7830"/>
                    <a:pt x="1371" y="9200"/>
                    <a:pt x="3067" y="9200"/>
                  </a:cubicBezTo>
                  <a:cubicBezTo>
                    <a:pt x="4763" y="9200"/>
                    <a:pt x="6133" y="7830"/>
                    <a:pt x="6133" y="6133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062600" y="4411400"/>
              <a:ext cx="402050" cy="637625"/>
            </a:xfrm>
            <a:custGeom>
              <a:avLst/>
              <a:gdLst/>
              <a:ahLst/>
              <a:cxnLst/>
              <a:rect l="l" t="t" r="r" b="b"/>
              <a:pathLst>
                <a:path w="16082" h="25505" extrusionOk="0">
                  <a:moveTo>
                    <a:pt x="8958" y="0"/>
                  </a:moveTo>
                  <a:cubicBezTo>
                    <a:pt x="7877" y="0"/>
                    <a:pt x="6824" y="585"/>
                    <a:pt x="6263" y="1616"/>
                  </a:cubicBezTo>
                  <a:lnTo>
                    <a:pt x="1077" y="11304"/>
                  </a:lnTo>
                  <a:cubicBezTo>
                    <a:pt x="0" y="13326"/>
                    <a:pt x="1468" y="15805"/>
                    <a:pt x="3784" y="15805"/>
                  </a:cubicBezTo>
                  <a:lnTo>
                    <a:pt x="7209" y="15805"/>
                  </a:lnTo>
                  <a:lnTo>
                    <a:pt x="4436" y="20992"/>
                  </a:lnTo>
                  <a:cubicBezTo>
                    <a:pt x="3621" y="22493"/>
                    <a:pt x="4175" y="24352"/>
                    <a:pt x="5676" y="25135"/>
                  </a:cubicBezTo>
                  <a:cubicBezTo>
                    <a:pt x="6139" y="25386"/>
                    <a:pt x="6632" y="25504"/>
                    <a:pt x="7118" y="25504"/>
                  </a:cubicBezTo>
                  <a:cubicBezTo>
                    <a:pt x="8207" y="25504"/>
                    <a:pt x="9255" y="24910"/>
                    <a:pt x="9819" y="23895"/>
                  </a:cubicBezTo>
                  <a:lnTo>
                    <a:pt x="15005" y="14207"/>
                  </a:lnTo>
                  <a:cubicBezTo>
                    <a:pt x="16082" y="12152"/>
                    <a:pt x="14614" y="9706"/>
                    <a:pt x="12298" y="9706"/>
                  </a:cubicBezTo>
                  <a:lnTo>
                    <a:pt x="8873" y="9706"/>
                  </a:lnTo>
                  <a:lnTo>
                    <a:pt x="11678" y="4519"/>
                  </a:lnTo>
                  <a:cubicBezTo>
                    <a:pt x="12461" y="3018"/>
                    <a:pt x="11906" y="1159"/>
                    <a:pt x="10406" y="376"/>
                  </a:cubicBezTo>
                  <a:cubicBezTo>
                    <a:pt x="9947" y="121"/>
                    <a:pt x="9449" y="0"/>
                    <a:pt x="8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1184900" y="1483375"/>
              <a:ext cx="5224925" cy="3866300"/>
            </a:xfrm>
            <a:custGeom>
              <a:avLst/>
              <a:gdLst/>
              <a:ahLst/>
              <a:cxnLst/>
              <a:rect l="l" t="t" r="r" b="b"/>
              <a:pathLst>
                <a:path w="208997" h="154652" extrusionOk="0">
                  <a:moveTo>
                    <a:pt x="48245" y="6133"/>
                  </a:moveTo>
                  <a:lnTo>
                    <a:pt x="46745" y="23813"/>
                  </a:lnTo>
                  <a:lnTo>
                    <a:pt x="24824" y="23813"/>
                  </a:lnTo>
                  <a:lnTo>
                    <a:pt x="29359" y="6133"/>
                  </a:lnTo>
                  <a:close/>
                  <a:moveTo>
                    <a:pt x="73395" y="6133"/>
                  </a:moveTo>
                  <a:lnTo>
                    <a:pt x="74896" y="23813"/>
                  </a:lnTo>
                  <a:lnTo>
                    <a:pt x="52877" y="23813"/>
                  </a:lnTo>
                  <a:lnTo>
                    <a:pt x="54411" y="6133"/>
                  </a:lnTo>
                  <a:close/>
                  <a:moveTo>
                    <a:pt x="98415" y="6133"/>
                  </a:moveTo>
                  <a:lnTo>
                    <a:pt x="102949" y="23813"/>
                  </a:lnTo>
                  <a:lnTo>
                    <a:pt x="81028" y="23813"/>
                  </a:lnTo>
                  <a:lnTo>
                    <a:pt x="79528" y="6133"/>
                  </a:lnTo>
                  <a:close/>
                  <a:moveTo>
                    <a:pt x="46223" y="29913"/>
                  </a:moveTo>
                  <a:lnTo>
                    <a:pt x="44722" y="47593"/>
                  </a:lnTo>
                  <a:lnTo>
                    <a:pt x="18757" y="47593"/>
                  </a:lnTo>
                  <a:lnTo>
                    <a:pt x="23259" y="29913"/>
                  </a:lnTo>
                  <a:close/>
                  <a:moveTo>
                    <a:pt x="75418" y="29913"/>
                  </a:moveTo>
                  <a:lnTo>
                    <a:pt x="76918" y="47593"/>
                  </a:lnTo>
                  <a:lnTo>
                    <a:pt x="50855" y="47593"/>
                  </a:lnTo>
                  <a:lnTo>
                    <a:pt x="52356" y="29913"/>
                  </a:lnTo>
                  <a:close/>
                  <a:moveTo>
                    <a:pt x="104515" y="29913"/>
                  </a:moveTo>
                  <a:lnTo>
                    <a:pt x="109049" y="47593"/>
                  </a:lnTo>
                  <a:lnTo>
                    <a:pt x="83051" y="47593"/>
                  </a:lnTo>
                  <a:lnTo>
                    <a:pt x="81550" y="29913"/>
                  </a:lnTo>
                  <a:close/>
                  <a:moveTo>
                    <a:pt x="44201" y="53725"/>
                  </a:moveTo>
                  <a:lnTo>
                    <a:pt x="42700" y="71373"/>
                  </a:lnTo>
                  <a:lnTo>
                    <a:pt x="12657" y="71373"/>
                  </a:lnTo>
                  <a:lnTo>
                    <a:pt x="17191" y="53725"/>
                  </a:lnTo>
                  <a:close/>
                  <a:moveTo>
                    <a:pt x="77440" y="53725"/>
                  </a:moveTo>
                  <a:lnTo>
                    <a:pt x="78941" y="71373"/>
                  </a:lnTo>
                  <a:lnTo>
                    <a:pt x="48833" y="71373"/>
                  </a:lnTo>
                  <a:lnTo>
                    <a:pt x="50333" y="53725"/>
                  </a:lnTo>
                  <a:close/>
                  <a:moveTo>
                    <a:pt x="110615" y="53693"/>
                  </a:moveTo>
                  <a:lnTo>
                    <a:pt x="115116" y="71373"/>
                  </a:lnTo>
                  <a:lnTo>
                    <a:pt x="85106" y="71373"/>
                  </a:lnTo>
                  <a:lnTo>
                    <a:pt x="83573" y="53693"/>
                  </a:lnTo>
                  <a:close/>
                  <a:moveTo>
                    <a:pt x="136123" y="68437"/>
                  </a:moveTo>
                  <a:cubicBezTo>
                    <a:pt x="136711" y="68437"/>
                    <a:pt x="137200" y="68926"/>
                    <a:pt x="137200" y="69546"/>
                  </a:cubicBezTo>
                  <a:lnTo>
                    <a:pt x="137200" y="77147"/>
                  </a:lnTo>
                  <a:cubicBezTo>
                    <a:pt x="133416" y="77603"/>
                    <a:pt x="130480" y="80833"/>
                    <a:pt x="130480" y="84714"/>
                  </a:cubicBezTo>
                  <a:lnTo>
                    <a:pt x="130480" y="91923"/>
                  </a:lnTo>
                  <a:lnTo>
                    <a:pt x="126696" y="91923"/>
                  </a:lnTo>
                  <a:lnTo>
                    <a:pt x="120694" y="68437"/>
                  </a:lnTo>
                  <a:close/>
                  <a:moveTo>
                    <a:pt x="142419" y="83214"/>
                  </a:moveTo>
                  <a:cubicBezTo>
                    <a:pt x="143234" y="83214"/>
                    <a:pt x="143920" y="83866"/>
                    <a:pt x="143920" y="84714"/>
                  </a:cubicBezTo>
                  <a:lnTo>
                    <a:pt x="143920" y="91923"/>
                  </a:lnTo>
                  <a:lnTo>
                    <a:pt x="136613" y="91923"/>
                  </a:lnTo>
                  <a:lnTo>
                    <a:pt x="136613" y="84714"/>
                  </a:lnTo>
                  <a:cubicBezTo>
                    <a:pt x="136613" y="83899"/>
                    <a:pt x="137298" y="83214"/>
                    <a:pt x="138113" y="83214"/>
                  </a:cubicBezTo>
                  <a:close/>
                  <a:moveTo>
                    <a:pt x="177714" y="45668"/>
                  </a:moveTo>
                  <a:cubicBezTo>
                    <a:pt x="180617" y="45668"/>
                    <a:pt x="182965" y="48050"/>
                    <a:pt x="182965" y="50953"/>
                  </a:cubicBezTo>
                  <a:lnTo>
                    <a:pt x="182965" y="77147"/>
                  </a:lnTo>
                  <a:cubicBezTo>
                    <a:pt x="179214" y="77603"/>
                    <a:pt x="176246" y="80833"/>
                    <a:pt x="176246" y="84714"/>
                  </a:cubicBezTo>
                  <a:lnTo>
                    <a:pt x="176246" y="91923"/>
                  </a:lnTo>
                  <a:lnTo>
                    <a:pt x="150052" y="91923"/>
                  </a:lnTo>
                  <a:lnTo>
                    <a:pt x="150052" y="84714"/>
                  </a:lnTo>
                  <a:cubicBezTo>
                    <a:pt x="150052" y="80833"/>
                    <a:pt x="147116" y="77603"/>
                    <a:pt x="143332" y="77147"/>
                  </a:cubicBezTo>
                  <a:lnTo>
                    <a:pt x="143332" y="69546"/>
                  </a:lnTo>
                  <a:cubicBezTo>
                    <a:pt x="143332" y="65566"/>
                    <a:pt x="140103" y="62304"/>
                    <a:pt x="136123" y="62304"/>
                  </a:cubicBezTo>
                  <a:lnTo>
                    <a:pt x="119128" y="62304"/>
                  </a:lnTo>
                  <a:lnTo>
                    <a:pt x="114855" y="45668"/>
                  </a:lnTo>
                  <a:close/>
                  <a:moveTo>
                    <a:pt x="188185" y="83214"/>
                  </a:moveTo>
                  <a:cubicBezTo>
                    <a:pt x="189000" y="83214"/>
                    <a:pt x="189685" y="83899"/>
                    <a:pt x="189685" y="84714"/>
                  </a:cubicBezTo>
                  <a:lnTo>
                    <a:pt x="189685" y="91923"/>
                  </a:lnTo>
                  <a:lnTo>
                    <a:pt x="182378" y="91923"/>
                  </a:lnTo>
                  <a:lnTo>
                    <a:pt x="182378" y="84714"/>
                  </a:lnTo>
                  <a:cubicBezTo>
                    <a:pt x="182378" y="83899"/>
                    <a:pt x="183063" y="83214"/>
                    <a:pt x="183879" y="83214"/>
                  </a:cubicBezTo>
                  <a:close/>
                  <a:moveTo>
                    <a:pt x="42178" y="77505"/>
                  </a:moveTo>
                  <a:lnTo>
                    <a:pt x="40678" y="95185"/>
                  </a:lnTo>
                  <a:lnTo>
                    <a:pt x="6557" y="95185"/>
                  </a:lnTo>
                  <a:lnTo>
                    <a:pt x="11091" y="77505"/>
                  </a:lnTo>
                  <a:close/>
                  <a:moveTo>
                    <a:pt x="79463" y="77505"/>
                  </a:moveTo>
                  <a:lnTo>
                    <a:pt x="80996" y="95185"/>
                  </a:lnTo>
                  <a:lnTo>
                    <a:pt x="46810" y="95185"/>
                  </a:lnTo>
                  <a:lnTo>
                    <a:pt x="48311" y="77505"/>
                  </a:lnTo>
                  <a:close/>
                  <a:moveTo>
                    <a:pt x="116682" y="77505"/>
                  </a:moveTo>
                  <a:lnTo>
                    <a:pt x="121216" y="95185"/>
                  </a:lnTo>
                  <a:lnTo>
                    <a:pt x="87128" y="95185"/>
                  </a:lnTo>
                  <a:lnTo>
                    <a:pt x="85595" y="77505"/>
                  </a:lnTo>
                  <a:close/>
                  <a:moveTo>
                    <a:pt x="202864" y="98023"/>
                  </a:moveTo>
                  <a:lnTo>
                    <a:pt x="202864" y="105102"/>
                  </a:lnTo>
                  <a:lnTo>
                    <a:pt x="123434" y="105102"/>
                  </a:lnTo>
                  <a:lnTo>
                    <a:pt x="123434" y="101155"/>
                  </a:lnTo>
                  <a:cubicBezTo>
                    <a:pt x="124609" y="100894"/>
                    <a:pt x="125652" y="100209"/>
                    <a:pt x="126435" y="99230"/>
                  </a:cubicBezTo>
                  <a:cubicBezTo>
                    <a:pt x="126729" y="98871"/>
                    <a:pt x="126957" y="98447"/>
                    <a:pt x="127120" y="98023"/>
                  </a:cubicBezTo>
                  <a:close/>
                  <a:moveTo>
                    <a:pt x="101024" y="101285"/>
                  </a:moveTo>
                  <a:lnTo>
                    <a:pt x="101024" y="148519"/>
                  </a:lnTo>
                  <a:lnTo>
                    <a:pt x="94664" y="148519"/>
                  </a:lnTo>
                  <a:lnTo>
                    <a:pt x="94664" y="101285"/>
                  </a:lnTo>
                  <a:close/>
                  <a:moveTo>
                    <a:pt x="29032" y="1"/>
                  </a:moveTo>
                  <a:cubicBezTo>
                    <a:pt x="26423" y="1"/>
                    <a:pt x="24139" y="1762"/>
                    <a:pt x="23487" y="4306"/>
                  </a:cubicBezTo>
                  <a:lnTo>
                    <a:pt x="392" y="94631"/>
                  </a:lnTo>
                  <a:cubicBezTo>
                    <a:pt x="1" y="96262"/>
                    <a:pt x="327" y="97925"/>
                    <a:pt x="1338" y="99230"/>
                  </a:cubicBezTo>
                  <a:cubicBezTo>
                    <a:pt x="2382" y="100535"/>
                    <a:pt x="3915" y="101285"/>
                    <a:pt x="5579" y="101285"/>
                  </a:cubicBezTo>
                  <a:lnTo>
                    <a:pt x="17844" y="101285"/>
                  </a:lnTo>
                  <a:lnTo>
                    <a:pt x="17844" y="124119"/>
                  </a:lnTo>
                  <a:cubicBezTo>
                    <a:pt x="17844" y="125815"/>
                    <a:pt x="19214" y="127185"/>
                    <a:pt x="20877" y="127185"/>
                  </a:cubicBezTo>
                  <a:cubicBezTo>
                    <a:pt x="22574" y="127185"/>
                    <a:pt x="23944" y="125815"/>
                    <a:pt x="23944" y="124119"/>
                  </a:cubicBezTo>
                  <a:lnTo>
                    <a:pt x="23944" y="101285"/>
                  </a:lnTo>
                  <a:lnTo>
                    <a:pt x="30305" y="101285"/>
                  </a:lnTo>
                  <a:lnTo>
                    <a:pt x="30305" y="148519"/>
                  </a:lnTo>
                  <a:lnTo>
                    <a:pt x="23944" y="148519"/>
                  </a:lnTo>
                  <a:lnTo>
                    <a:pt x="23944" y="138407"/>
                  </a:lnTo>
                  <a:cubicBezTo>
                    <a:pt x="23944" y="136710"/>
                    <a:pt x="22574" y="135340"/>
                    <a:pt x="20877" y="135340"/>
                  </a:cubicBezTo>
                  <a:cubicBezTo>
                    <a:pt x="19214" y="135340"/>
                    <a:pt x="17844" y="136710"/>
                    <a:pt x="17844" y="138407"/>
                  </a:cubicBezTo>
                  <a:lnTo>
                    <a:pt x="17844" y="150345"/>
                  </a:lnTo>
                  <a:cubicBezTo>
                    <a:pt x="17844" y="152727"/>
                    <a:pt x="19768" y="154651"/>
                    <a:pt x="22150" y="154651"/>
                  </a:cubicBezTo>
                  <a:lnTo>
                    <a:pt x="32131" y="154651"/>
                  </a:lnTo>
                  <a:cubicBezTo>
                    <a:pt x="34480" y="154651"/>
                    <a:pt x="36437" y="152727"/>
                    <a:pt x="36437" y="150345"/>
                  </a:cubicBezTo>
                  <a:lnTo>
                    <a:pt x="36437" y="101285"/>
                  </a:lnTo>
                  <a:lnTo>
                    <a:pt x="88564" y="101285"/>
                  </a:lnTo>
                  <a:lnTo>
                    <a:pt x="88564" y="150345"/>
                  </a:lnTo>
                  <a:cubicBezTo>
                    <a:pt x="88564" y="152727"/>
                    <a:pt x="90488" y="154651"/>
                    <a:pt x="92869" y="154651"/>
                  </a:cubicBezTo>
                  <a:lnTo>
                    <a:pt x="102851" y="154651"/>
                  </a:lnTo>
                  <a:cubicBezTo>
                    <a:pt x="105200" y="154651"/>
                    <a:pt x="107157" y="152727"/>
                    <a:pt x="107157" y="150345"/>
                  </a:cubicBezTo>
                  <a:lnTo>
                    <a:pt x="107157" y="101285"/>
                  </a:lnTo>
                  <a:lnTo>
                    <a:pt x="117302" y="101285"/>
                  </a:lnTo>
                  <a:lnTo>
                    <a:pt x="117302" y="105982"/>
                  </a:lnTo>
                  <a:cubicBezTo>
                    <a:pt x="117302" y="108853"/>
                    <a:pt x="119650" y="111202"/>
                    <a:pt x="122553" y="111202"/>
                  </a:cubicBezTo>
                  <a:lnTo>
                    <a:pt x="125489" y="111202"/>
                  </a:lnTo>
                  <a:lnTo>
                    <a:pt x="125489" y="149400"/>
                  </a:lnTo>
                  <a:cubicBezTo>
                    <a:pt x="125489" y="152303"/>
                    <a:pt x="127838" y="154651"/>
                    <a:pt x="130741" y="154651"/>
                  </a:cubicBezTo>
                  <a:lnTo>
                    <a:pt x="195557" y="154651"/>
                  </a:lnTo>
                  <a:cubicBezTo>
                    <a:pt x="198460" y="154651"/>
                    <a:pt x="200809" y="152303"/>
                    <a:pt x="200809" y="149400"/>
                  </a:cubicBezTo>
                  <a:lnTo>
                    <a:pt x="200809" y="138929"/>
                  </a:lnTo>
                  <a:cubicBezTo>
                    <a:pt x="200809" y="137232"/>
                    <a:pt x="199439" y="135862"/>
                    <a:pt x="197742" y="135862"/>
                  </a:cubicBezTo>
                  <a:cubicBezTo>
                    <a:pt x="196046" y="135862"/>
                    <a:pt x="194676" y="137232"/>
                    <a:pt x="194676" y="138929"/>
                  </a:cubicBezTo>
                  <a:lnTo>
                    <a:pt x="194676" y="148519"/>
                  </a:lnTo>
                  <a:lnTo>
                    <a:pt x="131622" y="148519"/>
                  </a:lnTo>
                  <a:lnTo>
                    <a:pt x="131622" y="111202"/>
                  </a:lnTo>
                  <a:lnTo>
                    <a:pt x="194676" y="111202"/>
                  </a:lnTo>
                  <a:lnTo>
                    <a:pt x="194676" y="124641"/>
                  </a:lnTo>
                  <a:cubicBezTo>
                    <a:pt x="194676" y="126337"/>
                    <a:pt x="196046" y="127707"/>
                    <a:pt x="197742" y="127707"/>
                  </a:cubicBezTo>
                  <a:cubicBezTo>
                    <a:pt x="199439" y="127707"/>
                    <a:pt x="200809" y="126337"/>
                    <a:pt x="200809" y="124641"/>
                  </a:cubicBezTo>
                  <a:lnTo>
                    <a:pt x="200809" y="111202"/>
                  </a:lnTo>
                  <a:lnTo>
                    <a:pt x="203744" y="111202"/>
                  </a:lnTo>
                  <a:cubicBezTo>
                    <a:pt x="206648" y="111202"/>
                    <a:pt x="208996" y="108853"/>
                    <a:pt x="208996" y="105982"/>
                  </a:cubicBezTo>
                  <a:lnTo>
                    <a:pt x="208996" y="97142"/>
                  </a:lnTo>
                  <a:cubicBezTo>
                    <a:pt x="208996" y="94272"/>
                    <a:pt x="206648" y="91923"/>
                    <a:pt x="203777" y="91923"/>
                  </a:cubicBezTo>
                  <a:lnTo>
                    <a:pt x="195818" y="91923"/>
                  </a:lnTo>
                  <a:lnTo>
                    <a:pt x="195818" y="84714"/>
                  </a:lnTo>
                  <a:cubicBezTo>
                    <a:pt x="195818" y="80833"/>
                    <a:pt x="192882" y="77603"/>
                    <a:pt x="189098" y="77147"/>
                  </a:cubicBezTo>
                  <a:lnTo>
                    <a:pt x="189098" y="50920"/>
                  </a:lnTo>
                  <a:cubicBezTo>
                    <a:pt x="189098" y="44657"/>
                    <a:pt x="183977" y="39568"/>
                    <a:pt x="177714" y="39568"/>
                  </a:cubicBezTo>
                  <a:lnTo>
                    <a:pt x="113289" y="39568"/>
                  </a:lnTo>
                  <a:lnTo>
                    <a:pt x="104286" y="4306"/>
                  </a:lnTo>
                  <a:cubicBezTo>
                    <a:pt x="103634" y="1762"/>
                    <a:pt x="101351" y="1"/>
                    <a:pt x="9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3" name="Google Shape;243;p29"/>
          <p:cNvGrpSpPr/>
          <p:nvPr/>
        </p:nvGrpSpPr>
        <p:grpSpPr>
          <a:xfrm>
            <a:off x="1015916" y="2289931"/>
            <a:ext cx="679376" cy="523021"/>
            <a:chOff x="1171048" y="823649"/>
            <a:chExt cx="5258324" cy="4048151"/>
          </a:xfrm>
        </p:grpSpPr>
        <p:sp>
          <p:nvSpPr>
            <p:cNvPr id="244" name="Google Shape;244;p29"/>
            <p:cNvSpPr/>
            <p:nvPr/>
          </p:nvSpPr>
          <p:spPr>
            <a:xfrm>
              <a:off x="1171048" y="823649"/>
              <a:ext cx="5258324" cy="4048151"/>
            </a:xfrm>
            <a:custGeom>
              <a:avLst/>
              <a:gdLst/>
              <a:ahLst/>
              <a:cxnLst/>
              <a:rect l="l" t="t" r="r" b="b"/>
              <a:pathLst>
                <a:path w="210333" h="161926" extrusionOk="0">
                  <a:moveTo>
                    <a:pt x="161371" y="6133"/>
                  </a:moveTo>
                  <a:cubicBezTo>
                    <a:pt x="162153" y="6133"/>
                    <a:pt x="162838" y="6655"/>
                    <a:pt x="163034" y="7437"/>
                  </a:cubicBezTo>
                  <a:lnTo>
                    <a:pt x="169852" y="36502"/>
                  </a:lnTo>
                  <a:cubicBezTo>
                    <a:pt x="169917" y="36697"/>
                    <a:pt x="169884" y="36926"/>
                    <a:pt x="169754" y="37089"/>
                  </a:cubicBezTo>
                  <a:lnTo>
                    <a:pt x="164959" y="44070"/>
                  </a:lnTo>
                  <a:cubicBezTo>
                    <a:pt x="163813" y="43682"/>
                    <a:pt x="162610" y="43486"/>
                    <a:pt x="161408" y="43486"/>
                  </a:cubicBezTo>
                  <a:cubicBezTo>
                    <a:pt x="160180" y="43486"/>
                    <a:pt x="158952" y="43690"/>
                    <a:pt x="157782" y="44102"/>
                  </a:cubicBezTo>
                  <a:lnTo>
                    <a:pt x="152987" y="37121"/>
                  </a:lnTo>
                  <a:cubicBezTo>
                    <a:pt x="152857" y="36926"/>
                    <a:pt x="152824" y="36697"/>
                    <a:pt x="152889" y="36502"/>
                  </a:cubicBezTo>
                  <a:lnTo>
                    <a:pt x="159707" y="7437"/>
                  </a:lnTo>
                  <a:cubicBezTo>
                    <a:pt x="159903" y="6655"/>
                    <a:pt x="160588" y="6133"/>
                    <a:pt x="161371" y="6133"/>
                  </a:cubicBezTo>
                  <a:close/>
                  <a:moveTo>
                    <a:pt x="161409" y="49611"/>
                  </a:moveTo>
                  <a:cubicBezTo>
                    <a:pt x="163806" y="49611"/>
                    <a:pt x="165864" y="51413"/>
                    <a:pt x="166166" y="53855"/>
                  </a:cubicBezTo>
                  <a:cubicBezTo>
                    <a:pt x="166166" y="53855"/>
                    <a:pt x="166166" y="53888"/>
                    <a:pt x="166166" y="53888"/>
                  </a:cubicBezTo>
                  <a:cubicBezTo>
                    <a:pt x="166166" y="53921"/>
                    <a:pt x="166166" y="53921"/>
                    <a:pt x="166166" y="53953"/>
                  </a:cubicBezTo>
                  <a:cubicBezTo>
                    <a:pt x="166427" y="56563"/>
                    <a:pt x="164535" y="58912"/>
                    <a:pt x="161925" y="59205"/>
                  </a:cubicBezTo>
                  <a:cubicBezTo>
                    <a:pt x="161726" y="59230"/>
                    <a:pt x="161528" y="59242"/>
                    <a:pt x="161333" y="59242"/>
                  </a:cubicBezTo>
                  <a:cubicBezTo>
                    <a:pt x="158935" y="59242"/>
                    <a:pt x="156877" y="57440"/>
                    <a:pt x="156575" y="54997"/>
                  </a:cubicBezTo>
                  <a:cubicBezTo>
                    <a:pt x="156282" y="52355"/>
                    <a:pt x="158174" y="49941"/>
                    <a:pt x="160816" y="49647"/>
                  </a:cubicBezTo>
                  <a:cubicBezTo>
                    <a:pt x="161015" y="49623"/>
                    <a:pt x="161213" y="49611"/>
                    <a:pt x="161409" y="49611"/>
                  </a:cubicBezTo>
                  <a:close/>
                  <a:moveTo>
                    <a:pt x="48963" y="35784"/>
                  </a:moveTo>
                  <a:cubicBezTo>
                    <a:pt x="49745" y="35784"/>
                    <a:pt x="50430" y="36339"/>
                    <a:pt x="50626" y="37121"/>
                  </a:cubicBezTo>
                  <a:lnTo>
                    <a:pt x="57444" y="66186"/>
                  </a:lnTo>
                  <a:cubicBezTo>
                    <a:pt x="57509" y="66381"/>
                    <a:pt x="57476" y="66610"/>
                    <a:pt x="57346" y="66773"/>
                  </a:cubicBezTo>
                  <a:lnTo>
                    <a:pt x="52551" y="73754"/>
                  </a:lnTo>
                  <a:cubicBezTo>
                    <a:pt x="51397" y="73358"/>
                    <a:pt x="50186" y="73154"/>
                    <a:pt x="48962" y="73154"/>
                  </a:cubicBezTo>
                  <a:cubicBezTo>
                    <a:pt x="47763" y="73154"/>
                    <a:pt x="46553" y="73350"/>
                    <a:pt x="45374" y="73754"/>
                  </a:cubicBezTo>
                  <a:lnTo>
                    <a:pt x="40579" y="66773"/>
                  </a:lnTo>
                  <a:cubicBezTo>
                    <a:pt x="40449" y="66610"/>
                    <a:pt x="40416" y="66381"/>
                    <a:pt x="40481" y="66153"/>
                  </a:cubicBezTo>
                  <a:lnTo>
                    <a:pt x="47299" y="37121"/>
                  </a:lnTo>
                  <a:cubicBezTo>
                    <a:pt x="47495" y="36339"/>
                    <a:pt x="48180" y="35784"/>
                    <a:pt x="48963" y="35784"/>
                  </a:cubicBezTo>
                  <a:close/>
                  <a:moveTo>
                    <a:pt x="142190" y="55813"/>
                  </a:moveTo>
                  <a:lnTo>
                    <a:pt x="150639" y="56498"/>
                  </a:lnTo>
                  <a:cubicBezTo>
                    <a:pt x="151095" y="58977"/>
                    <a:pt x="152400" y="61130"/>
                    <a:pt x="154194" y="62695"/>
                  </a:cubicBezTo>
                  <a:lnTo>
                    <a:pt x="150541" y="70328"/>
                  </a:lnTo>
                  <a:cubicBezTo>
                    <a:pt x="150476" y="70524"/>
                    <a:pt x="150280" y="70687"/>
                    <a:pt x="150084" y="70753"/>
                  </a:cubicBezTo>
                  <a:lnTo>
                    <a:pt x="121509" y="79364"/>
                  </a:lnTo>
                  <a:cubicBezTo>
                    <a:pt x="121349" y="79413"/>
                    <a:pt x="121185" y="79437"/>
                    <a:pt x="121023" y="79437"/>
                  </a:cubicBezTo>
                  <a:cubicBezTo>
                    <a:pt x="120429" y="79437"/>
                    <a:pt x="119860" y="79120"/>
                    <a:pt x="119552" y="78581"/>
                  </a:cubicBezTo>
                  <a:cubicBezTo>
                    <a:pt x="119128" y="77896"/>
                    <a:pt x="119258" y="77016"/>
                    <a:pt x="119846" y="76494"/>
                  </a:cubicBezTo>
                  <a:lnTo>
                    <a:pt x="141603" y="56041"/>
                  </a:lnTo>
                  <a:cubicBezTo>
                    <a:pt x="141766" y="55878"/>
                    <a:pt x="141962" y="55813"/>
                    <a:pt x="142190" y="55813"/>
                  </a:cubicBezTo>
                  <a:close/>
                  <a:moveTo>
                    <a:pt x="180663" y="55837"/>
                  </a:moveTo>
                  <a:cubicBezTo>
                    <a:pt x="180844" y="55837"/>
                    <a:pt x="181002" y="55905"/>
                    <a:pt x="181138" y="56041"/>
                  </a:cubicBezTo>
                  <a:lnTo>
                    <a:pt x="202896" y="76494"/>
                  </a:lnTo>
                  <a:cubicBezTo>
                    <a:pt x="203483" y="77016"/>
                    <a:pt x="203581" y="77896"/>
                    <a:pt x="203189" y="78581"/>
                  </a:cubicBezTo>
                  <a:cubicBezTo>
                    <a:pt x="202882" y="79120"/>
                    <a:pt x="202312" y="79437"/>
                    <a:pt x="201718" y="79437"/>
                  </a:cubicBezTo>
                  <a:cubicBezTo>
                    <a:pt x="201556" y="79437"/>
                    <a:pt x="201393" y="79413"/>
                    <a:pt x="201232" y="79364"/>
                  </a:cubicBezTo>
                  <a:lnTo>
                    <a:pt x="172657" y="70753"/>
                  </a:lnTo>
                  <a:cubicBezTo>
                    <a:pt x="172461" y="70687"/>
                    <a:pt x="172266" y="70524"/>
                    <a:pt x="172168" y="70328"/>
                  </a:cubicBezTo>
                  <a:lnTo>
                    <a:pt x="168547" y="62695"/>
                  </a:lnTo>
                  <a:cubicBezTo>
                    <a:pt x="170439" y="61032"/>
                    <a:pt x="171678" y="58814"/>
                    <a:pt x="172103" y="56498"/>
                  </a:cubicBezTo>
                  <a:lnTo>
                    <a:pt x="180551" y="55845"/>
                  </a:lnTo>
                  <a:cubicBezTo>
                    <a:pt x="180589" y="55840"/>
                    <a:pt x="180626" y="55837"/>
                    <a:pt x="180663" y="55837"/>
                  </a:cubicBezTo>
                  <a:close/>
                  <a:moveTo>
                    <a:pt x="48963" y="79266"/>
                  </a:moveTo>
                  <a:cubicBezTo>
                    <a:pt x="51376" y="79266"/>
                    <a:pt x="53529" y="81093"/>
                    <a:pt x="53758" y="83540"/>
                  </a:cubicBezTo>
                  <a:cubicBezTo>
                    <a:pt x="53758" y="83540"/>
                    <a:pt x="53758" y="83572"/>
                    <a:pt x="53758" y="83572"/>
                  </a:cubicBezTo>
                  <a:cubicBezTo>
                    <a:pt x="53758" y="83572"/>
                    <a:pt x="53758" y="83572"/>
                    <a:pt x="53758" y="83605"/>
                  </a:cubicBezTo>
                  <a:cubicBezTo>
                    <a:pt x="54019" y="86214"/>
                    <a:pt x="52159" y="88563"/>
                    <a:pt x="49517" y="88889"/>
                  </a:cubicBezTo>
                  <a:cubicBezTo>
                    <a:pt x="49318" y="88914"/>
                    <a:pt x="49120" y="88926"/>
                    <a:pt x="48925" y="88926"/>
                  </a:cubicBezTo>
                  <a:cubicBezTo>
                    <a:pt x="46528" y="88926"/>
                    <a:pt x="44469" y="87122"/>
                    <a:pt x="44167" y="84649"/>
                  </a:cubicBezTo>
                  <a:cubicBezTo>
                    <a:pt x="43841" y="81811"/>
                    <a:pt x="46059" y="79266"/>
                    <a:pt x="48963" y="79266"/>
                  </a:cubicBezTo>
                  <a:close/>
                  <a:moveTo>
                    <a:pt x="29782" y="85497"/>
                  </a:moveTo>
                  <a:lnTo>
                    <a:pt x="38231" y="86182"/>
                  </a:lnTo>
                  <a:cubicBezTo>
                    <a:pt x="38687" y="88596"/>
                    <a:pt x="39927" y="90749"/>
                    <a:pt x="41786" y="92380"/>
                  </a:cubicBezTo>
                  <a:cubicBezTo>
                    <a:pt x="41493" y="93032"/>
                    <a:pt x="38524" y="99230"/>
                    <a:pt x="38165" y="100013"/>
                  </a:cubicBezTo>
                  <a:cubicBezTo>
                    <a:pt x="38068" y="100208"/>
                    <a:pt x="37872" y="100371"/>
                    <a:pt x="37676" y="100404"/>
                  </a:cubicBezTo>
                  <a:lnTo>
                    <a:pt x="9101" y="109016"/>
                  </a:lnTo>
                  <a:cubicBezTo>
                    <a:pt x="8932" y="109067"/>
                    <a:pt x="8760" y="109092"/>
                    <a:pt x="8590" y="109092"/>
                  </a:cubicBezTo>
                  <a:cubicBezTo>
                    <a:pt x="8005" y="109092"/>
                    <a:pt x="7447" y="108796"/>
                    <a:pt x="7144" y="108265"/>
                  </a:cubicBezTo>
                  <a:cubicBezTo>
                    <a:pt x="6752" y="107548"/>
                    <a:pt x="6850" y="106700"/>
                    <a:pt x="7437" y="106145"/>
                  </a:cubicBezTo>
                  <a:lnTo>
                    <a:pt x="29195" y="85725"/>
                  </a:lnTo>
                  <a:cubicBezTo>
                    <a:pt x="29358" y="85562"/>
                    <a:pt x="29554" y="85497"/>
                    <a:pt x="29782" y="85497"/>
                  </a:cubicBezTo>
                  <a:close/>
                  <a:moveTo>
                    <a:pt x="68143" y="85497"/>
                  </a:moveTo>
                  <a:cubicBezTo>
                    <a:pt x="68371" y="85497"/>
                    <a:pt x="68567" y="85562"/>
                    <a:pt x="68730" y="85725"/>
                  </a:cubicBezTo>
                  <a:lnTo>
                    <a:pt x="90488" y="106145"/>
                  </a:lnTo>
                  <a:cubicBezTo>
                    <a:pt x="91075" y="106700"/>
                    <a:pt x="91205" y="107548"/>
                    <a:pt x="90781" y="108265"/>
                  </a:cubicBezTo>
                  <a:cubicBezTo>
                    <a:pt x="90478" y="108796"/>
                    <a:pt x="89920" y="109092"/>
                    <a:pt x="89335" y="109092"/>
                  </a:cubicBezTo>
                  <a:cubicBezTo>
                    <a:pt x="89165" y="109092"/>
                    <a:pt x="88993" y="109067"/>
                    <a:pt x="88824" y="109016"/>
                  </a:cubicBezTo>
                  <a:lnTo>
                    <a:pt x="60249" y="100404"/>
                  </a:lnTo>
                  <a:cubicBezTo>
                    <a:pt x="60021" y="100371"/>
                    <a:pt x="59858" y="100208"/>
                    <a:pt x="59792" y="100013"/>
                  </a:cubicBezTo>
                  <a:lnTo>
                    <a:pt x="56139" y="92347"/>
                  </a:lnTo>
                  <a:cubicBezTo>
                    <a:pt x="57966" y="90781"/>
                    <a:pt x="59238" y="88596"/>
                    <a:pt x="59694" y="86182"/>
                  </a:cubicBezTo>
                  <a:lnTo>
                    <a:pt x="68143" y="85497"/>
                  </a:lnTo>
                  <a:close/>
                  <a:moveTo>
                    <a:pt x="50561" y="94924"/>
                  </a:moveTo>
                  <a:lnTo>
                    <a:pt x="52127" y="98186"/>
                  </a:lnTo>
                  <a:lnTo>
                    <a:pt x="53986" y="132959"/>
                  </a:lnTo>
                  <a:cubicBezTo>
                    <a:pt x="50528" y="133970"/>
                    <a:pt x="47103" y="135112"/>
                    <a:pt x="43776" y="136351"/>
                  </a:cubicBezTo>
                  <a:lnTo>
                    <a:pt x="45798" y="98186"/>
                  </a:lnTo>
                  <a:lnTo>
                    <a:pt x="47364" y="94924"/>
                  </a:lnTo>
                  <a:cubicBezTo>
                    <a:pt x="47919" y="95005"/>
                    <a:pt x="48441" y="95046"/>
                    <a:pt x="48963" y="95046"/>
                  </a:cubicBezTo>
                  <a:cubicBezTo>
                    <a:pt x="49484" y="95046"/>
                    <a:pt x="50006" y="95005"/>
                    <a:pt x="50561" y="94924"/>
                  </a:cubicBezTo>
                  <a:close/>
                  <a:moveTo>
                    <a:pt x="176278" y="148942"/>
                  </a:moveTo>
                  <a:lnTo>
                    <a:pt x="176278" y="155793"/>
                  </a:lnTo>
                  <a:lnTo>
                    <a:pt x="146463" y="155793"/>
                  </a:lnTo>
                  <a:lnTo>
                    <a:pt x="146463" y="148942"/>
                  </a:lnTo>
                  <a:close/>
                  <a:moveTo>
                    <a:pt x="161371" y="0"/>
                  </a:moveTo>
                  <a:cubicBezTo>
                    <a:pt x="157717" y="0"/>
                    <a:pt x="154586" y="2479"/>
                    <a:pt x="153770" y="6035"/>
                  </a:cubicBezTo>
                  <a:lnTo>
                    <a:pt x="146920" y="35099"/>
                  </a:lnTo>
                  <a:cubicBezTo>
                    <a:pt x="146496" y="36958"/>
                    <a:pt x="146855" y="38948"/>
                    <a:pt x="147964" y="40579"/>
                  </a:cubicBezTo>
                  <a:lnTo>
                    <a:pt x="152792" y="47625"/>
                  </a:lnTo>
                  <a:cubicBezTo>
                    <a:pt x="152139" y="48473"/>
                    <a:pt x="151585" y="49419"/>
                    <a:pt x="151193" y="50398"/>
                  </a:cubicBezTo>
                  <a:lnTo>
                    <a:pt x="142647" y="49745"/>
                  </a:lnTo>
                  <a:cubicBezTo>
                    <a:pt x="142459" y="49729"/>
                    <a:pt x="142272" y="49722"/>
                    <a:pt x="142085" y="49722"/>
                  </a:cubicBezTo>
                  <a:cubicBezTo>
                    <a:pt x="140352" y="49722"/>
                    <a:pt x="138661" y="50394"/>
                    <a:pt x="137395" y="51572"/>
                  </a:cubicBezTo>
                  <a:lnTo>
                    <a:pt x="115670" y="72025"/>
                  </a:lnTo>
                  <a:cubicBezTo>
                    <a:pt x="112995" y="74536"/>
                    <a:pt x="112408" y="78483"/>
                    <a:pt x="114235" y="81615"/>
                  </a:cubicBezTo>
                  <a:cubicBezTo>
                    <a:pt x="115670" y="84094"/>
                    <a:pt x="118247" y="85562"/>
                    <a:pt x="120987" y="85562"/>
                  </a:cubicBezTo>
                  <a:cubicBezTo>
                    <a:pt x="121002" y="85562"/>
                    <a:pt x="121017" y="85562"/>
                    <a:pt x="121031" y="85562"/>
                  </a:cubicBezTo>
                  <a:cubicBezTo>
                    <a:pt x="123023" y="85562"/>
                    <a:pt x="121825" y="85530"/>
                    <a:pt x="151650" y="76657"/>
                  </a:cubicBezTo>
                  <a:lnTo>
                    <a:pt x="151650" y="76657"/>
                  </a:lnTo>
                  <a:lnTo>
                    <a:pt x="148616" y="133481"/>
                  </a:lnTo>
                  <a:cubicBezTo>
                    <a:pt x="133187" y="128685"/>
                    <a:pt x="116975" y="126272"/>
                    <a:pt x="100404" y="126272"/>
                  </a:cubicBezTo>
                  <a:cubicBezTo>
                    <a:pt x="95348" y="126272"/>
                    <a:pt x="90259" y="126500"/>
                    <a:pt x="85203" y="126957"/>
                  </a:cubicBezTo>
                  <a:cubicBezTo>
                    <a:pt x="83540" y="127120"/>
                    <a:pt x="82300" y="128588"/>
                    <a:pt x="82431" y="130284"/>
                  </a:cubicBezTo>
                  <a:cubicBezTo>
                    <a:pt x="82586" y="131867"/>
                    <a:pt x="83922" y="133066"/>
                    <a:pt x="85513" y="133066"/>
                  </a:cubicBezTo>
                  <a:cubicBezTo>
                    <a:pt x="85594" y="133066"/>
                    <a:pt x="85676" y="133063"/>
                    <a:pt x="85758" y="133056"/>
                  </a:cubicBezTo>
                  <a:cubicBezTo>
                    <a:pt x="90618" y="132600"/>
                    <a:pt x="95544" y="132371"/>
                    <a:pt x="100404" y="132371"/>
                  </a:cubicBezTo>
                  <a:cubicBezTo>
                    <a:pt x="116910" y="132371"/>
                    <a:pt x="132991" y="134883"/>
                    <a:pt x="148290" y="139809"/>
                  </a:cubicBezTo>
                  <a:lnTo>
                    <a:pt x="148127" y="142810"/>
                  </a:lnTo>
                  <a:lnTo>
                    <a:pt x="145028" y="142810"/>
                  </a:lnTo>
                  <a:cubicBezTo>
                    <a:pt x="142451" y="142810"/>
                    <a:pt x="140363" y="144898"/>
                    <a:pt x="140363" y="147474"/>
                  </a:cubicBezTo>
                  <a:lnTo>
                    <a:pt x="140363" y="155793"/>
                  </a:lnTo>
                  <a:lnTo>
                    <a:pt x="18430" y="155793"/>
                  </a:lnTo>
                  <a:cubicBezTo>
                    <a:pt x="34218" y="145648"/>
                    <a:pt x="52551" y="138471"/>
                    <a:pt x="71764" y="134948"/>
                  </a:cubicBezTo>
                  <a:cubicBezTo>
                    <a:pt x="73427" y="134655"/>
                    <a:pt x="74537" y="133056"/>
                    <a:pt x="74210" y="131393"/>
                  </a:cubicBezTo>
                  <a:cubicBezTo>
                    <a:pt x="73949" y="129913"/>
                    <a:pt x="72656" y="128898"/>
                    <a:pt x="71203" y="128898"/>
                  </a:cubicBezTo>
                  <a:cubicBezTo>
                    <a:pt x="71022" y="128898"/>
                    <a:pt x="70839" y="128914"/>
                    <a:pt x="70655" y="128946"/>
                  </a:cubicBezTo>
                  <a:cubicBezTo>
                    <a:pt x="67067" y="129599"/>
                    <a:pt x="63511" y="130382"/>
                    <a:pt x="60021" y="131262"/>
                  </a:cubicBezTo>
                  <a:lnTo>
                    <a:pt x="58683" y="106341"/>
                  </a:lnTo>
                  <a:lnTo>
                    <a:pt x="58683" y="106341"/>
                  </a:lnTo>
                  <a:cubicBezTo>
                    <a:pt x="88508" y="115181"/>
                    <a:pt x="87310" y="115213"/>
                    <a:pt x="89302" y="115213"/>
                  </a:cubicBezTo>
                  <a:cubicBezTo>
                    <a:pt x="89316" y="115213"/>
                    <a:pt x="89331" y="115213"/>
                    <a:pt x="89346" y="115213"/>
                  </a:cubicBezTo>
                  <a:cubicBezTo>
                    <a:pt x="92053" y="115213"/>
                    <a:pt x="94663" y="113778"/>
                    <a:pt x="96098" y="111299"/>
                  </a:cubicBezTo>
                  <a:cubicBezTo>
                    <a:pt x="97925" y="108135"/>
                    <a:pt x="97338" y="104188"/>
                    <a:pt x="94663" y="101709"/>
                  </a:cubicBezTo>
                  <a:lnTo>
                    <a:pt x="72938" y="81256"/>
                  </a:lnTo>
                  <a:cubicBezTo>
                    <a:pt x="71653" y="80031"/>
                    <a:pt x="69930" y="79380"/>
                    <a:pt x="68170" y="79380"/>
                  </a:cubicBezTo>
                  <a:cubicBezTo>
                    <a:pt x="68009" y="79380"/>
                    <a:pt x="67848" y="79386"/>
                    <a:pt x="67686" y="79397"/>
                  </a:cubicBezTo>
                  <a:lnTo>
                    <a:pt x="59140" y="80082"/>
                  </a:lnTo>
                  <a:cubicBezTo>
                    <a:pt x="58749" y="79071"/>
                    <a:pt x="58194" y="78125"/>
                    <a:pt x="57542" y="77309"/>
                  </a:cubicBezTo>
                  <a:lnTo>
                    <a:pt x="62402" y="70231"/>
                  </a:lnTo>
                  <a:cubicBezTo>
                    <a:pt x="63478" y="68632"/>
                    <a:pt x="63837" y="66642"/>
                    <a:pt x="63413" y="64783"/>
                  </a:cubicBezTo>
                  <a:lnTo>
                    <a:pt x="56563" y="35719"/>
                  </a:lnTo>
                  <a:cubicBezTo>
                    <a:pt x="55747" y="32163"/>
                    <a:pt x="52616" y="29684"/>
                    <a:pt x="48963" y="29684"/>
                  </a:cubicBezTo>
                  <a:cubicBezTo>
                    <a:pt x="45309" y="29684"/>
                    <a:pt x="42178" y="32163"/>
                    <a:pt x="41362" y="35719"/>
                  </a:cubicBezTo>
                  <a:lnTo>
                    <a:pt x="34512" y="64783"/>
                  </a:lnTo>
                  <a:cubicBezTo>
                    <a:pt x="34088" y="66642"/>
                    <a:pt x="34447" y="68632"/>
                    <a:pt x="35556" y="70231"/>
                  </a:cubicBezTo>
                  <a:lnTo>
                    <a:pt x="40384" y="77309"/>
                  </a:lnTo>
                  <a:cubicBezTo>
                    <a:pt x="39699" y="78157"/>
                    <a:pt x="39177" y="79103"/>
                    <a:pt x="38785" y="80082"/>
                  </a:cubicBezTo>
                  <a:lnTo>
                    <a:pt x="30239" y="79397"/>
                  </a:lnTo>
                  <a:cubicBezTo>
                    <a:pt x="30078" y="79386"/>
                    <a:pt x="29916" y="79380"/>
                    <a:pt x="29755" y="79380"/>
                  </a:cubicBezTo>
                  <a:cubicBezTo>
                    <a:pt x="27995" y="79380"/>
                    <a:pt x="26272" y="80031"/>
                    <a:pt x="24987" y="81256"/>
                  </a:cubicBezTo>
                  <a:lnTo>
                    <a:pt x="3262" y="101709"/>
                  </a:lnTo>
                  <a:cubicBezTo>
                    <a:pt x="587" y="104188"/>
                    <a:pt x="0" y="108135"/>
                    <a:pt x="1827" y="111299"/>
                  </a:cubicBezTo>
                  <a:cubicBezTo>
                    <a:pt x="3264" y="113763"/>
                    <a:pt x="5852" y="115217"/>
                    <a:pt x="8606" y="115217"/>
                  </a:cubicBezTo>
                  <a:cubicBezTo>
                    <a:pt x="9352" y="115217"/>
                    <a:pt x="10111" y="115110"/>
                    <a:pt x="10863" y="114887"/>
                  </a:cubicBezTo>
                  <a:lnTo>
                    <a:pt x="39242" y="106341"/>
                  </a:lnTo>
                  <a:lnTo>
                    <a:pt x="37513" y="138863"/>
                  </a:lnTo>
                  <a:cubicBezTo>
                    <a:pt x="28249" y="142777"/>
                    <a:pt x="19442" y="147605"/>
                    <a:pt x="11384" y="153150"/>
                  </a:cubicBezTo>
                  <a:cubicBezTo>
                    <a:pt x="9623" y="154357"/>
                    <a:pt x="8905" y="156510"/>
                    <a:pt x="9525" y="158533"/>
                  </a:cubicBezTo>
                  <a:cubicBezTo>
                    <a:pt x="10145" y="160555"/>
                    <a:pt x="12004" y="161925"/>
                    <a:pt x="14092" y="161925"/>
                  </a:cubicBezTo>
                  <a:lnTo>
                    <a:pt x="177713" y="161925"/>
                  </a:lnTo>
                  <a:cubicBezTo>
                    <a:pt x="180290" y="161925"/>
                    <a:pt x="182378" y="159805"/>
                    <a:pt x="182378" y="157228"/>
                  </a:cubicBezTo>
                  <a:lnTo>
                    <a:pt x="182378" y="147474"/>
                  </a:lnTo>
                  <a:cubicBezTo>
                    <a:pt x="182378" y="144898"/>
                    <a:pt x="180290" y="142810"/>
                    <a:pt x="177713" y="142810"/>
                  </a:cubicBezTo>
                  <a:lnTo>
                    <a:pt x="174614" y="142810"/>
                  </a:lnTo>
                  <a:lnTo>
                    <a:pt x="172722" y="107417"/>
                  </a:lnTo>
                  <a:cubicBezTo>
                    <a:pt x="172628" y="105812"/>
                    <a:pt x="171289" y="104542"/>
                    <a:pt x="169672" y="104542"/>
                  </a:cubicBezTo>
                  <a:cubicBezTo>
                    <a:pt x="169613" y="104542"/>
                    <a:pt x="169553" y="104543"/>
                    <a:pt x="169493" y="104547"/>
                  </a:cubicBezTo>
                  <a:cubicBezTo>
                    <a:pt x="167829" y="104612"/>
                    <a:pt x="166525" y="106047"/>
                    <a:pt x="166622" y="107743"/>
                  </a:cubicBezTo>
                  <a:lnTo>
                    <a:pt x="168482" y="142810"/>
                  </a:lnTo>
                  <a:lnTo>
                    <a:pt x="154259" y="142810"/>
                  </a:lnTo>
                  <a:lnTo>
                    <a:pt x="158206" y="68502"/>
                  </a:lnTo>
                  <a:lnTo>
                    <a:pt x="159772" y="65240"/>
                  </a:lnTo>
                  <a:cubicBezTo>
                    <a:pt x="160310" y="65321"/>
                    <a:pt x="160841" y="65362"/>
                    <a:pt x="161371" y="65362"/>
                  </a:cubicBezTo>
                  <a:cubicBezTo>
                    <a:pt x="161901" y="65362"/>
                    <a:pt x="162431" y="65321"/>
                    <a:pt x="162969" y="65240"/>
                  </a:cubicBezTo>
                  <a:lnTo>
                    <a:pt x="164535" y="68502"/>
                  </a:lnTo>
                  <a:lnTo>
                    <a:pt x="165872" y="93489"/>
                  </a:lnTo>
                  <a:cubicBezTo>
                    <a:pt x="165937" y="95120"/>
                    <a:pt x="167307" y="96392"/>
                    <a:pt x="168906" y="96392"/>
                  </a:cubicBezTo>
                  <a:lnTo>
                    <a:pt x="169069" y="96392"/>
                  </a:lnTo>
                  <a:cubicBezTo>
                    <a:pt x="170765" y="96294"/>
                    <a:pt x="172070" y="94859"/>
                    <a:pt x="171972" y="93162"/>
                  </a:cubicBezTo>
                  <a:lnTo>
                    <a:pt x="171091" y="76657"/>
                  </a:lnTo>
                  <a:lnTo>
                    <a:pt x="171091" y="76657"/>
                  </a:lnTo>
                  <a:cubicBezTo>
                    <a:pt x="200884" y="85530"/>
                    <a:pt x="199685" y="85562"/>
                    <a:pt x="201709" y="85562"/>
                  </a:cubicBezTo>
                  <a:cubicBezTo>
                    <a:pt x="201724" y="85562"/>
                    <a:pt x="201739" y="85562"/>
                    <a:pt x="201754" y="85562"/>
                  </a:cubicBezTo>
                  <a:cubicBezTo>
                    <a:pt x="204494" y="85562"/>
                    <a:pt x="207071" y="84094"/>
                    <a:pt x="208506" y="81615"/>
                  </a:cubicBezTo>
                  <a:cubicBezTo>
                    <a:pt x="210333" y="78483"/>
                    <a:pt x="209746" y="74504"/>
                    <a:pt x="207071" y="72025"/>
                  </a:cubicBezTo>
                  <a:lnTo>
                    <a:pt x="185346" y="51572"/>
                  </a:lnTo>
                  <a:cubicBezTo>
                    <a:pt x="184051" y="50394"/>
                    <a:pt x="182383" y="49722"/>
                    <a:pt x="180656" y="49722"/>
                  </a:cubicBezTo>
                  <a:cubicBezTo>
                    <a:pt x="180469" y="49722"/>
                    <a:pt x="180282" y="49729"/>
                    <a:pt x="180094" y="49745"/>
                  </a:cubicBezTo>
                  <a:lnTo>
                    <a:pt x="171548" y="50398"/>
                  </a:lnTo>
                  <a:cubicBezTo>
                    <a:pt x="171157" y="49387"/>
                    <a:pt x="170602" y="48473"/>
                    <a:pt x="169950" y="47625"/>
                  </a:cubicBezTo>
                  <a:lnTo>
                    <a:pt x="174810" y="40547"/>
                  </a:lnTo>
                  <a:cubicBezTo>
                    <a:pt x="175886" y="38948"/>
                    <a:pt x="176245" y="36958"/>
                    <a:pt x="175821" y="35099"/>
                  </a:cubicBezTo>
                  <a:lnTo>
                    <a:pt x="168971" y="6035"/>
                  </a:lnTo>
                  <a:cubicBezTo>
                    <a:pt x="168156" y="2479"/>
                    <a:pt x="165024" y="0"/>
                    <a:pt x="161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204073" y="936172"/>
              <a:ext cx="996547" cy="530929"/>
            </a:xfrm>
            <a:custGeom>
              <a:avLst/>
              <a:gdLst/>
              <a:ahLst/>
              <a:cxnLst/>
              <a:rect l="l" t="t" r="r" b="b"/>
              <a:pathLst>
                <a:path w="39862" h="21237" extrusionOk="0">
                  <a:moveTo>
                    <a:pt x="10635" y="1"/>
                  </a:moveTo>
                  <a:cubicBezTo>
                    <a:pt x="4763" y="1"/>
                    <a:pt x="0" y="4763"/>
                    <a:pt x="0" y="10602"/>
                  </a:cubicBezTo>
                  <a:cubicBezTo>
                    <a:pt x="0" y="16474"/>
                    <a:pt x="4763" y="21236"/>
                    <a:pt x="10635" y="21236"/>
                  </a:cubicBezTo>
                  <a:lnTo>
                    <a:pt x="36828" y="21236"/>
                  </a:lnTo>
                  <a:cubicBezTo>
                    <a:pt x="38492" y="21236"/>
                    <a:pt x="39862" y="19866"/>
                    <a:pt x="39862" y="18170"/>
                  </a:cubicBezTo>
                  <a:cubicBezTo>
                    <a:pt x="39862" y="16474"/>
                    <a:pt x="38492" y="15104"/>
                    <a:pt x="36828" y="15104"/>
                  </a:cubicBezTo>
                  <a:lnTo>
                    <a:pt x="10635" y="15104"/>
                  </a:lnTo>
                  <a:cubicBezTo>
                    <a:pt x="8155" y="15104"/>
                    <a:pt x="6133" y="13081"/>
                    <a:pt x="6133" y="10602"/>
                  </a:cubicBezTo>
                  <a:cubicBezTo>
                    <a:pt x="6133" y="8123"/>
                    <a:pt x="8155" y="6101"/>
                    <a:pt x="10635" y="6101"/>
                  </a:cubicBezTo>
                  <a:cubicBezTo>
                    <a:pt x="12102" y="6101"/>
                    <a:pt x="13505" y="6851"/>
                    <a:pt x="14353" y="8058"/>
                  </a:cubicBezTo>
                  <a:cubicBezTo>
                    <a:pt x="14943" y="8932"/>
                    <a:pt x="15900" y="9401"/>
                    <a:pt x="16877" y="9401"/>
                  </a:cubicBezTo>
                  <a:cubicBezTo>
                    <a:pt x="17468" y="9401"/>
                    <a:pt x="18065" y="9230"/>
                    <a:pt x="18594" y="8873"/>
                  </a:cubicBezTo>
                  <a:cubicBezTo>
                    <a:pt x="19996" y="7895"/>
                    <a:pt x="20355" y="6003"/>
                    <a:pt x="19377" y="4600"/>
                  </a:cubicBezTo>
                  <a:cubicBezTo>
                    <a:pt x="17419" y="1729"/>
                    <a:pt x="14125" y="1"/>
                    <a:pt x="10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588175" y="1597550"/>
              <a:ext cx="807375" cy="152525"/>
            </a:xfrm>
            <a:custGeom>
              <a:avLst/>
              <a:gdLst/>
              <a:ahLst/>
              <a:cxnLst/>
              <a:rect l="l" t="t" r="r" b="b"/>
              <a:pathLst>
                <a:path w="32295" h="6101" extrusionOk="0">
                  <a:moveTo>
                    <a:pt x="3034" y="0"/>
                  </a:moveTo>
                  <a:cubicBezTo>
                    <a:pt x="1370" y="0"/>
                    <a:pt x="0" y="1370"/>
                    <a:pt x="0" y="3067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29228" y="6100"/>
                  </a:lnTo>
                  <a:cubicBezTo>
                    <a:pt x="30924" y="6100"/>
                    <a:pt x="32294" y="4730"/>
                    <a:pt x="32294" y="3067"/>
                  </a:cubicBezTo>
                  <a:cubicBezTo>
                    <a:pt x="32294" y="1370"/>
                    <a:pt x="30924" y="0"/>
                    <a:pt x="29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381850" y="1880525"/>
              <a:ext cx="807375" cy="153325"/>
            </a:xfrm>
            <a:custGeom>
              <a:avLst/>
              <a:gdLst/>
              <a:ahLst/>
              <a:cxnLst/>
              <a:rect l="l" t="t" r="r" b="b"/>
              <a:pathLst>
                <a:path w="32295" h="6133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cubicBezTo>
                    <a:pt x="1" y="4763"/>
                    <a:pt x="1371" y="6133"/>
                    <a:pt x="3067" y="6133"/>
                  </a:cubicBezTo>
                  <a:lnTo>
                    <a:pt x="29261" y="6133"/>
                  </a:lnTo>
                  <a:cubicBezTo>
                    <a:pt x="30924" y="6133"/>
                    <a:pt x="32294" y="4763"/>
                    <a:pt x="32294" y="3067"/>
                  </a:cubicBezTo>
                  <a:cubicBezTo>
                    <a:pt x="32294" y="1370"/>
                    <a:pt x="30924" y="0"/>
                    <a:pt x="29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9"/>
          <p:cNvGrpSpPr/>
          <p:nvPr/>
        </p:nvGrpSpPr>
        <p:grpSpPr>
          <a:xfrm>
            <a:off x="1149110" y="3734763"/>
            <a:ext cx="498771" cy="522434"/>
            <a:chOff x="1308850" y="238200"/>
            <a:chExt cx="4982725" cy="5219125"/>
          </a:xfrm>
        </p:grpSpPr>
        <p:sp>
          <p:nvSpPr>
            <p:cNvPr id="259" name="Google Shape;259;p29"/>
            <p:cNvSpPr/>
            <p:nvPr/>
          </p:nvSpPr>
          <p:spPr>
            <a:xfrm>
              <a:off x="3292150" y="238200"/>
              <a:ext cx="1266500" cy="1616250"/>
            </a:xfrm>
            <a:custGeom>
              <a:avLst/>
              <a:gdLst/>
              <a:ahLst/>
              <a:cxnLst/>
              <a:rect l="l" t="t" r="r" b="b"/>
              <a:pathLst>
                <a:path w="50660" h="64650" extrusionOk="0">
                  <a:moveTo>
                    <a:pt x="29163" y="7271"/>
                  </a:moveTo>
                  <a:lnTo>
                    <a:pt x="29163" y="26876"/>
                  </a:lnTo>
                  <a:cubicBezTo>
                    <a:pt x="29163" y="29387"/>
                    <a:pt x="31218" y="31443"/>
                    <a:pt x="33729" y="31443"/>
                  </a:cubicBezTo>
                  <a:lnTo>
                    <a:pt x="42341" y="31443"/>
                  </a:lnTo>
                  <a:lnTo>
                    <a:pt x="20062" y="57343"/>
                  </a:lnTo>
                  <a:lnTo>
                    <a:pt x="20062" y="37738"/>
                  </a:lnTo>
                  <a:cubicBezTo>
                    <a:pt x="20062" y="35226"/>
                    <a:pt x="18039" y="33204"/>
                    <a:pt x="15527" y="33204"/>
                  </a:cubicBezTo>
                  <a:lnTo>
                    <a:pt x="6883" y="33204"/>
                  </a:lnTo>
                  <a:lnTo>
                    <a:pt x="29163" y="7271"/>
                  </a:lnTo>
                  <a:close/>
                  <a:moveTo>
                    <a:pt x="29817" y="0"/>
                  </a:moveTo>
                  <a:cubicBezTo>
                    <a:pt x="28279" y="0"/>
                    <a:pt x="26797" y="668"/>
                    <a:pt x="25737" y="1889"/>
                  </a:cubicBezTo>
                  <a:lnTo>
                    <a:pt x="1827" y="29714"/>
                  </a:lnTo>
                  <a:cubicBezTo>
                    <a:pt x="327" y="31443"/>
                    <a:pt x="0" y="33824"/>
                    <a:pt x="946" y="35911"/>
                  </a:cubicBezTo>
                  <a:cubicBezTo>
                    <a:pt x="1892" y="37999"/>
                    <a:pt x="3947" y="39304"/>
                    <a:pt x="6231" y="39304"/>
                  </a:cubicBezTo>
                  <a:lnTo>
                    <a:pt x="13962" y="39304"/>
                  </a:lnTo>
                  <a:lnTo>
                    <a:pt x="13962" y="59202"/>
                  </a:lnTo>
                  <a:cubicBezTo>
                    <a:pt x="13962" y="62504"/>
                    <a:pt x="16667" y="64650"/>
                    <a:pt x="19457" y="64650"/>
                  </a:cubicBezTo>
                  <a:cubicBezTo>
                    <a:pt x="20912" y="64650"/>
                    <a:pt x="22390" y="64066"/>
                    <a:pt x="23519" y="62758"/>
                  </a:cubicBezTo>
                  <a:lnTo>
                    <a:pt x="47397" y="34933"/>
                  </a:lnTo>
                  <a:cubicBezTo>
                    <a:pt x="50659" y="31149"/>
                    <a:pt x="47984" y="25343"/>
                    <a:pt x="42993" y="25343"/>
                  </a:cubicBezTo>
                  <a:lnTo>
                    <a:pt x="35295" y="25343"/>
                  </a:lnTo>
                  <a:lnTo>
                    <a:pt x="35295" y="5445"/>
                  </a:lnTo>
                  <a:cubicBezTo>
                    <a:pt x="35295" y="3129"/>
                    <a:pt x="33892" y="1139"/>
                    <a:pt x="31740" y="356"/>
                  </a:cubicBezTo>
                  <a:cubicBezTo>
                    <a:pt x="31107" y="116"/>
                    <a:pt x="30457" y="0"/>
                    <a:pt x="29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1308850" y="1994700"/>
              <a:ext cx="4982725" cy="3462625"/>
            </a:xfrm>
            <a:custGeom>
              <a:avLst/>
              <a:gdLst/>
              <a:ahLst/>
              <a:cxnLst/>
              <a:rect l="l" t="t" r="r" b="b"/>
              <a:pathLst>
                <a:path w="199309" h="138505" extrusionOk="0">
                  <a:moveTo>
                    <a:pt x="143594" y="15658"/>
                  </a:moveTo>
                  <a:lnTo>
                    <a:pt x="143594" y="22508"/>
                  </a:lnTo>
                  <a:lnTo>
                    <a:pt x="55716" y="22508"/>
                  </a:lnTo>
                  <a:lnTo>
                    <a:pt x="55716" y="15658"/>
                  </a:lnTo>
                  <a:close/>
                  <a:moveTo>
                    <a:pt x="143594" y="28608"/>
                  </a:moveTo>
                  <a:lnTo>
                    <a:pt x="143594" y="50104"/>
                  </a:lnTo>
                  <a:lnTo>
                    <a:pt x="55716" y="50104"/>
                  </a:lnTo>
                  <a:lnTo>
                    <a:pt x="55716" y="28608"/>
                  </a:lnTo>
                  <a:close/>
                  <a:moveTo>
                    <a:pt x="49583" y="6100"/>
                  </a:moveTo>
                  <a:lnTo>
                    <a:pt x="49583" y="98316"/>
                  </a:lnTo>
                  <a:cubicBezTo>
                    <a:pt x="46158" y="97501"/>
                    <a:pt x="42113" y="96783"/>
                    <a:pt x="35524" y="96783"/>
                  </a:cubicBezTo>
                  <a:lnTo>
                    <a:pt x="42700" y="77179"/>
                  </a:lnTo>
                  <a:cubicBezTo>
                    <a:pt x="42831" y="76820"/>
                    <a:pt x="42896" y="76461"/>
                    <a:pt x="42896" y="76102"/>
                  </a:cubicBezTo>
                  <a:lnTo>
                    <a:pt x="42896" y="6100"/>
                  </a:lnTo>
                  <a:close/>
                  <a:moveTo>
                    <a:pt x="156413" y="6100"/>
                  </a:moveTo>
                  <a:lnTo>
                    <a:pt x="156413" y="76102"/>
                  </a:lnTo>
                  <a:cubicBezTo>
                    <a:pt x="156413" y="76461"/>
                    <a:pt x="156478" y="76820"/>
                    <a:pt x="156609" y="77179"/>
                  </a:cubicBezTo>
                  <a:lnTo>
                    <a:pt x="163785" y="96783"/>
                  </a:lnTo>
                  <a:cubicBezTo>
                    <a:pt x="157196" y="96783"/>
                    <a:pt x="153151" y="97501"/>
                    <a:pt x="149726" y="98316"/>
                  </a:cubicBezTo>
                  <a:lnTo>
                    <a:pt x="149726" y="6100"/>
                  </a:lnTo>
                  <a:close/>
                  <a:moveTo>
                    <a:pt x="36763" y="23845"/>
                  </a:moveTo>
                  <a:lnTo>
                    <a:pt x="36763" y="75580"/>
                  </a:lnTo>
                  <a:lnTo>
                    <a:pt x="28902" y="97012"/>
                  </a:lnTo>
                  <a:cubicBezTo>
                    <a:pt x="24368" y="97403"/>
                    <a:pt x="21334" y="98186"/>
                    <a:pt x="18398" y="98969"/>
                  </a:cubicBezTo>
                  <a:cubicBezTo>
                    <a:pt x="15006" y="99850"/>
                    <a:pt x="11777" y="100665"/>
                    <a:pt x="6133" y="100893"/>
                  </a:cubicBezTo>
                  <a:lnTo>
                    <a:pt x="6133" y="23845"/>
                  </a:lnTo>
                  <a:close/>
                  <a:moveTo>
                    <a:pt x="143594" y="56204"/>
                  </a:moveTo>
                  <a:lnTo>
                    <a:pt x="143594" y="99850"/>
                  </a:lnTo>
                  <a:cubicBezTo>
                    <a:pt x="140658" y="100469"/>
                    <a:pt x="137233" y="100959"/>
                    <a:pt x="131850" y="100959"/>
                  </a:cubicBezTo>
                  <a:cubicBezTo>
                    <a:pt x="116389" y="100959"/>
                    <a:pt x="116160" y="96783"/>
                    <a:pt x="99655" y="96783"/>
                  </a:cubicBezTo>
                  <a:cubicBezTo>
                    <a:pt x="83149" y="96783"/>
                    <a:pt x="82953" y="100959"/>
                    <a:pt x="67459" y="100959"/>
                  </a:cubicBezTo>
                  <a:cubicBezTo>
                    <a:pt x="62076" y="100959"/>
                    <a:pt x="58651" y="100469"/>
                    <a:pt x="55716" y="99850"/>
                  </a:cubicBezTo>
                  <a:lnTo>
                    <a:pt x="55716" y="56204"/>
                  </a:lnTo>
                  <a:lnTo>
                    <a:pt x="73102" y="56204"/>
                  </a:lnTo>
                  <a:lnTo>
                    <a:pt x="73102" y="61391"/>
                  </a:lnTo>
                  <a:cubicBezTo>
                    <a:pt x="73102" y="63087"/>
                    <a:pt x="74472" y="64457"/>
                    <a:pt x="76168" y="64457"/>
                  </a:cubicBezTo>
                  <a:cubicBezTo>
                    <a:pt x="77832" y="64457"/>
                    <a:pt x="79202" y="63087"/>
                    <a:pt x="79202" y="61391"/>
                  </a:cubicBezTo>
                  <a:lnTo>
                    <a:pt x="79202" y="56204"/>
                  </a:lnTo>
                  <a:lnTo>
                    <a:pt x="96588" y="56204"/>
                  </a:lnTo>
                  <a:lnTo>
                    <a:pt x="96588" y="72775"/>
                  </a:lnTo>
                  <a:cubicBezTo>
                    <a:pt x="96588" y="74471"/>
                    <a:pt x="97958" y="75841"/>
                    <a:pt x="99655" y="75841"/>
                  </a:cubicBezTo>
                  <a:cubicBezTo>
                    <a:pt x="101351" y="75841"/>
                    <a:pt x="102721" y="74471"/>
                    <a:pt x="102721" y="72775"/>
                  </a:cubicBezTo>
                  <a:lnTo>
                    <a:pt x="102721" y="56204"/>
                  </a:lnTo>
                  <a:lnTo>
                    <a:pt x="120107" y="56204"/>
                  </a:lnTo>
                  <a:lnTo>
                    <a:pt x="120107" y="72645"/>
                  </a:lnTo>
                  <a:cubicBezTo>
                    <a:pt x="120107" y="74341"/>
                    <a:pt x="121477" y="75711"/>
                    <a:pt x="123141" y="75711"/>
                  </a:cubicBezTo>
                  <a:cubicBezTo>
                    <a:pt x="124837" y="75711"/>
                    <a:pt x="126207" y="74341"/>
                    <a:pt x="126207" y="72645"/>
                  </a:cubicBezTo>
                  <a:lnTo>
                    <a:pt x="126207" y="56204"/>
                  </a:lnTo>
                  <a:close/>
                  <a:moveTo>
                    <a:pt x="164046" y="102883"/>
                  </a:moveTo>
                  <a:cubicBezTo>
                    <a:pt x="178692" y="102883"/>
                    <a:pt x="179410" y="106537"/>
                    <a:pt x="193176" y="107026"/>
                  </a:cubicBezTo>
                  <a:lnTo>
                    <a:pt x="193176" y="116616"/>
                  </a:lnTo>
                  <a:cubicBezTo>
                    <a:pt x="180650" y="116127"/>
                    <a:pt x="179475" y="112473"/>
                    <a:pt x="164046" y="112473"/>
                  </a:cubicBezTo>
                  <a:cubicBezTo>
                    <a:pt x="147541" y="112473"/>
                    <a:pt x="147345" y="116681"/>
                    <a:pt x="131850" y="116681"/>
                  </a:cubicBezTo>
                  <a:cubicBezTo>
                    <a:pt x="116389" y="116681"/>
                    <a:pt x="116160" y="112473"/>
                    <a:pt x="99655" y="112473"/>
                  </a:cubicBezTo>
                  <a:cubicBezTo>
                    <a:pt x="83149" y="112473"/>
                    <a:pt x="82953" y="116681"/>
                    <a:pt x="67459" y="116681"/>
                  </a:cubicBezTo>
                  <a:cubicBezTo>
                    <a:pt x="59108" y="116681"/>
                    <a:pt x="55650" y="115572"/>
                    <a:pt x="50660" y="114300"/>
                  </a:cubicBezTo>
                  <a:cubicBezTo>
                    <a:pt x="50408" y="114235"/>
                    <a:pt x="50155" y="114203"/>
                    <a:pt x="49906" y="114203"/>
                  </a:cubicBezTo>
                  <a:cubicBezTo>
                    <a:pt x="48544" y="114203"/>
                    <a:pt x="47299" y="115139"/>
                    <a:pt x="46941" y="116518"/>
                  </a:cubicBezTo>
                  <a:cubicBezTo>
                    <a:pt x="46549" y="118149"/>
                    <a:pt x="47528" y="119813"/>
                    <a:pt x="49159" y="120237"/>
                  </a:cubicBezTo>
                  <a:cubicBezTo>
                    <a:pt x="54835" y="121672"/>
                    <a:pt x="58521" y="122781"/>
                    <a:pt x="67459" y="122781"/>
                  </a:cubicBezTo>
                  <a:cubicBezTo>
                    <a:pt x="83964" y="122781"/>
                    <a:pt x="84160" y="118606"/>
                    <a:pt x="99655" y="118606"/>
                  </a:cubicBezTo>
                  <a:cubicBezTo>
                    <a:pt x="115149" y="118606"/>
                    <a:pt x="115345" y="122781"/>
                    <a:pt x="131850" y="122781"/>
                  </a:cubicBezTo>
                  <a:cubicBezTo>
                    <a:pt x="148356" y="122781"/>
                    <a:pt x="148552" y="118606"/>
                    <a:pt x="164046" y="118606"/>
                  </a:cubicBezTo>
                  <a:cubicBezTo>
                    <a:pt x="178725" y="118606"/>
                    <a:pt x="179410" y="122227"/>
                    <a:pt x="193176" y="122749"/>
                  </a:cubicBezTo>
                  <a:lnTo>
                    <a:pt x="193176" y="132339"/>
                  </a:lnTo>
                  <a:cubicBezTo>
                    <a:pt x="180617" y="131850"/>
                    <a:pt x="179508" y="128196"/>
                    <a:pt x="164046" y="128196"/>
                  </a:cubicBezTo>
                  <a:cubicBezTo>
                    <a:pt x="147541" y="128196"/>
                    <a:pt x="147345" y="132372"/>
                    <a:pt x="131850" y="132372"/>
                  </a:cubicBezTo>
                  <a:cubicBezTo>
                    <a:pt x="116389" y="132372"/>
                    <a:pt x="116160" y="128196"/>
                    <a:pt x="99655" y="128196"/>
                  </a:cubicBezTo>
                  <a:cubicBezTo>
                    <a:pt x="83149" y="128196"/>
                    <a:pt x="82953" y="132372"/>
                    <a:pt x="67459" y="132372"/>
                  </a:cubicBezTo>
                  <a:cubicBezTo>
                    <a:pt x="51997" y="132372"/>
                    <a:pt x="51769" y="128196"/>
                    <a:pt x="35263" y="128196"/>
                  </a:cubicBezTo>
                  <a:cubicBezTo>
                    <a:pt x="19801" y="128196"/>
                    <a:pt x="18692" y="131850"/>
                    <a:pt x="6133" y="132339"/>
                  </a:cubicBezTo>
                  <a:lnTo>
                    <a:pt x="6133" y="122749"/>
                  </a:lnTo>
                  <a:cubicBezTo>
                    <a:pt x="12625" y="122520"/>
                    <a:pt x="16343" y="121542"/>
                    <a:pt x="19932" y="120596"/>
                  </a:cubicBezTo>
                  <a:cubicBezTo>
                    <a:pt x="25151" y="119258"/>
                    <a:pt x="28413" y="118606"/>
                    <a:pt x="35654" y="118606"/>
                  </a:cubicBezTo>
                  <a:cubicBezTo>
                    <a:pt x="37351" y="118606"/>
                    <a:pt x="38721" y="117236"/>
                    <a:pt x="38721" y="115572"/>
                  </a:cubicBezTo>
                  <a:cubicBezTo>
                    <a:pt x="38721" y="113876"/>
                    <a:pt x="37351" y="112506"/>
                    <a:pt x="35687" y="112473"/>
                  </a:cubicBezTo>
                  <a:cubicBezTo>
                    <a:pt x="35622" y="112473"/>
                    <a:pt x="33632" y="112473"/>
                    <a:pt x="31218" y="112571"/>
                  </a:cubicBezTo>
                  <a:cubicBezTo>
                    <a:pt x="25347" y="112865"/>
                    <a:pt x="21824" y="113778"/>
                    <a:pt x="18398" y="114692"/>
                  </a:cubicBezTo>
                  <a:cubicBezTo>
                    <a:pt x="15006" y="115572"/>
                    <a:pt x="11809" y="116388"/>
                    <a:pt x="6133" y="116616"/>
                  </a:cubicBezTo>
                  <a:lnTo>
                    <a:pt x="6133" y="107026"/>
                  </a:lnTo>
                  <a:cubicBezTo>
                    <a:pt x="12625" y="106798"/>
                    <a:pt x="16343" y="105819"/>
                    <a:pt x="19932" y="104873"/>
                  </a:cubicBezTo>
                  <a:cubicBezTo>
                    <a:pt x="24498" y="103699"/>
                    <a:pt x="28119" y="102883"/>
                    <a:pt x="35263" y="102883"/>
                  </a:cubicBezTo>
                  <a:cubicBezTo>
                    <a:pt x="50757" y="102883"/>
                    <a:pt x="50986" y="107091"/>
                    <a:pt x="67459" y="107091"/>
                  </a:cubicBezTo>
                  <a:cubicBezTo>
                    <a:pt x="83964" y="107091"/>
                    <a:pt x="84160" y="102883"/>
                    <a:pt x="99655" y="102883"/>
                  </a:cubicBezTo>
                  <a:cubicBezTo>
                    <a:pt x="115149" y="102883"/>
                    <a:pt x="115345" y="107091"/>
                    <a:pt x="131850" y="107091"/>
                  </a:cubicBezTo>
                  <a:cubicBezTo>
                    <a:pt x="148356" y="107091"/>
                    <a:pt x="148552" y="102883"/>
                    <a:pt x="164046" y="102883"/>
                  </a:cubicBezTo>
                  <a:close/>
                  <a:moveTo>
                    <a:pt x="41885" y="0"/>
                  </a:moveTo>
                  <a:cubicBezTo>
                    <a:pt x="39047" y="0"/>
                    <a:pt x="36763" y="2284"/>
                    <a:pt x="36763" y="5089"/>
                  </a:cubicBezTo>
                  <a:lnTo>
                    <a:pt x="36763" y="17713"/>
                  </a:lnTo>
                  <a:lnTo>
                    <a:pt x="5122" y="17713"/>
                  </a:lnTo>
                  <a:cubicBezTo>
                    <a:pt x="2284" y="17713"/>
                    <a:pt x="1" y="19996"/>
                    <a:pt x="1" y="22834"/>
                  </a:cubicBezTo>
                  <a:cubicBezTo>
                    <a:pt x="1" y="24563"/>
                    <a:pt x="1" y="121379"/>
                    <a:pt x="1" y="133383"/>
                  </a:cubicBezTo>
                  <a:cubicBezTo>
                    <a:pt x="1" y="136226"/>
                    <a:pt x="2316" y="138475"/>
                    <a:pt x="5077" y="138475"/>
                  </a:cubicBezTo>
                  <a:cubicBezTo>
                    <a:pt x="5135" y="138475"/>
                    <a:pt x="5194" y="138474"/>
                    <a:pt x="5253" y="138472"/>
                  </a:cubicBezTo>
                  <a:cubicBezTo>
                    <a:pt x="19866" y="138113"/>
                    <a:pt x="20290" y="134329"/>
                    <a:pt x="35263" y="134329"/>
                  </a:cubicBezTo>
                  <a:cubicBezTo>
                    <a:pt x="50757" y="134329"/>
                    <a:pt x="50953" y="138504"/>
                    <a:pt x="67459" y="138504"/>
                  </a:cubicBezTo>
                  <a:cubicBezTo>
                    <a:pt x="83964" y="138504"/>
                    <a:pt x="84160" y="134329"/>
                    <a:pt x="99655" y="134329"/>
                  </a:cubicBezTo>
                  <a:cubicBezTo>
                    <a:pt x="115149" y="134329"/>
                    <a:pt x="115345" y="138504"/>
                    <a:pt x="131850" y="138504"/>
                  </a:cubicBezTo>
                  <a:cubicBezTo>
                    <a:pt x="148356" y="138504"/>
                    <a:pt x="148552" y="134329"/>
                    <a:pt x="164046" y="134329"/>
                  </a:cubicBezTo>
                  <a:cubicBezTo>
                    <a:pt x="179051" y="134329"/>
                    <a:pt x="179410" y="138113"/>
                    <a:pt x="194056" y="138472"/>
                  </a:cubicBezTo>
                  <a:cubicBezTo>
                    <a:pt x="194115" y="138474"/>
                    <a:pt x="194174" y="138475"/>
                    <a:pt x="194232" y="138475"/>
                  </a:cubicBezTo>
                  <a:cubicBezTo>
                    <a:pt x="197023" y="138475"/>
                    <a:pt x="199308" y="136195"/>
                    <a:pt x="199308" y="133383"/>
                  </a:cubicBezTo>
                  <a:lnTo>
                    <a:pt x="199308" y="125260"/>
                  </a:lnTo>
                  <a:cubicBezTo>
                    <a:pt x="199308" y="125228"/>
                    <a:pt x="199308" y="125228"/>
                    <a:pt x="199308" y="125228"/>
                  </a:cubicBezTo>
                  <a:lnTo>
                    <a:pt x="199308" y="47984"/>
                  </a:lnTo>
                  <a:cubicBezTo>
                    <a:pt x="199308" y="46288"/>
                    <a:pt x="197938" y="44918"/>
                    <a:pt x="196242" y="44918"/>
                  </a:cubicBezTo>
                  <a:cubicBezTo>
                    <a:pt x="194546" y="44918"/>
                    <a:pt x="193176" y="46288"/>
                    <a:pt x="193176" y="47984"/>
                  </a:cubicBezTo>
                  <a:lnTo>
                    <a:pt x="193176" y="100893"/>
                  </a:lnTo>
                  <a:cubicBezTo>
                    <a:pt x="182574" y="100502"/>
                    <a:pt x="180291" y="97860"/>
                    <a:pt x="170407" y="97012"/>
                  </a:cubicBezTo>
                  <a:lnTo>
                    <a:pt x="162546" y="75580"/>
                  </a:lnTo>
                  <a:lnTo>
                    <a:pt x="162546" y="23845"/>
                  </a:lnTo>
                  <a:lnTo>
                    <a:pt x="193176" y="23845"/>
                  </a:lnTo>
                  <a:lnTo>
                    <a:pt x="193176" y="33729"/>
                  </a:lnTo>
                  <a:cubicBezTo>
                    <a:pt x="193176" y="35393"/>
                    <a:pt x="194546" y="36763"/>
                    <a:pt x="196242" y="36763"/>
                  </a:cubicBezTo>
                  <a:cubicBezTo>
                    <a:pt x="197938" y="36763"/>
                    <a:pt x="199308" y="35393"/>
                    <a:pt x="199308" y="33729"/>
                  </a:cubicBezTo>
                  <a:lnTo>
                    <a:pt x="199308" y="22834"/>
                  </a:lnTo>
                  <a:cubicBezTo>
                    <a:pt x="199308" y="20029"/>
                    <a:pt x="197025" y="17713"/>
                    <a:pt x="194187" y="17713"/>
                  </a:cubicBezTo>
                  <a:lnTo>
                    <a:pt x="162546" y="17713"/>
                  </a:lnTo>
                  <a:lnTo>
                    <a:pt x="162546" y="5089"/>
                  </a:lnTo>
                  <a:cubicBezTo>
                    <a:pt x="162546" y="2284"/>
                    <a:pt x="160262" y="0"/>
                    <a:pt x="157424" y="0"/>
                  </a:cubicBezTo>
                  <a:lnTo>
                    <a:pt x="148682" y="0"/>
                  </a:lnTo>
                  <a:cubicBezTo>
                    <a:pt x="145877" y="0"/>
                    <a:pt x="143594" y="2284"/>
                    <a:pt x="143594" y="5089"/>
                  </a:cubicBezTo>
                  <a:lnTo>
                    <a:pt x="143594" y="9558"/>
                  </a:lnTo>
                  <a:lnTo>
                    <a:pt x="55716" y="9558"/>
                  </a:lnTo>
                  <a:lnTo>
                    <a:pt x="55716" y="5089"/>
                  </a:lnTo>
                  <a:cubicBezTo>
                    <a:pt x="55716" y="2284"/>
                    <a:pt x="53432" y="0"/>
                    <a:pt x="50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136375" y="3810000"/>
              <a:ext cx="152525" cy="397975"/>
            </a:xfrm>
            <a:custGeom>
              <a:avLst/>
              <a:gdLst/>
              <a:ahLst/>
              <a:cxnLst/>
              <a:rect l="l" t="t" r="r" b="b"/>
              <a:pathLst>
                <a:path w="6101" h="15919" extrusionOk="0">
                  <a:moveTo>
                    <a:pt x="3067" y="0"/>
                  </a:moveTo>
                  <a:cubicBezTo>
                    <a:pt x="1371" y="0"/>
                    <a:pt x="1" y="1337"/>
                    <a:pt x="1" y="3034"/>
                  </a:cubicBezTo>
                  <a:lnTo>
                    <a:pt x="1" y="12885"/>
                  </a:lnTo>
                  <a:cubicBezTo>
                    <a:pt x="1" y="14548"/>
                    <a:pt x="1371" y="15919"/>
                    <a:pt x="3067" y="15919"/>
                  </a:cubicBezTo>
                  <a:cubicBezTo>
                    <a:pt x="4731" y="15919"/>
                    <a:pt x="6101" y="14548"/>
                    <a:pt x="6101" y="12885"/>
                  </a:cubicBezTo>
                  <a:lnTo>
                    <a:pt x="6101" y="3034"/>
                  </a:lnTo>
                  <a:cubicBezTo>
                    <a:pt x="6101" y="1337"/>
                    <a:pt x="4731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4311525" y="4091325"/>
              <a:ext cx="152525" cy="290350"/>
            </a:xfrm>
            <a:custGeom>
              <a:avLst/>
              <a:gdLst/>
              <a:ahLst/>
              <a:cxnLst/>
              <a:rect l="l" t="t" r="r" b="b"/>
              <a:pathLst>
                <a:path w="6101" h="11614" extrusionOk="0">
                  <a:moveTo>
                    <a:pt x="3034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8547"/>
                  </a:lnTo>
                  <a:cubicBezTo>
                    <a:pt x="0" y="10243"/>
                    <a:pt x="1370" y="11614"/>
                    <a:pt x="3034" y="11614"/>
                  </a:cubicBezTo>
                  <a:cubicBezTo>
                    <a:pt x="4730" y="11614"/>
                    <a:pt x="6100" y="10243"/>
                    <a:pt x="6100" y="8547"/>
                  </a:cubicBezTo>
                  <a:lnTo>
                    <a:pt x="6100" y="3067"/>
                  </a:lnTo>
                  <a:cubicBezTo>
                    <a:pt x="6100" y="1371"/>
                    <a:pt x="4730" y="1"/>
                    <a:pt x="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9"/>
          <p:cNvGrpSpPr/>
          <p:nvPr/>
        </p:nvGrpSpPr>
        <p:grpSpPr>
          <a:xfrm>
            <a:off x="130222" y="611808"/>
            <a:ext cx="4356355" cy="802852"/>
            <a:chOff x="13445" y="979718"/>
            <a:chExt cx="4356355" cy="802852"/>
          </a:xfrm>
        </p:grpSpPr>
        <p:grpSp>
          <p:nvGrpSpPr>
            <p:cNvPr id="272" name="Google Shape;272;p29"/>
            <p:cNvGrpSpPr/>
            <p:nvPr/>
          </p:nvGrpSpPr>
          <p:grpSpPr>
            <a:xfrm>
              <a:off x="1804913" y="979718"/>
              <a:ext cx="2564887" cy="802852"/>
              <a:chOff x="2681082" y="-514857"/>
              <a:chExt cx="4050671" cy="802852"/>
            </a:xfrm>
          </p:grpSpPr>
          <p:sp>
            <p:nvSpPr>
              <p:cNvPr id="273" name="Google Shape;273;p29"/>
              <p:cNvSpPr txBox="1"/>
              <p:nvPr/>
            </p:nvSpPr>
            <p:spPr>
              <a:xfrm>
                <a:off x="2681082" y="-514857"/>
                <a:ext cx="1401585" cy="466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 algn="ctr"/>
                <a:r>
                  <a:rPr lang="vi-VN" sz="1800" b="1" dirty="0">
                    <a:solidFill>
                      <a:schemeClr val="dk1"/>
                    </a:solidFill>
                    <a:latin typeface="Medium  500 italic"/>
                    <a:sym typeface="Fira Sans Extra Condensed SemiBold"/>
                  </a:rPr>
                  <a:t> Mặt trời</a:t>
                </a:r>
                <a:endParaRPr lang="vi-VN" sz="1800" dirty="0">
                  <a:solidFill>
                    <a:schemeClr val="dk1"/>
                  </a:solidFill>
                  <a:latin typeface="Medium  500 italic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sp>
            <p:nvSpPr>
              <p:cNvPr id="274" name="Google Shape;274;p29"/>
              <p:cNvSpPr txBox="1"/>
              <p:nvPr/>
            </p:nvSpPr>
            <p:spPr>
              <a:xfrm>
                <a:off x="2731317" y="-89406"/>
                <a:ext cx="4000436" cy="377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lvl="0" algn="just"/>
                <a:r>
                  <a:rPr lang="vi-VN" sz="1800" dirty="0">
                    <a:solidFill>
                      <a:schemeClr val="dk1"/>
                    </a:solidFill>
                    <a:latin typeface="Medium  500 italic"/>
                    <a:ea typeface="Roboto"/>
                    <a:cs typeface="Roboto"/>
                    <a:sym typeface="Roboto"/>
                  </a:rPr>
                  <a:t>là năng lượng bức xạ</a:t>
                </a:r>
              </a:p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75" name="Google Shape;275;p29"/>
            <p:cNvSpPr txBox="1"/>
            <p:nvPr/>
          </p:nvSpPr>
          <p:spPr>
            <a:xfrm>
              <a:off x="13445" y="1264578"/>
              <a:ext cx="10104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280" name="Google Shape;280;p29"/>
          <p:cNvSpPr txBox="1"/>
          <p:nvPr/>
        </p:nvSpPr>
        <p:spPr>
          <a:xfrm>
            <a:off x="125365" y="2345972"/>
            <a:ext cx="10104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02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112834" y="3843995"/>
            <a:ext cx="10104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03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4361945" y="905158"/>
            <a:ext cx="10104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04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4361945" y="2353466"/>
            <a:ext cx="10104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05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4" name="Google Shape;273;p29">
            <a:extLst>
              <a:ext uri="{FF2B5EF4-FFF2-40B4-BE49-F238E27FC236}">
                <a16:creationId xmlns:a16="http://schemas.microsoft.com/office/drawing/2014/main" id="{90E47616-CE02-42AA-ABFC-6FEFE0E30B3B}"/>
              </a:ext>
            </a:extLst>
          </p:cNvPr>
          <p:cNvSpPr txBox="1"/>
          <p:nvPr/>
        </p:nvSpPr>
        <p:spPr>
          <a:xfrm>
            <a:off x="1788531" y="1964229"/>
            <a:ext cx="662118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 Gió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5" name="Google Shape;273;p29">
            <a:extLst>
              <a:ext uri="{FF2B5EF4-FFF2-40B4-BE49-F238E27FC236}">
                <a16:creationId xmlns:a16="http://schemas.microsoft.com/office/drawing/2014/main" id="{6784C08E-5C38-4226-A72E-5F564D2B33B5}"/>
              </a:ext>
            </a:extLst>
          </p:cNvPr>
          <p:cNvSpPr txBox="1"/>
          <p:nvPr/>
        </p:nvSpPr>
        <p:spPr>
          <a:xfrm>
            <a:off x="1957709" y="3460081"/>
            <a:ext cx="1010397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Thủy điện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6" name="Google Shape;273;p29">
            <a:extLst>
              <a:ext uri="{FF2B5EF4-FFF2-40B4-BE49-F238E27FC236}">
                <a16:creationId xmlns:a16="http://schemas.microsoft.com/office/drawing/2014/main" id="{22D84FA3-D4E7-4E78-AD5A-67D554688E97}"/>
              </a:ext>
            </a:extLst>
          </p:cNvPr>
          <p:cNvSpPr txBox="1"/>
          <p:nvPr/>
        </p:nvSpPr>
        <p:spPr>
          <a:xfrm>
            <a:off x="6196915" y="616944"/>
            <a:ext cx="1710389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Nhiên liệu Hi-đrô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7" name="Google Shape;273;p29">
            <a:extLst>
              <a:ext uri="{FF2B5EF4-FFF2-40B4-BE49-F238E27FC236}">
                <a16:creationId xmlns:a16="http://schemas.microsoft.com/office/drawing/2014/main" id="{AC191DB0-F719-47AA-B085-0EE15029F2F3}"/>
              </a:ext>
            </a:extLst>
          </p:cNvPr>
          <p:cNvSpPr txBox="1"/>
          <p:nvPr/>
        </p:nvSpPr>
        <p:spPr>
          <a:xfrm>
            <a:off x="6214696" y="1964229"/>
            <a:ext cx="957314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 Sinh khối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0" name="Google Shape;274;p29">
            <a:extLst>
              <a:ext uri="{FF2B5EF4-FFF2-40B4-BE49-F238E27FC236}">
                <a16:creationId xmlns:a16="http://schemas.microsoft.com/office/drawing/2014/main" id="{B98528AB-3FC1-4E79-A748-9B4D1E837B84}"/>
              </a:ext>
            </a:extLst>
          </p:cNvPr>
          <p:cNvSpPr txBox="1"/>
          <p:nvPr/>
        </p:nvSpPr>
        <p:spPr>
          <a:xfrm>
            <a:off x="1953499" y="2320069"/>
            <a:ext cx="2590602" cy="90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năng lượng được chuyển hóa từ các vật liệu và phế phẩm sinh học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274;p29">
            <a:extLst>
              <a:ext uri="{FF2B5EF4-FFF2-40B4-BE49-F238E27FC236}">
                <a16:creationId xmlns:a16="http://schemas.microsoft.com/office/drawing/2014/main" id="{F8DC842B-CE9B-4447-8C40-F42966954CCD}"/>
              </a:ext>
            </a:extLst>
          </p:cNvPr>
          <p:cNvSpPr txBox="1"/>
          <p:nvPr/>
        </p:nvSpPr>
        <p:spPr>
          <a:xfrm>
            <a:off x="1963104" y="3815131"/>
            <a:ext cx="2581920" cy="62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năng lượng phụ thuộc vào dòng nước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274;p29">
            <a:extLst>
              <a:ext uri="{FF2B5EF4-FFF2-40B4-BE49-F238E27FC236}">
                <a16:creationId xmlns:a16="http://schemas.microsoft.com/office/drawing/2014/main" id="{4121FF5A-E2E6-4DA7-8DB1-89C5E6D9E271}"/>
              </a:ext>
            </a:extLst>
          </p:cNvPr>
          <p:cNvSpPr txBox="1"/>
          <p:nvPr/>
        </p:nvSpPr>
        <p:spPr>
          <a:xfrm>
            <a:off x="6217194" y="1013474"/>
            <a:ext cx="2347906" cy="7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năng lượng thu được qua quá trình điện phân nước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274;p29">
            <a:extLst>
              <a:ext uri="{FF2B5EF4-FFF2-40B4-BE49-F238E27FC236}">
                <a16:creationId xmlns:a16="http://schemas.microsoft.com/office/drawing/2014/main" id="{32216DE9-2869-43FE-BADB-27EEDA46610D}"/>
              </a:ext>
            </a:extLst>
          </p:cNvPr>
          <p:cNvSpPr txBox="1"/>
          <p:nvPr/>
        </p:nvSpPr>
        <p:spPr>
          <a:xfrm>
            <a:off x="6214696" y="2426479"/>
            <a:ext cx="2347906" cy="74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động năng của không khí di chuyển trong bầu khí quyển trái đất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050;p34">
            <a:extLst>
              <a:ext uri="{FF2B5EF4-FFF2-40B4-BE49-F238E27FC236}">
                <a16:creationId xmlns:a16="http://schemas.microsoft.com/office/drawing/2014/main" id="{F10D6C22-D35D-4620-A805-81E66BD0A518}"/>
              </a:ext>
            </a:extLst>
          </p:cNvPr>
          <p:cNvSpPr/>
          <p:nvPr/>
        </p:nvSpPr>
        <p:spPr>
          <a:xfrm>
            <a:off x="5075921" y="3609258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0" name="Google Shape;1155;p35">
            <a:extLst>
              <a:ext uri="{FF2B5EF4-FFF2-40B4-BE49-F238E27FC236}">
                <a16:creationId xmlns:a16="http://schemas.microsoft.com/office/drawing/2014/main" id="{35761AB8-2F96-49E0-9211-54D00E599271}"/>
              </a:ext>
            </a:extLst>
          </p:cNvPr>
          <p:cNvGrpSpPr/>
          <p:nvPr/>
        </p:nvGrpSpPr>
        <p:grpSpPr>
          <a:xfrm>
            <a:off x="5431839" y="3788789"/>
            <a:ext cx="461842" cy="522989"/>
            <a:chOff x="1492350" y="237875"/>
            <a:chExt cx="4609200" cy="5219450"/>
          </a:xfrm>
        </p:grpSpPr>
        <p:sp>
          <p:nvSpPr>
            <p:cNvPr id="151" name="Google Shape;1156;p35">
              <a:extLst>
                <a:ext uri="{FF2B5EF4-FFF2-40B4-BE49-F238E27FC236}">
                  <a16:creationId xmlns:a16="http://schemas.microsoft.com/office/drawing/2014/main" id="{5F457000-3AA9-4947-9E7A-207F6CD7C036}"/>
                </a:ext>
              </a:extLst>
            </p:cNvPr>
            <p:cNvSpPr/>
            <p:nvPr/>
          </p:nvSpPr>
          <p:spPr>
            <a:xfrm>
              <a:off x="3064625" y="3580025"/>
              <a:ext cx="459150" cy="459150"/>
            </a:xfrm>
            <a:custGeom>
              <a:avLst/>
              <a:gdLst/>
              <a:ahLst/>
              <a:cxnLst/>
              <a:rect l="l" t="t" r="r" b="b"/>
              <a:pathLst>
                <a:path w="18366" h="18366" extrusionOk="0">
                  <a:moveTo>
                    <a:pt x="9167" y="6133"/>
                  </a:moveTo>
                  <a:cubicBezTo>
                    <a:pt x="10863" y="6133"/>
                    <a:pt x="12233" y="7503"/>
                    <a:pt x="12233" y="9166"/>
                  </a:cubicBezTo>
                  <a:cubicBezTo>
                    <a:pt x="12233" y="10863"/>
                    <a:pt x="10863" y="12233"/>
                    <a:pt x="9167" y="12233"/>
                  </a:cubicBezTo>
                  <a:cubicBezTo>
                    <a:pt x="7503" y="12233"/>
                    <a:pt x="6133" y="10863"/>
                    <a:pt x="6133" y="9166"/>
                  </a:cubicBezTo>
                  <a:cubicBezTo>
                    <a:pt x="6133" y="7503"/>
                    <a:pt x="7503" y="6133"/>
                    <a:pt x="9167" y="6133"/>
                  </a:cubicBezTo>
                  <a:close/>
                  <a:moveTo>
                    <a:pt x="9167" y="0"/>
                  </a:moveTo>
                  <a:cubicBezTo>
                    <a:pt x="4111" y="0"/>
                    <a:pt x="0" y="4110"/>
                    <a:pt x="0" y="9166"/>
                  </a:cubicBezTo>
                  <a:cubicBezTo>
                    <a:pt x="0" y="14222"/>
                    <a:pt x="4111" y="18365"/>
                    <a:pt x="9167" y="18365"/>
                  </a:cubicBezTo>
                  <a:cubicBezTo>
                    <a:pt x="14255" y="18365"/>
                    <a:pt x="18365" y="14222"/>
                    <a:pt x="18365" y="9166"/>
                  </a:cubicBezTo>
                  <a:cubicBezTo>
                    <a:pt x="18365" y="4110"/>
                    <a:pt x="14255" y="0"/>
                    <a:pt x="9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2" name="Google Shape;1157;p35">
              <a:extLst>
                <a:ext uri="{FF2B5EF4-FFF2-40B4-BE49-F238E27FC236}">
                  <a16:creationId xmlns:a16="http://schemas.microsoft.com/office/drawing/2014/main" id="{5926B21C-0975-4FCF-A016-6A0D022FC944}"/>
                </a:ext>
              </a:extLst>
            </p:cNvPr>
            <p:cNvSpPr/>
            <p:nvPr/>
          </p:nvSpPr>
          <p:spPr>
            <a:xfrm>
              <a:off x="2816725" y="2951075"/>
              <a:ext cx="954950" cy="532450"/>
            </a:xfrm>
            <a:custGeom>
              <a:avLst/>
              <a:gdLst/>
              <a:ahLst/>
              <a:cxnLst/>
              <a:rect l="l" t="t" r="r" b="b"/>
              <a:pathLst>
                <a:path w="38198" h="21298" extrusionOk="0">
                  <a:moveTo>
                    <a:pt x="19089" y="6116"/>
                  </a:moveTo>
                  <a:cubicBezTo>
                    <a:pt x="22707" y="6116"/>
                    <a:pt x="26385" y="6818"/>
                    <a:pt x="29912" y="8294"/>
                  </a:cubicBezTo>
                  <a:lnTo>
                    <a:pt x="24987" y="14589"/>
                  </a:lnTo>
                  <a:cubicBezTo>
                    <a:pt x="23079" y="14019"/>
                    <a:pt x="21089" y="13733"/>
                    <a:pt x="19099" y="13733"/>
                  </a:cubicBezTo>
                  <a:cubicBezTo>
                    <a:pt x="17109" y="13733"/>
                    <a:pt x="15119" y="14019"/>
                    <a:pt x="13211" y="14589"/>
                  </a:cubicBezTo>
                  <a:lnTo>
                    <a:pt x="8285" y="8294"/>
                  </a:lnTo>
                  <a:cubicBezTo>
                    <a:pt x="11669" y="6867"/>
                    <a:pt x="15347" y="6116"/>
                    <a:pt x="19089" y="6116"/>
                  </a:cubicBezTo>
                  <a:close/>
                  <a:moveTo>
                    <a:pt x="19099" y="0"/>
                  </a:moveTo>
                  <a:cubicBezTo>
                    <a:pt x="13203" y="0"/>
                    <a:pt x="7307" y="1525"/>
                    <a:pt x="2022" y="4575"/>
                  </a:cubicBezTo>
                  <a:cubicBezTo>
                    <a:pt x="424" y="5488"/>
                    <a:pt x="0" y="7641"/>
                    <a:pt x="1142" y="9109"/>
                  </a:cubicBezTo>
                  <a:lnTo>
                    <a:pt x="9753" y="20102"/>
                  </a:lnTo>
                  <a:cubicBezTo>
                    <a:pt x="10366" y="20874"/>
                    <a:pt x="11263" y="21298"/>
                    <a:pt x="12181" y="21298"/>
                  </a:cubicBezTo>
                  <a:cubicBezTo>
                    <a:pt x="12582" y="21298"/>
                    <a:pt x="12987" y="21217"/>
                    <a:pt x="13374" y="21048"/>
                  </a:cubicBezTo>
                  <a:cubicBezTo>
                    <a:pt x="15201" y="20265"/>
                    <a:pt x="17125" y="19874"/>
                    <a:pt x="19083" y="19874"/>
                  </a:cubicBezTo>
                  <a:cubicBezTo>
                    <a:pt x="21072" y="19874"/>
                    <a:pt x="22997" y="20265"/>
                    <a:pt x="24824" y="21048"/>
                  </a:cubicBezTo>
                  <a:cubicBezTo>
                    <a:pt x="25211" y="21217"/>
                    <a:pt x="25616" y="21298"/>
                    <a:pt x="26017" y="21298"/>
                  </a:cubicBezTo>
                  <a:cubicBezTo>
                    <a:pt x="26935" y="21298"/>
                    <a:pt x="27832" y="20874"/>
                    <a:pt x="28445" y="20102"/>
                  </a:cubicBezTo>
                  <a:lnTo>
                    <a:pt x="37056" y="9109"/>
                  </a:lnTo>
                  <a:cubicBezTo>
                    <a:pt x="38198" y="7641"/>
                    <a:pt x="37774" y="5488"/>
                    <a:pt x="36175" y="4575"/>
                  </a:cubicBezTo>
                  <a:cubicBezTo>
                    <a:pt x="30891" y="1525"/>
                    <a:pt x="24995" y="0"/>
                    <a:pt x="19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3" name="Google Shape;1158;p35">
              <a:extLst>
                <a:ext uri="{FF2B5EF4-FFF2-40B4-BE49-F238E27FC236}">
                  <a16:creationId xmlns:a16="http://schemas.microsoft.com/office/drawing/2014/main" id="{32570C37-79DF-43A0-859B-FF1A87214DA6}"/>
                </a:ext>
              </a:extLst>
            </p:cNvPr>
            <p:cNvSpPr/>
            <p:nvPr/>
          </p:nvSpPr>
          <p:spPr>
            <a:xfrm>
              <a:off x="2435875" y="3735825"/>
              <a:ext cx="680150" cy="825450"/>
            </a:xfrm>
            <a:custGeom>
              <a:avLst/>
              <a:gdLst/>
              <a:ahLst/>
              <a:cxnLst/>
              <a:rect l="l" t="t" r="r" b="b"/>
              <a:pathLst>
                <a:path w="27206" h="33018" extrusionOk="0">
                  <a:moveTo>
                    <a:pt x="6361" y="6588"/>
                  </a:moveTo>
                  <a:lnTo>
                    <a:pt x="14288" y="7730"/>
                  </a:lnTo>
                  <a:cubicBezTo>
                    <a:pt x="15201" y="11579"/>
                    <a:pt x="17289" y="15167"/>
                    <a:pt x="20192" y="17907"/>
                  </a:cubicBezTo>
                  <a:lnTo>
                    <a:pt x="17191" y="25344"/>
                  </a:lnTo>
                  <a:cubicBezTo>
                    <a:pt x="11222" y="20777"/>
                    <a:pt x="7340" y="14058"/>
                    <a:pt x="6361" y="6588"/>
                  </a:cubicBezTo>
                  <a:close/>
                  <a:moveTo>
                    <a:pt x="3060" y="1"/>
                  </a:moveTo>
                  <a:cubicBezTo>
                    <a:pt x="1411" y="1"/>
                    <a:pt x="1" y="1353"/>
                    <a:pt x="1" y="3065"/>
                  </a:cubicBezTo>
                  <a:cubicBezTo>
                    <a:pt x="33" y="15232"/>
                    <a:pt x="6525" y="26486"/>
                    <a:pt x="17093" y="32618"/>
                  </a:cubicBezTo>
                  <a:cubicBezTo>
                    <a:pt x="17569" y="32890"/>
                    <a:pt x="18086" y="33018"/>
                    <a:pt x="18594" y="33018"/>
                  </a:cubicBezTo>
                  <a:cubicBezTo>
                    <a:pt x="19794" y="33018"/>
                    <a:pt x="20951" y="32309"/>
                    <a:pt x="21432" y="31118"/>
                  </a:cubicBezTo>
                  <a:lnTo>
                    <a:pt x="26684" y="18135"/>
                  </a:lnTo>
                  <a:cubicBezTo>
                    <a:pt x="27206" y="16863"/>
                    <a:pt x="26781" y="15363"/>
                    <a:pt x="25672" y="14547"/>
                  </a:cubicBezTo>
                  <a:cubicBezTo>
                    <a:pt x="22508" y="12166"/>
                    <a:pt x="20421" y="8578"/>
                    <a:pt x="19964" y="4631"/>
                  </a:cubicBezTo>
                  <a:cubicBezTo>
                    <a:pt x="19801" y="3261"/>
                    <a:pt x="18724" y="2152"/>
                    <a:pt x="17354" y="1956"/>
                  </a:cubicBezTo>
                  <a:lnTo>
                    <a:pt x="3491" y="31"/>
                  </a:lnTo>
                  <a:cubicBezTo>
                    <a:pt x="3346" y="11"/>
                    <a:pt x="3202" y="1"/>
                    <a:pt x="3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4" name="Google Shape;1159;p35">
              <a:extLst>
                <a:ext uri="{FF2B5EF4-FFF2-40B4-BE49-F238E27FC236}">
                  <a16:creationId xmlns:a16="http://schemas.microsoft.com/office/drawing/2014/main" id="{B5B8F57D-99F2-42B2-975C-3817049C8A50}"/>
                </a:ext>
              </a:extLst>
            </p:cNvPr>
            <p:cNvSpPr/>
            <p:nvPr/>
          </p:nvSpPr>
          <p:spPr>
            <a:xfrm>
              <a:off x="3472375" y="3735825"/>
              <a:ext cx="680150" cy="825600"/>
            </a:xfrm>
            <a:custGeom>
              <a:avLst/>
              <a:gdLst/>
              <a:ahLst/>
              <a:cxnLst/>
              <a:rect l="l" t="t" r="r" b="b"/>
              <a:pathLst>
                <a:path w="27206" h="33024" extrusionOk="0">
                  <a:moveTo>
                    <a:pt x="20844" y="6588"/>
                  </a:moveTo>
                  <a:lnTo>
                    <a:pt x="20844" y="6588"/>
                  </a:lnTo>
                  <a:cubicBezTo>
                    <a:pt x="19866" y="14025"/>
                    <a:pt x="15984" y="20777"/>
                    <a:pt x="10015" y="25344"/>
                  </a:cubicBezTo>
                  <a:lnTo>
                    <a:pt x="7014" y="17907"/>
                  </a:lnTo>
                  <a:cubicBezTo>
                    <a:pt x="9917" y="15167"/>
                    <a:pt x="11972" y="11579"/>
                    <a:pt x="12918" y="7730"/>
                  </a:cubicBezTo>
                  <a:lnTo>
                    <a:pt x="20844" y="6588"/>
                  </a:lnTo>
                  <a:close/>
                  <a:moveTo>
                    <a:pt x="24146" y="1"/>
                  </a:moveTo>
                  <a:cubicBezTo>
                    <a:pt x="24004" y="1"/>
                    <a:pt x="23860" y="11"/>
                    <a:pt x="23715" y="31"/>
                  </a:cubicBezTo>
                  <a:lnTo>
                    <a:pt x="9852" y="1956"/>
                  </a:lnTo>
                  <a:cubicBezTo>
                    <a:pt x="8482" y="2152"/>
                    <a:pt x="7405" y="3261"/>
                    <a:pt x="7242" y="4631"/>
                  </a:cubicBezTo>
                  <a:cubicBezTo>
                    <a:pt x="6785" y="8578"/>
                    <a:pt x="4730" y="12166"/>
                    <a:pt x="1534" y="14547"/>
                  </a:cubicBezTo>
                  <a:cubicBezTo>
                    <a:pt x="424" y="15363"/>
                    <a:pt x="0" y="16863"/>
                    <a:pt x="522" y="18135"/>
                  </a:cubicBezTo>
                  <a:lnTo>
                    <a:pt x="5741" y="31118"/>
                  </a:lnTo>
                  <a:cubicBezTo>
                    <a:pt x="6243" y="32326"/>
                    <a:pt x="7397" y="33024"/>
                    <a:pt x="8592" y="33024"/>
                  </a:cubicBezTo>
                  <a:cubicBezTo>
                    <a:pt x="9107" y="33024"/>
                    <a:pt x="9631" y="32894"/>
                    <a:pt x="10113" y="32618"/>
                  </a:cubicBezTo>
                  <a:cubicBezTo>
                    <a:pt x="20649" y="26519"/>
                    <a:pt x="27173" y="15265"/>
                    <a:pt x="27205" y="3065"/>
                  </a:cubicBezTo>
                  <a:cubicBezTo>
                    <a:pt x="27205" y="1353"/>
                    <a:pt x="25795" y="1"/>
                    <a:pt x="2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5" name="Google Shape;1160;p35">
              <a:extLst>
                <a:ext uri="{FF2B5EF4-FFF2-40B4-BE49-F238E27FC236}">
                  <a16:creationId xmlns:a16="http://schemas.microsoft.com/office/drawing/2014/main" id="{C631C177-B8B2-4BE2-945D-9A97CFB23464}"/>
                </a:ext>
              </a:extLst>
            </p:cNvPr>
            <p:cNvSpPr/>
            <p:nvPr/>
          </p:nvSpPr>
          <p:spPr>
            <a:xfrm>
              <a:off x="2643825" y="402850"/>
              <a:ext cx="625525" cy="468125"/>
            </a:xfrm>
            <a:custGeom>
              <a:avLst/>
              <a:gdLst/>
              <a:ahLst/>
              <a:cxnLst/>
              <a:rect l="l" t="t" r="r" b="b"/>
              <a:pathLst>
                <a:path w="25021" h="18725" extrusionOk="0">
                  <a:moveTo>
                    <a:pt x="15658" y="6133"/>
                  </a:moveTo>
                  <a:cubicBezTo>
                    <a:pt x="17420" y="6133"/>
                    <a:pt x="18888" y="7568"/>
                    <a:pt x="18888" y="9362"/>
                  </a:cubicBezTo>
                  <a:cubicBezTo>
                    <a:pt x="18888" y="11156"/>
                    <a:pt x="17420" y="12624"/>
                    <a:pt x="15658" y="12624"/>
                  </a:cubicBezTo>
                  <a:lnTo>
                    <a:pt x="9363" y="12624"/>
                  </a:lnTo>
                  <a:cubicBezTo>
                    <a:pt x="7568" y="12624"/>
                    <a:pt x="6101" y="11156"/>
                    <a:pt x="6101" y="9362"/>
                  </a:cubicBezTo>
                  <a:cubicBezTo>
                    <a:pt x="6101" y="7568"/>
                    <a:pt x="7568" y="6133"/>
                    <a:pt x="9363" y="6133"/>
                  </a:cubicBezTo>
                  <a:close/>
                  <a:moveTo>
                    <a:pt x="9363" y="0"/>
                  </a:moveTo>
                  <a:cubicBezTo>
                    <a:pt x="4176" y="0"/>
                    <a:pt x="1" y="4208"/>
                    <a:pt x="1" y="9362"/>
                  </a:cubicBezTo>
                  <a:cubicBezTo>
                    <a:pt x="1" y="14516"/>
                    <a:pt x="4176" y="18724"/>
                    <a:pt x="9363" y="18724"/>
                  </a:cubicBezTo>
                  <a:lnTo>
                    <a:pt x="15658" y="18724"/>
                  </a:lnTo>
                  <a:cubicBezTo>
                    <a:pt x="20812" y="18724"/>
                    <a:pt x="25020" y="14516"/>
                    <a:pt x="25020" y="9362"/>
                  </a:cubicBezTo>
                  <a:cubicBezTo>
                    <a:pt x="25020" y="4208"/>
                    <a:pt x="20812" y="0"/>
                    <a:pt x="15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6" name="Google Shape;1161;p35">
              <a:extLst>
                <a:ext uri="{FF2B5EF4-FFF2-40B4-BE49-F238E27FC236}">
                  <a16:creationId xmlns:a16="http://schemas.microsoft.com/office/drawing/2014/main" id="{9F38C2F2-F4EF-4D8D-BCF8-B4918BFA5A06}"/>
                </a:ext>
              </a:extLst>
            </p:cNvPr>
            <p:cNvSpPr/>
            <p:nvPr/>
          </p:nvSpPr>
          <p:spPr>
            <a:xfrm>
              <a:off x="1492350" y="237875"/>
              <a:ext cx="4609200" cy="5219450"/>
            </a:xfrm>
            <a:custGeom>
              <a:avLst/>
              <a:gdLst/>
              <a:ahLst/>
              <a:cxnLst/>
              <a:rect l="l" t="t" r="r" b="b"/>
              <a:pathLst>
                <a:path w="184368" h="208778" extrusionOk="0">
                  <a:moveTo>
                    <a:pt x="117889" y="75101"/>
                  </a:moveTo>
                  <a:lnTo>
                    <a:pt x="117889" y="82864"/>
                  </a:lnTo>
                  <a:lnTo>
                    <a:pt x="25574" y="82864"/>
                  </a:lnTo>
                  <a:lnTo>
                    <a:pt x="25574" y="75101"/>
                  </a:lnTo>
                  <a:close/>
                  <a:moveTo>
                    <a:pt x="166460" y="95162"/>
                  </a:moveTo>
                  <a:lnTo>
                    <a:pt x="166460" y="101327"/>
                  </a:lnTo>
                  <a:lnTo>
                    <a:pt x="157913" y="101327"/>
                  </a:lnTo>
                  <a:lnTo>
                    <a:pt x="157913" y="95162"/>
                  </a:lnTo>
                  <a:close/>
                  <a:moveTo>
                    <a:pt x="166460" y="107460"/>
                  </a:moveTo>
                  <a:lnTo>
                    <a:pt x="166460" y="114277"/>
                  </a:lnTo>
                  <a:lnTo>
                    <a:pt x="157913" y="114277"/>
                  </a:lnTo>
                  <a:lnTo>
                    <a:pt x="157913" y="107460"/>
                  </a:lnTo>
                  <a:close/>
                  <a:moveTo>
                    <a:pt x="166460" y="120377"/>
                  </a:moveTo>
                  <a:lnTo>
                    <a:pt x="166460" y="126575"/>
                  </a:lnTo>
                  <a:lnTo>
                    <a:pt x="157913" y="126575"/>
                  </a:lnTo>
                  <a:lnTo>
                    <a:pt x="157913" y="120377"/>
                  </a:lnTo>
                  <a:close/>
                  <a:moveTo>
                    <a:pt x="166460" y="132675"/>
                  </a:moveTo>
                  <a:lnTo>
                    <a:pt x="166460" y="151790"/>
                  </a:lnTo>
                  <a:lnTo>
                    <a:pt x="157913" y="151790"/>
                  </a:lnTo>
                  <a:lnTo>
                    <a:pt x="157913" y="132675"/>
                  </a:lnTo>
                  <a:close/>
                  <a:moveTo>
                    <a:pt x="130364" y="1"/>
                  </a:moveTo>
                  <a:cubicBezTo>
                    <a:pt x="120044" y="1"/>
                    <a:pt x="111103" y="6612"/>
                    <a:pt x="108070" y="16255"/>
                  </a:cubicBezTo>
                  <a:cubicBezTo>
                    <a:pt x="106308" y="15472"/>
                    <a:pt x="104417" y="15048"/>
                    <a:pt x="102427" y="15048"/>
                  </a:cubicBezTo>
                  <a:cubicBezTo>
                    <a:pt x="95772" y="15048"/>
                    <a:pt x="90227" y="19875"/>
                    <a:pt x="89085" y="26236"/>
                  </a:cubicBezTo>
                  <a:cubicBezTo>
                    <a:pt x="87990" y="26073"/>
                    <a:pt x="86901" y="25993"/>
                    <a:pt x="85824" y="25993"/>
                  </a:cubicBezTo>
                  <a:cubicBezTo>
                    <a:pt x="79170" y="25993"/>
                    <a:pt x="72988" y="29026"/>
                    <a:pt x="68861" y="33967"/>
                  </a:cubicBezTo>
                  <a:cubicBezTo>
                    <a:pt x="67295" y="33543"/>
                    <a:pt x="65664" y="33348"/>
                    <a:pt x="64033" y="33348"/>
                  </a:cubicBezTo>
                  <a:cubicBezTo>
                    <a:pt x="53334" y="33348"/>
                    <a:pt x="44624" y="42057"/>
                    <a:pt x="44624" y="52756"/>
                  </a:cubicBezTo>
                  <a:lnTo>
                    <a:pt x="44624" y="68968"/>
                  </a:lnTo>
                  <a:lnTo>
                    <a:pt x="24530" y="68968"/>
                  </a:lnTo>
                  <a:cubicBezTo>
                    <a:pt x="21725" y="68968"/>
                    <a:pt x="19442" y="71252"/>
                    <a:pt x="19442" y="74090"/>
                  </a:cubicBezTo>
                  <a:lnTo>
                    <a:pt x="19442" y="83908"/>
                  </a:lnTo>
                  <a:cubicBezTo>
                    <a:pt x="19442" y="86714"/>
                    <a:pt x="21725" y="88997"/>
                    <a:pt x="24530" y="88997"/>
                  </a:cubicBezTo>
                  <a:lnTo>
                    <a:pt x="28314" y="88997"/>
                  </a:lnTo>
                  <a:lnTo>
                    <a:pt x="28314" y="95912"/>
                  </a:lnTo>
                  <a:cubicBezTo>
                    <a:pt x="28314" y="114669"/>
                    <a:pt x="25770" y="134991"/>
                    <a:pt x="21171" y="153095"/>
                  </a:cubicBezTo>
                  <a:cubicBezTo>
                    <a:pt x="20681" y="155052"/>
                    <a:pt x="22149" y="156912"/>
                    <a:pt x="24139" y="156912"/>
                  </a:cubicBezTo>
                  <a:cubicBezTo>
                    <a:pt x="25509" y="156912"/>
                    <a:pt x="26749" y="155998"/>
                    <a:pt x="27107" y="154628"/>
                  </a:cubicBezTo>
                  <a:cubicBezTo>
                    <a:pt x="31837" y="136035"/>
                    <a:pt x="34447" y="115191"/>
                    <a:pt x="34447" y="95912"/>
                  </a:cubicBezTo>
                  <a:lnTo>
                    <a:pt x="34447" y="88997"/>
                  </a:lnTo>
                  <a:lnTo>
                    <a:pt x="108983" y="88997"/>
                  </a:lnTo>
                  <a:lnTo>
                    <a:pt x="108983" y="95912"/>
                  </a:lnTo>
                  <a:cubicBezTo>
                    <a:pt x="108983" y="114277"/>
                    <a:pt x="111365" y="134012"/>
                    <a:pt x="115670" y="151921"/>
                  </a:cubicBezTo>
                  <a:cubicBezTo>
                    <a:pt x="113452" y="152475"/>
                    <a:pt x="111756" y="154498"/>
                    <a:pt x="111756" y="156879"/>
                  </a:cubicBezTo>
                  <a:lnTo>
                    <a:pt x="111756" y="202677"/>
                  </a:lnTo>
                  <a:lnTo>
                    <a:pt x="7242" y="202677"/>
                  </a:lnTo>
                  <a:cubicBezTo>
                    <a:pt x="13440" y="192891"/>
                    <a:pt x="18692" y="181507"/>
                    <a:pt x="22932" y="168785"/>
                  </a:cubicBezTo>
                  <a:cubicBezTo>
                    <a:pt x="23487" y="167187"/>
                    <a:pt x="22606" y="165458"/>
                    <a:pt x="21008" y="164936"/>
                  </a:cubicBezTo>
                  <a:cubicBezTo>
                    <a:pt x="20682" y="164823"/>
                    <a:pt x="20351" y="164770"/>
                    <a:pt x="20026" y="164770"/>
                  </a:cubicBezTo>
                  <a:cubicBezTo>
                    <a:pt x="18754" y="164770"/>
                    <a:pt x="17567" y="165588"/>
                    <a:pt x="17126" y="166861"/>
                  </a:cubicBezTo>
                  <a:cubicBezTo>
                    <a:pt x="12820" y="179745"/>
                    <a:pt x="7438" y="191195"/>
                    <a:pt x="1109" y="200916"/>
                  </a:cubicBezTo>
                  <a:cubicBezTo>
                    <a:pt x="66" y="202481"/>
                    <a:pt x="0" y="204471"/>
                    <a:pt x="881" y="206102"/>
                  </a:cubicBezTo>
                  <a:cubicBezTo>
                    <a:pt x="1794" y="207766"/>
                    <a:pt x="3491" y="208777"/>
                    <a:pt x="5383" y="208777"/>
                  </a:cubicBezTo>
                  <a:lnTo>
                    <a:pt x="179247" y="208777"/>
                  </a:lnTo>
                  <a:cubicBezTo>
                    <a:pt x="182084" y="208777"/>
                    <a:pt x="184368" y="206494"/>
                    <a:pt x="184368" y="203688"/>
                  </a:cubicBezTo>
                  <a:lnTo>
                    <a:pt x="184368" y="194555"/>
                  </a:lnTo>
                  <a:cubicBezTo>
                    <a:pt x="184368" y="192859"/>
                    <a:pt x="182998" y="191489"/>
                    <a:pt x="181302" y="191489"/>
                  </a:cubicBezTo>
                  <a:cubicBezTo>
                    <a:pt x="179605" y="191489"/>
                    <a:pt x="178235" y="192859"/>
                    <a:pt x="178235" y="194555"/>
                  </a:cubicBezTo>
                  <a:lnTo>
                    <a:pt x="178235" y="202677"/>
                  </a:lnTo>
                  <a:lnTo>
                    <a:pt x="117889" y="202677"/>
                  </a:lnTo>
                  <a:lnTo>
                    <a:pt x="117889" y="157890"/>
                  </a:lnTo>
                  <a:lnTo>
                    <a:pt x="178235" y="157890"/>
                  </a:lnTo>
                  <a:lnTo>
                    <a:pt x="178235" y="180267"/>
                  </a:lnTo>
                  <a:cubicBezTo>
                    <a:pt x="178235" y="181964"/>
                    <a:pt x="179605" y="183334"/>
                    <a:pt x="181302" y="183334"/>
                  </a:cubicBezTo>
                  <a:cubicBezTo>
                    <a:pt x="182998" y="183334"/>
                    <a:pt x="184368" y="181964"/>
                    <a:pt x="184368" y="180267"/>
                  </a:cubicBezTo>
                  <a:lnTo>
                    <a:pt x="184368" y="156879"/>
                  </a:lnTo>
                  <a:cubicBezTo>
                    <a:pt x="184368" y="154074"/>
                    <a:pt x="182084" y="151790"/>
                    <a:pt x="179247" y="151790"/>
                  </a:cubicBezTo>
                  <a:lnTo>
                    <a:pt x="172592" y="151790"/>
                  </a:lnTo>
                  <a:lnTo>
                    <a:pt x="172592" y="94151"/>
                  </a:lnTo>
                  <a:cubicBezTo>
                    <a:pt x="172592" y="91313"/>
                    <a:pt x="170309" y="89030"/>
                    <a:pt x="167503" y="89030"/>
                  </a:cubicBezTo>
                  <a:lnTo>
                    <a:pt x="156902" y="89030"/>
                  </a:lnTo>
                  <a:cubicBezTo>
                    <a:pt x="154097" y="89030"/>
                    <a:pt x="151813" y="91313"/>
                    <a:pt x="151813" y="94151"/>
                  </a:cubicBezTo>
                  <a:lnTo>
                    <a:pt x="151813" y="151790"/>
                  </a:lnTo>
                  <a:lnTo>
                    <a:pt x="121966" y="151790"/>
                  </a:lnTo>
                  <a:cubicBezTo>
                    <a:pt x="117530" y="134012"/>
                    <a:pt x="115116" y="114245"/>
                    <a:pt x="115116" y="95912"/>
                  </a:cubicBezTo>
                  <a:lnTo>
                    <a:pt x="115116" y="88997"/>
                  </a:lnTo>
                  <a:lnTo>
                    <a:pt x="118900" y="88997"/>
                  </a:lnTo>
                  <a:cubicBezTo>
                    <a:pt x="121705" y="88997"/>
                    <a:pt x="123988" y="86714"/>
                    <a:pt x="123988" y="83908"/>
                  </a:cubicBezTo>
                  <a:lnTo>
                    <a:pt x="123988" y="74090"/>
                  </a:lnTo>
                  <a:cubicBezTo>
                    <a:pt x="123988" y="71252"/>
                    <a:pt x="121705" y="68968"/>
                    <a:pt x="118900" y="68968"/>
                  </a:cubicBezTo>
                  <a:lnTo>
                    <a:pt x="98806" y="68968"/>
                  </a:lnTo>
                  <a:lnTo>
                    <a:pt x="98806" y="57943"/>
                  </a:lnTo>
                  <a:lnTo>
                    <a:pt x="120433" y="57943"/>
                  </a:lnTo>
                  <a:cubicBezTo>
                    <a:pt x="126892" y="57943"/>
                    <a:pt x="132209" y="52919"/>
                    <a:pt x="132698" y="46591"/>
                  </a:cubicBezTo>
                  <a:cubicBezTo>
                    <a:pt x="138048" y="46037"/>
                    <a:pt x="143006" y="43688"/>
                    <a:pt x="146855" y="39839"/>
                  </a:cubicBezTo>
                  <a:cubicBezTo>
                    <a:pt x="152563" y="34098"/>
                    <a:pt x="154684" y="26139"/>
                    <a:pt x="153216" y="18766"/>
                  </a:cubicBezTo>
                  <a:cubicBezTo>
                    <a:pt x="152904" y="17319"/>
                    <a:pt x="151653" y="16316"/>
                    <a:pt x="150238" y="16316"/>
                  </a:cubicBezTo>
                  <a:cubicBezTo>
                    <a:pt x="150026" y="16316"/>
                    <a:pt x="149811" y="16339"/>
                    <a:pt x="149595" y="16385"/>
                  </a:cubicBezTo>
                  <a:cubicBezTo>
                    <a:pt x="147931" y="16711"/>
                    <a:pt x="146888" y="18342"/>
                    <a:pt x="147214" y="19973"/>
                  </a:cubicBezTo>
                  <a:cubicBezTo>
                    <a:pt x="148290" y="25356"/>
                    <a:pt x="146790" y="31260"/>
                    <a:pt x="142517" y="35533"/>
                  </a:cubicBezTo>
                  <a:cubicBezTo>
                    <a:pt x="139255" y="38795"/>
                    <a:pt x="134916" y="40589"/>
                    <a:pt x="130317" y="40589"/>
                  </a:cubicBezTo>
                  <a:cubicBezTo>
                    <a:pt x="128294" y="40589"/>
                    <a:pt x="126631" y="42253"/>
                    <a:pt x="126631" y="44275"/>
                  </a:cubicBezTo>
                  <a:lnTo>
                    <a:pt x="126631" y="45613"/>
                  </a:lnTo>
                  <a:cubicBezTo>
                    <a:pt x="126631" y="49038"/>
                    <a:pt x="123858" y="51810"/>
                    <a:pt x="120433" y="51810"/>
                  </a:cubicBezTo>
                  <a:lnTo>
                    <a:pt x="98741" y="51810"/>
                  </a:lnTo>
                  <a:cubicBezTo>
                    <a:pt x="95413" y="51810"/>
                    <a:pt x="92706" y="54518"/>
                    <a:pt x="92706" y="57845"/>
                  </a:cubicBezTo>
                  <a:lnTo>
                    <a:pt x="92706" y="68968"/>
                  </a:lnTo>
                  <a:lnTo>
                    <a:pt x="50757" y="68968"/>
                  </a:lnTo>
                  <a:lnTo>
                    <a:pt x="50757" y="52756"/>
                  </a:lnTo>
                  <a:cubicBezTo>
                    <a:pt x="50757" y="45417"/>
                    <a:pt x="56694" y="39480"/>
                    <a:pt x="64033" y="39480"/>
                  </a:cubicBezTo>
                  <a:cubicBezTo>
                    <a:pt x="65501" y="39480"/>
                    <a:pt x="66936" y="39708"/>
                    <a:pt x="68306" y="40198"/>
                  </a:cubicBezTo>
                  <a:cubicBezTo>
                    <a:pt x="68739" y="40336"/>
                    <a:pt x="69179" y="40404"/>
                    <a:pt x="69613" y="40404"/>
                  </a:cubicBezTo>
                  <a:cubicBezTo>
                    <a:pt x="70914" y="40404"/>
                    <a:pt x="72155" y="39798"/>
                    <a:pt x="72938" y="38697"/>
                  </a:cubicBezTo>
                  <a:cubicBezTo>
                    <a:pt x="75961" y="34537"/>
                    <a:pt x="80785" y="32117"/>
                    <a:pt x="85837" y="32117"/>
                  </a:cubicBezTo>
                  <a:cubicBezTo>
                    <a:pt x="87164" y="32117"/>
                    <a:pt x="88506" y="32284"/>
                    <a:pt x="89835" y="32630"/>
                  </a:cubicBezTo>
                  <a:cubicBezTo>
                    <a:pt x="90191" y="32722"/>
                    <a:pt x="90545" y="32766"/>
                    <a:pt x="90890" y="32766"/>
                  </a:cubicBezTo>
                  <a:cubicBezTo>
                    <a:pt x="93109" y="32766"/>
                    <a:pt x="94989" y="30960"/>
                    <a:pt x="94989" y="28618"/>
                  </a:cubicBezTo>
                  <a:cubicBezTo>
                    <a:pt x="94989" y="24508"/>
                    <a:pt x="98349" y="21180"/>
                    <a:pt x="102427" y="21180"/>
                  </a:cubicBezTo>
                  <a:cubicBezTo>
                    <a:pt x="104058" y="21180"/>
                    <a:pt x="105591" y="21670"/>
                    <a:pt x="106896" y="22648"/>
                  </a:cubicBezTo>
                  <a:cubicBezTo>
                    <a:pt x="107652" y="23213"/>
                    <a:pt x="108508" y="23472"/>
                    <a:pt x="109346" y="23472"/>
                  </a:cubicBezTo>
                  <a:cubicBezTo>
                    <a:pt x="111219" y="23472"/>
                    <a:pt x="113004" y="22177"/>
                    <a:pt x="113387" y="20104"/>
                  </a:cubicBezTo>
                  <a:cubicBezTo>
                    <a:pt x="114951" y="11932"/>
                    <a:pt x="122013" y="6134"/>
                    <a:pt x="130293" y="6134"/>
                  </a:cubicBezTo>
                  <a:cubicBezTo>
                    <a:pt x="130475" y="6134"/>
                    <a:pt x="130656" y="6137"/>
                    <a:pt x="130839" y="6143"/>
                  </a:cubicBezTo>
                  <a:cubicBezTo>
                    <a:pt x="134492" y="6240"/>
                    <a:pt x="137982" y="7513"/>
                    <a:pt x="140886" y="9796"/>
                  </a:cubicBezTo>
                  <a:cubicBezTo>
                    <a:pt x="141449" y="10236"/>
                    <a:pt x="142118" y="10450"/>
                    <a:pt x="142780" y="10450"/>
                  </a:cubicBezTo>
                  <a:cubicBezTo>
                    <a:pt x="143689" y="10450"/>
                    <a:pt x="144588" y="10048"/>
                    <a:pt x="145191" y="9274"/>
                  </a:cubicBezTo>
                  <a:cubicBezTo>
                    <a:pt x="146235" y="7937"/>
                    <a:pt x="145974" y="6012"/>
                    <a:pt x="144669" y="4968"/>
                  </a:cubicBezTo>
                  <a:cubicBezTo>
                    <a:pt x="140722" y="1869"/>
                    <a:pt x="135993" y="173"/>
                    <a:pt x="131034" y="10"/>
                  </a:cubicBezTo>
                  <a:cubicBezTo>
                    <a:pt x="130810" y="4"/>
                    <a:pt x="130586" y="1"/>
                    <a:pt x="130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7" name="Google Shape;1162;p35">
              <a:extLst>
                <a:ext uri="{FF2B5EF4-FFF2-40B4-BE49-F238E27FC236}">
                  <a16:creationId xmlns:a16="http://schemas.microsoft.com/office/drawing/2014/main" id="{4668F45C-22FE-4176-A324-5928CAA03D20}"/>
                </a:ext>
              </a:extLst>
            </p:cNvPr>
            <p:cNvSpPr/>
            <p:nvPr/>
          </p:nvSpPr>
          <p:spPr>
            <a:xfrm>
              <a:off x="4656471" y="4397145"/>
              <a:ext cx="469750" cy="469750"/>
            </a:xfrm>
            <a:custGeom>
              <a:avLst/>
              <a:gdLst/>
              <a:ahLst/>
              <a:cxnLst/>
              <a:rect l="l" t="t" r="r" b="b"/>
              <a:pathLst>
                <a:path w="18790" h="18790" extrusionOk="0">
                  <a:moveTo>
                    <a:pt x="12690" y="6100"/>
                  </a:moveTo>
                  <a:lnTo>
                    <a:pt x="12690" y="12657"/>
                  </a:lnTo>
                  <a:lnTo>
                    <a:pt x="6100" y="12657"/>
                  </a:lnTo>
                  <a:lnTo>
                    <a:pt x="6100" y="6100"/>
                  </a:lnTo>
                  <a:close/>
                  <a:moveTo>
                    <a:pt x="4665" y="0"/>
                  </a:moveTo>
                  <a:cubicBezTo>
                    <a:pt x="2088" y="0"/>
                    <a:pt x="0" y="2088"/>
                    <a:pt x="0" y="4665"/>
                  </a:cubicBezTo>
                  <a:lnTo>
                    <a:pt x="0" y="14092"/>
                  </a:lnTo>
                  <a:cubicBezTo>
                    <a:pt x="0" y="16669"/>
                    <a:pt x="2088" y="18789"/>
                    <a:pt x="4665" y="18789"/>
                  </a:cubicBezTo>
                  <a:lnTo>
                    <a:pt x="14092" y="18789"/>
                  </a:lnTo>
                  <a:cubicBezTo>
                    <a:pt x="16702" y="18789"/>
                    <a:pt x="18789" y="16669"/>
                    <a:pt x="18789" y="14092"/>
                  </a:cubicBezTo>
                  <a:lnTo>
                    <a:pt x="18789" y="4665"/>
                  </a:lnTo>
                  <a:cubicBezTo>
                    <a:pt x="18789" y="2088"/>
                    <a:pt x="16702" y="0"/>
                    <a:pt x="14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8" name="Google Shape;1163;p35">
              <a:extLst>
                <a:ext uri="{FF2B5EF4-FFF2-40B4-BE49-F238E27FC236}">
                  <a16:creationId xmlns:a16="http://schemas.microsoft.com/office/drawing/2014/main" id="{A3450152-67E1-432F-AF6A-DC96F468C09E}"/>
                </a:ext>
              </a:extLst>
            </p:cNvPr>
            <p:cNvSpPr/>
            <p:nvPr/>
          </p:nvSpPr>
          <p:spPr>
            <a:xfrm>
              <a:off x="5261575" y="4397150"/>
              <a:ext cx="469750" cy="469750"/>
            </a:xfrm>
            <a:custGeom>
              <a:avLst/>
              <a:gdLst/>
              <a:ahLst/>
              <a:cxnLst/>
              <a:rect l="l" t="t" r="r" b="b"/>
              <a:pathLst>
                <a:path w="18790" h="18790" extrusionOk="0">
                  <a:moveTo>
                    <a:pt x="12689" y="6100"/>
                  </a:moveTo>
                  <a:lnTo>
                    <a:pt x="12689" y="12657"/>
                  </a:lnTo>
                  <a:lnTo>
                    <a:pt x="6133" y="12657"/>
                  </a:lnTo>
                  <a:lnTo>
                    <a:pt x="6133" y="6100"/>
                  </a:lnTo>
                  <a:close/>
                  <a:moveTo>
                    <a:pt x="4698" y="0"/>
                  </a:moveTo>
                  <a:cubicBezTo>
                    <a:pt x="2121" y="0"/>
                    <a:pt x="0" y="2088"/>
                    <a:pt x="0" y="4665"/>
                  </a:cubicBezTo>
                  <a:lnTo>
                    <a:pt x="0" y="14092"/>
                  </a:lnTo>
                  <a:cubicBezTo>
                    <a:pt x="0" y="16669"/>
                    <a:pt x="2121" y="18789"/>
                    <a:pt x="4698" y="18789"/>
                  </a:cubicBezTo>
                  <a:lnTo>
                    <a:pt x="14125" y="18789"/>
                  </a:lnTo>
                  <a:cubicBezTo>
                    <a:pt x="16702" y="18789"/>
                    <a:pt x="18789" y="16669"/>
                    <a:pt x="18789" y="14092"/>
                  </a:cubicBezTo>
                  <a:lnTo>
                    <a:pt x="18789" y="4665"/>
                  </a:lnTo>
                  <a:cubicBezTo>
                    <a:pt x="18789" y="2088"/>
                    <a:pt x="16702" y="0"/>
                    <a:pt x="14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</p:grpSp>
      <p:sp>
        <p:nvSpPr>
          <p:cNvPr id="164" name="Google Shape;295;p29">
            <a:extLst>
              <a:ext uri="{FF2B5EF4-FFF2-40B4-BE49-F238E27FC236}">
                <a16:creationId xmlns:a16="http://schemas.microsoft.com/office/drawing/2014/main" id="{172678F6-BD3B-4DCA-ADC4-436A57CD08F1}"/>
              </a:ext>
            </a:extLst>
          </p:cNvPr>
          <p:cNvSpPr txBox="1"/>
          <p:nvPr/>
        </p:nvSpPr>
        <p:spPr>
          <a:xfrm>
            <a:off x="4347965" y="3821060"/>
            <a:ext cx="10104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06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65" name="Google Shape;228;p29">
            <a:extLst>
              <a:ext uri="{FF2B5EF4-FFF2-40B4-BE49-F238E27FC236}">
                <a16:creationId xmlns:a16="http://schemas.microsoft.com/office/drawing/2014/main" id="{F2F9D8A6-1754-4E61-ABDC-4704A3A4FDEA}"/>
              </a:ext>
            </a:extLst>
          </p:cNvPr>
          <p:cNvSpPr/>
          <p:nvPr/>
        </p:nvSpPr>
        <p:spPr>
          <a:xfrm rot="10800000">
            <a:off x="5104441" y="725636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66" name="Google Shape;248;p29">
            <a:extLst>
              <a:ext uri="{FF2B5EF4-FFF2-40B4-BE49-F238E27FC236}">
                <a16:creationId xmlns:a16="http://schemas.microsoft.com/office/drawing/2014/main" id="{081454C3-7FB8-46CC-B693-C495F6E534D5}"/>
              </a:ext>
            </a:extLst>
          </p:cNvPr>
          <p:cNvGrpSpPr/>
          <p:nvPr/>
        </p:nvGrpSpPr>
        <p:grpSpPr>
          <a:xfrm>
            <a:off x="5357024" y="897272"/>
            <a:ext cx="507910" cy="522442"/>
            <a:chOff x="1263200" y="238125"/>
            <a:chExt cx="5074025" cy="5219200"/>
          </a:xfrm>
        </p:grpSpPr>
        <p:sp>
          <p:nvSpPr>
            <p:cNvPr id="167" name="Google Shape;249;p29">
              <a:extLst>
                <a:ext uri="{FF2B5EF4-FFF2-40B4-BE49-F238E27FC236}">
                  <a16:creationId xmlns:a16="http://schemas.microsoft.com/office/drawing/2014/main" id="{054B098F-07D1-4304-ACFA-722C45096315}"/>
                </a:ext>
              </a:extLst>
            </p:cNvPr>
            <p:cNvSpPr/>
            <p:nvPr/>
          </p:nvSpPr>
          <p:spPr>
            <a:xfrm>
              <a:off x="5228125" y="3612650"/>
              <a:ext cx="337650" cy="152500"/>
            </a:xfrm>
            <a:custGeom>
              <a:avLst/>
              <a:gdLst/>
              <a:ahLst/>
              <a:cxnLst/>
              <a:rect l="l" t="t" r="r" b="b"/>
              <a:pathLst>
                <a:path w="13506" h="6100" extrusionOk="0">
                  <a:moveTo>
                    <a:pt x="3067" y="0"/>
                  </a:moveTo>
                  <a:cubicBezTo>
                    <a:pt x="1371" y="0"/>
                    <a:pt x="1" y="1370"/>
                    <a:pt x="1" y="3066"/>
                  </a:cubicBezTo>
                  <a:cubicBezTo>
                    <a:pt x="1" y="4730"/>
                    <a:pt x="1371" y="6100"/>
                    <a:pt x="3067" y="6100"/>
                  </a:cubicBezTo>
                  <a:lnTo>
                    <a:pt x="10439" y="6100"/>
                  </a:lnTo>
                  <a:cubicBezTo>
                    <a:pt x="12136" y="6100"/>
                    <a:pt x="13506" y="4730"/>
                    <a:pt x="13506" y="3066"/>
                  </a:cubicBezTo>
                  <a:cubicBezTo>
                    <a:pt x="13506" y="1370"/>
                    <a:pt x="12136" y="0"/>
                    <a:pt x="10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0;p29">
              <a:extLst>
                <a:ext uri="{FF2B5EF4-FFF2-40B4-BE49-F238E27FC236}">
                  <a16:creationId xmlns:a16="http://schemas.microsoft.com/office/drawing/2014/main" id="{3619D77F-AB51-4875-883A-8CB809E2F5C8}"/>
                </a:ext>
              </a:extLst>
            </p:cNvPr>
            <p:cNvSpPr/>
            <p:nvPr/>
          </p:nvSpPr>
          <p:spPr>
            <a:xfrm>
              <a:off x="5228125" y="3972275"/>
              <a:ext cx="337650" cy="152525"/>
            </a:xfrm>
            <a:custGeom>
              <a:avLst/>
              <a:gdLst/>
              <a:ahLst/>
              <a:cxnLst/>
              <a:rect l="l" t="t" r="r" b="b"/>
              <a:pathLst>
                <a:path w="13506" h="6101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cubicBezTo>
                    <a:pt x="1" y="4730"/>
                    <a:pt x="1371" y="6100"/>
                    <a:pt x="3067" y="6100"/>
                  </a:cubicBezTo>
                  <a:lnTo>
                    <a:pt x="10439" y="6100"/>
                  </a:lnTo>
                  <a:cubicBezTo>
                    <a:pt x="12136" y="6100"/>
                    <a:pt x="13506" y="4730"/>
                    <a:pt x="13506" y="3067"/>
                  </a:cubicBezTo>
                  <a:cubicBezTo>
                    <a:pt x="13506" y="1370"/>
                    <a:pt x="12136" y="0"/>
                    <a:pt x="10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1;p29">
              <a:extLst>
                <a:ext uri="{FF2B5EF4-FFF2-40B4-BE49-F238E27FC236}">
                  <a16:creationId xmlns:a16="http://schemas.microsoft.com/office/drawing/2014/main" id="{DC10BDA5-FD1A-4059-ADE8-AF4CA33D5829}"/>
                </a:ext>
              </a:extLst>
            </p:cNvPr>
            <p:cNvSpPr/>
            <p:nvPr/>
          </p:nvSpPr>
          <p:spPr>
            <a:xfrm>
              <a:off x="5228125" y="4331900"/>
              <a:ext cx="337650" cy="152525"/>
            </a:xfrm>
            <a:custGeom>
              <a:avLst/>
              <a:gdLst/>
              <a:ahLst/>
              <a:cxnLst/>
              <a:rect l="l" t="t" r="r" b="b"/>
              <a:pathLst>
                <a:path w="13506" h="610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67" y="6101"/>
                  </a:cubicBezTo>
                  <a:lnTo>
                    <a:pt x="10439" y="6101"/>
                  </a:lnTo>
                  <a:cubicBezTo>
                    <a:pt x="12136" y="6101"/>
                    <a:pt x="13506" y="4731"/>
                    <a:pt x="13506" y="3067"/>
                  </a:cubicBezTo>
                  <a:cubicBezTo>
                    <a:pt x="13506" y="1371"/>
                    <a:pt x="12136" y="1"/>
                    <a:pt x="10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2;p29">
              <a:extLst>
                <a:ext uri="{FF2B5EF4-FFF2-40B4-BE49-F238E27FC236}">
                  <a16:creationId xmlns:a16="http://schemas.microsoft.com/office/drawing/2014/main" id="{F048F7F9-EFA1-4C30-B35E-8E547E33737A}"/>
                </a:ext>
              </a:extLst>
            </p:cNvPr>
            <p:cNvSpPr/>
            <p:nvPr/>
          </p:nvSpPr>
          <p:spPr>
            <a:xfrm>
              <a:off x="2034650" y="3612650"/>
              <a:ext cx="337650" cy="152500"/>
            </a:xfrm>
            <a:custGeom>
              <a:avLst/>
              <a:gdLst/>
              <a:ahLst/>
              <a:cxnLst/>
              <a:rect l="l" t="t" r="r" b="b"/>
              <a:pathLst>
                <a:path w="13506" h="6100" extrusionOk="0">
                  <a:moveTo>
                    <a:pt x="3067" y="0"/>
                  </a:moveTo>
                  <a:cubicBezTo>
                    <a:pt x="1371" y="0"/>
                    <a:pt x="1" y="1370"/>
                    <a:pt x="1" y="3066"/>
                  </a:cubicBezTo>
                  <a:cubicBezTo>
                    <a:pt x="1" y="4730"/>
                    <a:pt x="1371" y="6100"/>
                    <a:pt x="3067" y="6100"/>
                  </a:cubicBezTo>
                  <a:lnTo>
                    <a:pt x="10439" y="6100"/>
                  </a:lnTo>
                  <a:cubicBezTo>
                    <a:pt x="12135" y="6100"/>
                    <a:pt x="13505" y="4730"/>
                    <a:pt x="13505" y="3066"/>
                  </a:cubicBezTo>
                  <a:cubicBezTo>
                    <a:pt x="13505" y="1370"/>
                    <a:pt x="12135" y="0"/>
                    <a:pt x="10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3;p29">
              <a:extLst>
                <a:ext uri="{FF2B5EF4-FFF2-40B4-BE49-F238E27FC236}">
                  <a16:creationId xmlns:a16="http://schemas.microsoft.com/office/drawing/2014/main" id="{07251833-A5C6-447B-920A-3C07D67D7835}"/>
                </a:ext>
              </a:extLst>
            </p:cNvPr>
            <p:cNvSpPr/>
            <p:nvPr/>
          </p:nvSpPr>
          <p:spPr>
            <a:xfrm>
              <a:off x="2034650" y="3972275"/>
              <a:ext cx="337650" cy="152525"/>
            </a:xfrm>
            <a:custGeom>
              <a:avLst/>
              <a:gdLst/>
              <a:ahLst/>
              <a:cxnLst/>
              <a:rect l="l" t="t" r="r" b="b"/>
              <a:pathLst>
                <a:path w="13506" h="6101" extrusionOk="0">
                  <a:moveTo>
                    <a:pt x="3067" y="0"/>
                  </a:moveTo>
                  <a:cubicBezTo>
                    <a:pt x="1371" y="0"/>
                    <a:pt x="1" y="1370"/>
                    <a:pt x="1" y="3067"/>
                  </a:cubicBezTo>
                  <a:cubicBezTo>
                    <a:pt x="1" y="4730"/>
                    <a:pt x="1371" y="6100"/>
                    <a:pt x="3067" y="6100"/>
                  </a:cubicBezTo>
                  <a:lnTo>
                    <a:pt x="10439" y="6100"/>
                  </a:lnTo>
                  <a:cubicBezTo>
                    <a:pt x="12135" y="6100"/>
                    <a:pt x="13505" y="4730"/>
                    <a:pt x="13505" y="3067"/>
                  </a:cubicBezTo>
                  <a:cubicBezTo>
                    <a:pt x="13505" y="1370"/>
                    <a:pt x="12135" y="0"/>
                    <a:pt x="10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4;p29">
              <a:extLst>
                <a:ext uri="{FF2B5EF4-FFF2-40B4-BE49-F238E27FC236}">
                  <a16:creationId xmlns:a16="http://schemas.microsoft.com/office/drawing/2014/main" id="{9FE842AC-A8E9-4FBE-897C-CB35D1B648B5}"/>
                </a:ext>
              </a:extLst>
            </p:cNvPr>
            <p:cNvSpPr/>
            <p:nvPr/>
          </p:nvSpPr>
          <p:spPr>
            <a:xfrm>
              <a:off x="2034650" y="4331900"/>
              <a:ext cx="337650" cy="152525"/>
            </a:xfrm>
            <a:custGeom>
              <a:avLst/>
              <a:gdLst/>
              <a:ahLst/>
              <a:cxnLst/>
              <a:rect l="l" t="t" r="r" b="b"/>
              <a:pathLst>
                <a:path w="13506" h="6101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cubicBezTo>
                    <a:pt x="1" y="4731"/>
                    <a:pt x="1371" y="6101"/>
                    <a:pt x="3067" y="6101"/>
                  </a:cubicBezTo>
                  <a:lnTo>
                    <a:pt x="10439" y="6101"/>
                  </a:lnTo>
                  <a:cubicBezTo>
                    <a:pt x="12135" y="6101"/>
                    <a:pt x="13505" y="4731"/>
                    <a:pt x="13505" y="3067"/>
                  </a:cubicBezTo>
                  <a:cubicBezTo>
                    <a:pt x="13505" y="1371"/>
                    <a:pt x="12135" y="1"/>
                    <a:pt x="10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5;p29">
              <a:extLst>
                <a:ext uri="{FF2B5EF4-FFF2-40B4-BE49-F238E27FC236}">
                  <a16:creationId xmlns:a16="http://schemas.microsoft.com/office/drawing/2014/main" id="{8D8289FB-55A0-4E09-94A7-DD46D64967B5}"/>
                </a:ext>
              </a:extLst>
            </p:cNvPr>
            <p:cNvSpPr/>
            <p:nvPr/>
          </p:nvSpPr>
          <p:spPr>
            <a:xfrm>
              <a:off x="1263200" y="238125"/>
              <a:ext cx="5074025" cy="5219200"/>
            </a:xfrm>
            <a:custGeom>
              <a:avLst/>
              <a:gdLst/>
              <a:ahLst/>
              <a:cxnLst/>
              <a:rect l="l" t="t" r="r" b="b"/>
              <a:pathLst>
                <a:path w="202961" h="208768" extrusionOk="0">
                  <a:moveTo>
                    <a:pt x="101481" y="6133"/>
                  </a:moveTo>
                  <a:cubicBezTo>
                    <a:pt x="120987" y="6133"/>
                    <a:pt x="136841" y="21986"/>
                    <a:pt x="136841" y="41460"/>
                  </a:cubicBezTo>
                  <a:cubicBezTo>
                    <a:pt x="136841" y="60967"/>
                    <a:pt x="120987" y="76820"/>
                    <a:pt x="101481" y="76820"/>
                  </a:cubicBezTo>
                  <a:cubicBezTo>
                    <a:pt x="81974" y="76820"/>
                    <a:pt x="66121" y="60967"/>
                    <a:pt x="66121" y="41460"/>
                  </a:cubicBezTo>
                  <a:cubicBezTo>
                    <a:pt x="66121" y="21986"/>
                    <a:pt x="81974" y="6133"/>
                    <a:pt x="101481" y="6133"/>
                  </a:cubicBezTo>
                  <a:close/>
                  <a:moveTo>
                    <a:pt x="60119" y="38720"/>
                  </a:moveTo>
                  <a:cubicBezTo>
                    <a:pt x="59988" y="40612"/>
                    <a:pt x="59988" y="42341"/>
                    <a:pt x="60119" y="44233"/>
                  </a:cubicBezTo>
                  <a:lnTo>
                    <a:pt x="48930" y="44233"/>
                  </a:lnTo>
                  <a:cubicBezTo>
                    <a:pt x="44200" y="44233"/>
                    <a:pt x="40384" y="48049"/>
                    <a:pt x="40351" y="52779"/>
                  </a:cubicBezTo>
                  <a:cubicBezTo>
                    <a:pt x="40318" y="82952"/>
                    <a:pt x="40318" y="106700"/>
                    <a:pt x="40318" y="119030"/>
                  </a:cubicBezTo>
                  <a:lnTo>
                    <a:pt x="34806" y="119030"/>
                  </a:lnTo>
                  <a:cubicBezTo>
                    <a:pt x="34806" y="108298"/>
                    <a:pt x="34806" y="86997"/>
                    <a:pt x="34838" y="52779"/>
                  </a:cubicBezTo>
                  <a:cubicBezTo>
                    <a:pt x="34871" y="45015"/>
                    <a:pt x="41166" y="38720"/>
                    <a:pt x="48930" y="38720"/>
                  </a:cubicBezTo>
                  <a:close/>
                  <a:moveTo>
                    <a:pt x="154031" y="50332"/>
                  </a:moveTo>
                  <a:cubicBezTo>
                    <a:pt x="155369" y="50332"/>
                    <a:pt x="156478" y="51442"/>
                    <a:pt x="156478" y="52779"/>
                  </a:cubicBezTo>
                  <a:cubicBezTo>
                    <a:pt x="156510" y="84616"/>
                    <a:pt x="156510" y="107352"/>
                    <a:pt x="156510" y="119030"/>
                  </a:cubicBezTo>
                  <a:lnTo>
                    <a:pt x="148877" y="119030"/>
                  </a:lnTo>
                  <a:cubicBezTo>
                    <a:pt x="144702" y="119030"/>
                    <a:pt x="141309" y="122422"/>
                    <a:pt x="141309" y="126598"/>
                  </a:cubicBezTo>
                  <a:lnTo>
                    <a:pt x="141309" y="151780"/>
                  </a:lnTo>
                  <a:cubicBezTo>
                    <a:pt x="141146" y="151748"/>
                    <a:pt x="141016" y="151748"/>
                    <a:pt x="140853" y="151748"/>
                  </a:cubicBezTo>
                  <a:cubicBezTo>
                    <a:pt x="139352" y="151748"/>
                    <a:pt x="137917" y="152400"/>
                    <a:pt x="136938" y="153542"/>
                  </a:cubicBezTo>
                  <a:cubicBezTo>
                    <a:pt x="132991" y="158141"/>
                    <a:pt x="127218" y="160783"/>
                    <a:pt x="121150" y="160783"/>
                  </a:cubicBezTo>
                  <a:cubicBezTo>
                    <a:pt x="115116" y="160783"/>
                    <a:pt x="109342" y="158141"/>
                    <a:pt x="105395" y="153542"/>
                  </a:cubicBezTo>
                  <a:cubicBezTo>
                    <a:pt x="104416" y="152400"/>
                    <a:pt x="102981" y="151748"/>
                    <a:pt x="101481" y="151748"/>
                  </a:cubicBezTo>
                  <a:cubicBezTo>
                    <a:pt x="99980" y="151748"/>
                    <a:pt x="98545" y="152400"/>
                    <a:pt x="97566" y="153542"/>
                  </a:cubicBezTo>
                  <a:cubicBezTo>
                    <a:pt x="93619" y="158141"/>
                    <a:pt x="87845" y="160783"/>
                    <a:pt x="81811" y="160783"/>
                  </a:cubicBezTo>
                  <a:cubicBezTo>
                    <a:pt x="75743" y="160783"/>
                    <a:pt x="69970" y="158141"/>
                    <a:pt x="66023" y="153542"/>
                  </a:cubicBezTo>
                  <a:cubicBezTo>
                    <a:pt x="65044" y="152400"/>
                    <a:pt x="63609" y="151748"/>
                    <a:pt x="62108" y="151748"/>
                  </a:cubicBezTo>
                  <a:cubicBezTo>
                    <a:pt x="61945" y="151748"/>
                    <a:pt x="61815" y="151748"/>
                    <a:pt x="61652" y="151780"/>
                  </a:cubicBezTo>
                  <a:lnTo>
                    <a:pt x="61652" y="126598"/>
                  </a:lnTo>
                  <a:cubicBezTo>
                    <a:pt x="61652" y="122422"/>
                    <a:pt x="58259" y="119030"/>
                    <a:pt x="54084" y="119030"/>
                  </a:cubicBezTo>
                  <a:lnTo>
                    <a:pt x="46451" y="119030"/>
                  </a:lnTo>
                  <a:cubicBezTo>
                    <a:pt x="46451" y="106700"/>
                    <a:pt x="46451" y="82952"/>
                    <a:pt x="46483" y="52779"/>
                  </a:cubicBezTo>
                  <a:cubicBezTo>
                    <a:pt x="46483" y="51442"/>
                    <a:pt x="47593" y="50332"/>
                    <a:pt x="48930" y="50332"/>
                  </a:cubicBezTo>
                  <a:lnTo>
                    <a:pt x="60967" y="50332"/>
                  </a:lnTo>
                  <a:cubicBezTo>
                    <a:pt x="65044" y="68958"/>
                    <a:pt x="81648" y="82952"/>
                    <a:pt x="101481" y="82952"/>
                  </a:cubicBezTo>
                  <a:cubicBezTo>
                    <a:pt x="121313" y="82952"/>
                    <a:pt x="137917" y="68958"/>
                    <a:pt x="141994" y="50332"/>
                  </a:cubicBezTo>
                  <a:close/>
                  <a:moveTo>
                    <a:pt x="13570" y="164763"/>
                  </a:moveTo>
                  <a:lnTo>
                    <a:pt x="13570" y="178855"/>
                  </a:lnTo>
                  <a:cubicBezTo>
                    <a:pt x="11287" y="180192"/>
                    <a:pt x="8775" y="181073"/>
                    <a:pt x="6133" y="181497"/>
                  </a:cubicBezTo>
                  <a:lnTo>
                    <a:pt x="6133" y="166720"/>
                  </a:lnTo>
                  <a:cubicBezTo>
                    <a:pt x="8710" y="166427"/>
                    <a:pt x="11221" y="165774"/>
                    <a:pt x="13570" y="164763"/>
                  </a:cubicBezTo>
                  <a:close/>
                  <a:moveTo>
                    <a:pt x="189391" y="164763"/>
                  </a:moveTo>
                  <a:cubicBezTo>
                    <a:pt x="191740" y="165774"/>
                    <a:pt x="194251" y="166427"/>
                    <a:pt x="196861" y="166720"/>
                  </a:cubicBezTo>
                  <a:lnTo>
                    <a:pt x="196861" y="181497"/>
                  </a:lnTo>
                  <a:cubicBezTo>
                    <a:pt x="194186" y="181073"/>
                    <a:pt x="191674" y="180192"/>
                    <a:pt x="189391" y="178855"/>
                  </a:cubicBezTo>
                  <a:lnTo>
                    <a:pt x="189391" y="164763"/>
                  </a:lnTo>
                  <a:close/>
                  <a:moveTo>
                    <a:pt x="101481" y="158337"/>
                  </a:moveTo>
                  <a:cubicBezTo>
                    <a:pt x="106569" y="163784"/>
                    <a:pt x="113680" y="166883"/>
                    <a:pt x="121183" y="166883"/>
                  </a:cubicBezTo>
                  <a:cubicBezTo>
                    <a:pt x="128522" y="166883"/>
                    <a:pt x="135503" y="163915"/>
                    <a:pt x="140559" y="158630"/>
                  </a:cubicBezTo>
                  <a:cubicBezTo>
                    <a:pt x="140641" y="158549"/>
                    <a:pt x="140747" y="158508"/>
                    <a:pt x="140853" y="158508"/>
                  </a:cubicBezTo>
                  <a:cubicBezTo>
                    <a:pt x="140959" y="158508"/>
                    <a:pt x="141065" y="158549"/>
                    <a:pt x="141146" y="158630"/>
                  </a:cubicBezTo>
                  <a:cubicBezTo>
                    <a:pt x="141212" y="158696"/>
                    <a:pt x="141244" y="158728"/>
                    <a:pt x="141309" y="158794"/>
                  </a:cubicBezTo>
                  <a:lnTo>
                    <a:pt x="141309" y="172690"/>
                  </a:lnTo>
                  <a:cubicBezTo>
                    <a:pt x="141174" y="172679"/>
                    <a:pt x="141040" y="172674"/>
                    <a:pt x="140906" y="172674"/>
                  </a:cubicBezTo>
                  <a:cubicBezTo>
                    <a:pt x="139334" y="172674"/>
                    <a:pt x="137901" y="173371"/>
                    <a:pt x="136938" y="174484"/>
                  </a:cubicBezTo>
                  <a:cubicBezTo>
                    <a:pt x="132959" y="179083"/>
                    <a:pt x="127218" y="181725"/>
                    <a:pt x="121150" y="181725"/>
                  </a:cubicBezTo>
                  <a:cubicBezTo>
                    <a:pt x="115116" y="181725"/>
                    <a:pt x="109375" y="179083"/>
                    <a:pt x="105428" y="174484"/>
                  </a:cubicBezTo>
                  <a:cubicBezTo>
                    <a:pt x="104369" y="173265"/>
                    <a:pt x="102933" y="172685"/>
                    <a:pt x="101510" y="172685"/>
                  </a:cubicBezTo>
                  <a:cubicBezTo>
                    <a:pt x="100037" y="172685"/>
                    <a:pt x="98578" y="173306"/>
                    <a:pt x="97566" y="174484"/>
                  </a:cubicBezTo>
                  <a:cubicBezTo>
                    <a:pt x="93619" y="179083"/>
                    <a:pt x="87845" y="181725"/>
                    <a:pt x="81811" y="181725"/>
                  </a:cubicBezTo>
                  <a:cubicBezTo>
                    <a:pt x="75743" y="181725"/>
                    <a:pt x="70002" y="179083"/>
                    <a:pt x="66023" y="174484"/>
                  </a:cubicBezTo>
                  <a:cubicBezTo>
                    <a:pt x="65061" y="173371"/>
                    <a:pt x="63627" y="172674"/>
                    <a:pt x="62055" y="172674"/>
                  </a:cubicBezTo>
                  <a:cubicBezTo>
                    <a:pt x="61921" y="172674"/>
                    <a:pt x="61787" y="172679"/>
                    <a:pt x="61652" y="172690"/>
                  </a:cubicBezTo>
                  <a:lnTo>
                    <a:pt x="61652" y="158794"/>
                  </a:lnTo>
                  <a:cubicBezTo>
                    <a:pt x="61717" y="158728"/>
                    <a:pt x="61750" y="158696"/>
                    <a:pt x="61815" y="158630"/>
                  </a:cubicBezTo>
                  <a:cubicBezTo>
                    <a:pt x="61896" y="158549"/>
                    <a:pt x="62002" y="158508"/>
                    <a:pt x="62108" y="158508"/>
                  </a:cubicBezTo>
                  <a:cubicBezTo>
                    <a:pt x="62214" y="158508"/>
                    <a:pt x="62320" y="158549"/>
                    <a:pt x="62402" y="158630"/>
                  </a:cubicBezTo>
                  <a:cubicBezTo>
                    <a:pt x="67458" y="163915"/>
                    <a:pt x="74439" y="166883"/>
                    <a:pt x="81811" y="166883"/>
                  </a:cubicBezTo>
                  <a:cubicBezTo>
                    <a:pt x="89281" y="166883"/>
                    <a:pt x="96392" y="163784"/>
                    <a:pt x="101481" y="158337"/>
                  </a:cubicBezTo>
                  <a:close/>
                  <a:moveTo>
                    <a:pt x="181823" y="125162"/>
                  </a:moveTo>
                  <a:cubicBezTo>
                    <a:pt x="182606" y="125162"/>
                    <a:pt x="183259" y="125815"/>
                    <a:pt x="183259" y="126598"/>
                  </a:cubicBezTo>
                  <a:lnTo>
                    <a:pt x="183259" y="173668"/>
                  </a:lnTo>
                  <a:cubicBezTo>
                    <a:pt x="182346" y="173001"/>
                    <a:pt x="181287" y="172681"/>
                    <a:pt x="180236" y="172681"/>
                  </a:cubicBezTo>
                  <a:cubicBezTo>
                    <a:pt x="178768" y="172681"/>
                    <a:pt x="177318" y="173305"/>
                    <a:pt x="176311" y="174484"/>
                  </a:cubicBezTo>
                  <a:cubicBezTo>
                    <a:pt x="172331" y="179083"/>
                    <a:pt x="166590" y="181725"/>
                    <a:pt x="160523" y="181725"/>
                  </a:cubicBezTo>
                  <a:cubicBezTo>
                    <a:pt x="155727" y="181725"/>
                    <a:pt x="151095" y="180029"/>
                    <a:pt x="147409" y="177061"/>
                  </a:cubicBezTo>
                  <a:lnTo>
                    <a:pt x="147409" y="126598"/>
                  </a:lnTo>
                  <a:cubicBezTo>
                    <a:pt x="147409" y="125815"/>
                    <a:pt x="148062" y="125162"/>
                    <a:pt x="148877" y="125162"/>
                  </a:cubicBezTo>
                  <a:close/>
                  <a:moveTo>
                    <a:pt x="180225" y="179279"/>
                  </a:moveTo>
                  <a:cubicBezTo>
                    <a:pt x="184531" y="183878"/>
                    <a:pt x="190402" y="186912"/>
                    <a:pt x="196828" y="187662"/>
                  </a:cubicBezTo>
                  <a:lnTo>
                    <a:pt x="196828" y="190891"/>
                  </a:lnTo>
                  <a:cubicBezTo>
                    <a:pt x="196828" y="190891"/>
                    <a:pt x="196861" y="190924"/>
                    <a:pt x="196861" y="190924"/>
                  </a:cubicBezTo>
                  <a:lnTo>
                    <a:pt x="196861" y="202439"/>
                  </a:lnTo>
                  <a:cubicBezTo>
                    <a:pt x="191903" y="201689"/>
                    <a:pt x="187434" y="199242"/>
                    <a:pt x="184139" y="195426"/>
                  </a:cubicBezTo>
                  <a:cubicBezTo>
                    <a:pt x="183161" y="194284"/>
                    <a:pt x="181725" y="193632"/>
                    <a:pt x="180225" y="193632"/>
                  </a:cubicBezTo>
                  <a:cubicBezTo>
                    <a:pt x="178724" y="193632"/>
                    <a:pt x="177289" y="194284"/>
                    <a:pt x="176311" y="195426"/>
                  </a:cubicBezTo>
                  <a:cubicBezTo>
                    <a:pt x="172331" y="200025"/>
                    <a:pt x="166590" y="202667"/>
                    <a:pt x="160523" y="202667"/>
                  </a:cubicBezTo>
                  <a:cubicBezTo>
                    <a:pt x="154488" y="202667"/>
                    <a:pt x="148714" y="200025"/>
                    <a:pt x="144767" y="195426"/>
                  </a:cubicBezTo>
                  <a:cubicBezTo>
                    <a:pt x="143740" y="194219"/>
                    <a:pt x="142296" y="193615"/>
                    <a:pt x="140853" y="193615"/>
                  </a:cubicBezTo>
                  <a:cubicBezTo>
                    <a:pt x="139409" y="193615"/>
                    <a:pt x="137966" y="194219"/>
                    <a:pt x="136938" y="195426"/>
                  </a:cubicBezTo>
                  <a:cubicBezTo>
                    <a:pt x="132959" y="200025"/>
                    <a:pt x="127218" y="202667"/>
                    <a:pt x="121150" y="202667"/>
                  </a:cubicBezTo>
                  <a:cubicBezTo>
                    <a:pt x="115116" y="202667"/>
                    <a:pt x="109342" y="200025"/>
                    <a:pt x="105395" y="195426"/>
                  </a:cubicBezTo>
                  <a:cubicBezTo>
                    <a:pt x="104367" y="194219"/>
                    <a:pt x="102924" y="193615"/>
                    <a:pt x="101481" y="193615"/>
                  </a:cubicBezTo>
                  <a:cubicBezTo>
                    <a:pt x="100037" y="193615"/>
                    <a:pt x="98594" y="194219"/>
                    <a:pt x="97566" y="195426"/>
                  </a:cubicBezTo>
                  <a:cubicBezTo>
                    <a:pt x="93619" y="200025"/>
                    <a:pt x="87845" y="202667"/>
                    <a:pt x="81811" y="202667"/>
                  </a:cubicBezTo>
                  <a:cubicBezTo>
                    <a:pt x="75743" y="202667"/>
                    <a:pt x="70002" y="200025"/>
                    <a:pt x="66023" y="195426"/>
                  </a:cubicBezTo>
                  <a:cubicBezTo>
                    <a:pt x="64995" y="194219"/>
                    <a:pt x="63552" y="193615"/>
                    <a:pt x="62108" y="193615"/>
                  </a:cubicBezTo>
                  <a:cubicBezTo>
                    <a:pt x="60665" y="193615"/>
                    <a:pt x="59222" y="194219"/>
                    <a:pt x="58194" y="195426"/>
                  </a:cubicBezTo>
                  <a:cubicBezTo>
                    <a:pt x="54247" y="200025"/>
                    <a:pt x="48473" y="202667"/>
                    <a:pt x="42439" y="202667"/>
                  </a:cubicBezTo>
                  <a:cubicBezTo>
                    <a:pt x="36371" y="202667"/>
                    <a:pt x="30630" y="200025"/>
                    <a:pt x="26651" y="195426"/>
                  </a:cubicBezTo>
                  <a:cubicBezTo>
                    <a:pt x="25672" y="194284"/>
                    <a:pt x="24237" y="193632"/>
                    <a:pt x="22736" y="193632"/>
                  </a:cubicBezTo>
                  <a:cubicBezTo>
                    <a:pt x="21236" y="193632"/>
                    <a:pt x="19800" y="194284"/>
                    <a:pt x="18822" y="195426"/>
                  </a:cubicBezTo>
                  <a:cubicBezTo>
                    <a:pt x="15527" y="199242"/>
                    <a:pt x="11058" y="201689"/>
                    <a:pt x="6100" y="202439"/>
                  </a:cubicBezTo>
                  <a:lnTo>
                    <a:pt x="6100" y="190924"/>
                  </a:lnTo>
                  <a:cubicBezTo>
                    <a:pt x="6100" y="190924"/>
                    <a:pt x="6100" y="190891"/>
                    <a:pt x="6100" y="190891"/>
                  </a:cubicBezTo>
                  <a:lnTo>
                    <a:pt x="6100" y="187662"/>
                  </a:lnTo>
                  <a:cubicBezTo>
                    <a:pt x="12559" y="186912"/>
                    <a:pt x="18430" y="183878"/>
                    <a:pt x="22736" y="179279"/>
                  </a:cubicBezTo>
                  <a:cubicBezTo>
                    <a:pt x="27825" y="184726"/>
                    <a:pt x="34936" y="187825"/>
                    <a:pt x="42439" y="187825"/>
                  </a:cubicBezTo>
                  <a:cubicBezTo>
                    <a:pt x="50072" y="187825"/>
                    <a:pt x="57150" y="184563"/>
                    <a:pt x="62108" y="179279"/>
                  </a:cubicBezTo>
                  <a:cubicBezTo>
                    <a:pt x="67197" y="184726"/>
                    <a:pt x="74308" y="187825"/>
                    <a:pt x="81811" y="187825"/>
                  </a:cubicBezTo>
                  <a:cubicBezTo>
                    <a:pt x="89281" y="187825"/>
                    <a:pt x="96392" y="184726"/>
                    <a:pt x="101481" y="179279"/>
                  </a:cubicBezTo>
                  <a:cubicBezTo>
                    <a:pt x="106569" y="184726"/>
                    <a:pt x="113680" y="187825"/>
                    <a:pt x="121150" y="187825"/>
                  </a:cubicBezTo>
                  <a:cubicBezTo>
                    <a:pt x="128653" y="187825"/>
                    <a:pt x="135764" y="184726"/>
                    <a:pt x="140853" y="179279"/>
                  </a:cubicBezTo>
                  <a:cubicBezTo>
                    <a:pt x="145811" y="184563"/>
                    <a:pt x="152889" y="187825"/>
                    <a:pt x="160523" y="187825"/>
                  </a:cubicBezTo>
                  <a:cubicBezTo>
                    <a:pt x="168025" y="187825"/>
                    <a:pt x="175136" y="184726"/>
                    <a:pt x="180225" y="179279"/>
                  </a:cubicBezTo>
                  <a:close/>
                  <a:moveTo>
                    <a:pt x="101481" y="0"/>
                  </a:moveTo>
                  <a:cubicBezTo>
                    <a:pt x="81648" y="0"/>
                    <a:pt x="65044" y="13961"/>
                    <a:pt x="60967" y="32587"/>
                  </a:cubicBezTo>
                  <a:lnTo>
                    <a:pt x="48930" y="32587"/>
                  </a:lnTo>
                  <a:cubicBezTo>
                    <a:pt x="37807" y="32587"/>
                    <a:pt x="28738" y="41623"/>
                    <a:pt x="28738" y="52746"/>
                  </a:cubicBezTo>
                  <a:cubicBezTo>
                    <a:pt x="28706" y="86997"/>
                    <a:pt x="28673" y="108265"/>
                    <a:pt x="28706" y="119030"/>
                  </a:cubicBezTo>
                  <a:lnTo>
                    <a:pt x="21138" y="119030"/>
                  </a:lnTo>
                  <a:cubicBezTo>
                    <a:pt x="16963" y="119030"/>
                    <a:pt x="13570" y="122422"/>
                    <a:pt x="13570" y="126598"/>
                  </a:cubicBezTo>
                  <a:lnTo>
                    <a:pt x="13570" y="136025"/>
                  </a:lnTo>
                  <a:cubicBezTo>
                    <a:pt x="13570" y="137721"/>
                    <a:pt x="14940" y="139091"/>
                    <a:pt x="16636" y="139091"/>
                  </a:cubicBezTo>
                  <a:cubicBezTo>
                    <a:pt x="18333" y="139091"/>
                    <a:pt x="19703" y="137721"/>
                    <a:pt x="19703" y="136025"/>
                  </a:cubicBezTo>
                  <a:lnTo>
                    <a:pt x="19703" y="126598"/>
                  </a:lnTo>
                  <a:cubicBezTo>
                    <a:pt x="19703" y="125815"/>
                    <a:pt x="20355" y="125162"/>
                    <a:pt x="21138" y="125162"/>
                  </a:cubicBezTo>
                  <a:lnTo>
                    <a:pt x="54084" y="125162"/>
                  </a:lnTo>
                  <a:cubicBezTo>
                    <a:pt x="54899" y="125162"/>
                    <a:pt x="55552" y="125815"/>
                    <a:pt x="55552" y="126598"/>
                  </a:cubicBezTo>
                  <a:lnTo>
                    <a:pt x="55552" y="177061"/>
                  </a:lnTo>
                  <a:cubicBezTo>
                    <a:pt x="51866" y="180029"/>
                    <a:pt x="47234" y="181725"/>
                    <a:pt x="42439" y="181725"/>
                  </a:cubicBezTo>
                  <a:cubicBezTo>
                    <a:pt x="36371" y="181725"/>
                    <a:pt x="30630" y="179083"/>
                    <a:pt x="26651" y="174484"/>
                  </a:cubicBezTo>
                  <a:cubicBezTo>
                    <a:pt x="25672" y="173342"/>
                    <a:pt x="24237" y="172690"/>
                    <a:pt x="22736" y="172690"/>
                  </a:cubicBezTo>
                  <a:cubicBezTo>
                    <a:pt x="21627" y="172690"/>
                    <a:pt x="20583" y="173048"/>
                    <a:pt x="19703" y="173668"/>
                  </a:cubicBezTo>
                  <a:lnTo>
                    <a:pt x="19703" y="150312"/>
                  </a:lnTo>
                  <a:cubicBezTo>
                    <a:pt x="19703" y="148616"/>
                    <a:pt x="18333" y="147246"/>
                    <a:pt x="16636" y="147246"/>
                  </a:cubicBezTo>
                  <a:cubicBezTo>
                    <a:pt x="14940" y="147246"/>
                    <a:pt x="13570" y="148616"/>
                    <a:pt x="13570" y="150312"/>
                  </a:cubicBezTo>
                  <a:lnTo>
                    <a:pt x="13570" y="157913"/>
                  </a:lnTo>
                  <a:cubicBezTo>
                    <a:pt x="10895" y="159511"/>
                    <a:pt x="7829" y="160457"/>
                    <a:pt x="4697" y="160718"/>
                  </a:cubicBezTo>
                  <a:cubicBezTo>
                    <a:pt x="2055" y="160914"/>
                    <a:pt x="0" y="163132"/>
                    <a:pt x="0" y="165807"/>
                  </a:cubicBezTo>
                  <a:cubicBezTo>
                    <a:pt x="0" y="166263"/>
                    <a:pt x="0" y="200906"/>
                    <a:pt x="0" y="203581"/>
                  </a:cubicBezTo>
                  <a:cubicBezTo>
                    <a:pt x="0" y="205016"/>
                    <a:pt x="620" y="206386"/>
                    <a:pt x="1664" y="207364"/>
                  </a:cubicBezTo>
                  <a:cubicBezTo>
                    <a:pt x="2596" y="208209"/>
                    <a:pt x="3815" y="208690"/>
                    <a:pt x="5087" y="208690"/>
                  </a:cubicBezTo>
                  <a:cubicBezTo>
                    <a:pt x="5239" y="208690"/>
                    <a:pt x="5392" y="208683"/>
                    <a:pt x="5546" y="208669"/>
                  </a:cubicBezTo>
                  <a:cubicBezTo>
                    <a:pt x="12135" y="208049"/>
                    <a:pt x="18235" y="205048"/>
                    <a:pt x="22736" y="200221"/>
                  </a:cubicBezTo>
                  <a:cubicBezTo>
                    <a:pt x="27825" y="205668"/>
                    <a:pt x="34936" y="208767"/>
                    <a:pt x="42439" y="208767"/>
                  </a:cubicBezTo>
                  <a:cubicBezTo>
                    <a:pt x="49909" y="208767"/>
                    <a:pt x="57020" y="205668"/>
                    <a:pt x="62108" y="200221"/>
                  </a:cubicBezTo>
                  <a:cubicBezTo>
                    <a:pt x="67197" y="205668"/>
                    <a:pt x="74308" y="208767"/>
                    <a:pt x="81811" y="208767"/>
                  </a:cubicBezTo>
                  <a:cubicBezTo>
                    <a:pt x="89281" y="208767"/>
                    <a:pt x="96392" y="205668"/>
                    <a:pt x="101481" y="200221"/>
                  </a:cubicBezTo>
                  <a:cubicBezTo>
                    <a:pt x="106569" y="205668"/>
                    <a:pt x="113680" y="208767"/>
                    <a:pt x="121150" y="208767"/>
                  </a:cubicBezTo>
                  <a:cubicBezTo>
                    <a:pt x="128653" y="208767"/>
                    <a:pt x="135764" y="205668"/>
                    <a:pt x="140853" y="200221"/>
                  </a:cubicBezTo>
                  <a:cubicBezTo>
                    <a:pt x="145941" y="205668"/>
                    <a:pt x="153053" y="208767"/>
                    <a:pt x="160523" y="208767"/>
                  </a:cubicBezTo>
                  <a:cubicBezTo>
                    <a:pt x="168025" y="208767"/>
                    <a:pt x="175136" y="205668"/>
                    <a:pt x="180225" y="200221"/>
                  </a:cubicBezTo>
                  <a:cubicBezTo>
                    <a:pt x="184726" y="205048"/>
                    <a:pt x="190826" y="208049"/>
                    <a:pt x="197416" y="208669"/>
                  </a:cubicBezTo>
                  <a:cubicBezTo>
                    <a:pt x="197565" y="208682"/>
                    <a:pt x="197714" y="208689"/>
                    <a:pt x="197861" y="208689"/>
                  </a:cubicBezTo>
                  <a:cubicBezTo>
                    <a:pt x="200637" y="208689"/>
                    <a:pt x="202961" y="206399"/>
                    <a:pt x="202961" y="203581"/>
                  </a:cubicBezTo>
                  <a:cubicBezTo>
                    <a:pt x="202961" y="203091"/>
                    <a:pt x="202961" y="166068"/>
                    <a:pt x="202961" y="165807"/>
                  </a:cubicBezTo>
                  <a:cubicBezTo>
                    <a:pt x="202961" y="163132"/>
                    <a:pt x="200906" y="160914"/>
                    <a:pt x="198264" y="160718"/>
                  </a:cubicBezTo>
                  <a:cubicBezTo>
                    <a:pt x="195132" y="160457"/>
                    <a:pt x="192066" y="159511"/>
                    <a:pt x="189391" y="157913"/>
                  </a:cubicBezTo>
                  <a:lnTo>
                    <a:pt x="189391" y="126598"/>
                  </a:lnTo>
                  <a:cubicBezTo>
                    <a:pt x="189391" y="122422"/>
                    <a:pt x="185999" y="119030"/>
                    <a:pt x="181823" y="119030"/>
                  </a:cubicBezTo>
                  <a:lnTo>
                    <a:pt x="174255" y="119030"/>
                  </a:lnTo>
                  <a:cubicBezTo>
                    <a:pt x="174255" y="111364"/>
                    <a:pt x="174288" y="99034"/>
                    <a:pt x="174255" y="82300"/>
                  </a:cubicBezTo>
                  <a:cubicBezTo>
                    <a:pt x="174255" y="80604"/>
                    <a:pt x="172885" y="79234"/>
                    <a:pt x="171189" y="79234"/>
                  </a:cubicBezTo>
                  <a:cubicBezTo>
                    <a:pt x="169526" y="79234"/>
                    <a:pt x="168156" y="80604"/>
                    <a:pt x="168156" y="82300"/>
                  </a:cubicBezTo>
                  <a:cubicBezTo>
                    <a:pt x="168156" y="99034"/>
                    <a:pt x="168156" y="111364"/>
                    <a:pt x="168156" y="119030"/>
                  </a:cubicBezTo>
                  <a:lnTo>
                    <a:pt x="162610" y="119030"/>
                  </a:lnTo>
                  <a:cubicBezTo>
                    <a:pt x="162643" y="107352"/>
                    <a:pt x="162643" y="84616"/>
                    <a:pt x="162610" y="52779"/>
                  </a:cubicBezTo>
                  <a:cubicBezTo>
                    <a:pt x="162578" y="48049"/>
                    <a:pt x="158761" y="44233"/>
                    <a:pt x="154031" y="44233"/>
                  </a:cubicBezTo>
                  <a:lnTo>
                    <a:pt x="142843" y="44233"/>
                  </a:lnTo>
                  <a:cubicBezTo>
                    <a:pt x="142973" y="42341"/>
                    <a:pt x="142973" y="40612"/>
                    <a:pt x="142843" y="38720"/>
                  </a:cubicBezTo>
                  <a:lnTo>
                    <a:pt x="154031" y="38720"/>
                  </a:lnTo>
                  <a:cubicBezTo>
                    <a:pt x="161795" y="38720"/>
                    <a:pt x="168123" y="45015"/>
                    <a:pt x="168123" y="52779"/>
                  </a:cubicBezTo>
                  <a:lnTo>
                    <a:pt x="168123" y="68012"/>
                  </a:lnTo>
                  <a:cubicBezTo>
                    <a:pt x="168123" y="69709"/>
                    <a:pt x="169493" y="71079"/>
                    <a:pt x="171189" y="71079"/>
                  </a:cubicBezTo>
                  <a:cubicBezTo>
                    <a:pt x="172885" y="71079"/>
                    <a:pt x="174255" y="69709"/>
                    <a:pt x="174223" y="68012"/>
                  </a:cubicBezTo>
                  <a:lnTo>
                    <a:pt x="174223" y="52746"/>
                  </a:lnTo>
                  <a:cubicBezTo>
                    <a:pt x="174223" y="41623"/>
                    <a:pt x="165155" y="32587"/>
                    <a:pt x="154031" y="32587"/>
                  </a:cubicBezTo>
                  <a:lnTo>
                    <a:pt x="141994" y="32587"/>
                  </a:lnTo>
                  <a:cubicBezTo>
                    <a:pt x="137917" y="13961"/>
                    <a:pt x="121313" y="0"/>
                    <a:pt x="101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6;p29">
              <a:extLst>
                <a:ext uri="{FF2B5EF4-FFF2-40B4-BE49-F238E27FC236}">
                  <a16:creationId xmlns:a16="http://schemas.microsoft.com/office/drawing/2014/main" id="{D7A0E953-2E43-48CA-BDBD-F1824AD0927B}"/>
                </a:ext>
              </a:extLst>
            </p:cNvPr>
            <p:cNvSpPr/>
            <p:nvPr/>
          </p:nvSpPr>
          <p:spPr>
            <a:xfrm>
              <a:off x="3261150" y="2475125"/>
              <a:ext cx="1078125" cy="1406650"/>
            </a:xfrm>
            <a:custGeom>
              <a:avLst/>
              <a:gdLst/>
              <a:ahLst/>
              <a:cxnLst/>
              <a:rect l="l" t="t" r="r" b="b"/>
              <a:pathLst>
                <a:path w="43125" h="56266" extrusionOk="0">
                  <a:moveTo>
                    <a:pt x="25020" y="7858"/>
                  </a:moveTo>
                  <a:lnTo>
                    <a:pt x="25020" y="23548"/>
                  </a:lnTo>
                  <a:cubicBezTo>
                    <a:pt x="25020" y="25896"/>
                    <a:pt x="26945" y="27821"/>
                    <a:pt x="29293" y="27821"/>
                  </a:cubicBezTo>
                  <a:lnTo>
                    <a:pt x="35785" y="27821"/>
                  </a:lnTo>
                  <a:lnTo>
                    <a:pt x="18105" y="48404"/>
                  </a:lnTo>
                  <a:lnTo>
                    <a:pt x="18105" y="32714"/>
                  </a:lnTo>
                  <a:cubicBezTo>
                    <a:pt x="18105" y="30365"/>
                    <a:pt x="16180" y="28441"/>
                    <a:pt x="13832" y="28441"/>
                  </a:cubicBezTo>
                  <a:lnTo>
                    <a:pt x="7340" y="28441"/>
                  </a:lnTo>
                  <a:lnTo>
                    <a:pt x="25020" y="7858"/>
                  </a:lnTo>
                  <a:close/>
                  <a:moveTo>
                    <a:pt x="26043" y="0"/>
                  </a:moveTo>
                  <a:cubicBezTo>
                    <a:pt x="24586" y="0"/>
                    <a:pt x="23179" y="632"/>
                    <a:pt x="22182" y="1790"/>
                  </a:cubicBezTo>
                  <a:lnTo>
                    <a:pt x="1697" y="25603"/>
                  </a:lnTo>
                  <a:cubicBezTo>
                    <a:pt x="294" y="27234"/>
                    <a:pt x="1" y="29452"/>
                    <a:pt x="882" y="31409"/>
                  </a:cubicBezTo>
                  <a:cubicBezTo>
                    <a:pt x="1795" y="33366"/>
                    <a:pt x="3687" y="34573"/>
                    <a:pt x="5807" y="34573"/>
                  </a:cubicBezTo>
                  <a:lnTo>
                    <a:pt x="12005" y="34573"/>
                  </a:lnTo>
                  <a:lnTo>
                    <a:pt x="12005" y="51144"/>
                  </a:lnTo>
                  <a:cubicBezTo>
                    <a:pt x="12005" y="53297"/>
                    <a:pt x="13310" y="55189"/>
                    <a:pt x="15300" y="55939"/>
                  </a:cubicBezTo>
                  <a:cubicBezTo>
                    <a:pt x="15887" y="56168"/>
                    <a:pt x="16506" y="56266"/>
                    <a:pt x="17094" y="56266"/>
                  </a:cubicBezTo>
                  <a:cubicBezTo>
                    <a:pt x="18562" y="56266"/>
                    <a:pt x="19964" y="55646"/>
                    <a:pt x="20943" y="54471"/>
                  </a:cubicBezTo>
                  <a:lnTo>
                    <a:pt x="41428" y="30659"/>
                  </a:lnTo>
                  <a:cubicBezTo>
                    <a:pt x="42831" y="29028"/>
                    <a:pt x="43124" y="26810"/>
                    <a:pt x="42244" y="24853"/>
                  </a:cubicBezTo>
                  <a:cubicBezTo>
                    <a:pt x="41330" y="22928"/>
                    <a:pt x="39438" y="21721"/>
                    <a:pt x="37318" y="21721"/>
                  </a:cubicBezTo>
                  <a:lnTo>
                    <a:pt x="31120" y="21721"/>
                  </a:lnTo>
                  <a:lnTo>
                    <a:pt x="31120" y="5118"/>
                  </a:lnTo>
                  <a:cubicBezTo>
                    <a:pt x="31120" y="2965"/>
                    <a:pt x="29815" y="1073"/>
                    <a:pt x="27826" y="322"/>
                  </a:cubicBezTo>
                  <a:cubicBezTo>
                    <a:pt x="27240" y="105"/>
                    <a:pt x="26637" y="0"/>
                    <a:pt x="26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7;p29">
              <a:extLst>
                <a:ext uri="{FF2B5EF4-FFF2-40B4-BE49-F238E27FC236}">
                  <a16:creationId xmlns:a16="http://schemas.microsoft.com/office/drawing/2014/main" id="{A3472550-51AA-43CE-A375-C73094DE7F95}"/>
                </a:ext>
              </a:extLst>
            </p:cNvPr>
            <p:cNvSpPr/>
            <p:nvPr/>
          </p:nvSpPr>
          <p:spPr>
            <a:xfrm>
              <a:off x="3087450" y="577100"/>
              <a:ext cx="1396150" cy="1257450"/>
            </a:xfrm>
            <a:custGeom>
              <a:avLst/>
              <a:gdLst/>
              <a:ahLst/>
              <a:cxnLst/>
              <a:rect l="l" t="t" r="r" b="b"/>
              <a:pathLst>
                <a:path w="55846" h="50298" extrusionOk="0">
                  <a:moveTo>
                    <a:pt x="27762" y="6111"/>
                  </a:moveTo>
                  <a:cubicBezTo>
                    <a:pt x="28456" y="6111"/>
                    <a:pt x="29154" y="6175"/>
                    <a:pt x="29848" y="6306"/>
                  </a:cubicBezTo>
                  <a:cubicBezTo>
                    <a:pt x="36078" y="7481"/>
                    <a:pt x="40058" y="13287"/>
                    <a:pt x="38916" y="19518"/>
                  </a:cubicBezTo>
                  <a:cubicBezTo>
                    <a:pt x="38721" y="20431"/>
                    <a:pt x="38460" y="21312"/>
                    <a:pt x="38068" y="22160"/>
                  </a:cubicBezTo>
                  <a:cubicBezTo>
                    <a:pt x="36095" y="18860"/>
                    <a:pt x="32518" y="16756"/>
                    <a:pt x="28496" y="16756"/>
                  </a:cubicBezTo>
                  <a:cubicBezTo>
                    <a:pt x="28263" y="16756"/>
                    <a:pt x="28029" y="16763"/>
                    <a:pt x="27793" y="16777"/>
                  </a:cubicBezTo>
                  <a:cubicBezTo>
                    <a:pt x="26358" y="13418"/>
                    <a:pt x="24042" y="10482"/>
                    <a:pt x="21041" y="8362"/>
                  </a:cubicBezTo>
                  <a:cubicBezTo>
                    <a:pt x="21041" y="8362"/>
                    <a:pt x="21041" y="8329"/>
                    <a:pt x="21041" y="8329"/>
                  </a:cubicBezTo>
                  <a:cubicBezTo>
                    <a:pt x="22990" y="6886"/>
                    <a:pt x="25353" y="6111"/>
                    <a:pt x="27762" y="6111"/>
                  </a:cubicBezTo>
                  <a:close/>
                  <a:moveTo>
                    <a:pt x="28511" y="22877"/>
                  </a:moveTo>
                  <a:cubicBezTo>
                    <a:pt x="31283" y="22877"/>
                    <a:pt x="33567" y="25128"/>
                    <a:pt x="33567" y="27901"/>
                  </a:cubicBezTo>
                  <a:cubicBezTo>
                    <a:pt x="33567" y="30706"/>
                    <a:pt x="31283" y="32957"/>
                    <a:pt x="28511" y="32957"/>
                  </a:cubicBezTo>
                  <a:cubicBezTo>
                    <a:pt x="25738" y="32957"/>
                    <a:pt x="23454" y="30706"/>
                    <a:pt x="23454" y="27901"/>
                  </a:cubicBezTo>
                  <a:cubicBezTo>
                    <a:pt x="23454" y="25128"/>
                    <a:pt x="25738" y="22877"/>
                    <a:pt x="28511" y="22877"/>
                  </a:cubicBezTo>
                  <a:close/>
                  <a:moveTo>
                    <a:pt x="49192" y="31228"/>
                  </a:moveTo>
                  <a:lnTo>
                    <a:pt x="49192" y="31228"/>
                  </a:lnTo>
                  <a:cubicBezTo>
                    <a:pt x="49550" y="34425"/>
                    <a:pt x="48539" y="37622"/>
                    <a:pt x="46419" y="40003"/>
                  </a:cubicBezTo>
                  <a:cubicBezTo>
                    <a:pt x="44396" y="42286"/>
                    <a:pt x="41624" y="43624"/>
                    <a:pt x="38590" y="43819"/>
                  </a:cubicBezTo>
                  <a:cubicBezTo>
                    <a:pt x="38378" y="43831"/>
                    <a:pt x="38167" y="43836"/>
                    <a:pt x="37957" y="43836"/>
                  </a:cubicBezTo>
                  <a:cubicBezTo>
                    <a:pt x="35154" y="43836"/>
                    <a:pt x="32496" y="42830"/>
                    <a:pt x="30403" y="40949"/>
                  </a:cubicBezTo>
                  <a:cubicBezTo>
                    <a:pt x="29750" y="40394"/>
                    <a:pt x="29196" y="39742"/>
                    <a:pt x="28706" y="39057"/>
                  </a:cubicBezTo>
                  <a:cubicBezTo>
                    <a:pt x="33012" y="38992"/>
                    <a:pt x="36698" y="36480"/>
                    <a:pt x="38492" y="32859"/>
                  </a:cubicBezTo>
                  <a:cubicBezTo>
                    <a:pt x="39298" y="32953"/>
                    <a:pt x="40108" y="33001"/>
                    <a:pt x="40918" y="33001"/>
                  </a:cubicBezTo>
                  <a:cubicBezTo>
                    <a:pt x="43750" y="33001"/>
                    <a:pt x="46579" y="32420"/>
                    <a:pt x="49192" y="31228"/>
                  </a:cubicBezTo>
                  <a:close/>
                  <a:moveTo>
                    <a:pt x="18757" y="22519"/>
                  </a:moveTo>
                  <a:cubicBezTo>
                    <a:pt x="16735" y="26139"/>
                    <a:pt x="16898" y="30608"/>
                    <a:pt x="19214" y="34099"/>
                  </a:cubicBezTo>
                  <a:cubicBezTo>
                    <a:pt x="17028" y="37002"/>
                    <a:pt x="15658" y="40492"/>
                    <a:pt x="15300" y="44146"/>
                  </a:cubicBezTo>
                  <a:cubicBezTo>
                    <a:pt x="15300" y="44146"/>
                    <a:pt x="15300" y="44146"/>
                    <a:pt x="15300" y="44178"/>
                  </a:cubicBezTo>
                  <a:cubicBezTo>
                    <a:pt x="12103" y="42776"/>
                    <a:pt x="9754" y="40068"/>
                    <a:pt x="8873" y="36676"/>
                  </a:cubicBezTo>
                  <a:cubicBezTo>
                    <a:pt x="7079" y="30021"/>
                    <a:pt x="11711" y="23171"/>
                    <a:pt x="18757" y="22519"/>
                  </a:cubicBezTo>
                  <a:close/>
                  <a:moveTo>
                    <a:pt x="27756" y="1"/>
                  </a:moveTo>
                  <a:cubicBezTo>
                    <a:pt x="24036" y="1"/>
                    <a:pt x="20371" y="1213"/>
                    <a:pt x="17355" y="3469"/>
                  </a:cubicBezTo>
                  <a:cubicBezTo>
                    <a:pt x="15789" y="4610"/>
                    <a:pt x="14908" y="6404"/>
                    <a:pt x="14908" y="8362"/>
                  </a:cubicBezTo>
                  <a:cubicBezTo>
                    <a:pt x="14941" y="10319"/>
                    <a:pt x="15887" y="12178"/>
                    <a:pt x="17485" y="13320"/>
                  </a:cubicBezTo>
                  <a:cubicBezTo>
                    <a:pt x="18659" y="14168"/>
                    <a:pt x="19703" y="15179"/>
                    <a:pt x="20551" y="16353"/>
                  </a:cubicBezTo>
                  <a:cubicBezTo>
                    <a:pt x="20301" y="16343"/>
                    <a:pt x="20051" y="16338"/>
                    <a:pt x="19803" y="16338"/>
                  </a:cubicBezTo>
                  <a:cubicBezTo>
                    <a:pt x="8465" y="16338"/>
                    <a:pt x="1" y="27165"/>
                    <a:pt x="2969" y="38274"/>
                  </a:cubicBezTo>
                  <a:cubicBezTo>
                    <a:pt x="4339" y="43461"/>
                    <a:pt x="7993" y="47668"/>
                    <a:pt x="12918" y="49789"/>
                  </a:cubicBezTo>
                  <a:cubicBezTo>
                    <a:pt x="13699" y="50130"/>
                    <a:pt x="14517" y="50297"/>
                    <a:pt x="15330" y="50297"/>
                  </a:cubicBezTo>
                  <a:cubicBezTo>
                    <a:pt x="16383" y="50297"/>
                    <a:pt x="17426" y="50015"/>
                    <a:pt x="18366" y="49463"/>
                  </a:cubicBezTo>
                  <a:cubicBezTo>
                    <a:pt x="20062" y="48451"/>
                    <a:pt x="21171" y="46690"/>
                    <a:pt x="21367" y="44765"/>
                  </a:cubicBezTo>
                  <a:cubicBezTo>
                    <a:pt x="21530" y="43297"/>
                    <a:pt x="21889" y="41895"/>
                    <a:pt x="22476" y="40557"/>
                  </a:cubicBezTo>
                  <a:cubicBezTo>
                    <a:pt x="23454" y="42417"/>
                    <a:pt x="24727" y="44113"/>
                    <a:pt x="26325" y="45516"/>
                  </a:cubicBezTo>
                  <a:cubicBezTo>
                    <a:pt x="29644" y="48487"/>
                    <a:pt x="33800" y="49952"/>
                    <a:pt x="37941" y="49952"/>
                  </a:cubicBezTo>
                  <a:cubicBezTo>
                    <a:pt x="42755" y="49952"/>
                    <a:pt x="47549" y="47973"/>
                    <a:pt x="50986" y="44080"/>
                  </a:cubicBezTo>
                  <a:cubicBezTo>
                    <a:pt x="54280" y="40362"/>
                    <a:pt x="55846" y="35403"/>
                    <a:pt x="55259" y="30478"/>
                  </a:cubicBezTo>
                  <a:cubicBezTo>
                    <a:pt x="55031" y="28521"/>
                    <a:pt x="53954" y="26857"/>
                    <a:pt x="52225" y="25911"/>
                  </a:cubicBezTo>
                  <a:cubicBezTo>
                    <a:pt x="51298" y="25376"/>
                    <a:pt x="50255" y="25114"/>
                    <a:pt x="49206" y="25114"/>
                  </a:cubicBezTo>
                  <a:cubicBezTo>
                    <a:pt x="48335" y="25114"/>
                    <a:pt x="47461" y="25295"/>
                    <a:pt x="46647" y="25650"/>
                  </a:cubicBezTo>
                  <a:cubicBezTo>
                    <a:pt x="45342" y="26270"/>
                    <a:pt x="43907" y="26629"/>
                    <a:pt x="42472" y="26792"/>
                  </a:cubicBezTo>
                  <a:cubicBezTo>
                    <a:pt x="43679" y="24932"/>
                    <a:pt x="44494" y="22845"/>
                    <a:pt x="44918" y="20659"/>
                  </a:cubicBezTo>
                  <a:cubicBezTo>
                    <a:pt x="46712" y="11102"/>
                    <a:pt x="40515" y="2066"/>
                    <a:pt x="30957" y="304"/>
                  </a:cubicBezTo>
                  <a:cubicBezTo>
                    <a:pt x="29895" y="101"/>
                    <a:pt x="28823" y="1"/>
                    <a:pt x="27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229;p29">
            <a:extLst>
              <a:ext uri="{FF2B5EF4-FFF2-40B4-BE49-F238E27FC236}">
                <a16:creationId xmlns:a16="http://schemas.microsoft.com/office/drawing/2014/main" id="{A0D14DB5-8686-4D7B-9F60-5AE7702A253F}"/>
              </a:ext>
            </a:extLst>
          </p:cNvPr>
          <p:cNvSpPr/>
          <p:nvPr/>
        </p:nvSpPr>
        <p:spPr>
          <a:xfrm rot="10800000">
            <a:off x="5118889" y="2126987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200;p36">
            <a:extLst>
              <a:ext uri="{FF2B5EF4-FFF2-40B4-BE49-F238E27FC236}">
                <a16:creationId xmlns:a16="http://schemas.microsoft.com/office/drawing/2014/main" id="{17CB7B86-4884-4AD3-B8AA-BAD9430E3497}"/>
              </a:ext>
            </a:extLst>
          </p:cNvPr>
          <p:cNvSpPr/>
          <p:nvPr/>
        </p:nvSpPr>
        <p:spPr>
          <a:xfrm>
            <a:off x="5388208" y="2331430"/>
            <a:ext cx="522742" cy="522742"/>
          </a:xfrm>
          <a:custGeom>
            <a:avLst/>
            <a:gdLst/>
            <a:ahLst/>
            <a:cxnLst/>
            <a:rect l="l" t="t" r="r" b="b"/>
            <a:pathLst>
              <a:path w="196335" h="196335" extrusionOk="0">
                <a:moveTo>
                  <a:pt x="146013" y="5743"/>
                </a:moveTo>
                <a:cubicBezTo>
                  <a:pt x="167787" y="5743"/>
                  <a:pt x="185494" y="23467"/>
                  <a:pt x="185494" y="45223"/>
                </a:cubicBezTo>
                <a:cubicBezTo>
                  <a:pt x="185494" y="66022"/>
                  <a:pt x="169315" y="83121"/>
                  <a:pt x="148903" y="84593"/>
                </a:cubicBezTo>
                <a:lnTo>
                  <a:pt x="148903" y="45149"/>
                </a:lnTo>
                <a:cubicBezTo>
                  <a:pt x="148903" y="43307"/>
                  <a:pt x="147459" y="42382"/>
                  <a:pt x="146017" y="42382"/>
                </a:cubicBezTo>
                <a:cubicBezTo>
                  <a:pt x="144579" y="42382"/>
                  <a:pt x="143142" y="43302"/>
                  <a:pt x="143142" y="45149"/>
                </a:cubicBezTo>
                <a:lnTo>
                  <a:pt x="143142" y="84593"/>
                </a:lnTo>
                <a:cubicBezTo>
                  <a:pt x="122711" y="83121"/>
                  <a:pt x="106533" y="66022"/>
                  <a:pt x="106533" y="45223"/>
                </a:cubicBezTo>
                <a:cubicBezTo>
                  <a:pt x="106533" y="23467"/>
                  <a:pt x="124258" y="5743"/>
                  <a:pt x="146013" y="5743"/>
                </a:cubicBezTo>
                <a:close/>
                <a:moveTo>
                  <a:pt x="146013" y="0"/>
                </a:moveTo>
                <a:cubicBezTo>
                  <a:pt x="121073" y="0"/>
                  <a:pt x="100790" y="20283"/>
                  <a:pt x="100790" y="45223"/>
                </a:cubicBezTo>
                <a:cubicBezTo>
                  <a:pt x="100790" y="69206"/>
                  <a:pt x="119546" y="88882"/>
                  <a:pt x="143142" y="90372"/>
                </a:cubicBezTo>
                <a:lnTo>
                  <a:pt x="143142" y="155124"/>
                </a:lnTo>
                <a:cubicBezTo>
                  <a:pt x="140768" y="155474"/>
                  <a:pt x="138485" y="156228"/>
                  <a:pt x="136387" y="157388"/>
                </a:cubicBezTo>
                <a:cubicBezTo>
                  <a:pt x="133829" y="149731"/>
                  <a:pt x="126595" y="144301"/>
                  <a:pt x="118184" y="144301"/>
                </a:cubicBezTo>
                <a:lnTo>
                  <a:pt x="117816" y="144301"/>
                </a:lnTo>
                <a:cubicBezTo>
                  <a:pt x="112791" y="144394"/>
                  <a:pt x="108060" y="146418"/>
                  <a:pt x="104527" y="149989"/>
                </a:cubicBezTo>
                <a:cubicBezTo>
                  <a:pt x="101784" y="152768"/>
                  <a:pt x="99980" y="156247"/>
                  <a:pt x="99299" y="160020"/>
                </a:cubicBezTo>
                <a:cubicBezTo>
                  <a:pt x="99086" y="160011"/>
                  <a:pt x="98872" y="160006"/>
                  <a:pt x="98658" y="160006"/>
                </a:cubicBezTo>
                <a:cubicBezTo>
                  <a:pt x="95046" y="160006"/>
                  <a:pt x="91483" y="161321"/>
                  <a:pt x="88790" y="163720"/>
                </a:cubicBezTo>
                <a:cubicBezTo>
                  <a:pt x="85753" y="156946"/>
                  <a:pt x="78887" y="152234"/>
                  <a:pt x="71083" y="152234"/>
                </a:cubicBezTo>
                <a:cubicBezTo>
                  <a:pt x="65930" y="152234"/>
                  <a:pt x="61089" y="154296"/>
                  <a:pt x="57518" y="157775"/>
                </a:cubicBezTo>
                <a:lnTo>
                  <a:pt x="57518" y="142056"/>
                </a:lnTo>
                <a:cubicBezTo>
                  <a:pt x="85053" y="140565"/>
                  <a:pt x="106975" y="117705"/>
                  <a:pt x="106975" y="89802"/>
                </a:cubicBezTo>
                <a:cubicBezTo>
                  <a:pt x="106975" y="73366"/>
                  <a:pt x="99263" y="57923"/>
                  <a:pt x="86213" y="48058"/>
                </a:cubicBezTo>
                <a:cubicBezTo>
                  <a:pt x="88035" y="43787"/>
                  <a:pt x="88955" y="39278"/>
                  <a:pt x="88955" y="34585"/>
                </a:cubicBezTo>
                <a:cubicBezTo>
                  <a:pt x="88955" y="15663"/>
                  <a:pt x="73568" y="258"/>
                  <a:pt x="54647" y="258"/>
                </a:cubicBezTo>
                <a:cubicBezTo>
                  <a:pt x="46419" y="258"/>
                  <a:pt x="38468" y="3221"/>
                  <a:pt x="32247" y="8577"/>
                </a:cubicBezTo>
                <a:cubicBezTo>
                  <a:pt x="30023" y="10494"/>
                  <a:pt x="31940" y="13643"/>
                  <a:pt x="34225" y="13643"/>
                </a:cubicBezTo>
                <a:cubicBezTo>
                  <a:pt x="34814" y="13643"/>
                  <a:pt x="35428" y="13434"/>
                  <a:pt x="36002" y="12939"/>
                </a:cubicBezTo>
                <a:cubicBezTo>
                  <a:pt x="41174" y="8467"/>
                  <a:pt x="47800" y="6019"/>
                  <a:pt x="54647" y="6019"/>
                </a:cubicBezTo>
                <a:cubicBezTo>
                  <a:pt x="70402" y="6019"/>
                  <a:pt x="83213" y="18829"/>
                  <a:pt x="83213" y="34585"/>
                </a:cubicBezTo>
                <a:cubicBezTo>
                  <a:pt x="83213" y="39186"/>
                  <a:pt x="82145" y="43585"/>
                  <a:pt x="80028" y="47671"/>
                </a:cubicBezTo>
                <a:cubicBezTo>
                  <a:pt x="79366" y="48959"/>
                  <a:pt x="79771" y="50542"/>
                  <a:pt x="80967" y="51352"/>
                </a:cubicBezTo>
                <a:cubicBezTo>
                  <a:pt x="93649" y="60058"/>
                  <a:pt x="101232" y="74433"/>
                  <a:pt x="101232" y="89802"/>
                </a:cubicBezTo>
                <a:cubicBezTo>
                  <a:pt x="101232" y="114521"/>
                  <a:pt x="81869" y="134804"/>
                  <a:pt x="57518" y="136295"/>
                </a:cubicBezTo>
                <a:lnTo>
                  <a:pt x="57518" y="83710"/>
                </a:lnTo>
                <a:lnTo>
                  <a:pt x="72979" y="68249"/>
                </a:lnTo>
                <a:cubicBezTo>
                  <a:pt x="74999" y="66228"/>
                  <a:pt x="73027" y="63339"/>
                  <a:pt x="70820" y="63339"/>
                </a:cubicBezTo>
                <a:cubicBezTo>
                  <a:pt x="70173" y="63339"/>
                  <a:pt x="69504" y="63588"/>
                  <a:pt x="68911" y="64181"/>
                </a:cubicBezTo>
                <a:lnTo>
                  <a:pt x="57518" y="75574"/>
                </a:lnTo>
                <a:lnTo>
                  <a:pt x="57518" y="33811"/>
                </a:lnTo>
                <a:cubicBezTo>
                  <a:pt x="57518" y="31969"/>
                  <a:pt x="56074" y="31044"/>
                  <a:pt x="54632" y="31044"/>
                </a:cubicBezTo>
                <a:cubicBezTo>
                  <a:pt x="53194" y="31044"/>
                  <a:pt x="51757" y="31964"/>
                  <a:pt x="51757" y="33811"/>
                </a:cubicBezTo>
                <a:lnTo>
                  <a:pt x="51757" y="105870"/>
                </a:lnTo>
                <a:lnTo>
                  <a:pt x="31364" y="85477"/>
                </a:lnTo>
                <a:cubicBezTo>
                  <a:pt x="30769" y="84882"/>
                  <a:pt x="30099" y="84632"/>
                  <a:pt x="29450" y="84632"/>
                </a:cubicBezTo>
                <a:cubicBezTo>
                  <a:pt x="27245" y="84632"/>
                  <a:pt x="25277" y="87511"/>
                  <a:pt x="27296" y="89544"/>
                </a:cubicBezTo>
                <a:lnTo>
                  <a:pt x="51757" y="114006"/>
                </a:lnTo>
                <a:lnTo>
                  <a:pt x="51757" y="136295"/>
                </a:lnTo>
                <a:cubicBezTo>
                  <a:pt x="27406" y="134804"/>
                  <a:pt x="8043" y="114521"/>
                  <a:pt x="8043" y="89802"/>
                </a:cubicBezTo>
                <a:cubicBezTo>
                  <a:pt x="8043" y="74433"/>
                  <a:pt x="15627" y="60058"/>
                  <a:pt x="28327" y="51352"/>
                </a:cubicBezTo>
                <a:cubicBezTo>
                  <a:pt x="29523" y="50542"/>
                  <a:pt x="29909" y="48959"/>
                  <a:pt x="29247" y="47671"/>
                </a:cubicBezTo>
                <a:cubicBezTo>
                  <a:pt x="27149" y="43585"/>
                  <a:pt x="26081" y="39186"/>
                  <a:pt x="26081" y="34585"/>
                </a:cubicBezTo>
                <a:cubicBezTo>
                  <a:pt x="26081" y="30425"/>
                  <a:pt x="26946" y="26412"/>
                  <a:pt x="28676" y="22676"/>
                </a:cubicBezTo>
                <a:cubicBezTo>
                  <a:pt x="29686" y="20461"/>
                  <a:pt x="27743" y="18656"/>
                  <a:pt x="25869" y="18656"/>
                </a:cubicBezTo>
                <a:cubicBezTo>
                  <a:pt x="24909" y="18656"/>
                  <a:pt x="23967" y="19130"/>
                  <a:pt x="23449" y="20265"/>
                </a:cubicBezTo>
                <a:cubicBezTo>
                  <a:pt x="21369" y="24774"/>
                  <a:pt x="20320" y="29597"/>
                  <a:pt x="20320" y="34585"/>
                </a:cubicBezTo>
                <a:cubicBezTo>
                  <a:pt x="20320" y="39278"/>
                  <a:pt x="21240" y="43787"/>
                  <a:pt x="23081" y="48058"/>
                </a:cubicBezTo>
                <a:cubicBezTo>
                  <a:pt x="10013" y="57941"/>
                  <a:pt x="2301" y="73366"/>
                  <a:pt x="2301" y="89802"/>
                </a:cubicBezTo>
                <a:cubicBezTo>
                  <a:pt x="2301" y="117705"/>
                  <a:pt x="24240" y="140565"/>
                  <a:pt x="51757" y="142056"/>
                </a:cubicBezTo>
                <a:lnTo>
                  <a:pt x="51757" y="159339"/>
                </a:lnTo>
                <a:cubicBezTo>
                  <a:pt x="50377" y="158953"/>
                  <a:pt x="48923" y="158750"/>
                  <a:pt x="47469" y="158750"/>
                </a:cubicBezTo>
                <a:cubicBezTo>
                  <a:pt x="39757" y="158750"/>
                  <a:pt x="33296" y="164125"/>
                  <a:pt x="31713" y="171395"/>
                </a:cubicBezTo>
                <a:lnTo>
                  <a:pt x="22087" y="171395"/>
                </a:lnTo>
                <a:cubicBezTo>
                  <a:pt x="9902" y="171395"/>
                  <a:pt x="0" y="181297"/>
                  <a:pt x="0" y="193445"/>
                </a:cubicBezTo>
                <a:cubicBezTo>
                  <a:pt x="0" y="195046"/>
                  <a:pt x="1288" y="196335"/>
                  <a:pt x="2871" y="196335"/>
                </a:cubicBezTo>
                <a:lnTo>
                  <a:pt x="157222" y="196335"/>
                </a:lnTo>
                <a:cubicBezTo>
                  <a:pt x="160904" y="196335"/>
                  <a:pt x="160922" y="190574"/>
                  <a:pt x="157222" y="190574"/>
                </a:cubicBezTo>
                <a:lnTo>
                  <a:pt x="6000" y="190574"/>
                </a:lnTo>
                <a:cubicBezTo>
                  <a:pt x="7362" y="182954"/>
                  <a:pt x="14062" y="177156"/>
                  <a:pt x="22087" y="177156"/>
                </a:cubicBezTo>
                <a:lnTo>
                  <a:pt x="34235" y="177156"/>
                </a:lnTo>
                <a:cubicBezTo>
                  <a:pt x="35762" y="177156"/>
                  <a:pt x="37032" y="175941"/>
                  <a:pt x="37106" y="174395"/>
                </a:cubicBezTo>
                <a:cubicBezTo>
                  <a:pt x="37345" y="168855"/>
                  <a:pt x="41892" y="164493"/>
                  <a:pt x="47469" y="164493"/>
                </a:cubicBezTo>
                <a:cubicBezTo>
                  <a:pt x="49935" y="164493"/>
                  <a:pt x="52309" y="165376"/>
                  <a:pt x="54187" y="166977"/>
                </a:cubicBezTo>
                <a:cubicBezTo>
                  <a:pt x="54715" y="167424"/>
                  <a:pt x="55364" y="167634"/>
                  <a:pt x="56010" y="167634"/>
                </a:cubicBezTo>
                <a:cubicBezTo>
                  <a:pt x="57096" y="167634"/>
                  <a:pt x="58175" y="167039"/>
                  <a:pt x="58659" y="165965"/>
                </a:cubicBezTo>
                <a:cubicBezTo>
                  <a:pt x="60886" y="161124"/>
                  <a:pt x="65746" y="157977"/>
                  <a:pt x="71083" y="157977"/>
                </a:cubicBezTo>
                <a:cubicBezTo>
                  <a:pt x="78188" y="157977"/>
                  <a:pt x="84151" y="163517"/>
                  <a:pt x="84685" y="170567"/>
                </a:cubicBezTo>
                <a:cubicBezTo>
                  <a:pt x="84810" y="172242"/>
                  <a:pt x="86211" y="173176"/>
                  <a:pt x="87606" y="173176"/>
                </a:cubicBezTo>
                <a:cubicBezTo>
                  <a:pt x="88677" y="173176"/>
                  <a:pt x="89745" y="172624"/>
                  <a:pt x="90225" y="171432"/>
                </a:cubicBezTo>
                <a:cubicBezTo>
                  <a:pt x="91569" y="168045"/>
                  <a:pt x="94790" y="165818"/>
                  <a:pt x="98434" y="165763"/>
                </a:cubicBezTo>
                <a:cubicBezTo>
                  <a:pt x="98463" y="165762"/>
                  <a:pt x="98491" y="165762"/>
                  <a:pt x="98520" y="165762"/>
                </a:cubicBezTo>
                <a:cubicBezTo>
                  <a:pt x="99463" y="165762"/>
                  <a:pt x="100706" y="166004"/>
                  <a:pt x="101832" y="166004"/>
                </a:cubicBezTo>
                <a:cubicBezTo>
                  <a:pt x="103387" y="166004"/>
                  <a:pt x="104718" y="165543"/>
                  <a:pt x="104729" y="163351"/>
                </a:cubicBezTo>
                <a:cubicBezTo>
                  <a:pt x="104803" y="156026"/>
                  <a:pt x="110582" y="150191"/>
                  <a:pt x="117926" y="150044"/>
                </a:cubicBezTo>
                <a:lnTo>
                  <a:pt x="118184" y="150044"/>
                </a:lnTo>
                <a:cubicBezTo>
                  <a:pt x="125233" y="150044"/>
                  <a:pt x="131086" y="155474"/>
                  <a:pt x="131583" y="162505"/>
                </a:cubicBezTo>
                <a:cubicBezTo>
                  <a:pt x="131696" y="164100"/>
                  <a:pt x="133086" y="165164"/>
                  <a:pt x="134514" y="165164"/>
                </a:cubicBezTo>
                <a:cubicBezTo>
                  <a:pt x="135178" y="165164"/>
                  <a:pt x="135850" y="164933"/>
                  <a:pt x="136405" y="164419"/>
                </a:cubicBezTo>
                <a:cubicBezTo>
                  <a:pt x="138964" y="162063"/>
                  <a:pt x="142295" y="160719"/>
                  <a:pt x="145792" y="160664"/>
                </a:cubicBezTo>
                <a:cubicBezTo>
                  <a:pt x="145883" y="160663"/>
                  <a:pt x="145974" y="160662"/>
                  <a:pt x="146064" y="160662"/>
                </a:cubicBezTo>
                <a:cubicBezTo>
                  <a:pt x="153674" y="160662"/>
                  <a:pt x="160005" y="166755"/>
                  <a:pt x="160259" y="174377"/>
                </a:cubicBezTo>
                <a:cubicBezTo>
                  <a:pt x="160296" y="175923"/>
                  <a:pt x="161566" y="177156"/>
                  <a:pt x="163131" y="177156"/>
                </a:cubicBezTo>
                <a:lnTo>
                  <a:pt x="174248" y="177156"/>
                </a:lnTo>
                <a:cubicBezTo>
                  <a:pt x="182273" y="177156"/>
                  <a:pt x="188954" y="182954"/>
                  <a:pt x="190316" y="190574"/>
                </a:cubicBezTo>
                <a:lnTo>
                  <a:pt x="174469" y="190574"/>
                </a:lnTo>
                <a:cubicBezTo>
                  <a:pt x="170787" y="190574"/>
                  <a:pt x="170769" y="196335"/>
                  <a:pt x="174469" y="196335"/>
                </a:cubicBezTo>
                <a:lnTo>
                  <a:pt x="193445" y="196335"/>
                </a:lnTo>
                <a:cubicBezTo>
                  <a:pt x="195046" y="196335"/>
                  <a:pt x="196335" y="195046"/>
                  <a:pt x="196335" y="193445"/>
                </a:cubicBezTo>
                <a:cubicBezTo>
                  <a:pt x="196335" y="181297"/>
                  <a:pt x="186432" y="171395"/>
                  <a:pt x="174248" y="171395"/>
                </a:cubicBezTo>
                <a:lnTo>
                  <a:pt x="165707" y="171395"/>
                </a:lnTo>
                <a:cubicBezTo>
                  <a:pt x="164217" y="162965"/>
                  <a:pt x="157351" y="156339"/>
                  <a:pt x="148903" y="155106"/>
                </a:cubicBezTo>
                <a:lnTo>
                  <a:pt x="148903" y="139958"/>
                </a:lnTo>
                <a:lnTo>
                  <a:pt x="163112" y="125730"/>
                </a:lnTo>
                <a:cubicBezTo>
                  <a:pt x="166499" y="128252"/>
                  <a:pt x="170677" y="129724"/>
                  <a:pt x="175205" y="129724"/>
                </a:cubicBezTo>
                <a:cubicBezTo>
                  <a:pt x="186432" y="129724"/>
                  <a:pt x="195562" y="120595"/>
                  <a:pt x="195562" y="109367"/>
                </a:cubicBezTo>
                <a:cubicBezTo>
                  <a:pt x="195562" y="104398"/>
                  <a:pt x="193739" y="99594"/>
                  <a:pt x="190445" y="95876"/>
                </a:cubicBezTo>
                <a:cubicBezTo>
                  <a:pt x="189850" y="95209"/>
                  <a:pt x="189141" y="94931"/>
                  <a:pt x="188446" y="94931"/>
                </a:cubicBezTo>
                <a:cubicBezTo>
                  <a:pt x="186297" y="94931"/>
                  <a:pt x="184275" y="97587"/>
                  <a:pt x="186138" y="99686"/>
                </a:cubicBezTo>
                <a:cubicBezTo>
                  <a:pt x="188512" y="102355"/>
                  <a:pt x="189801" y="105797"/>
                  <a:pt x="189801" y="109367"/>
                </a:cubicBezTo>
                <a:cubicBezTo>
                  <a:pt x="189801" y="117429"/>
                  <a:pt x="183267" y="123981"/>
                  <a:pt x="175205" y="123981"/>
                </a:cubicBezTo>
                <a:cubicBezTo>
                  <a:pt x="172278" y="123981"/>
                  <a:pt x="169536" y="123098"/>
                  <a:pt x="167254" y="121607"/>
                </a:cubicBezTo>
                <a:lnTo>
                  <a:pt x="177266" y="111576"/>
                </a:lnTo>
                <a:cubicBezTo>
                  <a:pt x="179288" y="109568"/>
                  <a:pt x="177311" y="106668"/>
                  <a:pt x="175103" y="106668"/>
                </a:cubicBezTo>
                <a:cubicBezTo>
                  <a:pt x="174456" y="106668"/>
                  <a:pt x="173790" y="106917"/>
                  <a:pt x="173199" y="107508"/>
                </a:cubicBezTo>
                <a:lnTo>
                  <a:pt x="163131" y="117595"/>
                </a:lnTo>
                <a:cubicBezTo>
                  <a:pt x="161548" y="115239"/>
                  <a:pt x="160609" y="112423"/>
                  <a:pt x="160609" y="109367"/>
                </a:cubicBezTo>
                <a:cubicBezTo>
                  <a:pt x="160609" y="101324"/>
                  <a:pt x="167161" y="94771"/>
                  <a:pt x="175205" y="94771"/>
                </a:cubicBezTo>
                <a:cubicBezTo>
                  <a:pt x="178868" y="94771"/>
                  <a:pt x="178923" y="89029"/>
                  <a:pt x="175205" y="89029"/>
                </a:cubicBezTo>
                <a:cubicBezTo>
                  <a:pt x="163977" y="89029"/>
                  <a:pt x="154848" y="98158"/>
                  <a:pt x="154848" y="109367"/>
                </a:cubicBezTo>
                <a:cubicBezTo>
                  <a:pt x="154848" y="114006"/>
                  <a:pt x="156413" y="118276"/>
                  <a:pt x="159026" y="121699"/>
                </a:cubicBezTo>
                <a:lnTo>
                  <a:pt x="148903" y="131822"/>
                </a:lnTo>
                <a:lnTo>
                  <a:pt x="148903" y="90372"/>
                </a:lnTo>
                <a:cubicBezTo>
                  <a:pt x="172499" y="88882"/>
                  <a:pt x="191255" y="69206"/>
                  <a:pt x="191255" y="45223"/>
                </a:cubicBezTo>
                <a:cubicBezTo>
                  <a:pt x="191255" y="20283"/>
                  <a:pt x="170953" y="0"/>
                  <a:pt x="1460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273;p29">
            <a:extLst>
              <a:ext uri="{FF2B5EF4-FFF2-40B4-BE49-F238E27FC236}">
                <a16:creationId xmlns:a16="http://schemas.microsoft.com/office/drawing/2014/main" id="{37148CA9-B616-4324-A735-FB982F206C6D}"/>
              </a:ext>
            </a:extLst>
          </p:cNvPr>
          <p:cNvSpPr txBox="1"/>
          <p:nvPr/>
        </p:nvSpPr>
        <p:spPr>
          <a:xfrm>
            <a:off x="6214696" y="3501519"/>
            <a:ext cx="957314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 Địa nhiệt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9" name="Google Shape;274;p29">
            <a:extLst>
              <a:ext uri="{FF2B5EF4-FFF2-40B4-BE49-F238E27FC236}">
                <a16:creationId xmlns:a16="http://schemas.microsoft.com/office/drawing/2014/main" id="{09458225-612B-4A30-B6DF-12C30FD4B714}"/>
              </a:ext>
            </a:extLst>
          </p:cNvPr>
          <p:cNvSpPr txBox="1"/>
          <p:nvPr/>
        </p:nvSpPr>
        <p:spPr>
          <a:xfrm>
            <a:off x="6214696" y="3805319"/>
            <a:ext cx="2347906" cy="74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rPr>
              <a:t>Là năng lượng được tách ra từ nhiệt trong Trái Đất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230" grpId="0" animBg="1"/>
      <p:bldP spid="231" grpId="0" animBg="1"/>
      <p:bldP spid="232" grpId="0"/>
      <p:bldP spid="280" grpId="0"/>
      <p:bldP spid="285" grpId="0"/>
      <p:bldP spid="290" grpId="0"/>
      <p:bldP spid="295" grpId="0"/>
      <p:bldP spid="74" grpId="0"/>
      <p:bldP spid="75" grpId="0"/>
      <p:bldP spid="76" grpId="0"/>
      <p:bldP spid="77" grpId="0"/>
      <p:bldP spid="80" grpId="0"/>
      <p:bldP spid="81" grpId="0"/>
      <p:bldP spid="82" grpId="0"/>
      <p:bldP spid="83" grpId="0"/>
      <p:bldP spid="149" grpId="0" animBg="1"/>
      <p:bldP spid="164" grpId="0"/>
      <p:bldP spid="165" grpId="0" animBg="1"/>
      <p:bldP spid="176" grpId="0" animBg="1"/>
      <p:bldP spid="177" grpId="0" animBg="1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4AA5F-C4C7-4247-AA5B-8BB44215C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32" y="990704"/>
            <a:ext cx="1763665" cy="1345052"/>
          </a:xfrm>
          <a:prstGeom prst="hexagon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DCC46-DCBE-4D18-9678-FA133E402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289" y="2699840"/>
            <a:ext cx="1786440" cy="1345052"/>
          </a:xfrm>
          <a:prstGeom prst="hexagon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D31D2-F7D4-4D4A-B45F-6FEC4C31A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8" y="3599335"/>
            <a:ext cx="1786440" cy="1357565"/>
          </a:xfrm>
          <a:prstGeom prst="hexagon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23F10-65C0-490C-82D8-190B80CD0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374" y="2692522"/>
            <a:ext cx="1816428" cy="1386445"/>
          </a:xfrm>
          <a:prstGeom prst="hexagon">
            <a:avLst/>
          </a:prstGeom>
          <a:effectLst>
            <a:glow rad="101600">
              <a:schemeClr val="accent5">
                <a:lumMod val="50000"/>
                <a:alpha val="6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9272E9-2597-4AA2-A567-ED1709A2A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698" y="988026"/>
            <a:ext cx="1752226" cy="1345053"/>
          </a:xfrm>
          <a:prstGeom prst="hexagon">
            <a:avLst/>
          </a:prstGeom>
          <a:effectLst>
            <a:glow rad="101600">
              <a:schemeClr val="bg2">
                <a:lumMod val="75000"/>
                <a:alpha val="60000"/>
              </a:schemeClr>
            </a:glow>
          </a:effectLst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D68D3CA3-AF95-455D-A03C-E96EC9DFE228}"/>
              </a:ext>
            </a:extLst>
          </p:cNvPr>
          <p:cNvSpPr/>
          <p:nvPr/>
        </p:nvSpPr>
        <p:spPr>
          <a:xfrm>
            <a:off x="3357620" y="2248200"/>
            <a:ext cx="2380824" cy="4723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BAAB7-2EB1-4A80-A62E-EA2DDA8FC606}"/>
              </a:ext>
            </a:extLst>
          </p:cNvPr>
          <p:cNvSpPr/>
          <p:nvPr/>
        </p:nvSpPr>
        <p:spPr>
          <a:xfrm>
            <a:off x="3383790" y="2268953"/>
            <a:ext cx="23665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latin typeface="Medium  500 italic"/>
              </a:rPr>
              <a:t>MỘT SỐ NHÀ MÁY</a:t>
            </a:r>
            <a:endParaRPr lang="vi-VN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65C0EC-D409-449F-B182-859FA7315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768" y="168371"/>
            <a:ext cx="1799568" cy="1336227"/>
          </a:xfrm>
          <a:prstGeom prst="hexagon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2" name="Google Shape;273;p29">
            <a:extLst>
              <a:ext uri="{FF2B5EF4-FFF2-40B4-BE49-F238E27FC236}">
                <a16:creationId xmlns:a16="http://schemas.microsoft.com/office/drawing/2014/main" id="{84103851-6FDA-4362-A06F-AF652AE7E00A}"/>
              </a:ext>
            </a:extLst>
          </p:cNvPr>
          <p:cNvSpPr txBox="1"/>
          <p:nvPr/>
        </p:nvSpPr>
        <p:spPr>
          <a:xfrm>
            <a:off x="530002" y="988026"/>
            <a:ext cx="1510133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bg2"/>
                </a:solidFill>
                <a:latin typeface="Medium  500 italic"/>
                <a:sym typeface="Fira Sans Extra Condensed SemiBold"/>
              </a:rPr>
              <a:t> Nhà máy điện Gò Rác</a:t>
            </a:r>
            <a:endParaRPr lang="vi-VN" sz="1800" dirty="0">
              <a:solidFill>
                <a:schemeClr val="bg2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04" name="Google Shape;273;p29">
            <a:extLst>
              <a:ext uri="{FF2B5EF4-FFF2-40B4-BE49-F238E27FC236}">
                <a16:creationId xmlns:a16="http://schemas.microsoft.com/office/drawing/2014/main" id="{9F9E54E0-A9CF-45DD-A729-34702B3BA437}"/>
              </a:ext>
            </a:extLst>
          </p:cNvPr>
          <p:cNvSpPr txBox="1"/>
          <p:nvPr/>
        </p:nvSpPr>
        <p:spPr>
          <a:xfrm>
            <a:off x="7093253" y="1915373"/>
            <a:ext cx="2016752" cy="70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accent4"/>
                </a:solidFill>
                <a:latin typeface="Medium  500 italic"/>
                <a:sym typeface="Fira Sans Extra Condensed SemiBold"/>
              </a:rPr>
              <a:t> Nhà máy xử lí chất thải công nghiệp NEDO </a:t>
            </a:r>
            <a:endParaRPr lang="vi-VN" sz="1800" dirty="0">
              <a:solidFill>
                <a:schemeClr val="accent4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05" name="Google Shape;273;p29">
            <a:extLst>
              <a:ext uri="{FF2B5EF4-FFF2-40B4-BE49-F238E27FC236}">
                <a16:creationId xmlns:a16="http://schemas.microsoft.com/office/drawing/2014/main" id="{8D4E9AD0-E721-455A-BEA5-BA7D29E523DE}"/>
              </a:ext>
            </a:extLst>
          </p:cNvPr>
          <p:cNvSpPr txBox="1"/>
          <p:nvPr/>
        </p:nvSpPr>
        <p:spPr>
          <a:xfrm>
            <a:off x="-12850" y="2662407"/>
            <a:ext cx="2173874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accent6"/>
                </a:solidFill>
                <a:latin typeface="Medium  500 italic"/>
                <a:sym typeface="Fira Sans Extra Condensed SemiBold"/>
              </a:rPr>
              <a:t> Nhà máy thủy điện Sơn La (2400 MW)</a:t>
            </a:r>
            <a:endParaRPr lang="vi-VN" sz="1800" dirty="0">
              <a:solidFill>
                <a:schemeClr val="accent6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06" name="Google Shape;273;p29">
            <a:extLst>
              <a:ext uri="{FF2B5EF4-FFF2-40B4-BE49-F238E27FC236}">
                <a16:creationId xmlns:a16="http://schemas.microsoft.com/office/drawing/2014/main" id="{A9963D47-2D74-4FA7-A103-DC51800499F2}"/>
              </a:ext>
            </a:extLst>
          </p:cNvPr>
          <p:cNvSpPr txBox="1"/>
          <p:nvPr/>
        </p:nvSpPr>
        <p:spPr>
          <a:xfrm>
            <a:off x="1751804" y="4435733"/>
            <a:ext cx="1909542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Medium  500 italic"/>
                <a:sym typeface="Fira Sans Extra Condensed SemiBold"/>
              </a:rPr>
              <a:t> Trang trại điện gió Bạc Liêu</a:t>
            </a:r>
            <a:endParaRPr lang="vi-VN" sz="1800" dirty="0">
              <a:solidFill>
                <a:schemeClr val="accent1">
                  <a:lumMod val="50000"/>
                </a:schemeClr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07" name="Google Shape;273;p29">
            <a:extLst>
              <a:ext uri="{FF2B5EF4-FFF2-40B4-BE49-F238E27FC236}">
                <a16:creationId xmlns:a16="http://schemas.microsoft.com/office/drawing/2014/main" id="{6AA482A0-C32C-4D79-BA36-AD757A295248}"/>
              </a:ext>
            </a:extLst>
          </p:cNvPr>
          <p:cNvSpPr txBox="1"/>
          <p:nvPr/>
        </p:nvSpPr>
        <p:spPr>
          <a:xfrm>
            <a:off x="5738444" y="4152796"/>
            <a:ext cx="2173874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accent5">
                    <a:lumMod val="50000"/>
                  </a:schemeClr>
                </a:solidFill>
                <a:latin typeface="Medium  500 italic"/>
                <a:sym typeface="Fira Sans Extra Condensed SemiBold"/>
              </a:rPr>
              <a:t> Cụm nhà máy điện gió Dầu Tiếng (99 MW)</a:t>
            </a:r>
            <a:endParaRPr lang="vi-VN" sz="1800" dirty="0">
              <a:solidFill>
                <a:schemeClr val="accent5">
                  <a:lumMod val="50000"/>
                </a:schemeClr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08" name="Google Shape;273;p29">
            <a:extLst>
              <a:ext uri="{FF2B5EF4-FFF2-40B4-BE49-F238E27FC236}">
                <a16:creationId xmlns:a16="http://schemas.microsoft.com/office/drawing/2014/main" id="{ECCD1171-ED44-4B38-A875-DE01117643F7}"/>
              </a:ext>
            </a:extLst>
          </p:cNvPr>
          <p:cNvSpPr txBox="1"/>
          <p:nvPr/>
        </p:nvSpPr>
        <p:spPr>
          <a:xfrm>
            <a:off x="5215487" y="187043"/>
            <a:ext cx="2320954" cy="4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vi-VN" sz="1800" b="1" dirty="0">
                <a:solidFill>
                  <a:schemeClr val="accent1"/>
                </a:solidFill>
                <a:latin typeface="Medium  500 italic"/>
                <a:sym typeface="Fira Sans Extra Condensed SemiBold"/>
              </a:rPr>
              <a:t> Nhà máy điện mặt trời Mũi Né</a:t>
            </a:r>
            <a:endParaRPr lang="vi-VN" sz="1800" dirty="0">
              <a:solidFill>
                <a:schemeClr val="accent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Google Shape;1448;p38"/>
          <p:cNvGrpSpPr/>
          <p:nvPr/>
        </p:nvGrpSpPr>
        <p:grpSpPr>
          <a:xfrm>
            <a:off x="701461" y="1165610"/>
            <a:ext cx="3457502" cy="3177335"/>
            <a:chOff x="721175" y="1739125"/>
            <a:chExt cx="2249367" cy="2067097"/>
          </a:xfrm>
        </p:grpSpPr>
        <p:sp>
          <p:nvSpPr>
            <p:cNvPr id="1449" name="Google Shape;1449;p38"/>
            <p:cNvSpPr/>
            <p:nvPr/>
          </p:nvSpPr>
          <p:spPr>
            <a:xfrm>
              <a:off x="721175" y="1815947"/>
              <a:ext cx="2159034" cy="1794888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1631012" y="2170372"/>
              <a:ext cx="875764" cy="194755"/>
            </a:xfrm>
            <a:custGeom>
              <a:avLst/>
              <a:gdLst/>
              <a:ahLst/>
              <a:cxnLst/>
              <a:rect l="l" t="t" r="r" b="b"/>
              <a:pathLst>
                <a:path w="72753" h="16179" fill="none" extrusionOk="0">
                  <a:moveTo>
                    <a:pt x="12876" y="13743"/>
                  </a:moveTo>
                  <a:cubicBezTo>
                    <a:pt x="12876" y="13743"/>
                    <a:pt x="18547" y="7239"/>
                    <a:pt x="26819" y="7239"/>
                  </a:cubicBezTo>
                  <a:cubicBezTo>
                    <a:pt x="26819" y="7239"/>
                    <a:pt x="27120" y="2168"/>
                    <a:pt x="32757" y="1101"/>
                  </a:cubicBezTo>
                  <a:cubicBezTo>
                    <a:pt x="38428" y="0"/>
                    <a:pt x="39528" y="5037"/>
                    <a:pt x="39528" y="5037"/>
                  </a:cubicBezTo>
                  <a:cubicBezTo>
                    <a:pt x="39528" y="5037"/>
                    <a:pt x="43698" y="2835"/>
                    <a:pt x="49302" y="5037"/>
                  </a:cubicBezTo>
                  <a:cubicBezTo>
                    <a:pt x="54939" y="7272"/>
                    <a:pt x="53772" y="13743"/>
                    <a:pt x="53772" y="13743"/>
                  </a:cubicBezTo>
                  <a:cubicBezTo>
                    <a:pt x="53772" y="13743"/>
                    <a:pt x="69950" y="13210"/>
                    <a:pt x="72752" y="16178"/>
                  </a:cubicBezTo>
                  <a:lnTo>
                    <a:pt x="0" y="16178"/>
                  </a:lnTo>
                  <a:cubicBezTo>
                    <a:pt x="0" y="16178"/>
                    <a:pt x="1468" y="12542"/>
                    <a:pt x="12876" y="13743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1631012" y="2170372"/>
              <a:ext cx="875764" cy="194755"/>
            </a:xfrm>
            <a:custGeom>
              <a:avLst/>
              <a:gdLst/>
              <a:ahLst/>
              <a:cxnLst/>
              <a:rect l="l" t="t" r="r" b="b"/>
              <a:pathLst>
                <a:path w="72753" h="16179" fill="none" extrusionOk="0">
                  <a:moveTo>
                    <a:pt x="12876" y="13743"/>
                  </a:moveTo>
                  <a:cubicBezTo>
                    <a:pt x="12876" y="13743"/>
                    <a:pt x="18547" y="7239"/>
                    <a:pt x="26819" y="7239"/>
                  </a:cubicBezTo>
                  <a:cubicBezTo>
                    <a:pt x="26819" y="7239"/>
                    <a:pt x="27120" y="2168"/>
                    <a:pt x="32757" y="1101"/>
                  </a:cubicBezTo>
                  <a:cubicBezTo>
                    <a:pt x="38428" y="0"/>
                    <a:pt x="39528" y="5037"/>
                    <a:pt x="39528" y="5037"/>
                  </a:cubicBezTo>
                  <a:cubicBezTo>
                    <a:pt x="39528" y="5037"/>
                    <a:pt x="43698" y="2835"/>
                    <a:pt x="49302" y="5037"/>
                  </a:cubicBezTo>
                  <a:cubicBezTo>
                    <a:pt x="54939" y="7272"/>
                    <a:pt x="53772" y="13743"/>
                    <a:pt x="53772" y="13743"/>
                  </a:cubicBezTo>
                  <a:cubicBezTo>
                    <a:pt x="53772" y="13743"/>
                    <a:pt x="69950" y="13210"/>
                    <a:pt x="72752" y="16178"/>
                  </a:cubicBezTo>
                  <a:lnTo>
                    <a:pt x="0" y="16178"/>
                  </a:lnTo>
                  <a:cubicBezTo>
                    <a:pt x="0" y="16178"/>
                    <a:pt x="1468" y="12542"/>
                    <a:pt x="12876" y="13743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1775967" y="1739125"/>
              <a:ext cx="698283" cy="155007"/>
            </a:xfrm>
            <a:custGeom>
              <a:avLst/>
              <a:gdLst/>
              <a:ahLst/>
              <a:cxnLst/>
              <a:rect l="l" t="t" r="r" b="b"/>
              <a:pathLst>
                <a:path w="58009" h="12877" fill="none" extrusionOk="0">
                  <a:moveTo>
                    <a:pt x="47768" y="10975"/>
                  </a:moveTo>
                  <a:cubicBezTo>
                    <a:pt x="47768" y="10975"/>
                    <a:pt x="43231" y="5771"/>
                    <a:pt x="36626" y="5771"/>
                  </a:cubicBezTo>
                  <a:cubicBezTo>
                    <a:pt x="36626" y="5771"/>
                    <a:pt x="36393" y="1735"/>
                    <a:pt x="31890" y="868"/>
                  </a:cubicBezTo>
                  <a:cubicBezTo>
                    <a:pt x="27386" y="0"/>
                    <a:pt x="26519" y="4037"/>
                    <a:pt x="26519" y="4037"/>
                  </a:cubicBezTo>
                  <a:cubicBezTo>
                    <a:pt x="26519" y="4037"/>
                    <a:pt x="23183" y="2269"/>
                    <a:pt x="18713" y="4037"/>
                  </a:cubicBezTo>
                  <a:cubicBezTo>
                    <a:pt x="14244" y="5805"/>
                    <a:pt x="15144" y="10942"/>
                    <a:pt x="15144" y="10942"/>
                  </a:cubicBezTo>
                  <a:cubicBezTo>
                    <a:pt x="15144" y="10942"/>
                    <a:pt x="2202" y="10541"/>
                    <a:pt x="0" y="12876"/>
                  </a:cubicBezTo>
                  <a:lnTo>
                    <a:pt x="58008" y="12876"/>
                  </a:lnTo>
                  <a:cubicBezTo>
                    <a:pt x="58008" y="12876"/>
                    <a:pt x="56841" y="10008"/>
                    <a:pt x="47768" y="10975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1775967" y="1739125"/>
              <a:ext cx="698283" cy="155007"/>
            </a:xfrm>
            <a:custGeom>
              <a:avLst/>
              <a:gdLst/>
              <a:ahLst/>
              <a:cxnLst/>
              <a:rect l="l" t="t" r="r" b="b"/>
              <a:pathLst>
                <a:path w="58009" h="12877" fill="none" extrusionOk="0">
                  <a:moveTo>
                    <a:pt x="47768" y="10975"/>
                  </a:moveTo>
                  <a:cubicBezTo>
                    <a:pt x="47768" y="10975"/>
                    <a:pt x="43231" y="5771"/>
                    <a:pt x="36626" y="5771"/>
                  </a:cubicBezTo>
                  <a:cubicBezTo>
                    <a:pt x="36626" y="5771"/>
                    <a:pt x="36393" y="1735"/>
                    <a:pt x="31890" y="868"/>
                  </a:cubicBezTo>
                  <a:cubicBezTo>
                    <a:pt x="27386" y="0"/>
                    <a:pt x="26519" y="4037"/>
                    <a:pt x="26519" y="4037"/>
                  </a:cubicBezTo>
                  <a:cubicBezTo>
                    <a:pt x="26519" y="4037"/>
                    <a:pt x="23183" y="2269"/>
                    <a:pt x="18713" y="4037"/>
                  </a:cubicBezTo>
                  <a:cubicBezTo>
                    <a:pt x="14244" y="5805"/>
                    <a:pt x="15144" y="10942"/>
                    <a:pt x="15144" y="10942"/>
                  </a:cubicBezTo>
                  <a:cubicBezTo>
                    <a:pt x="15144" y="10942"/>
                    <a:pt x="2202" y="10541"/>
                    <a:pt x="0" y="12876"/>
                  </a:cubicBezTo>
                  <a:lnTo>
                    <a:pt x="58008" y="12876"/>
                  </a:lnTo>
                  <a:cubicBezTo>
                    <a:pt x="58008" y="12876"/>
                    <a:pt x="56841" y="10008"/>
                    <a:pt x="47768" y="10975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1011446" y="2009759"/>
              <a:ext cx="414800" cy="91967"/>
            </a:xfrm>
            <a:custGeom>
              <a:avLst/>
              <a:gdLst/>
              <a:ahLst/>
              <a:cxnLst/>
              <a:rect l="l" t="t" r="r" b="b"/>
              <a:pathLst>
                <a:path w="34459" h="7640" fill="none" extrusionOk="0">
                  <a:moveTo>
                    <a:pt x="6104" y="6505"/>
                  </a:moveTo>
                  <a:cubicBezTo>
                    <a:pt x="6104" y="6505"/>
                    <a:pt x="8773" y="3436"/>
                    <a:pt x="12709" y="3436"/>
                  </a:cubicBezTo>
                  <a:cubicBezTo>
                    <a:pt x="12876" y="1935"/>
                    <a:pt x="14010" y="734"/>
                    <a:pt x="15511" y="501"/>
                  </a:cubicBezTo>
                  <a:cubicBezTo>
                    <a:pt x="18213" y="0"/>
                    <a:pt x="18713" y="2369"/>
                    <a:pt x="18713" y="2369"/>
                  </a:cubicBezTo>
                  <a:cubicBezTo>
                    <a:pt x="20181" y="1735"/>
                    <a:pt x="21882" y="1735"/>
                    <a:pt x="23350" y="2369"/>
                  </a:cubicBezTo>
                  <a:cubicBezTo>
                    <a:pt x="26019" y="3436"/>
                    <a:pt x="25485" y="6505"/>
                    <a:pt x="25485" y="6505"/>
                  </a:cubicBezTo>
                  <a:cubicBezTo>
                    <a:pt x="25485" y="6505"/>
                    <a:pt x="33157" y="6238"/>
                    <a:pt x="34458" y="7639"/>
                  </a:cubicBezTo>
                  <a:lnTo>
                    <a:pt x="0" y="7639"/>
                  </a:lnTo>
                  <a:cubicBezTo>
                    <a:pt x="0" y="7639"/>
                    <a:pt x="701" y="5938"/>
                    <a:pt x="6104" y="6505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1011446" y="2009759"/>
              <a:ext cx="414800" cy="91967"/>
            </a:xfrm>
            <a:custGeom>
              <a:avLst/>
              <a:gdLst/>
              <a:ahLst/>
              <a:cxnLst/>
              <a:rect l="l" t="t" r="r" b="b"/>
              <a:pathLst>
                <a:path w="34459" h="7640" fill="none" extrusionOk="0">
                  <a:moveTo>
                    <a:pt x="6104" y="6505"/>
                  </a:moveTo>
                  <a:cubicBezTo>
                    <a:pt x="6104" y="6505"/>
                    <a:pt x="8773" y="3436"/>
                    <a:pt x="12709" y="3436"/>
                  </a:cubicBezTo>
                  <a:cubicBezTo>
                    <a:pt x="12876" y="1935"/>
                    <a:pt x="14010" y="734"/>
                    <a:pt x="15511" y="501"/>
                  </a:cubicBezTo>
                  <a:cubicBezTo>
                    <a:pt x="18213" y="0"/>
                    <a:pt x="18713" y="2369"/>
                    <a:pt x="18713" y="2369"/>
                  </a:cubicBezTo>
                  <a:cubicBezTo>
                    <a:pt x="20181" y="1735"/>
                    <a:pt x="21882" y="1735"/>
                    <a:pt x="23350" y="2369"/>
                  </a:cubicBezTo>
                  <a:cubicBezTo>
                    <a:pt x="26019" y="3436"/>
                    <a:pt x="25485" y="6505"/>
                    <a:pt x="25485" y="6505"/>
                  </a:cubicBezTo>
                  <a:cubicBezTo>
                    <a:pt x="25485" y="6505"/>
                    <a:pt x="33157" y="6238"/>
                    <a:pt x="34458" y="7639"/>
                  </a:cubicBezTo>
                  <a:lnTo>
                    <a:pt x="0" y="7639"/>
                  </a:lnTo>
                  <a:cubicBezTo>
                    <a:pt x="0" y="7639"/>
                    <a:pt x="701" y="5938"/>
                    <a:pt x="6104" y="6505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1507339" y="2868219"/>
              <a:ext cx="414800" cy="91967"/>
            </a:xfrm>
            <a:custGeom>
              <a:avLst/>
              <a:gdLst/>
              <a:ahLst/>
              <a:cxnLst/>
              <a:rect l="l" t="t" r="r" b="b"/>
              <a:pathLst>
                <a:path w="34459" h="7640" fill="none" extrusionOk="0">
                  <a:moveTo>
                    <a:pt x="6105" y="6506"/>
                  </a:moveTo>
                  <a:cubicBezTo>
                    <a:pt x="6105" y="6506"/>
                    <a:pt x="8806" y="3437"/>
                    <a:pt x="12709" y="3437"/>
                  </a:cubicBezTo>
                  <a:cubicBezTo>
                    <a:pt x="12876" y="1902"/>
                    <a:pt x="14044" y="701"/>
                    <a:pt x="15545" y="501"/>
                  </a:cubicBezTo>
                  <a:cubicBezTo>
                    <a:pt x="18213" y="1"/>
                    <a:pt x="18747" y="2369"/>
                    <a:pt x="18747" y="2369"/>
                  </a:cubicBezTo>
                  <a:cubicBezTo>
                    <a:pt x="20215" y="1736"/>
                    <a:pt x="21882" y="1736"/>
                    <a:pt x="23384" y="2369"/>
                  </a:cubicBezTo>
                  <a:cubicBezTo>
                    <a:pt x="26019" y="3403"/>
                    <a:pt x="25485" y="6472"/>
                    <a:pt x="25485" y="6472"/>
                  </a:cubicBezTo>
                  <a:cubicBezTo>
                    <a:pt x="25485" y="6472"/>
                    <a:pt x="33157" y="6239"/>
                    <a:pt x="34458" y="7640"/>
                  </a:cubicBezTo>
                  <a:lnTo>
                    <a:pt x="0" y="7640"/>
                  </a:lnTo>
                  <a:cubicBezTo>
                    <a:pt x="0" y="7640"/>
                    <a:pt x="701" y="5939"/>
                    <a:pt x="6105" y="6506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1507339" y="2868219"/>
              <a:ext cx="414800" cy="91967"/>
            </a:xfrm>
            <a:custGeom>
              <a:avLst/>
              <a:gdLst/>
              <a:ahLst/>
              <a:cxnLst/>
              <a:rect l="l" t="t" r="r" b="b"/>
              <a:pathLst>
                <a:path w="34459" h="7640" fill="none" extrusionOk="0">
                  <a:moveTo>
                    <a:pt x="6105" y="6506"/>
                  </a:moveTo>
                  <a:cubicBezTo>
                    <a:pt x="6105" y="6506"/>
                    <a:pt x="8806" y="3437"/>
                    <a:pt x="12709" y="3437"/>
                  </a:cubicBezTo>
                  <a:cubicBezTo>
                    <a:pt x="12876" y="1902"/>
                    <a:pt x="14044" y="701"/>
                    <a:pt x="15545" y="501"/>
                  </a:cubicBezTo>
                  <a:cubicBezTo>
                    <a:pt x="18213" y="1"/>
                    <a:pt x="18747" y="2369"/>
                    <a:pt x="18747" y="2369"/>
                  </a:cubicBezTo>
                  <a:cubicBezTo>
                    <a:pt x="20215" y="1736"/>
                    <a:pt x="21882" y="1736"/>
                    <a:pt x="23384" y="2369"/>
                  </a:cubicBezTo>
                  <a:cubicBezTo>
                    <a:pt x="26019" y="3403"/>
                    <a:pt x="25485" y="6472"/>
                    <a:pt x="25485" y="6472"/>
                  </a:cubicBezTo>
                  <a:cubicBezTo>
                    <a:pt x="25485" y="6472"/>
                    <a:pt x="33157" y="6239"/>
                    <a:pt x="34458" y="7640"/>
                  </a:cubicBezTo>
                  <a:lnTo>
                    <a:pt x="0" y="7640"/>
                  </a:lnTo>
                  <a:cubicBezTo>
                    <a:pt x="0" y="7640"/>
                    <a:pt x="701" y="5939"/>
                    <a:pt x="6105" y="6506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1185302" y="2496810"/>
              <a:ext cx="12" cy="28517"/>
            </a:xfrm>
            <a:custGeom>
              <a:avLst/>
              <a:gdLst/>
              <a:ahLst/>
              <a:cxnLst/>
              <a:rect l="l" t="t" r="r" b="b"/>
              <a:pathLst>
                <a:path w="1" h="2369" fill="none" extrusionOk="0">
                  <a:moveTo>
                    <a:pt x="1" y="1"/>
                  </a:moveTo>
                  <a:lnTo>
                    <a:pt x="1" y="2369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9" name="Google Shape;1459;p38"/>
            <p:cNvGrpSpPr/>
            <p:nvPr/>
          </p:nvGrpSpPr>
          <p:grpSpPr>
            <a:xfrm>
              <a:off x="1042363" y="2259525"/>
              <a:ext cx="433266" cy="911901"/>
              <a:chOff x="2039125" y="1812575"/>
              <a:chExt cx="899825" cy="1893875"/>
            </a:xfrm>
          </p:grpSpPr>
          <p:sp>
            <p:nvSpPr>
              <p:cNvPr id="1460" name="Google Shape;1460;p38"/>
              <p:cNvSpPr/>
              <p:nvPr/>
            </p:nvSpPr>
            <p:spPr>
              <a:xfrm>
                <a:off x="2337675" y="2071100"/>
                <a:ext cx="45050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7639" fill="none" extrusionOk="0">
                    <a:moveTo>
                      <a:pt x="1802" y="7639"/>
                    </a:moveTo>
                    <a:lnTo>
                      <a:pt x="1768" y="1134"/>
                    </a:lnTo>
                    <a:cubicBezTo>
                      <a:pt x="1702" y="0"/>
                      <a:pt x="67" y="0"/>
                      <a:pt x="0" y="1134"/>
                    </a:cubicBezTo>
                    <a:lnTo>
                      <a:pt x="0" y="3236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8"/>
              <p:cNvSpPr/>
              <p:nvPr/>
            </p:nvSpPr>
            <p:spPr>
              <a:xfrm>
                <a:off x="2383550" y="2426350"/>
                <a:ext cx="8350" cy="12801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1204" fill="none" extrusionOk="0">
                    <a:moveTo>
                      <a:pt x="334" y="51204"/>
                    </a:moveTo>
                    <a:lnTo>
                      <a:pt x="0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8"/>
              <p:cNvSpPr/>
              <p:nvPr/>
            </p:nvSpPr>
            <p:spPr>
              <a:xfrm>
                <a:off x="2327675" y="2477225"/>
                <a:ext cx="7525" cy="12292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9169" fill="none" extrusionOk="0">
                    <a:moveTo>
                      <a:pt x="300" y="0"/>
                    </a:moveTo>
                    <a:lnTo>
                      <a:pt x="0" y="49169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8"/>
              <p:cNvSpPr/>
              <p:nvPr/>
            </p:nvSpPr>
            <p:spPr>
              <a:xfrm>
                <a:off x="2039125" y="1812575"/>
                <a:ext cx="899825" cy="954050"/>
              </a:xfrm>
              <a:custGeom>
                <a:avLst/>
                <a:gdLst/>
                <a:ahLst/>
                <a:cxnLst/>
                <a:rect l="l" t="t" r="r" b="b"/>
                <a:pathLst>
                  <a:path w="35993" h="38162" fill="none" extrusionOk="0">
                    <a:moveTo>
                      <a:pt x="35259" y="22517"/>
                    </a:moveTo>
                    <a:lnTo>
                      <a:pt x="16312" y="18447"/>
                    </a:lnTo>
                    <a:lnTo>
                      <a:pt x="15278" y="19915"/>
                    </a:lnTo>
                    <a:lnTo>
                      <a:pt x="14544" y="19848"/>
                    </a:lnTo>
                    <a:lnTo>
                      <a:pt x="6505" y="668"/>
                    </a:lnTo>
                    <a:cubicBezTo>
                      <a:pt x="6238" y="0"/>
                      <a:pt x="5271" y="367"/>
                      <a:pt x="5471" y="1034"/>
                    </a:cubicBezTo>
                    <a:lnTo>
                      <a:pt x="11008" y="19614"/>
                    </a:lnTo>
                    <a:lnTo>
                      <a:pt x="12810" y="19815"/>
                    </a:lnTo>
                    <a:lnTo>
                      <a:pt x="13077" y="20482"/>
                    </a:lnTo>
                    <a:lnTo>
                      <a:pt x="401" y="36994"/>
                    </a:lnTo>
                    <a:cubicBezTo>
                      <a:pt x="1" y="37527"/>
                      <a:pt x="734" y="38161"/>
                      <a:pt x="1235" y="37694"/>
                    </a:cubicBezTo>
                    <a:lnTo>
                      <a:pt x="14611" y="23684"/>
                    </a:lnTo>
                    <a:lnTo>
                      <a:pt x="13877" y="22016"/>
                    </a:lnTo>
                    <a:lnTo>
                      <a:pt x="14344" y="21416"/>
                    </a:lnTo>
                    <a:lnTo>
                      <a:pt x="35092" y="23617"/>
                    </a:lnTo>
                    <a:cubicBezTo>
                      <a:pt x="35826" y="23717"/>
                      <a:pt x="35993" y="22617"/>
                      <a:pt x="35259" y="22517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8"/>
              <p:cNvSpPr/>
              <p:nvPr/>
            </p:nvSpPr>
            <p:spPr>
              <a:xfrm>
                <a:off x="2378525" y="2312100"/>
                <a:ext cx="2755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68" fill="none" extrusionOk="0">
                    <a:moveTo>
                      <a:pt x="1102" y="534"/>
                    </a:moveTo>
                    <a:cubicBezTo>
                      <a:pt x="1102" y="834"/>
                      <a:pt x="835" y="1068"/>
                      <a:pt x="535" y="1068"/>
                    </a:cubicBezTo>
                    <a:cubicBezTo>
                      <a:pt x="234" y="1068"/>
                      <a:pt x="1" y="834"/>
                      <a:pt x="1" y="534"/>
                    </a:cubicBezTo>
                    <a:cubicBezTo>
                      <a:pt x="1" y="234"/>
                      <a:pt x="234" y="0"/>
                      <a:pt x="535" y="0"/>
                    </a:cubicBezTo>
                    <a:cubicBezTo>
                      <a:pt x="835" y="0"/>
                      <a:pt x="1102" y="234"/>
                      <a:pt x="1102" y="5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5" name="Google Shape;1465;p38"/>
            <p:cNvSpPr/>
            <p:nvPr/>
          </p:nvSpPr>
          <p:spPr>
            <a:xfrm>
              <a:off x="1400531" y="2673084"/>
              <a:ext cx="17274" cy="73489"/>
            </a:xfrm>
            <a:custGeom>
              <a:avLst/>
              <a:gdLst/>
              <a:ahLst/>
              <a:cxnLst/>
              <a:rect l="l" t="t" r="r" b="b"/>
              <a:pathLst>
                <a:path w="1435" h="6105" fill="none" extrusionOk="0">
                  <a:moveTo>
                    <a:pt x="1435" y="6105"/>
                  </a:moveTo>
                  <a:lnTo>
                    <a:pt x="1401" y="934"/>
                  </a:lnTo>
                  <a:cubicBezTo>
                    <a:pt x="1401" y="0"/>
                    <a:pt x="0" y="0"/>
                    <a:pt x="0" y="934"/>
                  </a:cubicBezTo>
                  <a:lnTo>
                    <a:pt x="0" y="2636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1399725" y="2763026"/>
              <a:ext cx="12" cy="22498"/>
            </a:xfrm>
            <a:custGeom>
              <a:avLst/>
              <a:gdLst/>
              <a:ahLst/>
              <a:cxnLst/>
              <a:rect l="l" t="t" r="r" b="b"/>
              <a:pathLst>
                <a:path w="1" h="1869" fill="none" extrusionOk="0">
                  <a:moveTo>
                    <a:pt x="0" y="0"/>
                  </a:moveTo>
                  <a:lnTo>
                    <a:pt x="0" y="1868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1418190" y="2809201"/>
              <a:ext cx="2829" cy="487483"/>
            </a:xfrm>
            <a:custGeom>
              <a:avLst/>
              <a:gdLst/>
              <a:ahLst/>
              <a:cxnLst/>
              <a:rect l="l" t="t" r="r" b="b"/>
              <a:pathLst>
                <a:path w="235" h="40497" fill="none" extrusionOk="0">
                  <a:moveTo>
                    <a:pt x="234" y="40496"/>
                  </a:moveTo>
                  <a:lnTo>
                    <a:pt x="1" y="0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1396511" y="2828472"/>
              <a:ext cx="3226" cy="468211"/>
            </a:xfrm>
            <a:custGeom>
              <a:avLst/>
              <a:gdLst/>
              <a:ahLst/>
              <a:cxnLst/>
              <a:rect l="l" t="t" r="r" b="b"/>
              <a:pathLst>
                <a:path w="268" h="38896" fill="none" extrusionOk="0">
                  <a:moveTo>
                    <a:pt x="267" y="1"/>
                  </a:moveTo>
                  <a:lnTo>
                    <a:pt x="1" y="38895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1285694" y="2577520"/>
              <a:ext cx="341311" cy="362196"/>
            </a:xfrm>
            <a:custGeom>
              <a:avLst/>
              <a:gdLst/>
              <a:ahLst/>
              <a:cxnLst/>
              <a:rect l="l" t="t" r="r" b="b"/>
              <a:pathLst>
                <a:path w="28354" h="30089" fill="none" extrusionOk="0">
                  <a:moveTo>
                    <a:pt x="27987" y="17646"/>
                  </a:moveTo>
                  <a:lnTo>
                    <a:pt x="13009" y="14444"/>
                  </a:lnTo>
                  <a:lnTo>
                    <a:pt x="12175" y="15578"/>
                  </a:lnTo>
                  <a:lnTo>
                    <a:pt x="11575" y="15545"/>
                  </a:lnTo>
                  <a:lnTo>
                    <a:pt x="5237" y="334"/>
                  </a:lnTo>
                  <a:cubicBezTo>
                    <a:pt x="5170" y="134"/>
                    <a:pt x="4904" y="0"/>
                    <a:pt x="4670" y="100"/>
                  </a:cubicBezTo>
                  <a:cubicBezTo>
                    <a:pt x="4470" y="200"/>
                    <a:pt x="4370" y="434"/>
                    <a:pt x="4403" y="634"/>
                  </a:cubicBezTo>
                  <a:lnTo>
                    <a:pt x="8806" y="15311"/>
                  </a:lnTo>
                  <a:lnTo>
                    <a:pt x="10207" y="15478"/>
                  </a:lnTo>
                  <a:lnTo>
                    <a:pt x="10441" y="16012"/>
                  </a:lnTo>
                  <a:lnTo>
                    <a:pt x="400" y="29054"/>
                  </a:lnTo>
                  <a:cubicBezTo>
                    <a:pt x="0" y="29521"/>
                    <a:pt x="667" y="30089"/>
                    <a:pt x="1067" y="29622"/>
                  </a:cubicBezTo>
                  <a:lnTo>
                    <a:pt x="11642" y="18547"/>
                  </a:lnTo>
                  <a:lnTo>
                    <a:pt x="11075" y="17246"/>
                  </a:lnTo>
                  <a:lnTo>
                    <a:pt x="11442" y="16779"/>
                  </a:lnTo>
                  <a:lnTo>
                    <a:pt x="27853" y="18480"/>
                  </a:lnTo>
                  <a:cubicBezTo>
                    <a:pt x="28087" y="18514"/>
                    <a:pt x="28320" y="18347"/>
                    <a:pt x="28320" y="18113"/>
                  </a:cubicBezTo>
                  <a:cubicBezTo>
                    <a:pt x="28354" y="17880"/>
                    <a:pt x="28220" y="17680"/>
                    <a:pt x="27987" y="17646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1414988" y="2765831"/>
              <a:ext cx="11652" cy="11664"/>
            </a:xfrm>
            <a:custGeom>
              <a:avLst/>
              <a:gdLst/>
              <a:ahLst/>
              <a:cxnLst/>
              <a:rect l="l" t="t" r="r" b="b"/>
              <a:pathLst>
                <a:path w="968" h="969" fill="none" extrusionOk="0">
                  <a:moveTo>
                    <a:pt x="967" y="401"/>
                  </a:moveTo>
                  <a:cubicBezTo>
                    <a:pt x="967" y="768"/>
                    <a:pt x="534" y="968"/>
                    <a:pt x="267" y="701"/>
                  </a:cubicBezTo>
                  <a:cubicBezTo>
                    <a:pt x="0" y="435"/>
                    <a:pt x="167" y="1"/>
                    <a:pt x="567" y="1"/>
                  </a:cubicBezTo>
                  <a:cubicBezTo>
                    <a:pt x="767" y="1"/>
                    <a:pt x="967" y="168"/>
                    <a:pt x="967" y="401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2518796" y="2383985"/>
              <a:ext cx="21704" cy="91954"/>
            </a:xfrm>
            <a:custGeom>
              <a:avLst/>
              <a:gdLst/>
              <a:ahLst/>
              <a:cxnLst/>
              <a:rect l="l" t="t" r="r" b="b"/>
              <a:pathLst>
                <a:path w="1803" h="7639" fill="none" extrusionOk="0">
                  <a:moveTo>
                    <a:pt x="1" y="7639"/>
                  </a:moveTo>
                  <a:lnTo>
                    <a:pt x="34" y="1134"/>
                  </a:lnTo>
                  <a:cubicBezTo>
                    <a:pt x="101" y="0"/>
                    <a:pt x="1735" y="0"/>
                    <a:pt x="1802" y="1134"/>
                  </a:cubicBezTo>
                  <a:lnTo>
                    <a:pt x="1802" y="3236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2541282" y="2496810"/>
              <a:ext cx="12" cy="28517"/>
            </a:xfrm>
            <a:custGeom>
              <a:avLst/>
              <a:gdLst/>
              <a:ahLst/>
              <a:cxnLst/>
              <a:rect l="l" t="t" r="r" b="b"/>
              <a:pathLst>
                <a:path w="1" h="2369" fill="none" extrusionOk="0">
                  <a:moveTo>
                    <a:pt x="1" y="1"/>
                  </a:moveTo>
                  <a:lnTo>
                    <a:pt x="1" y="2369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2514379" y="2555034"/>
              <a:ext cx="4033" cy="616368"/>
            </a:xfrm>
            <a:custGeom>
              <a:avLst/>
              <a:gdLst/>
              <a:ahLst/>
              <a:cxnLst/>
              <a:rect l="l" t="t" r="r" b="b"/>
              <a:pathLst>
                <a:path w="335" h="51204" fill="none" extrusionOk="0">
                  <a:moveTo>
                    <a:pt x="1" y="51204"/>
                  </a:moveTo>
                  <a:lnTo>
                    <a:pt x="334" y="0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2541692" y="2579530"/>
              <a:ext cx="4021" cy="591872"/>
            </a:xfrm>
            <a:custGeom>
              <a:avLst/>
              <a:gdLst/>
              <a:ahLst/>
              <a:cxnLst/>
              <a:rect l="l" t="t" r="r" b="b"/>
              <a:pathLst>
                <a:path w="334" h="49169" fill="none" extrusionOk="0">
                  <a:moveTo>
                    <a:pt x="0" y="0"/>
                  </a:moveTo>
                  <a:lnTo>
                    <a:pt x="334" y="49169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2251782" y="2259508"/>
              <a:ext cx="432459" cy="459375"/>
            </a:xfrm>
            <a:custGeom>
              <a:avLst/>
              <a:gdLst/>
              <a:ahLst/>
              <a:cxnLst/>
              <a:rect l="l" t="t" r="r" b="b"/>
              <a:pathLst>
                <a:path w="35926" h="38162" fill="none" extrusionOk="0">
                  <a:moveTo>
                    <a:pt x="667" y="22517"/>
                  </a:moveTo>
                  <a:lnTo>
                    <a:pt x="19614" y="18447"/>
                  </a:lnTo>
                  <a:lnTo>
                    <a:pt x="20648" y="19915"/>
                  </a:lnTo>
                  <a:lnTo>
                    <a:pt x="21416" y="19848"/>
                  </a:lnTo>
                  <a:lnTo>
                    <a:pt x="29421" y="668"/>
                  </a:lnTo>
                  <a:cubicBezTo>
                    <a:pt x="29688" y="0"/>
                    <a:pt x="30656" y="367"/>
                    <a:pt x="30455" y="1034"/>
                  </a:cubicBezTo>
                  <a:lnTo>
                    <a:pt x="24918" y="19614"/>
                  </a:lnTo>
                  <a:lnTo>
                    <a:pt x="23117" y="19815"/>
                  </a:lnTo>
                  <a:lnTo>
                    <a:pt x="22850" y="20482"/>
                  </a:lnTo>
                  <a:lnTo>
                    <a:pt x="35559" y="36960"/>
                  </a:lnTo>
                  <a:cubicBezTo>
                    <a:pt x="35926" y="37527"/>
                    <a:pt x="35192" y="38161"/>
                    <a:pt x="34725" y="37694"/>
                  </a:cubicBezTo>
                  <a:lnTo>
                    <a:pt x="21349" y="23684"/>
                  </a:lnTo>
                  <a:lnTo>
                    <a:pt x="22049" y="22016"/>
                  </a:lnTo>
                  <a:lnTo>
                    <a:pt x="21582" y="21416"/>
                  </a:lnTo>
                  <a:lnTo>
                    <a:pt x="834" y="23584"/>
                  </a:lnTo>
                  <a:cubicBezTo>
                    <a:pt x="167" y="23651"/>
                    <a:pt x="0" y="22650"/>
                    <a:pt x="667" y="22517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2507963" y="2500024"/>
              <a:ext cx="12856" cy="12856"/>
            </a:xfrm>
            <a:custGeom>
              <a:avLst/>
              <a:gdLst/>
              <a:ahLst/>
              <a:cxnLst/>
              <a:rect l="l" t="t" r="r" b="b"/>
              <a:pathLst>
                <a:path w="1068" h="1068" fill="none" extrusionOk="0">
                  <a:moveTo>
                    <a:pt x="1068" y="534"/>
                  </a:moveTo>
                  <a:cubicBezTo>
                    <a:pt x="1068" y="834"/>
                    <a:pt x="834" y="1068"/>
                    <a:pt x="534" y="1068"/>
                  </a:cubicBezTo>
                  <a:cubicBezTo>
                    <a:pt x="234" y="1068"/>
                    <a:pt x="0" y="834"/>
                    <a:pt x="0" y="534"/>
                  </a:cubicBezTo>
                  <a:cubicBezTo>
                    <a:pt x="0" y="234"/>
                    <a:pt x="234" y="0"/>
                    <a:pt x="534" y="0"/>
                  </a:cubicBezTo>
                  <a:cubicBezTo>
                    <a:pt x="834" y="0"/>
                    <a:pt x="1068" y="234"/>
                    <a:pt x="1068" y="5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2308804" y="2673084"/>
              <a:ext cx="17274" cy="73489"/>
            </a:xfrm>
            <a:custGeom>
              <a:avLst/>
              <a:gdLst/>
              <a:ahLst/>
              <a:cxnLst/>
              <a:rect l="l" t="t" r="r" b="b"/>
              <a:pathLst>
                <a:path w="1435" h="6105" fill="none" extrusionOk="0">
                  <a:moveTo>
                    <a:pt x="0" y="6105"/>
                  </a:moveTo>
                  <a:lnTo>
                    <a:pt x="33" y="934"/>
                  </a:lnTo>
                  <a:cubicBezTo>
                    <a:pt x="33" y="0"/>
                    <a:pt x="1434" y="0"/>
                    <a:pt x="1434" y="934"/>
                  </a:cubicBezTo>
                  <a:lnTo>
                    <a:pt x="1434" y="2636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2326872" y="2763026"/>
              <a:ext cx="12" cy="22498"/>
            </a:xfrm>
            <a:custGeom>
              <a:avLst/>
              <a:gdLst/>
              <a:ahLst/>
              <a:cxnLst/>
              <a:rect l="l" t="t" r="r" b="b"/>
              <a:pathLst>
                <a:path w="1" h="1869" fill="none" extrusionOk="0">
                  <a:moveTo>
                    <a:pt x="0" y="0"/>
                  </a:moveTo>
                  <a:lnTo>
                    <a:pt x="0" y="1868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2305180" y="2809201"/>
              <a:ext cx="3226" cy="487483"/>
            </a:xfrm>
            <a:custGeom>
              <a:avLst/>
              <a:gdLst/>
              <a:ahLst/>
              <a:cxnLst/>
              <a:rect l="l" t="t" r="r" b="b"/>
              <a:pathLst>
                <a:path w="268" h="40497" fill="none" extrusionOk="0">
                  <a:moveTo>
                    <a:pt x="1" y="40496"/>
                  </a:moveTo>
                  <a:lnTo>
                    <a:pt x="268" y="0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2326872" y="2828472"/>
              <a:ext cx="3214" cy="468211"/>
            </a:xfrm>
            <a:custGeom>
              <a:avLst/>
              <a:gdLst/>
              <a:ahLst/>
              <a:cxnLst/>
              <a:rect l="l" t="t" r="r" b="b"/>
              <a:pathLst>
                <a:path w="267" h="38896" fill="none" extrusionOk="0">
                  <a:moveTo>
                    <a:pt x="0" y="1"/>
                  </a:moveTo>
                  <a:lnTo>
                    <a:pt x="267" y="38895"/>
                  </a:ln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2099593" y="2577520"/>
              <a:ext cx="341323" cy="362196"/>
            </a:xfrm>
            <a:custGeom>
              <a:avLst/>
              <a:gdLst/>
              <a:ahLst/>
              <a:cxnLst/>
              <a:rect l="l" t="t" r="r" b="b"/>
              <a:pathLst>
                <a:path w="28355" h="30089" fill="none" extrusionOk="0">
                  <a:moveTo>
                    <a:pt x="368" y="17646"/>
                  </a:moveTo>
                  <a:lnTo>
                    <a:pt x="15345" y="14444"/>
                  </a:lnTo>
                  <a:lnTo>
                    <a:pt x="16179" y="15578"/>
                  </a:lnTo>
                  <a:lnTo>
                    <a:pt x="16780" y="15545"/>
                  </a:lnTo>
                  <a:lnTo>
                    <a:pt x="23117" y="334"/>
                  </a:lnTo>
                  <a:cubicBezTo>
                    <a:pt x="23184" y="134"/>
                    <a:pt x="23451" y="0"/>
                    <a:pt x="23685" y="100"/>
                  </a:cubicBezTo>
                  <a:cubicBezTo>
                    <a:pt x="23885" y="200"/>
                    <a:pt x="23985" y="434"/>
                    <a:pt x="23951" y="634"/>
                  </a:cubicBezTo>
                  <a:lnTo>
                    <a:pt x="19548" y="15311"/>
                  </a:lnTo>
                  <a:lnTo>
                    <a:pt x="18147" y="15478"/>
                  </a:lnTo>
                  <a:lnTo>
                    <a:pt x="17914" y="16012"/>
                  </a:lnTo>
                  <a:lnTo>
                    <a:pt x="27954" y="29054"/>
                  </a:lnTo>
                  <a:cubicBezTo>
                    <a:pt x="28355" y="29521"/>
                    <a:pt x="27687" y="30089"/>
                    <a:pt x="27287" y="29622"/>
                  </a:cubicBezTo>
                  <a:lnTo>
                    <a:pt x="16713" y="18547"/>
                  </a:lnTo>
                  <a:lnTo>
                    <a:pt x="17280" y="17246"/>
                  </a:lnTo>
                  <a:lnTo>
                    <a:pt x="16913" y="16779"/>
                  </a:lnTo>
                  <a:lnTo>
                    <a:pt x="501" y="18480"/>
                  </a:lnTo>
                  <a:cubicBezTo>
                    <a:pt x="268" y="18514"/>
                    <a:pt x="34" y="18347"/>
                    <a:pt x="34" y="18113"/>
                  </a:cubicBezTo>
                  <a:cubicBezTo>
                    <a:pt x="1" y="17880"/>
                    <a:pt x="134" y="17680"/>
                    <a:pt x="368" y="17646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2300365" y="2765831"/>
              <a:ext cx="11652" cy="11664"/>
            </a:xfrm>
            <a:custGeom>
              <a:avLst/>
              <a:gdLst/>
              <a:ahLst/>
              <a:cxnLst/>
              <a:rect l="l" t="t" r="r" b="b"/>
              <a:pathLst>
                <a:path w="968" h="969" fill="none" extrusionOk="0">
                  <a:moveTo>
                    <a:pt x="1" y="401"/>
                  </a:moveTo>
                  <a:cubicBezTo>
                    <a:pt x="1" y="768"/>
                    <a:pt x="434" y="968"/>
                    <a:pt x="701" y="701"/>
                  </a:cubicBezTo>
                  <a:cubicBezTo>
                    <a:pt x="968" y="435"/>
                    <a:pt x="768" y="1"/>
                    <a:pt x="401" y="1"/>
                  </a:cubicBezTo>
                  <a:cubicBezTo>
                    <a:pt x="167" y="1"/>
                    <a:pt x="1" y="168"/>
                    <a:pt x="1" y="401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788585" y="2651802"/>
              <a:ext cx="807102" cy="1048021"/>
            </a:xfrm>
            <a:custGeom>
              <a:avLst/>
              <a:gdLst/>
              <a:ahLst/>
              <a:cxnLst/>
              <a:rect l="l" t="t" r="r" b="b"/>
              <a:pathLst>
                <a:path w="67049" h="87063" extrusionOk="0">
                  <a:moveTo>
                    <a:pt x="9241" y="0"/>
                  </a:moveTo>
                  <a:lnTo>
                    <a:pt x="1" y="37060"/>
                  </a:lnTo>
                  <a:cubicBezTo>
                    <a:pt x="1" y="37060"/>
                    <a:pt x="801" y="39195"/>
                    <a:pt x="3337" y="42498"/>
                  </a:cubicBezTo>
                  <a:cubicBezTo>
                    <a:pt x="6572" y="46767"/>
                    <a:pt x="12743" y="53005"/>
                    <a:pt x="23818" y="58976"/>
                  </a:cubicBezTo>
                  <a:cubicBezTo>
                    <a:pt x="43332" y="69517"/>
                    <a:pt x="55674" y="87063"/>
                    <a:pt x="55674" y="87063"/>
                  </a:cubicBezTo>
                  <a:lnTo>
                    <a:pt x="67049" y="50870"/>
                  </a:lnTo>
                  <a:cubicBezTo>
                    <a:pt x="67049" y="50870"/>
                    <a:pt x="61978" y="50503"/>
                    <a:pt x="54873" y="45433"/>
                  </a:cubicBezTo>
                  <a:cubicBezTo>
                    <a:pt x="50037" y="42031"/>
                    <a:pt x="44266" y="36426"/>
                    <a:pt x="38462" y="27353"/>
                  </a:cubicBezTo>
                  <a:cubicBezTo>
                    <a:pt x="24185" y="4871"/>
                    <a:pt x="9241" y="0"/>
                    <a:pt x="9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1280470" y="3256902"/>
              <a:ext cx="130511" cy="74705"/>
            </a:xfrm>
            <a:custGeom>
              <a:avLst/>
              <a:gdLst/>
              <a:ahLst/>
              <a:cxnLst/>
              <a:rect l="l" t="t" r="r" b="b"/>
              <a:pathLst>
                <a:path w="10842" h="6206" fill="none" extrusionOk="0">
                  <a:moveTo>
                    <a:pt x="0" y="1"/>
                  </a:moveTo>
                  <a:cubicBezTo>
                    <a:pt x="0" y="1"/>
                    <a:pt x="6939" y="6005"/>
                    <a:pt x="10841" y="620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1035135" y="3340826"/>
              <a:ext cx="178697" cy="77907"/>
            </a:xfrm>
            <a:custGeom>
              <a:avLst/>
              <a:gdLst/>
              <a:ahLst/>
              <a:cxnLst/>
              <a:rect l="l" t="t" r="r" b="b"/>
              <a:pathLst>
                <a:path w="14845" h="6472" fill="none" extrusionOk="0">
                  <a:moveTo>
                    <a:pt x="0" y="0"/>
                  </a:moveTo>
                  <a:cubicBezTo>
                    <a:pt x="4937" y="2402"/>
                    <a:pt x="12209" y="5104"/>
                    <a:pt x="14844" y="647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1263606" y="3000328"/>
              <a:ext cx="57034" cy="95578"/>
            </a:xfrm>
            <a:custGeom>
              <a:avLst/>
              <a:gdLst/>
              <a:ahLst/>
              <a:cxnLst/>
              <a:rect l="l" t="t" r="r" b="b"/>
              <a:pathLst>
                <a:path w="4738" h="7940" fill="none" extrusionOk="0">
                  <a:moveTo>
                    <a:pt x="0" y="0"/>
                  </a:moveTo>
                  <a:cubicBezTo>
                    <a:pt x="1335" y="2769"/>
                    <a:pt x="2936" y="5438"/>
                    <a:pt x="4737" y="793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88585" y="2651802"/>
              <a:ext cx="807102" cy="1048021"/>
            </a:xfrm>
            <a:custGeom>
              <a:avLst/>
              <a:gdLst/>
              <a:ahLst/>
              <a:cxnLst/>
              <a:rect l="l" t="t" r="r" b="b"/>
              <a:pathLst>
                <a:path w="67049" h="87063" fill="none" extrusionOk="0">
                  <a:moveTo>
                    <a:pt x="1" y="37060"/>
                  </a:moveTo>
                  <a:cubicBezTo>
                    <a:pt x="1" y="37060"/>
                    <a:pt x="801" y="39195"/>
                    <a:pt x="3337" y="42498"/>
                  </a:cubicBezTo>
                  <a:cubicBezTo>
                    <a:pt x="6572" y="46767"/>
                    <a:pt x="12743" y="53005"/>
                    <a:pt x="23818" y="58976"/>
                  </a:cubicBezTo>
                  <a:cubicBezTo>
                    <a:pt x="43332" y="69517"/>
                    <a:pt x="55674" y="87063"/>
                    <a:pt x="55674" y="87063"/>
                  </a:cubicBezTo>
                  <a:lnTo>
                    <a:pt x="67049" y="50870"/>
                  </a:lnTo>
                  <a:cubicBezTo>
                    <a:pt x="67049" y="50870"/>
                    <a:pt x="61978" y="50503"/>
                    <a:pt x="54873" y="45433"/>
                  </a:cubicBezTo>
                  <a:cubicBezTo>
                    <a:pt x="50037" y="42031"/>
                    <a:pt x="44266" y="36426"/>
                    <a:pt x="38462" y="27353"/>
                  </a:cubicBezTo>
                  <a:cubicBezTo>
                    <a:pt x="24185" y="4871"/>
                    <a:pt x="9241" y="0"/>
                    <a:pt x="9241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2163440" y="2611248"/>
              <a:ext cx="807102" cy="1048430"/>
            </a:xfrm>
            <a:custGeom>
              <a:avLst/>
              <a:gdLst/>
              <a:ahLst/>
              <a:cxnLst/>
              <a:rect l="l" t="t" r="r" b="b"/>
              <a:pathLst>
                <a:path w="67049" h="87097" extrusionOk="0">
                  <a:moveTo>
                    <a:pt x="57809" y="0"/>
                  </a:moveTo>
                  <a:cubicBezTo>
                    <a:pt x="57809" y="0"/>
                    <a:pt x="42831" y="4870"/>
                    <a:pt x="28554" y="27353"/>
                  </a:cubicBezTo>
                  <a:cubicBezTo>
                    <a:pt x="22784" y="36460"/>
                    <a:pt x="16980" y="42030"/>
                    <a:pt x="12176" y="45466"/>
                  </a:cubicBezTo>
                  <a:cubicBezTo>
                    <a:pt x="5071" y="50537"/>
                    <a:pt x="1" y="50903"/>
                    <a:pt x="1" y="50903"/>
                  </a:cubicBezTo>
                  <a:lnTo>
                    <a:pt x="11376" y="87096"/>
                  </a:lnTo>
                  <a:cubicBezTo>
                    <a:pt x="11376" y="87096"/>
                    <a:pt x="23718" y="69550"/>
                    <a:pt x="43232" y="59009"/>
                  </a:cubicBezTo>
                  <a:cubicBezTo>
                    <a:pt x="54273" y="53038"/>
                    <a:pt x="60444" y="46801"/>
                    <a:pt x="63713" y="42531"/>
                  </a:cubicBezTo>
                  <a:cubicBezTo>
                    <a:pt x="66248" y="39228"/>
                    <a:pt x="67049" y="37094"/>
                    <a:pt x="67049" y="37094"/>
                  </a:cubicBezTo>
                  <a:lnTo>
                    <a:pt x="578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2246161" y="3141670"/>
              <a:ext cx="146171" cy="108025"/>
            </a:xfrm>
            <a:custGeom>
              <a:avLst/>
              <a:gdLst/>
              <a:ahLst/>
              <a:cxnLst/>
              <a:rect l="l" t="t" r="r" b="b"/>
              <a:pathLst>
                <a:path w="12143" h="8974" fill="none" extrusionOk="0">
                  <a:moveTo>
                    <a:pt x="12142" y="0"/>
                  </a:moveTo>
                  <a:cubicBezTo>
                    <a:pt x="12142" y="0"/>
                    <a:pt x="8773" y="5504"/>
                    <a:pt x="0" y="897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2556149" y="3311106"/>
              <a:ext cx="152997" cy="59850"/>
            </a:xfrm>
            <a:custGeom>
              <a:avLst/>
              <a:gdLst/>
              <a:ahLst/>
              <a:cxnLst/>
              <a:rect l="l" t="t" r="r" b="b"/>
              <a:pathLst>
                <a:path w="12710" h="4972" fill="none" extrusionOk="0">
                  <a:moveTo>
                    <a:pt x="12709" y="1"/>
                  </a:moveTo>
                  <a:cubicBezTo>
                    <a:pt x="10641" y="868"/>
                    <a:pt x="1968" y="3570"/>
                    <a:pt x="0" y="497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2508757" y="2853365"/>
              <a:ext cx="58237" cy="136939"/>
            </a:xfrm>
            <a:custGeom>
              <a:avLst/>
              <a:gdLst/>
              <a:ahLst/>
              <a:cxnLst/>
              <a:rect l="l" t="t" r="r" b="b"/>
              <a:pathLst>
                <a:path w="4838" h="11376" fill="none" extrusionOk="0">
                  <a:moveTo>
                    <a:pt x="1" y="11376"/>
                  </a:moveTo>
                  <a:cubicBezTo>
                    <a:pt x="1" y="11376"/>
                    <a:pt x="1969" y="4304"/>
                    <a:pt x="4838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2163440" y="2611248"/>
              <a:ext cx="807102" cy="1048430"/>
            </a:xfrm>
            <a:custGeom>
              <a:avLst/>
              <a:gdLst/>
              <a:ahLst/>
              <a:cxnLst/>
              <a:rect l="l" t="t" r="r" b="b"/>
              <a:pathLst>
                <a:path w="67049" h="87097" fill="none" extrusionOk="0">
                  <a:moveTo>
                    <a:pt x="67049" y="37094"/>
                  </a:moveTo>
                  <a:cubicBezTo>
                    <a:pt x="67049" y="37094"/>
                    <a:pt x="66248" y="39228"/>
                    <a:pt x="63713" y="42531"/>
                  </a:cubicBezTo>
                  <a:cubicBezTo>
                    <a:pt x="60444" y="46801"/>
                    <a:pt x="54273" y="53038"/>
                    <a:pt x="43232" y="59009"/>
                  </a:cubicBezTo>
                  <a:cubicBezTo>
                    <a:pt x="23718" y="69550"/>
                    <a:pt x="11376" y="87096"/>
                    <a:pt x="11376" y="87096"/>
                  </a:cubicBezTo>
                  <a:lnTo>
                    <a:pt x="1" y="50903"/>
                  </a:lnTo>
                  <a:cubicBezTo>
                    <a:pt x="1" y="50903"/>
                    <a:pt x="5071" y="50537"/>
                    <a:pt x="12176" y="45466"/>
                  </a:cubicBezTo>
                  <a:cubicBezTo>
                    <a:pt x="16980" y="42030"/>
                    <a:pt x="22784" y="36460"/>
                    <a:pt x="28554" y="27353"/>
                  </a:cubicBezTo>
                  <a:cubicBezTo>
                    <a:pt x="42831" y="4870"/>
                    <a:pt x="57809" y="0"/>
                    <a:pt x="57809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1279664" y="3204649"/>
              <a:ext cx="427247" cy="319511"/>
            </a:xfrm>
            <a:custGeom>
              <a:avLst/>
              <a:gdLst/>
              <a:ahLst/>
              <a:cxnLst/>
              <a:rect l="l" t="t" r="r" b="b"/>
              <a:pathLst>
                <a:path w="35493" h="26543" extrusionOk="0">
                  <a:moveTo>
                    <a:pt x="18423" y="0"/>
                  </a:moveTo>
                  <a:cubicBezTo>
                    <a:pt x="17771" y="0"/>
                    <a:pt x="17170" y="42"/>
                    <a:pt x="16646" y="139"/>
                  </a:cubicBezTo>
                  <a:cubicBezTo>
                    <a:pt x="12443" y="906"/>
                    <a:pt x="10742" y="3474"/>
                    <a:pt x="10742" y="3474"/>
                  </a:cubicBezTo>
                  <a:cubicBezTo>
                    <a:pt x="10742" y="3474"/>
                    <a:pt x="3103" y="6877"/>
                    <a:pt x="1802" y="7944"/>
                  </a:cubicBezTo>
                  <a:cubicBezTo>
                    <a:pt x="1735" y="7978"/>
                    <a:pt x="1669" y="8044"/>
                    <a:pt x="1635" y="8111"/>
                  </a:cubicBezTo>
                  <a:cubicBezTo>
                    <a:pt x="401" y="9445"/>
                    <a:pt x="1" y="14282"/>
                    <a:pt x="67" y="15450"/>
                  </a:cubicBezTo>
                  <a:cubicBezTo>
                    <a:pt x="167" y="16617"/>
                    <a:pt x="2169" y="19486"/>
                    <a:pt x="2169" y="19486"/>
                  </a:cubicBezTo>
                  <a:cubicBezTo>
                    <a:pt x="1969" y="21054"/>
                    <a:pt x="2002" y="22621"/>
                    <a:pt x="2236" y="24189"/>
                  </a:cubicBezTo>
                  <a:cubicBezTo>
                    <a:pt x="2302" y="24690"/>
                    <a:pt x="2436" y="25190"/>
                    <a:pt x="2636" y="25657"/>
                  </a:cubicBezTo>
                  <a:cubicBezTo>
                    <a:pt x="2803" y="25957"/>
                    <a:pt x="3103" y="26191"/>
                    <a:pt x="3436" y="26291"/>
                  </a:cubicBezTo>
                  <a:cubicBezTo>
                    <a:pt x="3948" y="26480"/>
                    <a:pt x="4622" y="26543"/>
                    <a:pt x="5295" y="26543"/>
                  </a:cubicBezTo>
                  <a:cubicBezTo>
                    <a:pt x="6639" y="26543"/>
                    <a:pt x="7973" y="26291"/>
                    <a:pt x="7973" y="26291"/>
                  </a:cubicBezTo>
                  <a:cubicBezTo>
                    <a:pt x="7973" y="26291"/>
                    <a:pt x="10675" y="21354"/>
                    <a:pt x="12743" y="19486"/>
                  </a:cubicBezTo>
                  <a:cubicBezTo>
                    <a:pt x="14778" y="17651"/>
                    <a:pt x="23284" y="15049"/>
                    <a:pt x="23284" y="15049"/>
                  </a:cubicBezTo>
                  <a:lnTo>
                    <a:pt x="35493" y="13582"/>
                  </a:lnTo>
                  <a:lnTo>
                    <a:pt x="31190" y="4742"/>
                  </a:lnTo>
                  <a:lnTo>
                    <a:pt x="29889" y="2040"/>
                  </a:lnTo>
                  <a:cubicBezTo>
                    <a:pt x="29889" y="2040"/>
                    <a:pt x="22953" y="0"/>
                    <a:pt x="184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1279266" y="3197474"/>
              <a:ext cx="427644" cy="334498"/>
            </a:xfrm>
            <a:custGeom>
              <a:avLst/>
              <a:gdLst/>
              <a:ahLst/>
              <a:cxnLst/>
              <a:rect l="l" t="t" r="r" b="b"/>
              <a:pathLst>
                <a:path w="35526" h="27788" fill="none" extrusionOk="0">
                  <a:moveTo>
                    <a:pt x="2669" y="26253"/>
                  </a:moveTo>
                  <a:cubicBezTo>
                    <a:pt x="3336" y="27787"/>
                    <a:pt x="8006" y="26887"/>
                    <a:pt x="8006" y="26887"/>
                  </a:cubicBezTo>
                  <a:cubicBezTo>
                    <a:pt x="8006" y="26887"/>
                    <a:pt x="10708" y="21950"/>
                    <a:pt x="12776" y="20082"/>
                  </a:cubicBezTo>
                  <a:cubicBezTo>
                    <a:pt x="14811" y="18247"/>
                    <a:pt x="23317" y="15645"/>
                    <a:pt x="23317" y="15645"/>
                  </a:cubicBezTo>
                  <a:lnTo>
                    <a:pt x="35526" y="14178"/>
                  </a:lnTo>
                  <a:lnTo>
                    <a:pt x="29888" y="2669"/>
                  </a:lnTo>
                  <a:cubicBezTo>
                    <a:pt x="29888" y="2669"/>
                    <a:pt x="20849" y="1"/>
                    <a:pt x="16679" y="768"/>
                  </a:cubicBezTo>
                  <a:cubicBezTo>
                    <a:pt x="12476" y="1535"/>
                    <a:pt x="10775" y="4104"/>
                    <a:pt x="10775" y="4104"/>
                  </a:cubicBezTo>
                  <a:cubicBezTo>
                    <a:pt x="10775" y="4104"/>
                    <a:pt x="3136" y="7473"/>
                    <a:pt x="1802" y="8540"/>
                  </a:cubicBezTo>
                  <a:cubicBezTo>
                    <a:pt x="467" y="9641"/>
                    <a:pt x="0" y="14878"/>
                    <a:pt x="100" y="16046"/>
                  </a:cubicBezTo>
                  <a:cubicBezTo>
                    <a:pt x="200" y="17247"/>
                    <a:pt x="2169" y="20082"/>
                    <a:pt x="2169" y="20082"/>
                  </a:cubicBezTo>
                  <a:cubicBezTo>
                    <a:pt x="2169" y="20082"/>
                    <a:pt x="1735" y="24051"/>
                    <a:pt x="2669" y="26253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1312586" y="3371738"/>
              <a:ext cx="58237" cy="129307"/>
            </a:xfrm>
            <a:custGeom>
              <a:avLst/>
              <a:gdLst/>
              <a:ahLst/>
              <a:cxnLst/>
              <a:rect l="l" t="t" r="r" b="b"/>
              <a:pathLst>
                <a:path w="4838" h="10742" fill="none" extrusionOk="0">
                  <a:moveTo>
                    <a:pt x="101" y="10742"/>
                  </a:moveTo>
                  <a:cubicBezTo>
                    <a:pt x="101" y="10742"/>
                    <a:pt x="868" y="6472"/>
                    <a:pt x="4471" y="4904"/>
                  </a:cubicBezTo>
                  <a:cubicBezTo>
                    <a:pt x="4471" y="4904"/>
                    <a:pt x="4838" y="2369"/>
                    <a:pt x="3904" y="1202"/>
                  </a:cubicBezTo>
                  <a:cubicBezTo>
                    <a:pt x="2936" y="1"/>
                    <a:pt x="201" y="2303"/>
                    <a:pt x="101" y="4904"/>
                  </a:cubicBezTo>
                  <a:cubicBezTo>
                    <a:pt x="1" y="7540"/>
                    <a:pt x="101" y="10742"/>
                    <a:pt x="101" y="10742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1408958" y="3311106"/>
              <a:ext cx="76306" cy="119677"/>
            </a:xfrm>
            <a:custGeom>
              <a:avLst/>
              <a:gdLst/>
              <a:ahLst/>
              <a:cxnLst/>
              <a:rect l="l" t="t" r="r" b="b"/>
              <a:pathLst>
                <a:path w="6339" h="9942" fill="none" extrusionOk="0">
                  <a:moveTo>
                    <a:pt x="1" y="1"/>
                  </a:moveTo>
                  <a:cubicBezTo>
                    <a:pt x="1" y="1"/>
                    <a:pt x="6339" y="2836"/>
                    <a:pt x="3036" y="994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1435861" y="3295048"/>
              <a:ext cx="65063" cy="126502"/>
            </a:xfrm>
            <a:custGeom>
              <a:avLst/>
              <a:gdLst/>
              <a:ahLst/>
              <a:cxnLst/>
              <a:rect l="l" t="t" r="r" b="b"/>
              <a:pathLst>
                <a:path w="5405" h="10509" fill="none" extrusionOk="0">
                  <a:moveTo>
                    <a:pt x="1" y="1"/>
                  </a:moveTo>
                  <a:cubicBezTo>
                    <a:pt x="1" y="1"/>
                    <a:pt x="5404" y="4637"/>
                    <a:pt x="1435" y="1050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1520581" y="3283408"/>
              <a:ext cx="3635" cy="74693"/>
            </a:xfrm>
            <a:custGeom>
              <a:avLst/>
              <a:gdLst/>
              <a:ahLst/>
              <a:cxnLst/>
              <a:rect l="l" t="t" r="r" b="b"/>
              <a:pathLst>
                <a:path w="302" h="6205" fill="none" extrusionOk="0">
                  <a:moveTo>
                    <a:pt x="301" y="0"/>
                  </a:moveTo>
                  <a:cubicBezTo>
                    <a:pt x="1" y="2068"/>
                    <a:pt x="1" y="4170"/>
                    <a:pt x="301" y="620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1308975" y="3370943"/>
              <a:ext cx="23305" cy="40964"/>
            </a:xfrm>
            <a:custGeom>
              <a:avLst/>
              <a:gdLst/>
              <a:ahLst/>
              <a:cxnLst/>
              <a:rect l="l" t="t" r="r" b="b"/>
              <a:pathLst>
                <a:path w="1936" h="3403" fill="none" extrusionOk="0">
                  <a:moveTo>
                    <a:pt x="1935" y="0"/>
                  </a:moveTo>
                  <a:cubicBezTo>
                    <a:pt x="1935" y="0"/>
                    <a:pt x="768" y="534"/>
                    <a:pt x="1" y="34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1290907" y="3311106"/>
              <a:ext cx="29733" cy="40976"/>
            </a:xfrm>
            <a:custGeom>
              <a:avLst/>
              <a:gdLst/>
              <a:ahLst/>
              <a:cxnLst/>
              <a:rect l="l" t="t" r="r" b="b"/>
              <a:pathLst>
                <a:path w="2470" h="3404" fill="none" extrusionOk="0">
                  <a:moveTo>
                    <a:pt x="2469" y="1"/>
                  </a:moveTo>
                  <a:cubicBezTo>
                    <a:pt x="2469" y="1"/>
                    <a:pt x="835" y="201"/>
                    <a:pt x="1" y="34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2033351" y="3171342"/>
              <a:ext cx="432459" cy="300396"/>
            </a:xfrm>
            <a:custGeom>
              <a:avLst/>
              <a:gdLst/>
              <a:ahLst/>
              <a:cxnLst/>
              <a:rect l="l" t="t" r="r" b="b"/>
              <a:pathLst>
                <a:path w="35926" h="24955" extrusionOk="0">
                  <a:moveTo>
                    <a:pt x="22471" y="0"/>
                  </a:moveTo>
                  <a:cubicBezTo>
                    <a:pt x="18581" y="0"/>
                    <a:pt x="13128" y="1412"/>
                    <a:pt x="8439" y="3406"/>
                  </a:cubicBezTo>
                  <a:cubicBezTo>
                    <a:pt x="6405" y="4273"/>
                    <a:pt x="4503" y="5408"/>
                    <a:pt x="2802" y="6842"/>
                  </a:cubicBezTo>
                  <a:cubicBezTo>
                    <a:pt x="1735" y="7676"/>
                    <a:pt x="801" y="8677"/>
                    <a:pt x="0" y="9777"/>
                  </a:cubicBezTo>
                  <a:lnTo>
                    <a:pt x="23183" y="19017"/>
                  </a:lnTo>
                  <a:cubicBezTo>
                    <a:pt x="26886" y="20452"/>
                    <a:pt x="27620" y="23787"/>
                    <a:pt x="29054" y="24688"/>
                  </a:cubicBezTo>
                  <a:cubicBezTo>
                    <a:pt x="29345" y="24875"/>
                    <a:pt x="29656" y="24954"/>
                    <a:pt x="29966" y="24954"/>
                  </a:cubicBezTo>
                  <a:cubicBezTo>
                    <a:pt x="31149" y="24954"/>
                    <a:pt x="32338" y="23807"/>
                    <a:pt x="32523" y="23120"/>
                  </a:cubicBezTo>
                  <a:cubicBezTo>
                    <a:pt x="32790" y="22253"/>
                    <a:pt x="32523" y="19017"/>
                    <a:pt x="32523" y="19017"/>
                  </a:cubicBezTo>
                  <a:cubicBezTo>
                    <a:pt x="32523" y="19017"/>
                    <a:pt x="33224" y="17216"/>
                    <a:pt x="34558" y="16349"/>
                  </a:cubicBezTo>
                  <a:cubicBezTo>
                    <a:pt x="35926" y="15515"/>
                    <a:pt x="35325" y="11879"/>
                    <a:pt x="34558" y="9777"/>
                  </a:cubicBezTo>
                  <a:cubicBezTo>
                    <a:pt x="34224" y="8877"/>
                    <a:pt x="33124" y="7175"/>
                    <a:pt x="31689" y="5474"/>
                  </a:cubicBezTo>
                  <a:cubicBezTo>
                    <a:pt x="29821" y="3273"/>
                    <a:pt x="27386" y="1004"/>
                    <a:pt x="25385" y="371"/>
                  </a:cubicBezTo>
                  <a:cubicBezTo>
                    <a:pt x="24580" y="117"/>
                    <a:pt x="23590" y="0"/>
                    <a:pt x="22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2033351" y="3162145"/>
              <a:ext cx="432062" cy="317224"/>
            </a:xfrm>
            <a:custGeom>
              <a:avLst/>
              <a:gdLst/>
              <a:ahLst/>
              <a:cxnLst/>
              <a:rect l="l" t="t" r="r" b="b"/>
              <a:pathLst>
                <a:path w="35893" h="26353" fill="none" extrusionOk="0">
                  <a:moveTo>
                    <a:pt x="0" y="10541"/>
                  </a:moveTo>
                  <a:cubicBezTo>
                    <a:pt x="0" y="10541"/>
                    <a:pt x="2435" y="6739"/>
                    <a:pt x="8439" y="4170"/>
                  </a:cubicBezTo>
                  <a:cubicBezTo>
                    <a:pt x="14477" y="1602"/>
                    <a:pt x="21782" y="0"/>
                    <a:pt x="25385" y="1135"/>
                  </a:cubicBezTo>
                  <a:cubicBezTo>
                    <a:pt x="28954" y="2269"/>
                    <a:pt x="33791" y="8473"/>
                    <a:pt x="34558" y="10541"/>
                  </a:cubicBezTo>
                  <a:cubicBezTo>
                    <a:pt x="35292" y="12643"/>
                    <a:pt x="35892" y="16279"/>
                    <a:pt x="34558" y="17113"/>
                  </a:cubicBezTo>
                  <a:cubicBezTo>
                    <a:pt x="33224" y="17980"/>
                    <a:pt x="32523" y="19781"/>
                    <a:pt x="32523" y="19781"/>
                  </a:cubicBezTo>
                  <a:cubicBezTo>
                    <a:pt x="32523" y="19781"/>
                    <a:pt x="32757" y="23017"/>
                    <a:pt x="32523" y="23884"/>
                  </a:cubicBezTo>
                  <a:cubicBezTo>
                    <a:pt x="32256" y="24751"/>
                    <a:pt x="30455" y="26353"/>
                    <a:pt x="29021" y="25452"/>
                  </a:cubicBezTo>
                  <a:cubicBezTo>
                    <a:pt x="27620" y="24551"/>
                    <a:pt x="26853" y="21216"/>
                    <a:pt x="23150" y="1978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2360191" y="3325972"/>
              <a:ext cx="64665" cy="104811"/>
            </a:xfrm>
            <a:custGeom>
              <a:avLst/>
              <a:gdLst/>
              <a:ahLst/>
              <a:cxnLst/>
              <a:rect l="l" t="t" r="r" b="b"/>
              <a:pathLst>
                <a:path w="5372" h="8707" fill="none" extrusionOk="0">
                  <a:moveTo>
                    <a:pt x="1" y="3703"/>
                  </a:moveTo>
                  <a:cubicBezTo>
                    <a:pt x="1" y="3703"/>
                    <a:pt x="301" y="0"/>
                    <a:pt x="2102" y="167"/>
                  </a:cubicBezTo>
                  <a:cubicBezTo>
                    <a:pt x="3870" y="367"/>
                    <a:pt x="5238" y="4270"/>
                    <a:pt x="5371" y="8706"/>
                  </a:cubicBezTo>
                  <a:cubicBezTo>
                    <a:pt x="5371" y="8706"/>
                    <a:pt x="3403" y="4837"/>
                    <a:pt x="1" y="3703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2263832" y="3274176"/>
              <a:ext cx="53808" cy="111636"/>
            </a:xfrm>
            <a:custGeom>
              <a:avLst/>
              <a:gdLst/>
              <a:ahLst/>
              <a:cxnLst/>
              <a:rect l="l" t="t" r="r" b="b"/>
              <a:pathLst>
                <a:path w="4470" h="9274" fill="none" extrusionOk="0">
                  <a:moveTo>
                    <a:pt x="2102" y="9273"/>
                  </a:moveTo>
                  <a:cubicBezTo>
                    <a:pt x="2102" y="9273"/>
                    <a:pt x="0" y="2569"/>
                    <a:pt x="4470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2196771" y="3229602"/>
              <a:ext cx="86345" cy="108025"/>
            </a:xfrm>
            <a:custGeom>
              <a:avLst/>
              <a:gdLst/>
              <a:ahLst/>
              <a:cxnLst/>
              <a:rect l="l" t="t" r="r" b="b"/>
              <a:pathLst>
                <a:path w="7173" h="8974" fill="none" extrusionOk="0">
                  <a:moveTo>
                    <a:pt x="7172" y="0"/>
                  </a:moveTo>
                  <a:cubicBezTo>
                    <a:pt x="7172" y="0"/>
                    <a:pt x="5438" y="5738"/>
                    <a:pt x="7172" y="8974"/>
                  </a:cubicBezTo>
                  <a:cubicBezTo>
                    <a:pt x="7172" y="8974"/>
                    <a:pt x="3103" y="5905"/>
                    <a:pt x="0" y="723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2215237" y="3223980"/>
              <a:ext cx="24508" cy="91967"/>
            </a:xfrm>
            <a:custGeom>
              <a:avLst/>
              <a:gdLst/>
              <a:ahLst/>
              <a:cxnLst/>
              <a:rect l="l" t="t" r="r" b="b"/>
              <a:pathLst>
                <a:path w="2036" h="7640" fill="none" extrusionOk="0">
                  <a:moveTo>
                    <a:pt x="2036" y="7639"/>
                  </a:moveTo>
                  <a:cubicBezTo>
                    <a:pt x="2036" y="7639"/>
                    <a:pt x="1435" y="5404"/>
                    <a:pt x="1535" y="4170"/>
                  </a:cubicBezTo>
                  <a:cubicBezTo>
                    <a:pt x="1635" y="2936"/>
                    <a:pt x="1" y="1502"/>
                    <a:pt x="635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2210024" y="3256902"/>
              <a:ext cx="26507" cy="43383"/>
            </a:xfrm>
            <a:custGeom>
              <a:avLst/>
              <a:gdLst/>
              <a:ahLst/>
              <a:cxnLst/>
              <a:rect l="l" t="t" r="r" b="b"/>
              <a:pathLst>
                <a:path w="2202" h="3604" fill="none" extrusionOk="0">
                  <a:moveTo>
                    <a:pt x="0" y="1"/>
                  </a:moveTo>
                  <a:cubicBezTo>
                    <a:pt x="0" y="1"/>
                    <a:pt x="1368" y="3103"/>
                    <a:pt x="2202" y="36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2246161" y="3336011"/>
              <a:ext cx="36955" cy="9245"/>
            </a:xfrm>
            <a:custGeom>
              <a:avLst/>
              <a:gdLst/>
              <a:ahLst/>
              <a:cxnLst/>
              <a:rect l="l" t="t" r="r" b="b"/>
              <a:pathLst>
                <a:path w="3070" h="768" fill="none" extrusionOk="0">
                  <a:moveTo>
                    <a:pt x="0" y="767"/>
                  </a:moveTo>
                  <a:cubicBezTo>
                    <a:pt x="0" y="767"/>
                    <a:pt x="1735" y="0"/>
                    <a:pt x="3069" y="767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2405970" y="3275777"/>
              <a:ext cx="41373" cy="67470"/>
            </a:xfrm>
            <a:custGeom>
              <a:avLst/>
              <a:gdLst/>
              <a:ahLst/>
              <a:cxnLst/>
              <a:rect l="l" t="t" r="r" b="b"/>
              <a:pathLst>
                <a:path w="3437" h="5605" fill="none" extrusionOk="0">
                  <a:moveTo>
                    <a:pt x="0" y="234"/>
                  </a:moveTo>
                  <a:cubicBezTo>
                    <a:pt x="0" y="234"/>
                    <a:pt x="2769" y="1"/>
                    <a:pt x="3436" y="560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1837394" y="2315324"/>
              <a:ext cx="372645" cy="481259"/>
            </a:xfrm>
            <a:custGeom>
              <a:avLst/>
              <a:gdLst/>
              <a:ahLst/>
              <a:cxnLst/>
              <a:rect l="l" t="t" r="r" b="b"/>
              <a:pathLst>
                <a:path w="30957" h="39980" extrusionOk="0">
                  <a:moveTo>
                    <a:pt x="30956" y="0"/>
                  </a:moveTo>
                  <a:cubicBezTo>
                    <a:pt x="27254" y="4170"/>
                    <a:pt x="10875" y="8373"/>
                    <a:pt x="5438" y="22216"/>
                  </a:cubicBezTo>
                  <a:cubicBezTo>
                    <a:pt x="1" y="36026"/>
                    <a:pt x="6639" y="39862"/>
                    <a:pt x="6639" y="39862"/>
                  </a:cubicBezTo>
                  <a:cubicBezTo>
                    <a:pt x="7325" y="39941"/>
                    <a:pt x="7992" y="39980"/>
                    <a:pt x="8640" y="39980"/>
                  </a:cubicBezTo>
                  <a:cubicBezTo>
                    <a:pt x="29544" y="39980"/>
                    <a:pt x="30956" y="1"/>
                    <a:pt x="30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1837394" y="2315324"/>
              <a:ext cx="372645" cy="511570"/>
            </a:xfrm>
            <a:custGeom>
              <a:avLst/>
              <a:gdLst/>
              <a:ahLst/>
              <a:cxnLst/>
              <a:rect l="l" t="t" r="r" b="b"/>
              <a:pathLst>
                <a:path w="30957" h="42498" fill="none" extrusionOk="0">
                  <a:moveTo>
                    <a:pt x="6639" y="39862"/>
                  </a:moveTo>
                  <a:cubicBezTo>
                    <a:pt x="6639" y="39862"/>
                    <a:pt x="1" y="36026"/>
                    <a:pt x="5438" y="22216"/>
                  </a:cubicBezTo>
                  <a:cubicBezTo>
                    <a:pt x="10875" y="8373"/>
                    <a:pt x="27254" y="4170"/>
                    <a:pt x="30956" y="0"/>
                  </a:cubicBezTo>
                  <a:cubicBezTo>
                    <a:pt x="30956" y="0"/>
                    <a:pt x="29455" y="42497"/>
                    <a:pt x="6639" y="39862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1912483" y="2589569"/>
              <a:ext cx="193551" cy="146966"/>
            </a:xfrm>
            <a:custGeom>
              <a:avLst/>
              <a:gdLst/>
              <a:ahLst/>
              <a:cxnLst/>
              <a:rect l="l" t="t" r="r" b="b"/>
              <a:pathLst>
                <a:path w="16079" h="12209" fill="none" extrusionOk="0">
                  <a:moveTo>
                    <a:pt x="1035" y="0"/>
                  </a:moveTo>
                  <a:cubicBezTo>
                    <a:pt x="1035" y="0"/>
                    <a:pt x="1" y="7405"/>
                    <a:pt x="2369" y="12209"/>
                  </a:cubicBezTo>
                  <a:lnTo>
                    <a:pt x="3570" y="9140"/>
                  </a:lnTo>
                  <a:cubicBezTo>
                    <a:pt x="3570" y="9140"/>
                    <a:pt x="11809" y="8906"/>
                    <a:pt x="16079" y="363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1956649" y="2514071"/>
              <a:ext cx="173484" cy="141754"/>
            </a:xfrm>
            <a:custGeom>
              <a:avLst/>
              <a:gdLst/>
              <a:ahLst/>
              <a:cxnLst/>
              <a:rect l="l" t="t" r="r" b="b"/>
              <a:pathLst>
                <a:path w="14412" h="11776" fill="none" extrusionOk="0">
                  <a:moveTo>
                    <a:pt x="1869" y="1"/>
                  </a:moveTo>
                  <a:cubicBezTo>
                    <a:pt x="1869" y="1"/>
                    <a:pt x="1" y="6939"/>
                    <a:pt x="1302" y="11776"/>
                  </a:cubicBezTo>
                  <a:lnTo>
                    <a:pt x="1869" y="9341"/>
                  </a:lnTo>
                  <a:cubicBezTo>
                    <a:pt x="1869" y="9341"/>
                    <a:pt x="12210" y="6672"/>
                    <a:pt x="14411" y="347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2013273" y="2460277"/>
              <a:ext cx="139346" cy="113646"/>
            </a:xfrm>
            <a:custGeom>
              <a:avLst/>
              <a:gdLst/>
              <a:ahLst/>
              <a:cxnLst/>
              <a:rect l="l" t="t" r="r" b="b"/>
              <a:pathLst>
                <a:path w="11576" h="9441" fill="none" extrusionOk="0">
                  <a:moveTo>
                    <a:pt x="2502" y="0"/>
                  </a:moveTo>
                  <a:cubicBezTo>
                    <a:pt x="2502" y="0"/>
                    <a:pt x="0" y="5137"/>
                    <a:pt x="67" y="9440"/>
                  </a:cubicBezTo>
                  <a:lnTo>
                    <a:pt x="1301" y="7372"/>
                  </a:lnTo>
                  <a:cubicBezTo>
                    <a:pt x="1301" y="7372"/>
                    <a:pt x="10041" y="5704"/>
                    <a:pt x="11575" y="296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2058244" y="2406470"/>
              <a:ext cx="105208" cy="97985"/>
            </a:xfrm>
            <a:custGeom>
              <a:avLst/>
              <a:gdLst/>
              <a:ahLst/>
              <a:cxnLst/>
              <a:rect l="l" t="t" r="r" b="b"/>
              <a:pathLst>
                <a:path w="8740" h="8140" fill="none" extrusionOk="0">
                  <a:moveTo>
                    <a:pt x="3970" y="0"/>
                  </a:moveTo>
                  <a:cubicBezTo>
                    <a:pt x="2168" y="2502"/>
                    <a:pt x="0" y="8139"/>
                    <a:pt x="0" y="8139"/>
                  </a:cubicBezTo>
                  <a:lnTo>
                    <a:pt x="1968" y="5871"/>
                  </a:lnTo>
                  <a:cubicBezTo>
                    <a:pt x="1968" y="5871"/>
                    <a:pt x="6905" y="4603"/>
                    <a:pt x="8740" y="22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1822142" y="2406061"/>
              <a:ext cx="323652" cy="828385"/>
            </a:xfrm>
            <a:custGeom>
              <a:avLst/>
              <a:gdLst/>
              <a:ahLst/>
              <a:cxnLst/>
              <a:rect l="l" t="t" r="r" b="b"/>
              <a:pathLst>
                <a:path w="26887" h="68817" extrusionOk="0">
                  <a:moveTo>
                    <a:pt x="26886" y="1"/>
                  </a:moveTo>
                  <a:lnTo>
                    <a:pt x="26886" y="1"/>
                  </a:lnTo>
                  <a:cubicBezTo>
                    <a:pt x="2836" y="18881"/>
                    <a:pt x="0" y="68817"/>
                    <a:pt x="0" y="68817"/>
                  </a:cubicBezTo>
                  <a:lnTo>
                    <a:pt x="3436" y="68817"/>
                  </a:lnTo>
                  <a:cubicBezTo>
                    <a:pt x="4570" y="18451"/>
                    <a:pt x="26883" y="3"/>
                    <a:pt x="26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1533437" y="2178798"/>
              <a:ext cx="333282" cy="430100"/>
            </a:xfrm>
            <a:custGeom>
              <a:avLst/>
              <a:gdLst/>
              <a:ahLst/>
              <a:cxnLst/>
              <a:rect l="l" t="t" r="r" b="b"/>
              <a:pathLst>
                <a:path w="27687" h="3573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cubicBezTo>
                    <a:pt x="3" y="36"/>
                    <a:pt x="1274" y="35730"/>
                    <a:pt x="19943" y="35730"/>
                  </a:cubicBezTo>
                  <a:cubicBezTo>
                    <a:pt x="20518" y="35730"/>
                    <a:pt x="21108" y="35696"/>
                    <a:pt x="21716" y="35626"/>
                  </a:cubicBezTo>
                  <a:cubicBezTo>
                    <a:pt x="21716" y="35626"/>
                    <a:pt x="27687" y="32224"/>
                    <a:pt x="22783" y="19848"/>
                  </a:cubicBezTo>
                  <a:cubicBezTo>
                    <a:pt x="17913" y="7473"/>
                    <a:pt x="3303" y="37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1533437" y="2178401"/>
              <a:ext cx="333282" cy="457365"/>
            </a:xfrm>
            <a:custGeom>
              <a:avLst/>
              <a:gdLst/>
              <a:ahLst/>
              <a:cxnLst/>
              <a:rect l="l" t="t" r="r" b="b"/>
              <a:pathLst>
                <a:path w="27687" h="37995" fill="none" extrusionOk="0">
                  <a:moveTo>
                    <a:pt x="21716" y="35659"/>
                  </a:moveTo>
                  <a:cubicBezTo>
                    <a:pt x="21716" y="35659"/>
                    <a:pt x="27687" y="32257"/>
                    <a:pt x="22783" y="19881"/>
                  </a:cubicBezTo>
                  <a:cubicBezTo>
                    <a:pt x="17913" y="7506"/>
                    <a:pt x="3303" y="3736"/>
                    <a:pt x="0" y="34"/>
                  </a:cubicBezTo>
                  <a:cubicBezTo>
                    <a:pt x="0" y="0"/>
                    <a:pt x="1335" y="37994"/>
                    <a:pt x="21716" y="3565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1626185" y="2423732"/>
              <a:ext cx="173484" cy="131317"/>
            </a:xfrm>
            <a:custGeom>
              <a:avLst/>
              <a:gdLst/>
              <a:ahLst/>
              <a:cxnLst/>
              <a:rect l="l" t="t" r="r" b="b"/>
              <a:pathLst>
                <a:path w="14412" h="10909" fill="none" extrusionOk="0">
                  <a:moveTo>
                    <a:pt x="13477" y="1"/>
                  </a:moveTo>
                  <a:cubicBezTo>
                    <a:pt x="13477" y="1"/>
                    <a:pt x="14411" y="6605"/>
                    <a:pt x="12276" y="10908"/>
                  </a:cubicBezTo>
                  <a:lnTo>
                    <a:pt x="11209" y="8173"/>
                  </a:lnTo>
                  <a:cubicBezTo>
                    <a:pt x="11209" y="8173"/>
                    <a:pt x="3837" y="7973"/>
                    <a:pt x="1" y="323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1604903" y="2356275"/>
              <a:ext cx="155007" cy="126899"/>
            </a:xfrm>
            <a:custGeom>
              <a:avLst/>
              <a:gdLst/>
              <a:ahLst/>
              <a:cxnLst/>
              <a:rect l="l" t="t" r="r" b="b"/>
              <a:pathLst>
                <a:path w="12877" h="10542" fill="none" extrusionOk="0">
                  <a:moveTo>
                    <a:pt x="11209" y="1"/>
                  </a:moveTo>
                  <a:cubicBezTo>
                    <a:pt x="11209" y="1"/>
                    <a:pt x="12877" y="6205"/>
                    <a:pt x="11709" y="10541"/>
                  </a:cubicBezTo>
                  <a:lnTo>
                    <a:pt x="11209" y="8373"/>
                  </a:lnTo>
                  <a:cubicBezTo>
                    <a:pt x="11209" y="8373"/>
                    <a:pt x="1969" y="5971"/>
                    <a:pt x="1" y="31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1584836" y="2307693"/>
              <a:ext cx="124083" cy="102006"/>
            </a:xfrm>
            <a:custGeom>
              <a:avLst/>
              <a:gdLst/>
              <a:ahLst/>
              <a:cxnLst/>
              <a:rect l="l" t="t" r="r" b="b"/>
              <a:pathLst>
                <a:path w="10308" h="8474" fill="none" extrusionOk="0">
                  <a:moveTo>
                    <a:pt x="8073" y="0"/>
                  </a:moveTo>
                  <a:cubicBezTo>
                    <a:pt x="8073" y="0"/>
                    <a:pt x="10307" y="4637"/>
                    <a:pt x="10274" y="8473"/>
                  </a:cubicBezTo>
                  <a:lnTo>
                    <a:pt x="9173" y="6605"/>
                  </a:lnTo>
                  <a:cubicBezTo>
                    <a:pt x="9173" y="6605"/>
                    <a:pt x="1368" y="5104"/>
                    <a:pt x="0" y="266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1574797" y="2259905"/>
              <a:ext cx="94374" cy="87946"/>
            </a:xfrm>
            <a:custGeom>
              <a:avLst/>
              <a:gdLst/>
              <a:ahLst/>
              <a:cxnLst/>
              <a:rect l="l" t="t" r="r" b="b"/>
              <a:pathLst>
                <a:path w="7840" h="7306" fill="none" extrusionOk="0">
                  <a:moveTo>
                    <a:pt x="4270" y="1"/>
                  </a:moveTo>
                  <a:cubicBezTo>
                    <a:pt x="5904" y="2269"/>
                    <a:pt x="7839" y="7306"/>
                    <a:pt x="7839" y="7306"/>
                  </a:cubicBezTo>
                  <a:lnTo>
                    <a:pt x="6038" y="5271"/>
                  </a:lnTo>
                  <a:cubicBezTo>
                    <a:pt x="6038" y="5271"/>
                    <a:pt x="1635" y="4104"/>
                    <a:pt x="0" y="196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1590855" y="2259508"/>
              <a:ext cx="277476" cy="798327"/>
            </a:xfrm>
            <a:custGeom>
              <a:avLst/>
              <a:gdLst/>
              <a:ahLst/>
              <a:cxnLst/>
              <a:rect l="l" t="t" r="r" b="b"/>
              <a:pathLst>
                <a:path w="23051" h="6632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20715" y="18582"/>
                    <a:pt x="21015" y="66315"/>
                  </a:cubicBezTo>
                  <a:cubicBezTo>
                    <a:pt x="21015" y="66315"/>
                    <a:pt x="21041" y="66320"/>
                    <a:pt x="21084" y="66320"/>
                  </a:cubicBezTo>
                  <a:cubicBezTo>
                    <a:pt x="21264" y="66320"/>
                    <a:pt x="21754" y="66233"/>
                    <a:pt x="22050" y="65347"/>
                  </a:cubicBezTo>
                  <a:lnTo>
                    <a:pt x="23050" y="59543"/>
                  </a:lnTo>
                  <a:cubicBezTo>
                    <a:pt x="23050" y="59543"/>
                    <a:pt x="21516" y="1687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1432250" y="3114008"/>
              <a:ext cx="841626" cy="446724"/>
            </a:xfrm>
            <a:custGeom>
              <a:avLst/>
              <a:gdLst/>
              <a:ahLst/>
              <a:cxnLst/>
              <a:rect l="l" t="t" r="r" b="b"/>
              <a:pathLst>
                <a:path w="69917" h="37111" extrusionOk="0">
                  <a:moveTo>
                    <a:pt x="36751" y="1"/>
                  </a:moveTo>
                  <a:cubicBezTo>
                    <a:pt x="36519" y="1"/>
                    <a:pt x="36288" y="51"/>
                    <a:pt x="36059" y="163"/>
                  </a:cubicBezTo>
                  <a:cubicBezTo>
                    <a:pt x="35559" y="430"/>
                    <a:pt x="35359" y="1531"/>
                    <a:pt x="34525" y="1898"/>
                  </a:cubicBezTo>
                  <a:cubicBezTo>
                    <a:pt x="33930" y="2132"/>
                    <a:pt x="33308" y="2257"/>
                    <a:pt x="32685" y="2257"/>
                  </a:cubicBezTo>
                  <a:cubicBezTo>
                    <a:pt x="32330" y="2257"/>
                    <a:pt x="31974" y="2216"/>
                    <a:pt x="31623" y="2131"/>
                  </a:cubicBezTo>
                  <a:cubicBezTo>
                    <a:pt x="31417" y="2090"/>
                    <a:pt x="31211" y="2062"/>
                    <a:pt x="31012" y="2062"/>
                  </a:cubicBezTo>
                  <a:cubicBezTo>
                    <a:pt x="30890" y="2062"/>
                    <a:pt x="30770" y="2073"/>
                    <a:pt x="30656" y="2098"/>
                  </a:cubicBezTo>
                  <a:cubicBezTo>
                    <a:pt x="30289" y="2265"/>
                    <a:pt x="30089" y="2665"/>
                    <a:pt x="29722" y="2832"/>
                  </a:cubicBezTo>
                  <a:cubicBezTo>
                    <a:pt x="29566" y="2916"/>
                    <a:pt x="29394" y="2944"/>
                    <a:pt x="29214" y="2944"/>
                  </a:cubicBezTo>
                  <a:cubicBezTo>
                    <a:pt x="28891" y="2944"/>
                    <a:pt x="28542" y="2853"/>
                    <a:pt x="28221" y="2832"/>
                  </a:cubicBezTo>
                  <a:cubicBezTo>
                    <a:pt x="28206" y="2832"/>
                    <a:pt x="28192" y="2832"/>
                    <a:pt x="28178" y="2832"/>
                  </a:cubicBezTo>
                  <a:cubicBezTo>
                    <a:pt x="26468" y="2832"/>
                    <a:pt x="25372" y="4837"/>
                    <a:pt x="23717" y="5300"/>
                  </a:cubicBezTo>
                  <a:cubicBezTo>
                    <a:pt x="23284" y="5367"/>
                    <a:pt x="22850" y="5467"/>
                    <a:pt x="22450" y="5567"/>
                  </a:cubicBezTo>
                  <a:cubicBezTo>
                    <a:pt x="21482" y="6001"/>
                    <a:pt x="21049" y="7202"/>
                    <a:pt x="20181" y="7669"/>
                  </a:cubicBezTo>
                  <a:cubicBezTo>
                    <a:pt x="19808" y="7855"/>
                    <a:pt x="19385" y="7888"/>
                    <a:pt x="18948" y="7888"/>
                  </a:cubicBezTo>
                  <a:cubicBezTo>
                    <a:pt x="18718" y="7888"/>
                    <a:pt x="18484" y="7879"/>
                    <a:pt x="18251" y="7879"/>
                  </a:cubicBezTo>
                  <a:cubicBezTo>
                    <a:pt x="17897" y="7879"/>
                    <a:pt x="17545" y="7899"/>
                    <a:pt x="17213" y="8002"/>
                  </a:cubicBezTo>
                  <a:cubicBezTo>
                    <a:pt x="15578" y="8503"/>
                    <a:pt x="15078" y="10671"/>
                    <a:pt x="13577" y="11471"/>
                  </a:cubicBezTo>
                  <a:cubicBezTo>
                    <a:pt x="13176" y="11672"/>
                    <a:pt x="12776" y="11772"/>
                    <a:pt x="12343" y="11972"/>
                  </a:cubicBezTo>
                  <a:cubicBezTo>
                    <a:pt x="11075" y="12572"/>
                    <a:pt x="10475" y="14007"/>
                    <a:pt x="9707" y="15207"/>
                  </a:cubicBezTo>
                  <a:cubicBezTo>
                    <a:pt x="8998" y="16286"/>
                    <a:pt x="7948" y="17194"/>
                    <a:pt x="6634" y="17194"/>
                  </a:cubicBezTo>
                  <a:cubicBezTo>
                    <a:pt x="6526" y="17194"/>
                    <a:pt x="6416" y="17188"/>
                    <a:pt x="6305" y="17176"/>
                  </a:cubicBezTo>
                  <a:cubicBezTo>
                    <a:pt x="6105" y="20011"/>
                    <a:pt x="2536" y="19877"/>
                    <a:pt x="1435" y="22579"/>
                  </a:cubicBezTo>
                  <a:cubicBezTo>
                    <a:pt x="0" y="26149"/>
                    <a:pt x="1435" y="27283"/>
                    <a:pt x="1435" y="27283"/>
                  </a:cubicBezTo>
                  <a:cubicBezTo>
                    <a:pt x="1158" y="28881"/>
                    <a:pt x="11139" y="37111"/>
                    <a:pt x="30593" y="37111"/>
                  </a:cubicBezTo>
                  <a:cubicBezTo>
                    <a:pt x="32247" y="37111"/>
                    <a:pt x="33969" y="37051"/>
                    <a:pt x="35759" y="36923"/>
                  </a:cubicBezTo>
                  <a:cubicBezTo>
                    <a:pt x="58609" y="35288"/>
                    <a:pt x="69917" y="28884"/>
                    <a:pt x="69116" y="26315"/>
                  </a:cubicBezTo>
                  <a:cubicBezTo>
                    <a:pt x="68316" y="23747"/>
                    <a:pt x="67482" y="20978"/>
                    <a:pt x="64580" y="19010"/>
                  </a:cubicBezTo>
                  <a:cubicBezTo>
                    <a:pt x="62845" y="17843"/>
                    <a:pt x="62011" y="16108"/>
                    <a:pt x="60810" y="14507"/>
                  </a:cubicBezTo>
                  <a:cubicBezTo>
                    <a:pt x="59676" y="12973"/>
                    <a:pt x="58209" y="13039"/>
                    <a:pt x="56974" y="11805"/>
                  </a:cubicBezTo>
                  <a:cubicBezTo>
                    <a:pt x="56674" y="11438"/>
                    <a:pt x="56307" y="11105"/>
                    <a:pt x="55940" y="10771"/>
                  </a:cubicBezTo>
                  <a:cubicBezTo>
                    <a:pt x="55407" y="10437"/>
                    <a:pt x="54739" y="10537"/>
                    <a:pt x="54106" y="10471"/>
                  </a:cubicBezTo>
                  <a:cubicBezTo>
                    <a:pt x="53472" y="10437"/>
                    <a:pt x="52738" y="10137"/>
                    <a:pt x="52605" y="9537"/>
                  </a:cubicBezTo>
                  <a:cubicBezTo>
                    <a:pt x="52605" y="9303"/>
                    <a:pt x="52571" y="9103"/>
                    <a:pt x="52505" y="8870"/>
                  </a:cubicBezTo>
                  <a:cubicBezTo>
                    <a:pt x="52304" y="8503"/>
                    <a:pt x="51704" y="8436"/>
                    <a:pt x="51437" y="8069"/>
                  </a:cubicBezTo>
                  <a:cubicBezTo>
                    <a:pt x="51304" y="7902"/>
                    <a:pt x="51304" y="7669"/>
                    <a:pt x="51170" y="7469"/>
                  </a:cubicBezTo>
                  <a:cubicBezTo>
                    <a:pt x="51037" y="7335"/>
                    <a:pt x="50903" y="7202"/>
                    <a:pt x="50703" y="7102"/>
                  </a:cubicBezTo>
                  <a:cubicBezTo>
                    <a:pt x="49703" y="6535"/>
                    <a:pt x="48668" y="5901"/>
                    <a:pt x="47534" y="5801"/>
                  </a:cubicBezTo>
                  <a:cubicBezTo>
                    <a:pt x="47034" y="5801"/>
                    <a:pt x="46567" y="5701"/>
                    <a:pt x="46133" y="5534"/>
                  </a:cubicBezTo>
                  <a:cubicBezTo>
                    <a:pt x="45733" y="5300"/>
                    <a:pt x="45533" y="4633"/>
                    <a:pt x="45900" y="4366"/>
                  </a:cubicBezTo>
                  <a:lnTo>
                    <a:pt x="45900" y="4366"/>
                  </a:lnTo>
                  <a:cubicBezTo>
                    <a:pt x="45869" y="4370"/>
                    <a:pt x="45840" y="4372"/>
                    <a:pt x="45810" y="4372"/>
                  </a:cubicBezTo>
                  <a:cubicBezTo>
                    <a:pt x="45066" y="4372"/>
                    <a:pt x="44635" y="3198"/>
                    <a:pt x="43865" y="3166"/>
                  </a:cubicBezTo>
                  <a:cubicBezTo>
                    <a:pt x="43855" y="3165"/>
                    <a:pt x="43846" y="3165"/>
                    <a:pt x="43836" y="3165"/>
                  </a:cubicBezTo>
                  <a:cubicBezTo>
                    <a:pt x="43120" y="3165"/>
                    <a:pt x="42451" y="4163"/>
                    <a:pt x="41865" y="4163"/>
                  </a:cubicBezTo>
                  <a:cubicBezTo>
                    <a:pt x="41750" y="4163"/>
                    <a:pt x="41638" y="4125"/>
                    <a:pt x="41530" y="4033"/>
                  </a:cubicBezTo>
                  <a:cubicBezTo>
                    <a:pt x="40493" y="3174"/>
                    <a:pt x="38589" y="1"/>
                    <a:pt x="36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1706089" y="3205515"/>
              <a:ext cx="86754" cy="24099"/>
            </a:xfrm>
            <a:custGeom>
              <a:avLst/>
              <a:gdLst/>
              <a:ahLst/>
              <a:cxnLst/>
              <a:rect l="l" t="t" r="r" b="b"/>
              <a:pathLst>
                <a:path w="7207" h="2002" fill="none" extrusionOk="0">
                  <a:moveTo>
                    <a:pt x="1" y="1868"/>
                  </a:moveTo>
                  <a:cubicBezTo>
                    <a:pt x="501" y="2001"/>
                    <a:pt x="1235" y="1968"/>
                    <a:pt x="1302" y="1468"/>
                  </a:cubicBezTo>
                  <a:cubicBezTo>
                    <a:pt x="1302" y="1334"/>
                    <a:pt x="1302" y="1201"/>
                    <a:pt x="1335" y="1101"/>
                  </a:cubicBezTo>
                  <a:cubicBezTo>
                    <a:pt x="1469" y="801"/>
                    <a:pt x="1936" y="1034"/>
                    <a:pt x="2269" y="967"/>
                  </a:cubicBezTo>
                  <a:cubicBezTo>
                    <a:pt x="2503" y="901"/>
                    <a:pt x="2670" y="667"/>
                    <a:pt x="2836" y="467"/>
                  </a:cubicBezTo>
                  <a:cubicBezTo>
                    <a:pt x="3303" y="33"/>
                    <a:pt x="4037" y="0"/>
                    <a:pt x="4538" y="400"/>
                  </a:cubicBezTo>
                  <a:cubicBezTo>
                    <a:pt x="4838" y="634"/>
                    <a:pt x="5038" y="1001"/>
                    <a:pt x="5371" y="1168"/>
                  </a:cubicBezTo>
                  <a:cubicBezTo>
                    <a:pt x="5972" y="1468"/>
                    <a:pt x="7006" y="1134"/>
                    <a:pt x="7206" y="1768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1811694" y="3231612"/>
              <a:ext cx="120483" cy="40157"/>
            </a:xfrm>
            <a:custGeom>
              <a:avLst/>
              <a:gdLst/>
              <a:ahLst/>
              <a:cxnLst/>
              <a:rect l="l" t="t" r="r" b="b"/>
              <a:pathLst>
                <a:path w="10009" h="3336" fill="none" extrusionOk="0">
                  <a:moveTo>
                    <a:pt x="1" y="2969"/>
                  </a:moveTo>
                  <a:cubicBezTo>
                    <a:pt x="635" y="3336"/>
                    <a:pt x="1435" y="3069"/>
                    <a:pt x="1669" y="2402"/>
                  </a:cubicBezTo>
                  <a:cubicBezTo>
                    <a:pt x="1735" y="2235"/>
                    <a:pt x="1735" y="2035"/>
                    <a:pt x="1902" y="1935"/>
                  </a:cubicBezTo>
                  <a:cubicBezTo>
                    <a:pt x="2102" y="1768"/>
                    <a:pt x="2403" y="1968"/>
                    <a:pt x="2669" y="2002"/>
                  </a:cubicBezTo>
                  <a:cubicBezTo>
                    <a:pt x="3203" y="2068"/>
                    <a:pt x="3503" y="1435"/>
                    <a:pt x="3837" y="1034"/>
                  </a:cubicBezTo>
                  <a:cubicBezTo>
                    <a:pt x="4771" y="0"/>
                    <a:pt x="6472" y="367"/>
                    <a:pt x="6872" y="1701"/>
                  </a:cubicBezTo>
                  <a:lnTo>
                    <a:pt x="10008" y="2535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1876744" y="3165359"/>
              <a:ext cx="87151" cy="30130"/>
            </a:xfrm>
            <a:custGeom>
              <a:avLst/>
              <a:gdLst/>
              <a:ahLst/>
              <a:cxnLst/>
              <a:rect l="l" t="t" r="r" b="b"/>
              <a:pathLst>
                <a:path w="7240" h="2503" fill="none" extrusionOk="0">
                  <a:moveTo>
                    <a:pt x="1" y="1835"/>
                  </a:moveTo>
                  <a:cubicBezTo>
                    <a:pt x="534" y="1668"/>
                    <a:pt x="1102" y="1601"/>
                    <a:pt x="1669" y="1601"/>
                  </a:cubicBezTo>
                  <a:cubicBezTo>
                    <a:pt x="1302" y="801"/>
                    <a:pt x="2202" y="34"/>
                    <a:pt x="2970" y="501"/>
                  </a:cubicBezTo>
                  <a:cubicBezTo>
                    <a:pt x="3537" y="0"/>
                    <a:pt x="4404" y="67"/>
                    <a:pt x="4871" y="701"/>
                  </a:cubicBezTo>
                  <a:lnTo>
                    <a:pt x="4971" y="1235"/>
                  </a:lnTo>
                  <a:cubicBezTo>
                    <a:pt x="5805" y="1501"/>
                    <a:pt x="6572" y="1935"/>
                    <a:pt x="7239" y="2502"/>
                  </a:cubicBez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1981542" y="3213941"/>
              <a:ext cx="79122" cy="23702"/>
            </a:xfrm>
            <a:custGeom>
              <a:avLst/>
              <a:gdLst/>
              <a:ahLst/>
              <a:cxnLst/>
              <a:rect l="l" t="t" r="r" b="b"/>
              <a:pathLst>
                <a:path w="6573" h="1969" fill="none" extrusionOk="0">
                  <a:moveTo>
                    <a:pt x="1" y="1735"/>
                  </a:moveTo>
                  <a:lnTo>
                    <a:pt x="835" y="1969"/>
                  </a:lnTo>
                  <a:cubicBezTo>
                    <a:pt x="701" y="1768"/>
                    <a:pt x="968" y="1468"/>
                    <a:pt x="1202" y="1435"/>
                  </a:cubicBezTo>
                  <a:cubicBezTo>
                    <a:pt x="1469" y="1435"/>
                    <a:pt x="1736" y="1402"/>
                    <a:pt x="1969" y="1301"/>
                  </a:cubicBezTo>
                  <a:cubicBezTo>
                    <a:pt x="2203" y="1168"/>
                    <a:pt x="2303" y="834"/>
                    <a:pt x="2469" y="601"/>
                  </a:cubicBezTo>
                  <a:cubicBezTo>
                    <a:pt x="2603" y="367"/>
                    <a:pt x="3036" y="234"/>
                    <a:pt x="3170" y="468"/>
                  </a:cubicBezTo>
                  <a:cubicBezTo>
                    <a:pt x="3137" y="201"/>
                    <a:pt x="3437" y="1"/>
                    <a:pt x="3704" y="1"/>
                  </a:cubicBezTo>
                  <a:cubicBezTo>
                    <a:pt x="3970" y="34"/>
                    <a:pt x="4237" y="134"/>
                    <a:pt x="4437" y="334"/>
                  </a:cubicBezTo>
                  <a:lnTo>
                    <a:pt x="6572" y="1802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1329053" y="3228555"/>
              <a:ext cx="588261" cy="573876"/>
            </a:xfrm>
            <a:custGeom>
              <a:avLst/>
              <a:gdLst/>
              <a:ahLst/>
              <a:cxnLst/>
              <a:rect l="l" t="t" r="r" b="b"/>
              <a:pathLst>
                <a:path w="48869" h="47674" extrusionOk="0">
                  <a:moveTo>
                    <a:pt x="26820" y="0"/>
                  </a:moveTo>
                  <a:cubicBezTo>
                    <a:pt x="26422" y="0"/>
                    <a:pt x="26058" y="32"/>
                    <a:pt x="25752" y="87"/>
                  </a:cubicBezTo>
                  <a:cubicBezTo>
                    <a:pt x="23751" y="421"/>
                    <a:pt x="19681" y="4824"/>
                    <a:pt x="16879" y="8260"/>
                  </a:cubicBezTo>
                  <a:cubicBezTo>
                    <a:pt x="14077" y="11729"/>
                    <a:pt x="11809" y="14965"/>
                    <a:pt x="8640" y="17500"/>
                  </a:cubicBezTo>
                  <a:cubicBezTo>
                    <a:pt x="5438" y="20035"/>
                    <a:pt x="3036" y="24305"/>
                    <a:pt x="3036" y="24305"/>
                  </a:cubicBezTo>
                  <a:cubicBezTo>
                    <a:pt x="3036" y="24305"/>
                    <a:pt x="1" y="32110"/>
                    <a:pt x="2169" y="34712"/>
                  </a:cubicBezTo>
                  <a:cubicBezTo>
                    <a:pt x="4304" y="37314"/>
                    <a:pt x="5705" y="37814"/>
                    <a:pt x="6472" y="39349"/>
                  </a:cubicBezTo>
                  <a:cubicBezTo>
                    <a:pt x="7473" y="41184"/>
                    <a:pt x="8974" y="42685"/>
                    <a:pt x="10775" y="43752"/>
                  </a:cubicBezTo>
                  <a:cubicBezTo>
                    <a:pt x="13277" y="44953"/>
                    <a:pt x="15845" y="45920"/>
                    <a:pt x="18514" y="46687"/>
                  </a:cubicBezTo>
                  <a:cubicBezTo>
                    <a:pt x="20916" y="47355"/>
                    <a:pt x="27787" y="47455"/>
                    <a:pt x="30322" y="47655"/>
                  </a:cubicBezTo>
                  <a:cubicBezTo>
                    <a:pt x="30517" y="47668"/>
                    <a:pt x="30720" y="47674"/>
                    <a:pt x="30927" y="47674"/>
                  </a:cubicBezTo>
                  <a:cubicBezTo>
                    <a:pt x="33420" y="47674"/>
                    <a:pt x="36660" y="46821"/>
                    <a:pt x="36660" y="46821"/>
                  </a:cubicBezTo>
                  <a:cubicBezTo>
                    <a:pt x="37663" y="47387"/>
                    <a:pt x="38893" y="47647"/>
                    <a:pt x="40168" y="47647"/>
                  </a:cubicBezTo>
                  <a:cubicBezTo>
                    <a:pt x="41523" y="47647"/>
                    <a:pt x="42928" y="47354"/>
                    <a:pt x="44165" y="46821"/>
                  </a:cubicBezTo>
                  <a:cubicBezTo>
                    <a:pt x="45700" y="46187"/>
                    <a:pt x="47268" y="45687"/>
                    <a:pt x="48869" y="45286"/>
                  </a:cubicBezTo>
                  <a:cubicBezTo>
                    <a:pt x="48869" y="45286"/>
                    <a:pt x="46067" y="11662"/>
                    <a:pt x="45099" y="11029"/>
                  </a:cubicBezTo>
                  <a:cubicBezTo>
                    <a:pt x="44766" y="10817"/>
                    <a:pt x="44369" y="10747"/>
                    <a:pt x="43989" y="10747"/>
                  </a:cubicBezTo>
                  <a:cubicBezTo>
                    <a:pt x="43228" y="10747"/>
                    <a:pt x="42531" y="11029"/>
                    <a:pt x="42531" y="11029"/>
                  </a:cubicBezTo>
                  <a:cubicBezTo>
                    <a:pt x="42531" y="11029"/>
                    <a:pt x="44666" y="6058"/>
                    <a:pt x="40329" y="3457"/>
                  </a:cubicBezTo>
                  <a:cubicBezTo>
                    <a:pt x="39199" y="2769"/>
                    <a:pt x="38152" y="2515"/>
                    <a:pt x="37222" y="2515"/>
                  </a:cubicBezTo>
                  <a:cubicBezTo>
                    <a:pt x="34586" y="2515"/>
                    <a:pt x="32891" y="4557"/>
                    <a:pt x="32891" y="4557"/>
                  </a:cubicBezTo>
                  <a:cubicBezTo>
                    <a:pt x="32437" y="1015"/>
                    <a:pt x="29071" y="0"/>
                    <a:pt x="26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1329053" y="3225184"/>
              <a:ext cx="588261" cy="581038"/>
            </a:xfrm>
            <a:custGeom>
              <a:avLst/>
              <a:gdLst/>
              <a:ahLst/>
              <a:cxnLst/>
              <a:rect l="l" t="t" r="r" b="b"/>
              <a:pathLst>
                <a:path w="48869" h="48269" fill="none" extrusionOk="0">
                  <a:moveTo>
                    <a:pt x="48869" y="45566"/>
                  </a:moveTo>
                  <a:lnTo>
                    <a:pt x="48469" y="45667"/>
                  </a:lnTo>
                  <a:cubicBezTo>
                    <a:pt x="47001" y="46033"/>
                    <a:pt x="45566" y="46534"/>
                    <a:pt x="44165" y="47101"/>
                  </a:cubicBezTo>
                  <a:cubicBezTo>
                    <a:pt x="41764" y="48135"/>
                    <a:pt x="38728" y="48268"/>
                    <a:pt x="36660" y="47101"/>
                  </a:cubicBezTo>
                  <a:cubicBezTo>
                    <a:pt x="36660" y="47101"/>
                    <a:pt x="32857" y="48102"/>
                    <a:pt x="30322" y="47935"/>
                  </a:cubicBezTo>
                  <a:cubicBezTo>
                    <a:pt x="27787" y="47735"/>
                    <a:pt x="20949" y="47601"/>
                    <a:pt x="18514" y="47001"/>
                  </a:cubicBezTo>
                  <a:cubicBezTo>
                    <a:pt x="15879" y="46200"/>
                    <a:pt x="13277" y="45233"/>
                    <a:pt x="10775" y="44032"/>
                  </a:cubicBezTo>
                  <a:cubicBezTo>
                    <a:pt x="8974" y="42965"/>
                    <a:pt x="7473" y="41464"/>
                    <a:pt x="6472" y="39629"/>
                  </a:cubicBezTo>
                  <a:cubicBezTo>
                    <a:pt x="5705" y="38094"/>
                    <a:pt x="4304" y="37594"/>
                    <a:pt x="2169" y="34992"/>
                  </a:cubicBezTo>
                  <a:cubicBezTo>
                    <a:pt x="1" y="32390"/>
                    <a:pt x="3036" y="24585"/>
                    <a:pt x="3036" y="24585"/>
                  </a:cubicBezTo>
                  <a:cubicBezTo>
                    <a:pt x="3036" y="24585"/>
                    <a:pt x="3203" y="24285"/>
                    <a:pt x="3503" y="23818"/>
                  </a:cubicBezTo>
                  <a:cubicBezTo>
                    <a:pt x="4337" y="22483"/>
                    <a:pt x="6272" y="19648"/>
                    <a:pt x="8640" y="17780"/>
                  </a:cubicBezTo>
                  <a:cubicBezTo>
                    <a:pt x="11809" y="15245"/>
                    <a:pt x="14077" y="12009"/>
                    <a:pt x="16879" y="8540"/>
                  </a:cubicBezTo>
                  <a:cubicBezTo>
                    <a:pt x="19681" y="5104"/>
                    <a:pt x="23751" y="701"/>
                    <a:pt x="25752" y="367"/>
                  </a:cubicBezTo>
                  <a:cubicBezTo>
                    <a:pt x="27787" y="1"/>
                    <a:pt x="32357" y="668"/>
                    <a:pt x="32891" y="4837"/>
                  </a:cubicBezTo>
                  <a:cubicBezTo>
                    <a:pt x="32891" y="4837"/>
                    <a:pt x="35993" y="1101"/>
                    <a:pt x="40329" y="3737"/>
                  </a:cubicBezTo>
                  <a:cubicBezTo>
                    <a:pt x="43165" y="5438"/>
                    <a:pt x="43265" y="8173"/>
                    <a:pt x="42931" y="9841"/>
                  </a:cubicBezTo>
                  <a:cubicBezTo>
                    <a:pt x="42831" y="10341"/>
                    <a:pt x="42698" y="10842"/>
                    <a:pt x="42531" y="11309"/>
                  </a:cubicBezTo>
                  <a:cubicBezTo>
                    <a:pt x="42631" y="11275"/>
                    <a:pt x="44132" y="10708"/>
                    <a:pt x="45099" y="11309"/>
                  </a:cubicBezTo>
                  <a:cubicBezTo>
                    <a:pt x="46033" y="11909"/>
                    <a:pt x="48502" y="41230"/>
                    <a:pt x="48835" y="45133"/>
                  </a:cubicBezTo>
                  <a:cubicBezTo>
                    <a:pt x="48869" y="45400"/>
                    <a:pt x="48869" y="45566"/>
                    <a:pt x="48869" y="45566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1435464" y="3283408"/>
              <a:ext cx="289514" cy="399537"/>
            </a:xfrm>
            <a:custGeom>
              <a:avLst/>
              <a:gdLst/>
              <a:ahLst/>
              <a:cxnLst/>
              <a:rect l="l" t="t" r="r" b="b"/>
              <a:pathLst>
                <a:path w="24051" h="33191" fill="none" extrusionOk="0">
                  <a:moveTo>
                    <a:pt x="24051" y="0"/>
                  </a:moveTo>
                  <a:cubicBezTo>
                    <a:pt x="22650" y="1134"/>
                    <a:pt x="15011" y="15511"/>
                    <a:pt x="13610" y="17246"/>
                  </a:cubicBezTo>
                  <a:cubicBezTo>
                    <a:pt x="12209" y="18947"/>
                    <a:pt x="8273" y="23817"/>
                    <a:pt x="6572" y="25619"/>
                  </a:cubicBezTo>
                  <a:cubicBezTo>
                    <a:pt x="5371" y="26986"/>
                    <a:pt x="4337" y="28521"/>
                    <a:pt x="3503" y="30155"/>
                  </a:cubicBezTo>
                  <a:cubicBezTo>
                    <a:pt x="2435" y="31256"/>
                    <a:pt x="1234" y="32257"/>
                    <a:pt x="0" y="3319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1588845" y="3361301"/>
              <a:ext cx="252174" cy="405965"/>
            </a:xfrm>
            <a:custGeom>
              <a:avLst/>
              <a:gdLst/>
              <a:ahLst/>
              <a:cxnLst/>
              <a:rect l="l" t="t" r="r" b="b"/>
              <a:pathLst>
                <a:path w="20949" h="33725" fill="none" extrusionOk="0">
                  <a:moveTo>
                    <a:pt x="20949" y="1"/>
                  </a:moveTo>
                  <a:cubicBezTo>
                    <a:pt x="19715" y="2102"/>
                    <a:pt x="18581" y="4270"/>
                    <a:pt x="17613" y="6472"/>
                  </a:cubicBezTo>
                  <a:cubicBezTo>
                    <a:pt x="16346" y="9441"/>
                    <a:pt x="12776" y="16946"/>
                    <a:pt x="11275" y="19815"/>
                  </a:cubicBezTo>
                  <a:cubicBezTo>
                    <a:pt x="9808" y="22684"/>
                    <a:pt x="7406" y="29255"/>
                    <a:pt x="5705" y="30289"/>
                  </a:cubicBezTo>
                  <a:cubicBezTo>
                    <a:pt x="3970" y="31356"/>
                    <a:pt x="1502" y="33725"/>
                    <a:pt x="1" y="3352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1783586" y="3456468"/>
              <a:ext cx="133725" cy="324050"/>
            </a:xfrm>
            <a:custGeom>
              <a:avLst/>
              <a:gdLst/>
              <a:ahLst/>
              <a:cxnLst/>
              <a:rect l="l" t="t" r="r" b="b"/>
              <a:pathLst>
                <a:path w="11109" h="26920" fill="none" extrusionOk="0">
                  <a:moveTo>
                    <a:pt x="1" y="26920"/>
                  </a:moveTo>
                  <a:cubicBezTo>
                    <a:pt x="1" y="26920"/>
                    <a:pt x="3437" y="23651"/>
                    <a:pt x="3904" y="21249"/>
                  </a:cubicBezTo>
                  <a:cubicBezTo>
                    <a:pt x="4371" y="18847"/>
                    <a:pt x="11109" y="0"/>
                    <a:pt x="11109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1570379" y="3270071"/>
              <a:ext cx="129704" cy="104413"/>
            </a:xfrm>
            <a:custGeom>
              <a:avLst/>
              <a:gdLst/>
              <a:ahLst/>
              <a:cxnLst/>
              <a:rect l="l" t="t" r="r" b="b"/>
              <a:pathLst>
                <a:path w="10775" h="8674" extrusionOk="0">
                  <a:moveTo>
                    <a:pt x="5052" y="1"/>
                  </a:moveTo>
                  <a:cubicBezTo>
                    <a:pt x="4872" y="1"/>
                    <a:pt x="4770" y="8"/>
                    <a:pt x="4770" y="8"/>
                  </a:cubicBezTo>
                  <a:cubicBezTo>
                    <a:pt x="4770" y="8"/>
                    <a:pt x="0" y="6379"/>
                    <a:pt x="3803" y="8347"/>
                  </a:cubicBezTo>
                  <a:cubicBezTo>
                    <a:pt x="4233" y="8573"/>
                    <a:pt x="4656" y="8674"/>
                    <a:pt x="5066" y="8674"/>
                  </a:cubicBezTo>
                  <a:cubicBezTo>
                    <a:pt x="8283" y="8674"/>
                    <a:pt x="10775" y="2509"/>
                    <a:pt x="10775" y="2509"/>
                  </a:cubicBezTo>
                  <a:cubicBezTo>
                    <a:pt x="9013" y="188"/>
                    <a:pt x="5985" y="1"/>
                    <a:pt x="5052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1690838" y="3300261"/>
              <a:ext cx="143764" cy="121338"/>
            </a:xfrm>
            <a:custGeom>
              <a:avLst/>
              <a:gdLst/>
              <a:ahLst/>
              <a:cxnLst/>
              <a:rect l="l" t="t" r="r" b="b"/>
              <a:pathLst>
                <a:path w="11943" h="10080" extrusionOk="0">
                  <a:moveTo>
                    <a:pt x="5036" y="0"/>
                  </a:moveTo>
                  <a:cubicBezTo>
                    <a:pt x="4971" y="0"/>
                    <a:pt x="4937" y="1"/>
                    <a:pt x="4937" y="1"/>
                  </a:cubicBezTo>
                  <a:cubicBezTo>
                    <a:pt x="3336" y="2837"/>
                    <a:pt x="0" y="8607"/>
                    <a:pt x="4937" y="9942"/>
                  </a:cubicBezTo>
                  <a:cubicBezTo>
                    <a:pt x="5287" y="10036"/>
                    <a:pt x="5623" y="10079"/>
                    <a:pt x="5944" y="10079"/>
                  </a:cubicBezTo>
                  <a:cubicBezTo>
                    <a:pt x="10184" y="10079"/>
                    <a:pt x="11942" y="2470"/>
                    <a:pt x="11942" y="2470"/>
                  </a:cubicBezTo>
                  <a:cubicBezTo>
                    <a:pt x="9159" y="110"/>
                    <a:pt x="5662" y="0"/>
                    <a:pt x="5036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1826151" y="3390612"/>
              <a:ext cx="45791" cy="97985"/>
            </a:xfrm>
            <a:custGeom>
              <a:avLst/>
              <a:gdLst/>
              <a:ahLst/>
              <a:cxnLst/>
              <a:rect l="l" t="t" r="r" b="b"/>
              <a:pathLst>
                <a:path w="3804" h="8140" fill="none" extrusionOk="0">
                  <a:moveTo>
                    <a:pt x="2169" y="1"/>
                  </a:moveTo>
                  <a:cubicBezTo>
                    <a:pt x="2169" y="1"/>
                    <a:pt x="1" y="3303"/>
                    <a:pt x="268" y="5738"/>
                  </a:cubicBezTo>
                  <a:cubicBezTo>
                    <a:pt x="568" y="8140"/>
                    <a:pt x="3803" y="7706"/>
                    <a:pt x="3803" y="7706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1655099" y="3490991"/>
              <a:ext cx="63859" cy="30130"/>
            </a:xfrm>
            <a:custGeom>
              <a:avLst/>
              <a:gdLst/>
              <a:ahLst/>
              <a:cxnLst/>
              <a:rect l="l" t="t" r="r" b="b"/>
              <a:pathLst>
                <a:path w="5305" h="2503" fill="none" extrusionOk="0">
                  <a:moveTo>
                    <a:pt x="1" y="1"/>
                  </a:moveTo>
                  <a:cubicBezTo>
                    <a:pt x="1" y="1"/>
                    <a:pt x="2703" y="1969"/>
                    <a:pt x="5304" y="250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1383667" y="3534361"/>
              <a:ext cx="104413" cy="93977"/>
            </a:xfrm>
            <a:custGeom>
              <a:avLst/>
              <a:gdLst/>
              <a:ahLst/>
              <a:cxnLst/>
              <a:rect l="l" t="t" r="r" b="b"/>
              <a:pathLst>
                <a:path w="8674" h="7807" fill="none" extrusionOk="0">
                  <a:moveTo>
                    <a:pt x="0" y="1"/>
                  </a:moveTo>
                  <a:cubicBezTo>
                    <a:pt x="0" y="1"/>
                    <a:pt x="367" y="4604"/>
                    <a:pt x="1334" y="6205"/>
                  </a:cubicBezTo>
                  <a:cubicBezTo>
                    <a:pt x="2268" y="7806"/>
                    <a:pt x="8673" y="7706"/>
                    <a:pt x="8673" y="7706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1530223" y="3400254"/>
              <a:ext cx="39363" cy="36955"/>
            </a:xfrm>
            <a:custGeom>
              <a:avLst/>
              <a:gdLst/>
              <a:ahLst/>
              <a:cxnLst/>
              <a:rect l="l" t="t" r="r" b="b"/>
              <a:pathLst>
                <a:path w="3270" h="3070" fill="none" extrusionOk="0">
                  <a:moveTo>
                    <a:pt x="1" y="0"/>
                  </a:moveTo>
                  <a:cubicBezTo>
                    <a:pt x="1" y="0"/>
                    <a:pt x="1101" y="2502"/>
                    <a:pt x="3270" y="3069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1783586" y="3591779"/>
              <a:ext cx="45393" cy="17274"/>
            </a:xfrm>
            <a:custGeom>
              <a:avLst/>
              <a:gdLst/>
              <a:ahLst/>
              <a:cxnLst/>
              <a:rect l="l" t="t" r="r" b="b"/>
              <a:pathLst>
                <a:path w="3771" h="1435" fill="none" extrusionOk="0">
                  <a:moveTo>
                    <a:pt x="1" y="1"/>
                  </a:moveTo>
                  <a:cubicBezTo>
                    <a:pt x="1068" y="901"/>
                    <a:pt x="2403" y="1402"/>
                    <a:pt x="3770" y="1435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1779169" y="3261862"/>
              <a:ext cx="671392" cy="518708"/>
            </a:xfrm>
            <a:custGeom>
              <a:avLst/>
              <a:gdLst/>
              <a:ahLst/>
              <a:cxnLst/>
              <a:rect l="l" t="t" r="r" b="b"/>
              <a:pathLst>
                <a:path w="55775" h="43091" extrusionOk="0">
                  <a:moveTo>
                    <a:pt x="22825" y="0"/>
                  </a:moveTo>
                  <a:cubicBezTo>
                    <a:pt x="22503" y="0"/>
                    <a:pt x="22200" y="29"/>
                    <a:pt x="21917" y="89"/>
                  </a:cubicBezTo>
                  <a:cubicBezTo>
                    <a:pt x="17347" y="1023"/>
                    <a:pt x="18081" y="5493"/>
                    <a:pt x="18081" y="5493"/>
                  </a:cubicBezTo>
                  <a:cubicBezTo>
                    <a:pt x="18081" y="5493"/>
                    <a:pt x="16161" y="3549"/>
                    <a:pt x="12675" y="3549"/>
                  </a:cubicBezTo>
                  <a:cubicBezTo>
                    <a:pt x="12154" y="3549"/>
                    <a:pt x="11598" y="3592"/>
                    <a:pt x="11009" y="3692"/>
                  </a:cubicBezTo>
                  <a:cubicBezTo>
                    <a:pt x="7873" y="4225"/>
                    <a:pt x="6839" y="6093"/>
                    <a:pt x="6272" y="7494"/>
                  </a:cubicBezTo>
                  <a:cubicBezTo>
                    <a:pt x="4671" y="11397"/>
                    <a:pt x="8741" y="14733"/>
                    <a:pt x="8741" y="14733"/>
                  </a:cubicBezTo>
                  <a:cubicBezTo>
                    <a:pt x="8587" y="14724"/>
                    <a:pt x="8434" y="14719"/>
                    <a:pt x="8282" y="14719"/>
                  </a:cubicBezTo>
                  <a:cubicBezTo>
                    <a:pt x="6240" y="14719"/>
                    <a:pt x="4264" y="15542"/>
                    <a:pt x="2836" y="17001"/>
                  </a:cubicBezTo>
                  <a:cubicBezTo>
                    <a:pt x="168" y="19670"/>
                    <a:pt x="1" y="22739"/>
                    <a:pt x="768" y="24440"/>
                  </a:cubicBezTo>
                  <a:cubicBezTo>
                    <a:pt x="1135" y="25341"/>
                    <a:pt x="2569" y="26742"/>
                    <a:pt x="3837" y="27876"/>
                  </a:cubicBezTo>
                  <a:cubicBezTo>
                    <a:pt x="5038" y="28943"/>
                    <a:pt x="6072" y="29777"/>
                    <a:pt x="6072" y="29777"/>
                  </a:cubicBezTo>
                  <a:cubicBezTo>
                    <a:pt x="5138" y="30011"/>
                    <a:pt x="4337" y="30644"/>
                    <a:pt x="3904" y="31512"/>
                  </a:cubicBezTo>
                  <a:cubicBezTo>
                    <a:pt x="2836" y="33246"/>
                    <a:pt x="2703" y="35815"/>
                    <a:pt x="4271" y="37416"/>
                  </a:cubicBezTo>
                  <a:cubicBezTo>
                    <a:pt x="5905" y="39150"/>
                    <a:pt x="7807" y="40651"/>
                    <a:pt x="9908" y="41819"/>
                  </a:cubicBezTo>
                  <a:cubicBezTo>
                    <a:pt x="10875" y="42353"/>
                    <a:pt x="11943" y="42720"/>
                    <a:pt x="13010" y="42920"/>
                  </a:cubicBezTo>
                  <a:cubicBezTo>
                    <a:pt x="13668" y="43039"/>
                    <a:pt x="14381" y="43090"/>
                    <a:pt x="15137" y="43090"/>
                  </a:cubicBezTo>
                  <a:cubicBezTo>
                    <a:pt x="17990" y="43090"/>
                    <a:pt x="21465" y="42359"/>
                    <a:pt x="24919" y="41752"/>
                  </a:cubicBezTo>
                  <a:cubicBezTo>
                    <a:pt x="29322" y="41018"/>
                    <a:pt x="32558" y="40418"/>
                    <a:pt x="34459" y="39284"/>
                  </a:cubicBezTo>
                  <a:cubicBezTo>
                    <a:pt x="36360" y="38150"/>
                    <a:pt x="39029" y="38717"/>
                    <a:pt x="42264" y="37216"/>
                  </a:cubicBezTo>
                  <a:cubicBezTo>
                    <a:pt x="45500" y="35681"/>
                    <a:pt x="48536" y="30177"/>
                    <a:pt x="48536" y="30177"/>
                  </a:cubicBezTo>
                  <a:cubicBezTo>
                    <a:pt x="55774" y="26375"/>
                    <a:pt x="53506" y="19103"/>
                    <a:pt x="52538" y="17401"/>
                  </a:cubicBezTo>
                  <a:cubicBezTo>
                    <a:pt x="52472" y="17301"/>
                    <a:pt x="52405" y="17168"/>
                    <a:pt x="52338" y="17068"/>
                  </a:cubicBezTo>
                  <a:cubicBezTo>
                    <a:pt x="51972" y="17306"/>
                    <a:pt x="51554" y="17434"/>
                    <a:pt x="51142" y="17434"/>
                  </a:cubicBezTo>
                  <a:cubicBezTo>
                    <a:pt x="50805" y="17434"/>
                    <a:pt x="50471" y="17348"/>
                    <a:pt x="50170" y="17168"/>
                  </a:cubicBezTo>
                  <a:cubicBezTo>
                    <a:pt x="48969" y="16401"/>
                    <a:pt x="48269" y="13699"/>
                    <a:pt x="45900" y="11998"/>
                  </a:cubicBezTo>
                  <a:cubicBezTo>
                    <a:pt x="45400" y="11764"/>
                    <a:pt x="44866" y="11464"/>
                    <a:pt x="44299" y="11130"/>
                  </a:cubicBezTo>
                  <a:lnTo>
                    <a:pt x="43799" y="10830"/>
                  </a:lnTo>
                  <a:cubicBezTo>
                    <a:pt x="41797" y="9563"/>
                    <a:pt x="39629" y="7995"/>
                    <a:pt x="38262" y="7328"/>
                  </a:cubicBezTo>
                  <a:cubicBezTo>
                    <a:pt x="36479" y="6421"/>
                    <a:pt x="27658" y="0"/>
                    <a:pt x="228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1779169" y="3251281"/>
              <a:ext cx="671392" cy="534056"/>
            </a:xfrm>
            <a:custGeom>
              <a:avLst/>
              <a:gdLst/>
              <a:ahLst/>
              <a:cxnLst/>
              <a:rect l="l" t="t" r="r" b="b"/>
              <a:pathLst>
                <a:path w="55775" h="44366" fill="none" extrusionOk="0">
                  <a:moveTo>
                    <a:pt x="48536" y="31056"/>
                  </a:moveTo>
                  <a:cubicBezTo>
                    <a:pt x="48536" y="31056"/>
                    <a:pt x="45500" y="36560"/>
                    <a:pt x="42264" y="38095"/>
                  </a:cubicBezTo>
                  <a:cubicBezTo>
                    <a:pt x="39029" y="39596"/>
                    <a:pt x="36360" y="39029"/>
                    <a:pt x="34459" y="40163"/>
                  </a:cubicBezTo>
                  <a:cubicBezTo>
                    <a:pt x="32558" y="41297"/>
                    <a:pt x="29322" y="41897"/>
                    <a:pt x="24919" y="42631"/>
                  </a:cubicBezTo>
                  <a:cubicBezTo>
                    <a:pt x="20549" y="43398"/>
                    <a:pt x="16146" y="44366"/>
                    <a:pt x="13010" y="43799"/>
                  </a:cubicBezTo>
                  <a:cubicBezTo>
                    <a:pt x="9875" y="43232"/>
                    <a:pt x="6939" y="41030"/>
                    <a:pt x="4271" y="38295"/>
                  </a:cubicBezTo>
                  <a:cubicBezTo>
                    <a:pt x="1902" y="35893"/>
                    <a:pt x="3403" y="31223"/>
                    <a:pt x="6072" y="30656"/>
                  </a:cubicBezTo>
                  <a:cubicBezTo>
                    <a:pt x="6072" y="30656"/>
                    <a:pt x="1502" y="27020"/>
                    <a:pt x="735" y="25319"/>
                  </a:cubicBezTo>
                  <a:cubicBezTo>
                    <a:pt x="1" y="23618"/>
                    <a:pt x="168" y="20549"/>
                    <a:pt x="2836" y="17880"/>
                  </a:cubicBezTo>
                  <a:cubicBezTo>
                    <a:pt x="4371" y="16312"/>
                    <a:pt x="6539" y="15478"/>
                    <a:pt x="8741" y="15612"/>
                  </a:cubicBezTo>
                  <a:cubicBezTo>
                    <a:pt x="8741" y="15612"/>
                    <a:pt x="4638" y="12276"/>
                    <a:pt x="6239" y="8373"/>
                  </a:cubicBezTo>
                  <a:cubicBezTo>
                    <a:pt x="6839" y="6972"/>
                    <a:pt x="7873" y="5104"/>
                    <a:pt x="11009" y="4571"/>
                  </a:cubicBezTo>
                  <a:cubicBezTo>
                    <a:pt x="15512" y="3803"/>
                    <a:pt x="18047" y="6372"/>
                    <a:pt x="18047" y="6372"/>
                  </a:cubicBezTo>
                  <a:cubicBezTo>
                    <a:pt x="18047" y="6372"/>
                    <a:pt x="17347" y="1902"/>
                    <a:pt x="21883" y="968"/>
                  </a:cubicBezTo>
                  <a:cubicBezTo>
                    <a:pt x="26453" y="1"/>
                    <a:pt x="36360" y="7239"/>
                    <a:pt x="38262" y="8207"/>
                  </a:cubicBezTo>
                  <a:cubicBezTo>
                    <a:pt x="39729" y="8940"/>
                    <a:pt x="42131" y="10708"/>
                    <a:pt x="44299" y="12009"/>
                  </a:cubicBezTo>
                  <a:cubicBezTo>
                    <a:pt x="44833" y="12343"/>
                    <a:pt x="45400" y="12643"/>
                    <a:pt x="45900" y="12877"/>
                  </a:cubicBezTo>
                  <a:cubicBezTo>
                    <a:pt x="48269" y="14578"/>
                    <a:pt x="48969" y="17280"/>
                    <a:pt x="50170" y="18047"/>
                  </a:cubicBezTo>
                  <a:cubicBezTo>
                    <a:pt x="50837" y="18447"/>
                    <a:pt x="51671" y="18381"/>
                    <a:pt x="52338" y="17947"/>
                  </a:cubicBezTo>
                  <a:cubicBezTo>
                    <a:pt x="52405" y="18047"/>
                    <a:pt x="52472" y="18180"/>
                    <a:pt x="52538" y="18280"/>
                  </a:cubicBezTo>
                  <a:cubicBezTo>
                    <a:pt x="53506" y="19982"/>
                    <a:pt x="55774" y="27254"/>
                    <a:pt x="48536" y="31056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1996805" y="3328380"/>
              <a:ext cx="320835" cy="280678"/>
            </a:xfrm>
            <a:custGeom>
              <a:avLst/>
              <a:gdLst/>
              <a:ahLst/>
              <a:cxnLst/>
              <a:rect l="l" t="t" r="r" b="b"/>
              <a:pathLst>
                <a:path w="26653" h="23317" fill="none" extrusionOk="0">
                  <a:moveTo>
                    <a:pt x="1" y="0"/>
                  </a:moveTo>
                  <a:cubicBezTo>
                    <a:pt x="634" y="1468"/>
                    <a:pt x="6438" y="6672"/>
                    <a:pt x="8940" y="8206"/>
                  </a:cubicBezTo>
                  <a:cubicBezTo>
                    <a:pt x="11442" y="9741"/>
                    <a:pt x="18414" y="17346"/>
                    <a:pt x="20448" y="18347"/>
                  </a:cubicBezTo>
                  <a:cubicBezTo>
                    <a:pt x="22450" y="19348"/>
                    <a:pt x="24251" y="22550"/>
                    <a:pt x="26653" y="2331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1884376" y="3439195"/>
              <a:ext cx="338507" cy="276682"/>
            </a:xfrm>
            <a:custGeom>
              <a:avLst/>
              <a:gdLst/>
              <a:ahLst/>
              <a:cxnLst/>
              <a:rect l="l" t="t" r="r" b="b"/>
              <a:pathLst>
                <a:path w="28121" h="22985" fill="none" extrusionOk="0">
                  <a:moveTo>
                    <a:pt x="1" y="1"/>
                  </a:moveTo>
                  <a:cubicBezTo>
                    <a:pt x="3503" y="2936"/>
                    <a:pt x="7439" y="7873"/>
                    <a:pt x="9341" y="9274"/>
                  </a:cubicBezTo>
                  <a:cubicBezTo>
                    <a:pt x="11242" y="10675"/>
                    <a:pt x="15545" y="15512"/>
                    <a:pt x="17446" y="17914"/>
                  </a:cubicBezTo>
                  <a:cubicBezTo>
                    <a:pt x="19381" y="20315"/>
                    <a:pt x="20649" y="21983"/>
                    <a:pt x="28121" y="22984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2317627" y="3468505"/>
              <a:ext cx="61054" cy="89956"/>
            </a:xfrm>
            <a:custGeom>
              <a:avLst/>
              <a:gdLst/>
              <a:ahLst/>
              <a:cxnLst/>
              <a:rect l="l" t="t" r="r" b="b"/>
              <a:pathLst>
                <a:path w="5072" h="7473" fill="none" extrusionOk="0">
                  <a:moveTo>
                    <a:pt x="3170" y="1"/>
                  </a:moveTo>
                  <a:cubicBezTo>
                    <a:pt x="3170" y="1"/>
                    <a:pt x="5071" y="5438"/>
                    <a:pt x="1" y="7473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1884376" y="3340826"/>
              <a:ext cx="130908" cy="118918"/>
            </a:xfrm>
            <a:custGeom>
              <a:avLst/>
              <a:gdLst/>
              <a:ahLst/>
              <a:cxnLst/>
              <a:rect l="l" t="t" r="r" b="b"/>
              <a:pathLst>
                <a:path w="10875" h="9879" extrusionOk="0">
                  <a:moveTo>
                    <a:pt x="6205" y="0"/>
                  </a:moveTo>
                  <a:cubicBezTo>
                    <a:pt x="3403" y="734"/>
                    <a:pt x="1101" y="2736"/>
                    <a:pt x="1" y="5404"/>
                  </a:cubicBezTo>
                  <a:cubicBezTo>
                    <a:pt x="1" y="5404"/>
                    <a:pt x="2402" y="8573"/>
                    <a:pt x="5738" y="9607"/>
                  </a:cubicBezTo>
                  <a:cubicBezTo>
                    <a:pt x="6337" y="9793"/>
                    <a:pt x="6887" y="9879"/>
                    <a:pt x="7386" y="9879"/>
                  </a:cubicBezTo>
                  <a:cubicBezTo>
                    <a:pt x="9663" y="9879"/>
                    <a:pt x="10875" y="8094"/>
                    <a:pt x="10875" y="5905"/>
                  </a:cubicBezTo>
                  <a:cubicBezTo>
                    <a:pt x="10875" y="3236"/>
                    <a:pt x="6205" y="0"/>
                    <a:pt x="6205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2024106" y="3289427"/>
              <a:ext cx="132521" cy="96553"/>
            </a:xfrm>
            <a:custGeom>
              <a:avLst/>
              <a:gdLst/>
              <a:ahLst/>
              <a:cxnLst/>
              <a:rect l="l" t="t" r="r" b="b"/>
              <a:pathLst>
                <a:path w="11009" h="8021" extrusionOk="0">
                  <a:moveTo>
                    <a:pt x="4871" y="1"/>
                  </a:moveTo>
                  <a:cubicBezTo>
                    <a:pt x="1936" y="768"/>
                    <a:pt x="1" y="3236"/>
                    <a:pt x="1" y="3236"/>
                  </a:cubicBezTo>
                  <a:cubicBezTo>
                    <a:pt x="726" y="5638"/>
                    <a:pt x="3947" y="8021"/>
                    <a:pt x="6498" y="8021"/>
                  </a:cubicBezTo>
                  <a:cubicBezTo>
                    <a:pt x="7348" y="8021"/>
                    <a:pt x="8123" y="7756"/>
                    <a:pt x="8707" y="7139"/>
                  </a:cubicBezTo>
                  <a:cubicBezTo>
                    <a:pt x="11009" y="4671"/>
                    <a:pt x="4871" y="1"/>
                    <a:pt x="4871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814511" y="3490991"/>
              <a:ext cx="155801" cy="101007"/>
            </a:xfrm>
            <a:custGeom>
              <a:avLst/>
              <a:gdLst/>
              <a:ahLst/>
              <a:cxnLst/>
              <a:rect l="l" t="t" r="r" b="b"/>
              <a:pathLst>
                <a:path w="12943" h="8391" extrusionOk="0">
                  <a:moveTo>
                    <a:pt x="5805" y="1"/>
                  </a:moveTo>
                  <a:cubicBezTo>
                    <a:pt x="2335" y="968"/>
                    <a:pt x="0" y="4671"/>
                    <a:pt x="0" y="4671"/>
                  </a:cubicBezTo>
                  <a:cubicBezTo>
                    <a:pt x="635" y="5915"/>
                    <a:pt x="3393" y="8391"/>
                    <a:pt x="6251" y="8391"/>
                  </a:cubicBezTo>
                  <a:cubicBezTo>
                    <a:pt x="7301" y="8391"/>
                    <a:pt x="8364" y="8057"/>
                    <a:pt x="9340" y="7206"/>
                  </a:cubicBezTo>
                  <a:cubicBezTo>
                    <a:pt x="12943" y="4037"/>
                    <a:pt x="5805" y="1"/>
                    <a:pt x="5805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2183518" y="3411894"/>
              <a:ext cx="26519" cy="37762"/>
            </a:xfrm>
            <a:custGeom>
              <a:avLst/>
              <a:gdLst/>
              <a:ahLst/>
              <a:cxnLst/>
              <a:rect l="l" t="t" r="r" b="b"/>
              <a:pathLst>
                <a:path w="2203" h="3137" fill="none" extrusionOk="0">
                  <a:moveTo>
                    <a:pt x="1" y="3136"/>
                  </a:moveTo>
                  <a:cubicBezTo>
                    <a:pt x="1168" y="2469"/>
                    <a:pt x="1969" y="1335"/>
                    <a:pt x="2202" y="1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2053827" y="3490991"/>
              <a:ext cx="57431" cy="58237"/>
            </a:xfrm>
            <a:custGeom>
              <a:avLst/>
              <a:gdLst/>
              <a:ahLst/>
              <a:cxnLst/>
              <a:rect l="l" t="t" r="r" b="b"/>
              <a:pathLst>
                <a:path w="4771" h="4838" fill="none" extrusionOk="0">
                  <a:moveTo>
                    <a:pt x="4770" y="1"/>
                  </a:moveTo>
                  <a:cubicBezTo>
                    <a:pt x="4770" y="1"/>
                    <a:pt x="4036" y="4171"/>
                    <a:pt x="0" y="4838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939387" y="3609052"/>
              <a:ext cx="49402" cy="37352"/>
            </a:xfrm>
            <a:custGeom>
              <a:avLst/>
              <a:gdLst/>
              <a:ahLst/>
              <a:cxnLst/>
              <a:rect l="l" t="t" r="r" b="b"/>
              <a:pathLst>
                <a:path w="4104" h="3103" fill="none" extrusionOk="0">
                  <a:moveTo>
                    <a:pt x="4103" y="0"/>
                  </a:moveTo>
                  <a:cubicBezTo>
                    <a:pt x="4103" y="0"/>
                    <a:pt x="2436" y="2402"/>
                    <a:pt x="0" y="3102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" name="Google Shape;1552;p38"/>
          <p:cNvGrpSpPr/>
          <p:nvPr/>
        </p:nvGrpSpPr>
        <p:grpSpPr>
          <a:xfrm>
            <a:off x="7779155" y="1128920"/>
            <a:ext cx="659596" cy="548345"/>
            <a:chOff x="4857150" y="1419910"/>
            <a:chExt cx="659596" cy="548345"/>
          </a:xfrm>
        </p:grpSpPr>
        <p:sp>
          <p:nvSpPr>
            <p:cNvPr id="1553" name="Google Shape;1553;p38"/>
            <p:cNvSpPr/>
            <p:nvPr/>
          </p:nvSpPr>
          <p:spPr>
            <a:xfrm rot="10800000">
              <a:off x="4857153" y="1419910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 txBox="1"/>
            <p:nvPr/>
          </p:nvSpPr>
          <p:spPr>
            <a:xfrm>
              <a:off x="4857150" y="1557875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01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558" name="Google Shape;1558;p38"/>
          <p:cNvGrpSpPr/>
          <p:nvPr/>
        </p:nvGrpSpPr>
        <p:grpSpPr>
          <a:xfrm>
            <a:off x="7779155" y="2058628"/>
            <a:ext cx="659596" cy="548345"/>
            <a:chOff x="4857150" y="2577423"/>
            <a:chExt cx="659596" cy="548345"/>
          </a:xfrm>
        </p:grpSpPr>
        <p:sp>
          <p:nvSpPr>
            <p:cNvPr id="1559" name="Google Shape;1559;p38"/>
            <p:cNvSpPr/>
            <p:nvPr/>
          </p:nvSpPr>
          <p:spPr>
            <a:xfrm rot="10800000">
              <a:off x="4857153" y="2577423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 txBox="1"/>
            <p:nvPr/>
          </p:nvSpPr>
          <p:spPr>
            <a:xfrm>
              <a:off x="4857150" y="2715388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02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1564" name="Google Shape;1564;p38"/>
          <p:cNvGrpSpPr/>
          <p:nvPr/>
        </p:nvGrpSpPr>
        <p:grpSpPr>
          <a:xfrm>
            <a:off x="7779156" y="2947386"/>
            <a:ext cx="659596" cy="548345"/>
            <a:chOff x="4857150" y="3734935"/>
            <a:chExt cx="659596" cy="548345"/>
          </a:xfrm>
        </p:grpSpPr>
        <p:sp>
          <p:nvSpPr>
            <p:cNvPr id="1565" name="Google Shape;1565;p38"/>
            <p:cNvSpPr/>
            <p:nvPr/>
          </p:nvSpPr>
          <p:spPr>
            <a:xfrm rot="10800000">
              <a:off x="4857153" y="3734935"/>
              <a:ext cx="659593" cy="54834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 txBox="1"/>
            <p:nvPr/>
          </p:nvSpPr>
          <p:spPr>
            <a:xfrm>
              <a:off x="4857150" y="3872900"/>
              <a:ext cx="5916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03</a:t>
              </a:r>
              <a:endParaRPr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134" name="Google Shape;273;p29">
            <a:extLst>
              <a:ext uri="{FF2B5EF4-FFF2-40B4-BE49-F238E27FC236}">
                <a16:creationId xmlns:a16="http://schemas.microsoft.com/office/drawing/2014/main" id="{90FDAFF2-4284-4E12-B56F-C9E72934DB53}"/>
              </a:ext>
            </a:extLst>
          </p:cNvPr>
          <p:cNvSpPr txBox="1"/>
          <p:nvPr/>
        </p:nvSpPr>
        <p:spPr>
          <a:xfrm>
            <a:off x="4336494" y="1114284"/>
            <a:ext cx="3302336" cy="56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vi-VN" sz="1800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 Là nguồn năng lượng sạch, thân thiện, ít ô nhiễm môi trường.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35" name="Google Shape;273;p29">
            <a:extLst>
              <a:ext uri="{FF2B5EF4-FFF2-40B4-BE49-F238E27FC236}">
                <a16:creationId xmlns:a16="http://schemas.microsoft.com/office/drawing/2014/main" id="{326AB620-B226-4630-BA4B-F9E03B5EB59F}"/>
              </a:ext>
            </a:extLst>
          </p:cNvPr>
          <p:cNvSpPr txBox="1"/>
          <p:nvPr/>
        </p:nvSpPr>
        <p:spPr>
          <a:xfrm>
            <a:off x="4328949" y="2923066"/>
            <a:ext cx="3315849" cy="5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vi-VN" sz="1800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 Có nhiều ứng dụng hữu ích, giúp tiết kiệm điện năng.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36" name="Google Shape;273;p29">
            <a:extLst>
              <a:ext uri="{FF2B5EF4-FFF2-40B4-BE49-F238E27FC236}">
                <a16:creationId xmlns:a16="http://schemas.microsoft.com/office/drawing/2014/main" id="{0FCF6D42-4943-4639-ABC1-E123B3D0D0F0}"/>
              </a:ext>
            </a:extLst>
          </p:cNvPr>
          <p:cNvSpPr txBox="1"/>
          <p:nvPr/>
        </p:nvSpPr>
        <p:spPr>
          <a:xfrm>
            <a:off x="4312028" y="3794867"/>
            <a:ext cx="3321711" cy="54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vi-VN" sz="1800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Medium  500 italic"/>
                <a:sym typeface="Fira Sans Extra Condensed SemiBold"/>
              </a:rPr>
              <a:t>N</a:t>
            </a:r>
            <a:r>
              <a:rPr lang="en-US" sz="1800" dirty="0" err="1">
                <a:latin typeface="Medium  500 italic"/>
              </a:rPr>
              <a:t>guồn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năng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lượng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lớn</a:t>
            </a:r>
            <a:r>
              <a:rPr lang="en-US" sz="1800" dirty="0">
                <a:latin typeface="Medium  500 italic"/>
              </a:rPr>
              <a:t>, </a:t>
            </a:r>
            <a:r>
              <a:rPr lang="en-US" sz="1800" dirty="0" err="1">
                <a:latin typeface="Medium  500 italic"/>
              </a:rPr>
              <a:t>phong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phú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và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đa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dạng</a:t>
            </a:r>
            <a:r>
              <a:rPr lang="en-US" sz="1800" dirty="0">
                <a:latin typeface="Medium  500 italic"/>
              </a:rPr>
              <a:t>, </a:t>
            </a:r>
            <a:r>
              <a:rPr lang="en-US" sz="1800" dirty="0" err="1">
                <a:latin typeface="Medium  500 italic"/>
              </a:rPr>
              <a:t>không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sợ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cạn</a:t>
            </a:r>
            <a:r>
              <a:rPr lang="en-US" sz="1800" dirty="0">
                <a:latin typeface="Medium  500 italic"/>
              </a:rPr>
              <a:t> </a:t>
            </a:r>
            <a:r>
              <a:rPr lang="en-US" sz="1800" dirty="0" err="1">
                <a:latin typeface="Medium  500 italic"/>
              </a:rPr>
              <a:t>kiệt</a:t>
            </a:r>
            <a:r>
              <a:rPr lang="en-US" sz="1800" dirty="0">
                <a:latin typeface="Medium  500 italic"/>
              </a:rPr>
              <a:t>.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37" name="Google Shape;273;p29">
            <a:extLst>
              <a:ext uri="{FF2B5EF4-FFF2-40B4-BE49-F238E27FC236}">
                <a16:creationId xmlns:a16="http://schemas.microsoft.com/office/drawing/2014/main" id="{D683DC6E-A422-4C4A-9261-E57D7B367673}"/>
              </a:ext>
            </a:extLst>
          </p:cNvPr>
          <p:cNvSpPr txBox="1"/>
          <p:nvPr/>
        </p:nvSpPr>
        <p:spPr>
          <a:xfrm>
            <a:off x="4342462" y="1988458"/>
            <a:ext cx="3302336" cy="749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r"/>
            <a:r>
              <a:rPr lang="vi-VN" sz="1800" dirty="0">
                <a:solidFill>
                  <a:schemeClr val="dk1"/>
                </a:solidFill>
                <a:latin typeface="Medium  500 italic"/>
                <a:sym typeface="Fira Sans Extra Condensed SemiBold"/>
              </a:rPr>
              <a:t>Chi phí nhiên liệu và bảo dưỡng thấp, cũng như độ bền cao hơn gấp đôi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41" name="Google Shape;1030;p33">
            <a:extLst>
              <a:ext uri="{FF2B5EF4-FFF2-40B4-BE49-F238E27FC236}">
                <a16:creationId xmlns:a16="http://schemas.microsoft.com/office/drawing/2014/main" id="{32910849-B1D3-4198-AA7A-DC4D2FD099DE}"/>
              </a:ext>
            </a:extLst>
          </p:cNvPr>
          <p:cNvSpPr/>
          <p:nvPr/>
        </p:nvSpPr>
        <p:spPr>
          <a:xfrm>
            <a:off x="7745336" y="3824386"/>
            <a:ext cx="659237" cy="54834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566;p38">
            <a:extLst>
              <a:ext uri="{FF2B5EF4-FFF2-40B4-BE49-F238E27FC236}">
                <a16:creationId xmlns:a16="http://schemas.microsoft.com/office/drawing/2014/main" id="{9CC308AA-9E4C-4A7A-B6F7-6191D8AD2726}"/>
              </a:ext>
            </a:extLst>
          </p:cNvPr>
          <p:cNvSpPr txBox="1"/>
          <p:nvPr/>
        </p:nvSpPr>
        <p:spPr>
          <a:xfrm>
            <a:off x="7789802" y="3968717"/>
            <a:ext cx="5916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04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45" name="Google Shape;232;p29">
            <a:extLst>
              <a:ext uri="{FF2B5EF4-FFF2-40B4-BE49-F238E27FC236}">
                <a16:creationId xmlns:a16="http://schemas.microsoft.com/office/drawing/2014/main" id="{8543E886-660A-4EB8-A4DC-96B8C9679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965" y="294189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ƯU ĐIỂM CỦA NĂNG LƯỢNG TÁI TẠO</a:t>
            </a:r>
            <a:endParaRPr b="1" dirty="0">
              <a:latin typeface="Medium  500 italic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/>
      <p:bldP spid="137" grpId="0"/>
      <p:bldP spid="141" grpId="0" animBg="1"/>
      <p:bldP spid="142" grpId="0"/>
      <p:bldP spid="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1008;p33">
            <a:extLst>
              <a:ext uri="{FF2B5EF4-FFF2-40B4-BE49-F238E27FC236}">
                <a16:creationId xmlns:a16="http://schemas.microsoft.com/office/drawing/2014/main" id="{39C63768-9F3E-46FB-BB33-C77561609389}"/>
              </a:ext>
            </a:extLst>
          </p:cNvPr>
          <p:cNvCxnSpPr>
            <a:cxnSpLocks/>
          </p:cNvCxnSpPr>
          <p:nvPr/>
        </p:nvCxnSpPr>
        <p:spPr>
          <a:xfrm flipH="1" flipV="1">
            <a:off x="7517999" y="2923113"/>
            <a:ext cx="1684" cy="784758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80" name="Google Shape;1008;p33">
            <a:extLst>
              <a:ext uri="{FF2B5EF4-FFF2-40B4-BE49-F238E27FC236}">
                <a16:creationId xmlns:a16="http://schemas.microsoft.com/office/drawing/2014/main" id="{151A0188-B715-4DFC-85CD-43F7E12D4C18}"/>
              </a:ext>
            </a:extLst>
          </p:cNvPr>
          <p:cNvCxnSpPr>
            <a:cxnSpLocks/>
          </p:cNvCxnSpPr>
          <p:nvPr/>
        </p:nvCxnSpPr>
        <p:spPr>
          <a:xfrm flipH="1" flipV="1">
            <a:off x="1543494" y="1966330"/>
            <a:ext cx="1684" cy="784758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79" name="Google Shape;1008;p33">
            <a:extLst>
              <a:ext uri="{FF2B5EF4-FFF2-40B4-BE49-F238E27FC236}">
                <a16:creationId xmlns:a16="http://schemas.microsoft.com/office/drawing/2014/main" id="{D83AB4FA-8D2A-4872-B781-B4A6A1AE1CD0}"/>
              </a:ext>
            </a:extLst>
          </p:cNvPr>
          <p:cNvCxnSpPr>
            <a:cxnSpLocks/>
          </p:cNvCxnSpPr>
          <p:nvPr/>
        </p:nvCxnSpPr>
        <p:spPr>
          <a:xfrm flipH="1" flipV="1">
            <a:off x="5533148" y="2025340"/>
            <a:ext cx="1684" cy="784758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973" name="Google Shape;973;p33"/>
          <p:cNvCxnSpPr/>
          <p:nvPr/>
        </p:nvCxnSpPr>
        <p:spPr>
          <a:xfrm>
            <a:off x="2071371" y="2883314"/>
            <a:ext cx="49881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76" name="Google Shape;976;p33"/>
          <p:cNvSpPr/>
          <p:nvPr/>
        </p:nvSpPr>
        <p:spPr>
          <a:xfrm>
            <a:off x="4930207" y="2383568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3"/>
          <p:cNvSpPr/>
          <p:nvPr/>
        </p:nvSpPr>
        <p:spPr>
          <a:xfrm>
            <a:off x="972085" y="2383568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1" name="Google Shape;981;p33"/>
          <p:cNvGrpSpPr/>
          <p:nvPr/>
        </p:nvGrpSpPr>
        <p:grpSpPr>
          <a:xfrm>
            <a:off x="1259566" y="2547596"/>
            <a:ext cx="546005" cy="522910"/>
            <a:chOff x="1184900" y="345750"/>
            <a:chExt cx="5224925" cy="5003925"/>
          </a:xfrm>
        </p:grpSpPr>
        <p:sp>
          <p:nvSpPr>
            <p:cNvPr id="982" name="Google Shape;982;p33"/>
            <p:cNvSpPr/>
            <p:nvPr/>
          </p:nvSpPr>
          <p:spPr>
            <a:xfrm>
              <a:off x="4595300" y="761100"/>
              <a:ext cx="1074050" cy="897625"/>
            </a:xfrm>
            <a:custGeom>
              <a:avLst/>
              <a:gdLst/>
              <a:ahLst/>
              <a:cxnLst/>
              <a:rect l="l" t="t" r="r" b="b"/>
              <a:pathLst>
                <a:path w="42962" h="35905" extrusionOk="0">
                  <a:moveTo>
                    <a:pt x="22476" y="6123"/>
                  </a:moveTo>
                  <a:cubicBezTo>
                    <a:pt x="27663" y="6123"/>
                    <a:pt x="32458" y="9548"/>
                    <a:pt x="33893" y="14898"/>
                  </a:cubicBezTo>
                  <a:cubicBezTo>
                    <a:pt x="35589" y="21193"/>
                    <a:pt x="31838" y="27685"/>
                    <a:pt x="25542" y="29381"/>
                  </a:cubicBezTo>
                  <a:cubicBezTo>
                    <a:pt x="24513" y="29657"/>
                    <a:pt x="23479" y="29789"/>
                    <a:pt x="22463" y="29789"/>
                  </a:cubicBezTo>
                  <a:cubicBezTo>
                    <a:pt x="17229" y="29789"/>
                    <a:pt x="12447" y="26296"/>
                    <a:pt x="11026" y="20998"/>
                  </a:cubicBezTo>
                  <a:cubicBezTo>
                    <a:pt x="9037" y="13528"/>
                    <a:pt x="14680" y="6123"/>
                    <a:pt x="22476" y="6123"/>
                  </a:cubicBezTo>
                  <a:close/>
                  <a:moveTo>
                    <a:pt x="22502" y="1"/>
                  </a:moveTo>
                  <a:cubicBezTo>
                    <a:pt x="16291" y="1"/>
                    <a:pt x="10244" y="3224"/>
                    <a:pt x="6916" y="8961"/>
                  </a:cubicBezTo>
                  <a:cubicBezTo>
                    <a:pt x="1" y="20965"/>
                    <a:pt x="8776" y="35905"/>
                    <a:pt x="22443" y="35905"/>
                  </a:cubicBezTo>
                  <a:cubicBezTo>
                    <a:pt x="28576" y="35905"/>
                    <a:pt x="34643" y="32741"/>
                    <a:pt x="38003" y="26934"/>
                  </a:cubicBezTo>
                  <a:cubicBezTo>
                    <a:pt x="42961" y="18323"/>
                    <a:pt x="40026" y="7362"/>
                    <a:pt x="31446" y="2404"/>
                  </a:cubicBezTo>
                  <a:cubicBezTo>
                    <a:pt x="28626" y="774"/>
                    <a:pt x="25545" y="1"/>
                    <a:pt x="22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4387350" y="739600"/>
              <a:ext cx="241425" cy="190900"/>
            </a:xfrm>
            <a:custGeom>
              <a:avLst/>
              <a:gdLst/>
              <a:ahLst/>
              <a:cxnLst/>
              <a:rect l="l" t="t" r="r" b="b"/>
              <a:pathLst>
                <a:path w="9657" h="7636" extrusionOk="0">
                  <a:moveTo>
                    <a:pt x="3528" y="1"/>
                  </a:moveTo>
                  <a:cubicBezTo>
                    <a:pt x="2467" y="1"/>
                    <a:pt x="1421" y="546"/>
                    <a:pt x="849" y="1535"/>
                  </a:cubicBezTo>
                  <a:cubicBezTo>
                    <a:pt x="1" y="3003"/>
                    <a:pt x="490" y="4895"/>
                    <a:pt x="1991" y="5711"/>
                  </a:cubicBezTo>
                  <a:cubicBezTo>
                    <a:pt x="4274" y="6983"/>
                    <a:pt x="4861" y="7635"/>
                    <a:pt x="6166" y="7635"/>
                  </a:cubicBezTo>
                  <a:cubicBezTo>
                    <a:pt x="7210" y="7635"/>
                    <a:pt x="8254" y="7113"/>
                    <a:pt x="8808" y="6135"/>
                  </a:cubicBezTo>
                  <a:cubicBezTo>
                    <a:pt x="9656" y="4667"/>
                    <a:pt x="9167" y="2775"/>
                    <a:pt x="7699" y="1959"/>
                  </a:cubicBezTo>
                  <a:lnTo>
                    <a:pt x="5024" y="394"/>
                  </a:lnTo>
                  <a:cubicBezTo>
                    <a:pt x="4557" y="128"/>
                    <a:pt x="4041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4387350" y="1488475"/>
              <a:ext cx="241425" cy="191250"/>
            </a:xfrm>
            <a:custGeom>
              <a:avLst/>
              <a:gdLst/>
              <a:ahLst/>
              <a:cxnLst/>
              <a:rect l="l" t="t" r="r" b="b"/>
              <a:pathLst>
                <a:path w="9657" h="7650" extrusionOk="0">
                  <a:moveTo>
                    <a:pt x="6172" y="1"/>
                  </a:moveTo>
                  <a:cubicBezTo>
                    <a:pt x="5650" y="1"/>
                    <a:pt x="5120" y="135"/>
                    <a:pt x="4633" y="416"/>
                  </a:cubicBezTo>
                  <a:lnTo>
                    <a:pt x="1991" y="1949"/>
                  </a:lnTo>
                  <a:cubicBezTo>
                    <a:pt x="523" y="2798"/>
                    <a:pt x="1" y="4657"/>
                    <a:pt x="849" y="6125"/>
                  </a:cubicBezTo>
                  <a:cubicBezTo>
                    <a:pt x="1416" y="7106"/>
                    <a:pt x="2448" y="7649"/>
                    <a:pt x="3499" y="7649"/>
                  </a:cubicBezTo>
                  <a:cubicBezTo>
                    <a:pt x="4021" y="7649"/>
                    <a:pt x="4548" y="7515"/>
                    <a:pt x="5024" y="7234"/>
                  </a:cubicBezTo>
                  <a:lnTo>
                    <a:pt x="7699" y="5701"/>
                  </a:lnTo>
                  <a:cubicBezTo>
                    <a:pt x="9167" y="4853"/>
                    <a:pt x="9656" y="2993"/>
                    <a:pt x="8808" y="1525"/>
                  </a:cubicBezTo>
                  <a:cubicBezTo>
                    <a:pt x="8242" y="545"/>
                    <a:pt x="7223" y="1"/>
                    <a:pt x="6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5080525" y="1843825"/>
              <a:ext cx="153350" cy="230000"/>
            </a:xfrm>
            <a:custGeom>
              <a:avLst/>
              <a:gdLst/>
              <a:ahLst/>
              <a:cxnLst/>
              <a:rect l="l" t="t" r="r" b="b"/>
              <a:pathLst>
                <a:path w="6134" h="9200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6133"/>
                  </a:lnTo>
                  <a:cubicBezTo>
                    <a:pt x="1" y="7829"/>
                    <a:pt x="1371" y="9199"/>
                    <a:pt x="3067" y="9199"/>
                  </a:cubicBezTo>
                  <a:cubicBezTo>
                    <a:pt x="4763" y="9199"/>
                    <a:pt x="6133" y="7829"/>
                    <a:pt x="6133" y="6133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5684825" y="1488475"/>
              <a:ext cx="241400" cy="191450"/>
            </a:xfrm>
            <a:custGeom>
              <a:avLst/>
              <a:gdLst/>
              <a:ahLst/>
              <a:cxnLst/>
              <a:rect l="l" t="t" r="r" b="b"/>
              <a:pathLst>
                <a:path w="9656" h="7658" extrusionOk="0">
                  <a:moveTo>
                    <a:pt x="3499" y="1"/>
                  </a:moveTo>
                  <a:cubicBezTo>
                    <a:pt x="2448" y="1"/>
                    <a:pt x="1415" y="545"/>
                    <a:pt x="848" y="1525"/>
                  </a:cubicBezTo>
                  <a:cubicBezTo>
                    <a:pt x="0" y="2993"/>
                    <a:pt x="489" y="4885"/>
                    <a:pt x="1990" y="5701"/>
                  </a:cubicBezTo>
                  <a:cubicBezTo>
                    <a:pt x="4273" y="6973"/>
                    <a:pt x="4860" y="7658"/>
                    <a:pt x="6165" y="7658"/>
                  </a:cubicBezTo>
                  <a:cubicBezTo>
                    <a:pt x="7209" y="7658"/>
                    <a:pt x="8253" y="7103"/>
                    <a:pt x="8807" y="6125"/>
                  </a:cubicBezTo>
                  <a:cubicBezTo>
                    <a:pt x="9656" y="4657"/>
                    <a:pt x="9166" y="2798"/>
                    <a:pt x="7698" y="1949"/>
                  </a:cubicBezTo>
                  <a:lnTo>
                    <a:pt x="5024" y="416"/>
                  </a:lnTo>
                  <a:cubicBezTo>
                    <a:pt x="4547" y="135"/>
                    <a:pt x="4021" y="1"/>
                    <a:pt x="3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5684825" y="739600"/>
              <a:ext cx="241400" cy="191500"/>
            </a:xfrm>
            <a:custGeom>
              <a:avLst/>
              <a:gdLst/>
              <a:ahLst/>
              <a:cxnLst/>
              <a:rect l="l" t="t" r="r" b="b"/>
              <a:pathLst>
                <a:path w="9656" h="7660" extrusionOk="0">
                  <a:moveTo>
                    <a:pt x="6143" y="1"/>
                  </a:moveTo>
                  <a:cubicBezTo>
                    <a:pt x="5630" y="1"/>
                    <a:pt x="5110" y="128"/>
                    <a:pt x="4632" y="394"/>
                  </a:cubicBezTo>
                  <a:lnTo>
                    <a:pt x="1990" y="1959"/>
                  </a:lnTo>
                  <a:cubicBezTo>
                    <a:pt x="522" y="2775"/>
                    <a:pt x="0" y="4667"/>
                    <a:pt x="848" y="6135"/>
                  </a:cubicBezTo>
                  <a:cubicBezTo>
                    <a:pt x="1415" y="7116"/>
                    <a:pt x="2448" y="7659"/>
                    <a:pt x="3499" y="7659"/>
                  </a:cubicBezTo>
                  <a:cubicBezTo>
                    <a:pt x="4021" y="7659"/>
                    <a:pt x="4547" y="7525"/>
                    <a:pt x="5024" y="7244"/>
                  </a:cubicBezTo>
                  <a:lnTo>
                    <a:pt x="7698" y="5711"/>
                  </a:lnTo>
                  <a:cubicBezTo>
                    <a:pt x="9166" y="4863"/>
                    <a:pt x="9656" y="3003"/>
                    <a:pt x="8807" y="1535"/>
                  </a:cubicBezTo>
                  <a:cubicBezTo>
                    <a:pt x="8236" y="546"/>
                    <a:pt x="7204" y="1"/>
                    <a:pt x="6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5080525" y="345750"/>
              <a:ext cx="153350" cy="230000"/>
            </a:xfrm>
            <a:custGeom>
              <a:avLst/>
              <a:gdLst/>
              <a:ahLst/>
              <a:cxnLst/>
              <a:rect l="l" t="t" r="r" b="b"/>
              <a:pathLst>
                <a:path w="6134" h="9200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6133"/>
                  </a:lnTo>
                  <a:cubicBezTo>
                    <a:pt x="1" y="7830"/>
                    <a:pt x="1371" y="9200"/>
                    <a:pt x="3067" y="9200"/>
                  </a:cubicBezTo>
                  <a:cubicBezTo>
                    <a:pt x="4763" y="9200"/>
                    <a:pt x="6133" y="7830"/>
                    <a:pt x="6133" y="6133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5062600" y="4411400"/>
              <a:ext cx="402050" cy="637625"/>
            </a:xfrm>
            <a:custGeom>
              <a:avLst/>
              <a:gdLst/>
              <a:ahLst/>
              <a:cxnLst/>
              <a:rect l="l" t="t" r="r" b="b"/>
              <a:pathLst>
                <a:path w="16082" h="25505" extrusionOk="0">
                  <a:moveTo>
                    <a:pt x="8958" y="0"/>
                  </a:moveTo>
                  <a:cubicBezTo>
                    <a:pt x="7877" y="0"/>
                    <a:pt x="6824" y="585"/>
                    <a:pt x="6263" y="1616"/>
                  </a:cubicBezTo>
                  <a:lnTo>
                    <a:pt x="1077" y="11304"/>
                  </a:lnTo>
                  <a:cubicBezTo>
                    <a:pt x="0" y="13326"/>
                    <a:pt x="1468" y="15805"/>
                    <a:pt x="3784" y="15805"/>
                  </a:cubicBezTo>
                  <a:lnTo>
                    <a:pt x="7209" y="15805"/>
                  </a:lnTo>
                  <a:lnTo>
                    <a:pt x="4436" y="20992"/>
                  </a:lnTo>
                  <a:cubicBezTo>
                    <a:pt x="3621" y="22493"/>
                    <a:pt x="4175" y="24352"/>
                    <a:pt x="5676" y="25135"/>
                  </a:cubicBezTo>
                  <a:cubicBezTo>
                    <a:pt x="6139" y="25386"/>
                    <a:pt x="6632" y="25504"/>
                    <a:pt x="7118" y="25504"/>
                  </a:cubicBezTo>
                  <a:cubicBezTo>
                    <a:pt x="8207" y="25504"/>
                    <a:pt x="9255" y="24910"/>
                    <a:pt x="9819" y="23895"/>
                  </a:cubicBezTo>
                  <a:lnTo>
                    <a:pt x="15005" y="14207"/>
                  </a:lnTo>
                  <a:cubicBezTo>
                    <a:pt x="16082" y="12152"/>
                    <a:pt x="14614" y="9706"/>
                    <a:pt x="12298" y="9706"/>
                  </a:cubicBezTo>
                  <a:lnTo>
                    <a:pt x="8873" y="9706"/>
                  </a:lnTo>
                  <a:lnTo>
                    <a:pt x="11678" y="4519"/>
                  </a:lnTo>
                  <a:cubicBezTo>
                    <a:pt x="12461" y="3018"/>
                    <a:pt x="11906" y="1159"/>
                    <a:pt x="10406" y="376"/>
                  </a:cubicBezTo>
                  <a:cubicBezTo>
                    <a:pt x="9947" y="121"/>
                    <a:pt x="9449" y="0"/>
                    <a:pt x="8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1184900" y="1483375"/>
              <a:ext cx="5224925" cy="3866300"/>
            </a:xfrm>
            <a:custGeom>
              <a:avLst/>
              <a:gdLst/>
              <a:ahLst/>
              <a:cxnLst/>
              <a:rect l="l" t="t" r="r" b="b"/>
              <a:pathLst>
                <a:path w="208997" h="154652" extrusionOk="0">
                  <a:moveTo>
                    <a:pt x="48245" y="6133"/>
                  </a:moveTo>
                  <a:lnTo>
                    <a:pt x="46745" y="23813"/>
                  </a:lnTo>
                  <a:lnTo>
                    <a:pt x="24824" y="23813"/>
                  </a:lnTo>
                  <a:lnTo>
                    <a:pt x="29359" y="6133"/>
                  </a:lnTo>
                  <a:close/>
                  <a:moveTo>
                    <a:pt x="73395" y="6133"/>
                  </a:moveTo>
                  <a:lnTo>
                    <a:pt x="74896" y="23813"/>
                  </a:lnTo>
                  <a:lnTo>
                    <a:pt x="52877" y="23813"/>
                  </a:lnTo>
                  <a:lnTo>
                    <a:pt x="54411" y="6133"/>
                  </a:lnTo>
                  <a:close/>
                  <a:moveTo>
                    <a:pt x="98415" y="6133"/>
                  </a:moveTo>
                  <a:lnTo>
                    <a:pt x="102949" y="23813"/>
                  </a:lnTo>
                  <a:lnTo>
                    <a:pt x="81028" y="23813"/>
                  </a:lnTo>
                  <a:lnTo>
                    <a:pt x="79528" y="6133"/>
                  </a:lnTo>
                  <a:close/>
                  <a:moveTo>
                    <a:pt x="46223" y="29913"/>
                  </a:moveTo>
                  <a:lnTo>
                    <a:pt x="44722" y="47593"/>
                  </a:lnTo>
                  <a:lnTo>
                    <a:pt x="18757" y="47593"/>
                  </a:lnTo>
                  <a:lnTo>
                    <a:pt x="23259" y="29913"/>
                  </a:lnTo>
                  <a:close/>
                  <a:moveTo>
                    <a:pt x="75418" y="29913"/>
                  </a:moveTo>
                  <a:lnTo>
                    <a:pt x="76918" y="47593"/>
                  </a:lnTo>
                  <a:lnTo>
                    <a:pt x="50855" y="47593"/>
                  </a:lnTo>
                  <a:lnTo>
                    <a:pt x="52356" y="29913"/>
                  </a:lnTo>
                  <a:close/>
                  <a:moveTo>
                    <a:pt x="104515" y="29913"/>
                  </a:moveTo>
                  <a:lnTo>
                    <a:pt x="109049" y="47593"/>
                  </a:lnTo>
                  <a:lnTo>
                    <a:pt x="83051" y="47593"/>
                  </a:lnTo>
                  <a:lnTo>
                    <a:pt x="81550" y="29913"/>
                  </a:lnTo>
                  <a:close/>
                  <a:moveTo>
                    <a:pt x="44201" y="53725"/>
                  </a:moveTo>
                  <a:lnTo>
                    <a:pt x="42700" y="71373"/>
                  </a:lnTo>
                  <a:lnTo>
                    <a:pt x="12657" y="71373"/>
                  </a:lnTo>
                  <a:lnTo>
                    <a:pt x="17191" y="53725"/>
                  </a:lnTo>
                  <a:close/>
                  <a:moveTo>
                    <a:pt x="77440" y="53725"/>
                  </a:moveTo>
                  <a:lnTo>
                    <a:pt x="78941" y="71373"/>
                  </a:lnTo>
                  <a:lnTo>
                    <a:pt x="48833" y="71373"/>
                  </a:lnTo>
                  <a:lnTo>
                    <a:pt x="50333" y="53725"/>
                  </a:lnTo>
                  <a:close/>
                  <a:moveTo>
                    <a:pt x="110615" y="53693"/>
                  </a:moveTo>
                  <a:lnTo>
                    <a:pt x="115116" y="71373"/>
                  </a:lnTo>
                  <a:lnTo>
                    <a:pt x="85106" y="71373"/>
                  </a:lnTo>
                  <a:lnTo>
                    <a:pt x="83573" y="53693"/>
                  </a:lnTo>
                  <a:close/>
                  <a:moveTo>
                    <a:pt x="136123" y="68437"/>
                  </a:moveTo>
                  <a:cubicBezTo>
                    <a:pt x="136711" y="68437"/>
                    <a:pt x="137200" y="68926"/>
                    <a:pt x="137200" y="69546"/>
                  </a:cubicBezTo>
                  <a:lnTo>
                    <a:pt x="137200" y="77147"/>
                  </a:lnTo>
                  <a:cubicBezTo>
                    <a:pt x="133416" y="77603"/>
                    <a:pt x="130480" y="80833"/>
                    <a:pt x="130480" y="84714"/>
                  </a:cubicBezTo>
                  <a:lnTo>
                    <a:pt x="130480" y="91923"/>
                  </a:lnTo>
                  <a:lnTo>
                    <a:pt x="126696" y="91923"/>
                  </a:lnTo>
                  <a:lnTo>
                    <a:pt x="120694" y="68437"/>
                  </a:lnTo>
                  <a:close/>
                  <a:moveTo>
                    <a:pt x="142419" y="83214"/>
                  </a:moveTo>
                  <a:cubicBezTo>
                    <a:pt x="143234" y="83214"/>
                    <a:pt x="143920" y="83866"/>
                    <a:pt x="143920" y="84714"/>
                  </a:cubicBezTo>
                  <a:lnTo>
                    <a:pt x="143920" y="91923"/>
                  </a:lnTo>
                  <a:lnTo>
                    <a:pt x="136613" y="91923"/>
                  </a:lnTo>
                  <a:lnTo>
                    <a:pt x="136613" y="84714"/>
                  </a:lnTo>
                  <a:cubicBezTo>
                    <a:pt x="136613" y="83899"/>
                    <a:pt x="137298" y="83214"/>
                    <a:pt x="138113" y="83214"/>
                  </a:cubicBezTo>
                  <a:close/>
                  <a:moveTo>
                    <a:pt x="177714" y="45668"/>
                  </a:moveTo>
                  <a:cubicBezTo>
                    <a:pt x="180617" y="45668"/>
                    <a:pt x="182965" y="48050"/>
                    <a:pt x="182965" y="50953"/>
                  </a:cubicBezTo>
                  <a:lnTo>
                    <a:pt x="182965" y="77147"/>
                  </a:lnTo>
                  <a:cubicBezTo>
                    <a:pt x="179214" y="77603"/>
                    <a:pt x="176246" y="80833"/>
                    <a:pt x="176246" y="84714"/>
                  </a:cubicBezTo>
                  <a:lnTo>
                    <a:pt x="176246" y="91923"/>
                  </a:lnTo>
                  <a:lnTo>
                    <a:pt x="150052" y="91923"/>
                  </a:lnTo>
                  <a:lnTo>
                    <a:pt x="150052" y="84714"/>
                  </a:lnTo>
                  <a:cubicBezTo>
                    <a:pt x="150052" y="80833"/>
                    <a:pt x="147116" y="77603"/>
                    <a:pt x="143332" y="77147"/>
                  </a:cubicBezTo>
                  <a:lnTo>
                    <a:pt x="143332" y="69546"/>
                  </a:lnTo>
                  <a:cubicBezTo>
                    <a:pt x="143332" y="65566"/>
                    <a:pt x="140103" y="62304"/>
                    <a:pt x="136123" y="62304"/>
                  </a:cubicBezTo>
                  <a:lnTo>
                    <a:pt x="119128" y="62304"/>
                  </a:lnTo>
                  <a:lnTo>
                    <a:pt x="114855" y="45668"/>
                  </a:lnTo>
                  <a:close/>
                  <a:moveTo>
                    <a:pt x="188185" y="83214"/>
                  </a:moveTo>
                  <a:cubicBezTo>
                    <a:pt x="189000" y="83214"/>
                    <a:pt x="189685" y="83899"/>
                    <a:pt x="189685" y="84714"/>
                  </a:cubicBezTo>
                  <a:lnTo>
                    <a:pt x="189685" y="91923"/>
                  </a:lnTo>
                  <a:lnTo>
                    <a:pt x="182378" y="91923"/>
                  </a:lnTo>
                  <a:lnTo>
                    <a:pt x="182378" y="84714"/>
                  </a:lnTo>
                  <a:cubicBezTo>
                    <a:pt x="182378" y="83899"/>
                    <a:pt x="183063" y="83214"/>
                    <a:pt x="183879" y="83214"/>
                  </a:cubicBezTo>
                  <a:close/>
                  <a:moveTo>
                    <a:pt x="42178" y="77505"/>
                  </a:moveTo>
                  <a:lnTo>
                    <a:pt x="40678" y="95185"/>
                  </a:lnTo>
                  <a:lnTo>
                    <a:pt x="6557" y="95185"/>
                  </a:lnTo>
                  <a:lnTo>
                    <a:pt x="11091" y="77505"/>
                  </a:lnTo>
                  <a:close/>
                  <a:moveTo>
                    <a:pt x="79463" y="77505"/>
                  </a:moveTo>
                  <a:lnTo>
                    <a:pt x="80996" y="95185"/>
                  </a:lnTo>
                  <a:lnTo>
                    <a:pt x="46810" y="95185"/>
                  </a:lnTo>
                  <a:lnTo>
                    <a:pt x="48311" y="77505"/>
                  </a:lnTo>
                  <a:close/>
                  <a:moveTo>
                    <a:pt x="116682" y="77505"/>
                  </a:moveTo>
                  <a:lnTo>
                    <a:pt x="121216" y="95185"/>
                  </a:lnTo>
                  <a:lnTo>
                    <a:pt x="87128" y="95185"/>
                  </a:lnTo>
                  <a:lnTo>
                    <a:pt x="85595" y="77505"/>
                  </a:lnTo>
                  <a:close/>
                  <a:moveTo>
                    <a:pt x="202864" y="98023"/>
                  </a:moveTo>
                  <a:lnTo>
                    <a:pt x="202864" y="105102"/>
                  </a:lnTo>
                  <a:lnTo>
                    <a:pt x="123434" y="105102"/>
                  </a:lnTo>
                  <a:lnTo>
                    <a:pt x="123434" y="101155"/>
                  </a:lnTo>
                  <a:cubicBezTo>
                    <a:pt x="124609" y="100894"/>
                    <a:pt x="125652" y="100209"/>
                    <a:pt x="126435" y="99230"/>
                  </a:cubicBezTo>
                  <a:cubicBezTo>
                    <a:pt x="126729" y="98871"/>
                    <a:pt x="126957" y="98447"/>
                    <a:pt x="127120" y="98023"/>
                  </a:cubicBezTo>
                  <a:close/>
                  <a:moveTo>
                    <a:pt x="101024" y="101285"/>
                  </a:moveTo>
                  <a:lnTo>
                    <a:pt x="101024" y="148519"/>
                  </a:lnTo>
                  <a:lnTo>
                    <a:pt x="94664" y="148519"/>
                  </a:lnTo>
                  <a:lnTo>
                    <a:pt x="94664" y="101285"/>
                  </a:lnTo>
                  <a:close/>
                  <a:moveTo>
                    <a:pt x="29032" y="1"/>
                  </a:moveTo>
                  <a:cubicBezTo>
                    <a:pt x="26423" y="1"/>
                    <a:pt x="24139" y="1762"/>
                    <a:pt x="23487" y="4306"/>
                  </a:cubicBezTo>
                  <a:lnTo>
                    <a:pt x="392" y="94631"/>
                  </a:lnTo>
                  <a:cubicBezTo>
                    <a:pt x="1" y="96262"/>
                    <a:pt x="327" y="97925"/>
                    <a:pt x="1338" y="99230"/>
                  </a:cubicBezTo>
                  <a:cubicBezTo>
                    <a:pt x="2382" y="100535"/>
                    <a:pt x="3915" y="101285"/>
                    <a:pt x="5579" y="101285"/>
                  </a:cubicBezTo>
                  <a:lnTo>
                    <a:pt x="17844" y="101285"/>
                  </a:lnTo>
                  <a:lnTo>
                    <a:pt x="17844" y="124119"/>
                  </a:lnTo>
                  <a:cubicBezTo>
                    <a:pt x="17844" y="125815"/>
                    <a:pt x="19214" y="127185"/>
                    <a:pt x="20877" y="127185"/>
                  </a:cubicBezTo>
                  <a:cubicBezTo>
                    <a:pt x="22574" y="127185"/>
                    <a:pt x="23944" y="125815"/>
                    <a:pt x="23944" y="124119"/>
                  </a:cubicBezTo>
                  <a:lnTo>
                    <a:pt x="23944" y="101285"/>
                  </a:lnTo>
                  <a:lnTo>
                    <a:pt x="30305" y="101285"/>
                  </a:lnTo>
                  <a:lnTo>
                    <a:pt x="30305" y="148519"/>
                  </a:lnTo>
                  <a:lnTo>
                    <a:pt x="23944" y="148519"/>
                  </a:lnTo>
                  <a:lnTo>
                    <a:pt x="23944" y="138407"/>
                  </a:lnTo>
                  <a:cubicBezTo>
                    <a:pt x="23944" y="136710"/>
                    <a:pt x="22574" y="135340"/>
                    <a:pt x="20877" y="135340"/>
                  </a:cubicBezTo>
                  <a:cubicBezTo>
                    <a:pt x="19214" y="135340"/>
                    <a:pt x="17844" y="136710"/>
                    <a:pt x="17844" y="138407"/>
                  </a:cubicBezTo>
                  <a:lnTo>
                    <a:pt x="17844" y="150345"/>
                  </a:lnTo>
                  <a:cubicBezTo>
                    <a:pt x="17844" y="152727"/>
                    <a:pt x="19768" y="154651"/>
                    <a:pt x="22150" y="154651"/>
                  </a:cubicBezTo>
                  <a:lnTo>
                    <a:pt x="32131" y="154651"/>
                  </a:lnTo>
                  <a:cubicBezTo>
                    <a:pt x="34480" y="154651"/>
                    <a:pt x="36437" y="152727"/>
                    <a:pt x="36437" y="150345"/>
                  </a:cubicBezTo>
                  <a:lnTo>
                    <a:pt x="36437" y="101285"/>
                  </a:lnTo>
                  <a:lnTo>
                    <a:pt x="88564" y="101285"/>
                  </a:lnTo>
                  <a:lnTo>
                    <a:pt x="88564" y="150345"/>
                  </a:lnTo>
                  <a:cubicBezTo>
                    <a:pt x="88564" y="152727"/>
                    <a:pt x="90488" y="154651"/>
                    <a:pt x="92869" y="154651"/>
                  </a:cubicBezTo>
                  <a:lnTo>
                    <a:pt x="102851" y="154651"/>
                  </a:lnTo>
                  <a:cubicBezTo>
                    <a:pt x="105200" y="154651"/>
                    <a:pt x="107157" y="152727"/>
                    <a:pt x="107157" y="150345"/>
                  </a:cubicBezTo>
                  <a:lnTo>
                    <a:pt x="107157" y="101285"/>
                  </a:lnTo>
                  <a:lnTo>
                    <a:pt x="117302" y="101285"/>
                  </a:lnTo>
                  <a:lnTo>
                    <a:pt x="117302" y="105982"/>
                  </a:lnTo>
                  <a:cubicBezTo>
                    <a:pt x="117302" y="108853"/>
                    <a:pt x="119650" y="111202"/>
                    <a:pt x="122553" y="111202"/>
                  </a:cubicBezTo>
                  <a:lnTo>
                    <a:pt x="125489" y="111202"/>
                  </a:lnTo>
                  <a:lnTo>
                    <a:pt x="125489" y="149400"/>
                  </a:lnTo>
                  <a:cubicBezTo>
                    <a:pt x="125489" y="152303"/>
                    <a:pt x="127838" y="154651"/>
                    <a:pt x="130741" y="154651"/>
                  </a:cubicBezTo>
                  <a:lnTo>
                    <a:pt x="195557" y="154651"/>
                  </a:lnTo>
                  <a:cubicBezTo>
                    <a:pt x="198460" y="154651"/>
                    <a:pt x="200809" y="152303"/>
                    <a:pt x="200809" y="149400"/>
                  </a:cubicBezTo>
                  <a:lnTo>
                    <a:pt x="200809" y="138929"/>
                  </a:lnTo>
                  <a:cubicBezTo>
                    <a:pt x="200809" y="137232"/>
                    <a:pt x="199439" y="135862"/>
                    <a:pt x="197742" y="135862"/>
                  </a:cubicBezTo>
                  <a:cubicBezTo>
                    <a:pt x="196046" y="135862"/>
                    <a:pt x="194676" y="137232"/>
                    <a:pt x="194676" y="138929"/>
                  </a:cubicBezTo>
                  <a:lnTo>
                    <a:pt x="194676" y="148519"/>
                  </a:lnTo>
                  <a:lnTo>
                    <a:pt x="131622" y="148519"/>
                  </a:lnTo>
                  <a:lnTo>
                    <a:pt x="131622" y="111202"/>
                  </a:lnTo>
                  <a:lnTo>
                    <a:pt x="194676" y="111202"/>
                  </a:lnTo>
                  <a:lnTo>
                    <a:pt x="194676" y="124641"/>
                  </a:lnTo>
                  <a:cubicBezTo>
                    <a:pt x="194676" y="126337"/>
                    <a:pt x="196046" y="127707"/>
                    <a:pt x="197742" y="127707"/>
                  </a:cubicBezTo>
                  <a:cubicBezTo>
                    <a:pt x="199439" y="127707"/>
                    <a:pt x="200809" y="126337"/>
                    <a:pt x="200809" y="124641"/>
                  </a:cubicBezTo>
                  <a:lnTo>
                    <a:pt x="200809" y="111202"/>
                  </a:lnTo>
                  <a:lnTo>
                    <a:pt x="203744" y="111202"/>
                  </a:lnTo>
                  <a:cubicBezTo>
                    <a:pt x="206648" y="111202"/>
                    <a:pt x="208996" y="108853"/>
                    <a:pt x="208996" y="105982"/>
                  </a:cubicBezTo>
                  <a:lnTo>
                    <a:pt x="208996" y="97142"/>
                  </a:lnTo>
                  <a:cubicBezTo>
                    <a:pt x="208996" y="94272"/>
                    <a:pt x="206648" y="91923"/>
                    <a:pt x="203777" y="91923"/>
                  </a:cubicBezTo>
                  <a:lnTo>
                    <a:pt x="195818" y="91923"/>
                  </a:lnTo>
                  <a:lnTo>
                    <a:pt x="195818" y="84714"/>
                  </a:lnTo>
                  <a:cubicBezTo>
                    <a:pt x="195818" y="80833"/>
                    <a:pt x="192882" y="77603"/>
                    <a:pt x="189098" y="77147"/>
                  </a:cubicBezTo>
                  <a:lnTo>
                    <a:pt x="189098" y="50920"/>
                  </a:lnTo>
                  <a:cubicBezTo>
                    <a:pt x="189098" y="44657"/>
                    <a:pt x="183977" y="39568"/>
                    <a:pt x="177714" y="39568"/>
                  </a:cubicBezTo>
                  <a:lnTo>
                    <a:pt x="113289" y="39568"/>
                  </a:lnTo>
                  <a:lnTo>
                    <a:pt x="104286" y="4306"/>
                  </a:lnTo>
                  <a:cubicBezTo>
                    <a:pt x="103634" y="1762"/>
                    <a:pt x="101351" y="1"/>
                    <a:pt x="98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991" name="Google Shape;991;p33"/>
          <p:cNvGrpSpPr/>
          <p:nvPr/>
        </p:nvGrpSpPr>
        <p:grpSpPr>
          <a:xfrm>
            <a:off x="5235764" y="2557040"/>
            <a:ext cx="546094" cy="504022"/>
            <a:chOff x="1162075" y="413025"/>
            <a:chExt cx="5276275" cy="4869775"/>
          </a:xfrm>
        </p:grpSpPr>
        <p:sp>
          <p:nvSpPr>
            <p:cNvPr id="992" name="Google Shape;992;p33"/>
            <p:cNvSpPr/>
            <p:nvPr/>
          </p:nvSpPr>
          <p:spPr>
            <a:xfrm>
              <a:off x="2236075" y="4145150"/>
              <a:ext cx="650800" cy="523575"/>
            </a:xfrm>
            <a:custGeom>
              <a:avLst/>
              <a:gdLst/>
              <a:ahLst/>
              <a:cxnLst/>
              <a:rect l="l" t="t" r="r" b="b"/>
              <a:pathLst>
                <a:path w="26032" h="20943" extrusionOk="0">
                  <a:moveTo>
                    <a:pt x="19931" y="6101"/>
                  </a:moveTo>
                  <a:lnTo>
                    <a:pt x="19931" y="14810"/>
                  </a:lnTo>
                  <a:lnTo>
                    <a:pt x="6101" y="14810"/>
                  </a:lnTo>
                  <a:lnTo>
                    <a:pt x="6101" y="6101"/>
                  </a:lnTo>
                  <a:close/>
                  <a:moveTo>
                    <a:pt x="5122" y="1"/>
                  </a:moveTo>
                  <a:cubicBezTo>
                    <a:pt x="2284" y="1"/>
                    <a:pt x="1" y="2284"/>
                    <a:pt x="1" y="5122"/>
                  </a:cubicBezTo>
                  <a:lnTo>
                    <a:pt x="1" y="15821"/>
                  </a:lnTo>
                  <a:cubicBezTo>
                    <a:pt x="1" y="18627"/>
                    <a:pt x="2284" y="20943"/>
                    <a:pt x="5122" y="20943"/>
                  </a:cubicBezTo>
                  <a:lnTo>
                    <a:pt x="20910" y="20943"/>
                  </a:lnTo>
                  <a:cubicBezTo>
                    <a:pt x="23748" y="20943"/>
                    <a:pt x="26031" y="18627"/>
                    <a:pt x="26031" y="15821"/>
                  </a:cubicBezTo>
                  <a:lnTo>
                    <a:pt x="26031" y="5122"/>
                  </a:lnTo>
                  <a:cubicBezTo>
                    <a:pt x="26031" y="2284"/>
                    <a:pt x="23748" y="1"/>
                    <a:pt x="20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4713550" y="4145150"/>
              <a:ext cx="650800" cy="523575"/>
            </a:xfrm>
            <a:custGeom>
              <a:avLst/>
              <a:gdLst/>
              <a:ahLst/>
              <a:cxnLst/>
              <a:rect l="l" t="t" r="r" b="b"/>
              <a:pathLst>
                <a:path w="26032" h="20943" extrusionOk="0">
                  <a:moveTo>
                    <a:pt x="19932" y="6101"/>
                  </a:moveTo>
                  <a:lnTo>
                    <a:pt x="19932" y="14810"/>
                  </a:lnTo>
                  <a:lnTo>
                    <a:pt x="6101" y="14810"/>
                  </a:lnTo>
                  <a:lnTo>
                    <a:pt x="6101" y="6101"/>
                  </a:lnTo>
                  <a:close/>
                  <a:moveTo>
                    <a:pt x="5122" y="1"/>
                  </a:moveTo>
                  <a:cubicBezTo>
                    <a:pt x="2284" y="1"/>
                    <a:pt x="1" y="2284"/>
                    <a:pt x="1" y="5122"/>
                  </a:cubicBezTo>
                  <a:lnTo>
                    <a:pt x="1" y="15821"/>
                  </a:lnTo>
                  <a:cubicBezTo>
                    <a:pt x="1" y="18627"/>
                    <a:pt x="2284" y="20943"/>
                    <a:pt x="5122" y="20943"/>
                  </a:cubicBezTo>
                  <a:lnTo>
                    <a:pt x="20910" y="20943"/>
                  </a:lnTo>
                  <a:cubicBezTo>
                    <a:pt x="23748" y="20943"/>
                    <a:pt x="26031" y="18627"/>
                    <a:pt x="26031" y="15821"/>
                  </a:cubicBezTo>
                  <a:lnTo>
                    <a:pt x="26031" y="5122"/>
                  </a:lnTo>
                  <a:cubicBezTo>
                    <a:pt x="26031" y="2284"/>
                    <a:pt x="23748" y="1"/>
                    <a:pt x="20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1162075" y="1772475"/>
              <a:ext cx="5276275" cy="3510325"/>
            </a:xfrm>
            <a:custGeom>
              <a:avLst/>
              <a:gdLst/>
              <a:ahLst/>
              <a:cxnLst/>
              <a:rect l="l" t="t" r="r" b="b"/>
              <a:pathLst>
                <a:path w="211051" h="140413" extrusionOk="0">
                  <a:moveTo>
                    <a:pt x="124380" y="19328"/>
                  </a:moveTo>
                  <a:lnTo>
                    <a:pt x="123434" y="25852"/>
                  </a:lnTo>
                  <a:lnTo>
                    <a:pt x="107189" y="25852"/>
                  </a:lnTo>
                  <a:lnTo>
                    <a:pt x="110125" y="19328"/>
                  </a:lnTo>
                  <a:close/>
                  <a:moveTo>
                    <a:pt x="145126" y="19328"/>
                  </a:moveTo>
                  <a:lnTo>
                    <a:pt x="146072" y="25852"/>
                  </a:lnTo>
                  <a:lnTo>
                    <a:pt x="129599" y="25852"/>
                  </a:lnTo>
                  <a:lnTo>
                    <a:pt x="130578" y="19328"/>
                  </a:lnTo>
                  <a:close/>
                  <a:moveTo>
                    <a:pt x="165579" y="19328"/>
                  </a:moveTo>
                  <a:lnTo>
                    <a:pt x="168482" y="25852"/>
                  </a:lnTo>
                  <a:lnTo>
                    <a:pt x="152270" y="25852"/>
                  </a:lnTo>
                  <a:lnTo>
                    <a:pt x="151291" y="19328"/>
                  </a:lnTo>
                  <a:close/>
                  <a:moveTo>
                    <a:pt x="122521" y="31984"/>
                  </a:moveTo>
                  <a:lnTo>
                    <a:pt x="121542" y="38475"/>
                  </a:lnTo>
                  <a:lnTo>
                    <a:pt x="101546" y="38475"/>
                  </a:lnTo>
                  <a:lnTo>
                    <a:pt x="104449" y="31984"/>
                  </a:lnTo>
                  <a:close/>
                  <a:moveTo>
                    <a:pt x="146985" y="31984"/>
                  </a:moveTo>
                  <a:lnTo>
                    <a:pt x="147964" y="38475"/>
                  </a:lnTo>
                  <a:lnTo>
                    <a:pt x="127707" y="38475"/>
                  </a:lnTo>
                  <a:lnTo>
                    <a:pt x="128686" y="31984"/>
                  </a:lnTo>
                  <a:close/>
                  <a:moveTo>
                    <a:pt x="171222" y="31984"/>
                  </a:moveTo>
                  <a:lnTo>
                    <a:pt x="174158" y="38475"/>
                  </a:lnTo>
                  <a:lnTo>
                    <a:pt x="154162" y="38475"/>
                  </a:lnTo>
                  <a:lnTo>
                    <a:pt x="153183" y="31984"/>
                  </a:lnTo>
                  <a:close/>
                  <a:moveTo>
                    <a:pt x="53823" y="29701"/>
                  </a:moveTo>
                  <a:cubicBezTo>
                    <a:pt x="56955" y="29701"/>
                    <a:pt x="59499" y="32245"/>
                    <a:pt x="59499" y="35377"/>
                  </a:cubicBezTo>
                  <a:lnTo>
                    <a:pt x="59499" y="46891"/>
                  </a:lnTo>
                  <a:lnTo>
                    <a:pt x="48180" y="46891"/>
                  </a:lnTo>
                  <a:lnTo>
                    <a:pt x="48180" y="35377"/>
                  </a:lnTo>
                  <a:cubicBezTo>
                    <a:pt x="48180" y="32245"/>
                    <a:pt x="50724" y="29701"/>
                    <a:pt x="53823" y="29701"/>
                  </a:cubicBezTo>
                  <a:close/>
                  <a:moveTo>
                    <a:pt x="53823" y="6606"/>
                  </a:moveTo>
                  <a:lnTo>
                    <a:pt x="75776" y="19491"/>
                  </a:lnTo>
                  <a:lnTo>
                    <a:pt x="75776" y="46891"/>
                  </a:lnTo>
                  <a:lnTo>
                    <a:pt x="65631" y="46891"/>
                  </a:lnTo>
                  <a:lnTo>
                    <a:pt x="65631" y="35377"/>
                  </a:lnTo>
                  <a:cubicBezTo>
                    <a:pt x="65631" y="28885"/>
                    <a:pt x="60347" y="23601"/>
                    <a:pt x="53823" y="23601"/>
                  </a:cubicBezTo>
                  <a:cubicBezTo>
                    <a:pt x="47332" y="23601"/>
                    <a:pt x="42047" y="28885"/>
                    <a:pt x="42047" y="35377"/>
                  </a:cubicBezTo>
                  <a:lnTo>
                    <a:pt x="42047" y="46891"/>
                  </a:lnTo>
                  <a:lnTo>
                    <a:pt x="31903" y="46891"/>
                  </a:lnTo>
                  <a:lnTo>
                    <a:pt x="31903" y="19491"/>
                  </a:lnTo>
                  <a:lnTo>
                    <a:pt x="53823" y="6606"/>
                  </a:lnTo>
                  <a:close/>
                  <a:moveTo>
                    <a:pt x="120629" y="44608"/>
                  </a:moveTo>
                  <a:lnTo>
                    <a:pt x="119650" y="51132"/>
                  </a:lnTo>
                  <a:lnTo>
                    <a:pt x="95903" y="51132"/>
                  </a:lnTo>
                  <a:lnTo>
                    <a:pt x="98806" y="44608"/>
                  </a:lnTo>
                  <a:close/>
                  <a:moveTo>
                    <a:pt x="148877" y="44608"/>
                  </a:moveTo>
                  <a:lnTo>
                    <a:pt x="149856" y="51132"/>
                  </a:lnTo>
                  <a:lnTo>
                    <a:pt x="125848" y="51132"/>
                  </a:lnTo>
                  <a:lnTo>
                    <a:pt x="126794" y="44608"/>
                  </a:lnTo>
                  <a:close/>
                  <a:moveTo>
                    <a:pt x="176865" y="44608"/>
                  </a:moveTo>
                  <a:lnTo>
                    <a:pt x="179801" y="51132"/>
                  </a:lnTo>
                  <a:lnTo>
                    <a:pt x="156021" y="51132"/>
                  </a:lnTo>
                  <a:lnTo>
                    <a:pt x="155075" y="44608"/>
                  </a:lnTo>
                  <a:close/>
                  <a:moveTo>
                    <a:pt x="118900" y="92559"/>
                  </a:moveTo>
                  <a:lnTo>
                    <a:pt x="118900" y="134280"/>
                  </a:lnTo>
                  <a:lnTo>
                    <a:pt x="92151" y="134280"/>
                  </a:lnTo>
                  <a:lnTo>
                    <a:pt x="92151" y="92559"/>
                  </a:lnTo>
                  <a:close/>
                  <a:moveTo>
                    <a:pt x="53839" y="0"/>
                  </a:moveTo>
                  <a:cubicBezTo>
                    <a:pt x="53301" y="0"/>
                    <a:pt x="52763" y="147"/>
                    <a:pt x="52290" y="441"/>
                  </a:cubicBezTo>
                  <a:lnTo>
                    <a:pt x="18170" y="20469"/>
                  </a:lnTo>
                  <a:cubicBezTo>
                    <a:pt x="16734" y="21317"/>
                    <a:pt x="16245" y="23209"/>
                    <a:pt x="17093" y="24645"/>
                  </a:cubicBezTo>
                  <a:cubicBezTo>
                    <a:pt x="17660" y="25625"/>
                    <a:pt x="18692" y="26169"/>
                    <a:pt x="19744" y="26169"/>
                  </a:cubicBezTo>
                  <a:cubicBezTo>
                    <a:pt x="20266" y="26169"/>
                    <a:pt x="20792" y="26035"/>
                    <a:pt x="21268" y="25754"/>
                  </a:cubicBezTo>
                  <a:lnTo>
                    <a:pt x="25770" y="23111"/>
                  </a:lnTo>
                  <a:lnTo>
                    <a:pt x="25770" y="34072"/>
                  </a:lnTo>
                  <a:lnTo>
                    <a:pt x="22019" y="34072"/>
                  </a:lnTo>
                  <a:cubicBezTo>
                    <a:pt x="19213" y="34072"/>
                    <a:pt x="16669" y="35735"/>
                    <a:pt x="15495" y="38280"/>
                  </a:cubicBezTo>
                  <a:lnTo>
                    <a:pt x="1631" y="68779"/>
                  </a:lnTo>
                  <a:cubicBezTo>
                    <a:pt x="0" y="72367"/>
                    <a:pt x="2643" y="76445"/>
                    <a:pt x="6590" y="76445"/>
                  </a:cubicBezTo>
                  <a:lnTo>
                    <a:pt x="16636" y="76445"/>
                  </a:lnTo>
                  <a:lnTo>
                    <a:pt x="16636" y="105640"/>
                  </a:lnTo>
                  <a:cubicBezTo>
                    <a:pt x="16636" y="107336"/>
                    <a:pt x="18006" y="108706"/>
                    <a:pt x="19670" y="108706"/>
                  </a:cubicBezTo>
                  <a:cubicBezTo>
                    <a:pt x="21366" y="108706"/>
                    <a:pt x="22736" y="107336"/>
                    <a:pt x="22736" y="105640"/>
                  </a:cubicBezTo>
                  <a:lnTo>
                    <a:pt x="22736" y="76445"/>
                  </a:lnTo>
                  <a:lnTo>
                    <a:pt x="188315" y="76445"/>
                  </a:lnTo>
                  <a:lnTo>
                    <a:pt x="188315" y="134280"/>
                  </a:lnTo>
                  <a:lnTo>
                    <a:pt x="125032" y="134280"/>
                  </a:lnTo>
                  <a:lnTo>
                    <a:pt x="125032" y="91156"/>
                  </a:lnTo>
                  <a:cubicBezTo>
                    <a:pt x="125032" y="88547"/>
                    <a:pt x="122912" y="86427"/>
                    <a:pt x="120335" y="86427"/>
                  </a:cubicBezTo>
                  <a:lnTo>
                    <a:pt x="90716" y="86427"/>
                  </a:lnTo>
                  <a:cubicBezTo>
                    <a:pt x="88139" y="86427"/>
                    <a:pt x="86019" y="88547"/>
                    <a:pt x="86019" y="91156"/>
                  </a:cubicBezTo>
                  <a:lnTo>
                    <a:pt x="86019" y="134280"/>
                  </a:lnTo>
                  <a:lnTo>
                    <a:pt x="22736" y="134280"/>
                  </a:lnTo>
                  <a:lnTo>
                    <a:pt x="22736" y="119927"/>
                  </a:lnTo>
                  <a:cubicBezTo>
                    <a:pt x="22736" y="118231"/>
                    <a:pt x="21366" y="116861"/>
                    <a:pt x="19670" y="116861"/>
                  </a:cubicBezTo>
                  <a:cubicBezTo>
                    <a:pt x="18006" y="116861"/>
                    <a:pt x="16636" y="118231"/>
                    <a:pt x="16636" y="119927"/>
                  </a:cubicBezTo>
                  <a:lnTo>
                    <a:pt x="16636" y="136107"/>
                  </a:lnTo>
                  <a:cubicBezTo>
                    <a:pt x="16636" y="138455"/>
                    <a:pt x="18561" y="140412"/>
                    <a:pt x="20910" y="140412"/>
                  </a:cubicBezTo>
                  <a:lnTo>
                    <a:pt x="190141" y="140412"/>
                  </a:lnTo>
                  <a:cubicBezTo>
                    <a:pt x="192490" y="140412"/>
                    <a:pt x="194415" y="138455"/>
                    <a:pt x="194415" y="136107"/>
                  </a:cubicBezTo>
                  <a:lnTo>
                    <a:pt x="194415" y="76445"/>
                  </a:lnTo>
                  <a:lnTo>
                    <a:pt x="204462" y="76445"/>
                  </a:lnTo>
                  <a:cubicBezTo>
                    <a:pt x="208441" y="76445"/>
                    <a:pt x="211051" y="72367"/>
                    <a:pt x="209420" y="68779"/>
                  </a:cubicBezTo>
                  <a:lnTo>
                    <a:pt x="204429" y="57786"/>
                  </a:lnTo>
                  <a:cubicBezTo>
                    <a:pt x="203905" y="56668"/>
                    <a:pt x="202808" y="56000"/>
                    <a:pt x="201658" y="56000"/>
                  </a:cubicBezTo>
                  <a:cubicBezTo>
                    <a:pt x="201232" y="56000"/>
                    <a:pt x="200798" y="56092"/>
                    <a:pt x="200384" y="56286"/>
                  </a:cubicBezTo>
                  <a:cubicBezTo>
                    <a:pt x="198851" y="56971"/>
                    <a:pt x="198166" y="58798"/>
                    <a:pt x="198851" y="60331"/>
                  </a:cubicBezTo>
                  <a:lnTo>
                    <a:pt x="203418" y="70345"/>
                  </a:lnTo>
                  <a:lnTo>
                    <a:pt x="7633" y="70345"/>
                  </a:lnTo>
                  <a:lnTo>
                    <a:pt x="21073" y="40824"/>
                  </a:lnTo>
                  <a:cubicBezTo>
                    <a:pt x="21236" y="40433"/>
                    <a:pt x="21627" y="40172"/>
                    <a:pt x="22019" y="40172"/>
                  </a:cubicBezTo>
                  <a:lnTo>
                    <a:pt x="25770" y="40172"/>
                  </a:lnTo>
                  <a:lnTo>
                    <a:pt x="25770" y="47903"/>
                  </a:lnTo>
                  <a:cubicBezTo>
                    <a:pt x="25770" y="50708"/>
                    <a:pt x="28053" y="53024"/>
                    <a:pt x="30891" y="53024"/>
                  </a:cubicBezTo>
                  <a:lnTo>
                    <a:pt x="76787" y="53024"/>
                  </a:lnTo>
                  <a:cubicBezTo>
                    <a:pt x="79593" y="53024"/>
                    <a:pt x="81909" y="50708"/>
                    <a:pt x="81909" y="47903"/>
                  </a:cubicBezTo>
                  <a:lnTo>
                    <a:pt x="81909" y="40172"/>
                  </a:lnTo>
                  <a:lnTo>
                    <a:pt x="94076" y="40172"/>
                  </a:lnTo>
                  <a:lnTo>
                    <a:pt x="89542" y="50382"/>
                  </a:lnTo>
                  <a:cubicBezTo>
                    <a:pt x="88074" y="53611"/>
                    <a:pt x="90455" y="57232"/>
                    <a:pt x="93978" y="57232"/>
                  </a:cubicBezTo>
                  <a:lnTo>
                    <a:pt x="181726" y="57232"/>
                  </a:lnTo>
                  <a:cubicBezTo>
                    <a:pt x="185249" y="57232"/>
                    <a:pt x="187597" y="53611"/>
                    <a:pt x="186162" y="50382"/>
                  </a:cubicBezTo>
                  <a:lnTo>
                    <a:pt x="181595" y="40172"/>
                  </a:lnTo>
                  <a:lnTo>
                    <a:pt x="189032" y="40172"/>
                  </a:lnTo>
                  <a:cubicBezTo>
                    <a:pt x="189424" y="40172"/>
                    <a:pt x="189815" y="40433"/>
                    <a:pt x="189978" y="40824"/>
                  </a:cubicBezTo>
                  <a:lnTo>
                    <a:pt x="192849" y="47120"/>
                  </a:lnTo>
                  <a:cubicBezTo>
                    <a:pt x="193378" y="48249"/>
                    <a:pt x="194491" y="48918"/>
                    <a:pt x="195653" y="48918"/>
                  </a:cubicBezTo>
                  <a:cubicBezTo>
                    <a:pt x="196069" y="48918"/>
                    <a:pt x="196490" y="48833"/>
                    <a:pt x="196894" y="48653"/>
                  </a:cubicBezTo>
                  <a:cubicBezTo>
                    <a:pt x="198460" y="47935"/>
                    <a:pt x="199112" y="46108"/>
                    <a:pt x="198427" y="44575"/>
                  </a:cubicBezTo>
                  <a:lnTo>
                    <a:pt x="195556" y="38280"/>
                  </a:lnTo>
                  <a:cubicBezTo>
                    <a:pt x="194382" y="35735"/>
                    <a:pt x="191838" y="34072"/>
                    <a:pt x="189032" y="34072"/>
                  </a:cubicBezTo>
                  <a:lnTo>
                    <a:pt x="178855" y="34072"/>
                  </a:lnTo>
                  <a:lnTo>
                    <a:pt x="170733" y="15902"/>
                  </a:lnTo>
                  <a:cubicBezTo>
                    <a:pt x="170015" y="14271"/>
                    <a:pt x="168384" y="13228"/>
                    <a:pt x="166623" y="13228"/>
                  </a:cubicBezTo>
                  <a:lnTo>
                    <a:pt x="109081" y="13228"/>
                  </a:lnTo>
                  <a:cubicBezTo>
                    <a:pt x="107287" y="13228"/>
                    <a:pt x="105689" y="14271"/>
                    <a:pt x="104938" y="15902"/>
                  </a:cubicBezTo>
                  <a:lnTo>
                    <a:pt x="96816" y="34072"/>
                  </a:lnTo>
                  <a:lnTo>
                    <a:pt x="81909" y="34072"/>
                  </a:lnTo>
                  <a:lnTo>
                    <a:pt x="81909" y="23111"/>
                  </a:lnTo>
                  <a:lnTo>
                    <a:pt x="86410" y="25754"/>
                  </a:lnTo>
                  <a:cubicBezTo>
                    <a:pt x="86887" y="26035"/>
                    <a:pt x="87413" y="26169"/>
                    <a:pt x="87935" y="26169"/>
                  </a:cubicBezTo>
                  <a:cubicBezTo>
                    <a:pt x="88986" y="26169"/>
                    <a:pt x="90019" y="25625"/>
                    <a:pt x="90586" y="24645"/>
                  </a:cubicBezTo>
                  <a:cubicBezTo>
                    <a:pt x="91434" y="23209"/>
                    <a:pt x="90944" y="21317"/>
                    <a:pt x="89509" y="20469"/>
                  </a:cubicBezTo>
                  <a:lnTo>
                    <a:pt x="55389" y="441"/>
                  </a:lnTo>
                  <a:cubicBezTo>
                    <a:pt x="54916" y="147"/>
                    <a:pt x="54378" y="0"/>
                    <a:pt x="53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4189200" y="685975"/>
              <a:ext cx="881575" cy="809650"/>
            </a:xfrm>
            <a:custGeom>
              <a:avLst/>
              <a:gdLst/>
              <a:ahLst/>
              <a:cxnLst/>
              <a:rect l="l" t="t" r="r" b="b"/>
              <a:pathLst>
                <a:path w="35263" h="32386" extrusionOk="0">
                  <a:moveTo>
                    <a:pt x="16734" y="6127"/>
                  </a:moveTo>
                  <a:cubicBezTo>
                    <a:pt x="17615" y="6127"/>
                    <a:pt x="18496" y="6225"/>
                    <a:pt x="19376" y="6453"/>
                  </a:cubicBezTo>
                  <a:cubicBezTo>
                    <a:pt x="21953" y="7171"/>
                    <a:pt x="24139" y="8834"/>
                    <a:pt x="25476" y="11150"/>
                  </a:cubicBezTo>
                  <a:cubicBezTo>
                    <a:pt x="28249" y="15978"/>
                    <a:pt x="26618" y="22143"/>
                    <a:pt x="21790" y="24916"/>
                  </a:cubicBezTo>
                  <a:cubicBezTo>
                    <a:pt x="20254" y="25825"/>
                    <a:pt x="18546" y="26288"/>
                    <a:pt x="16808" y="26288"/>
                  </a:cubicBezTo>
                  <a:cubicBezTo>
                    <a:pt x="15926" y="26288"/>
                    <a:pt x="15036" y="26169"/>
                    <a:pt x="14157" y="25927"/>
                  </a:cubicBezTo>
                  <a:cubicBezTo>
                    <a:pt x="11548" y="25242"/>
                    <a:pt x="9395" y="23578"/>
                    <a:pt x="8025" y="21230"/>
                  </a:cubicBezTo>
                  <a:cubicBezTo>
                    <a:pt x="6687" y="18914"/>
                    <a:pt x="6328" y="16206"/>
                    <a:pt x="7014" y="13597"/>
                  </a:cubicBezTo>
                  <a:cubicBezTo>
                    <a:pt x="7731" y="10987"/>
                    <a:pt x="9395" y="8834"/>
                    <a:pt x="11711" y="7464"/>
                  </a:cubicBezTo>
                  <a:cubicBezTo>
                    <a:pt x="13277" y="6584"/>
                    <a:pt x="15005" y="6127"/>
                    <a:pt x="16734" y="6127"/>
                  </a:cubicBezTo>
                  <a:close/>
                  <a:moveTo>
                    <a:pt x="16761" y="0"/>
                  </a:moveTo>
                  <a:cubicBezTo>
                    <a:pt x="13944" y="0"/>
                    <a:pt x="11164" y="740"/>
                    <a:pt x="8677" y="2180"/>
                  </a:cubicBezTo>
                  <a:cubicBezTo>
                    <a:pt x="4926" y="4333"/>
                    <a:pt x="2251" y="7823"/>
                    <a:pt x="1109" y="11998"/>
                  </a:cubicBezTo>
                  <a:cubicBezTo>
                    <a:pt x="0" y="16174"/>
                    <a:pt x="587" y="20545"/>
                    <a:pt x="2740" y="24296"/>
                  </a:cubicBezTo>
                  <a:cubicBezTo>
                    <a:pt x="4893" y="28047"/>
                    <a:pt x="8384" y="30722"/>
                    <a:pt x="12559" y="31831"/>
                  </a:cubicBezTo>
                  <a:cubicBezTo>
                    <a:pt x="13962" y="32223"/>
                    <a:pt x="15364" y="32386"/>
                    <a:pt x="16799" y="32386"/>
                  </a:cubicBezTo>
                  <a:cubicBezTo>
                    <a:pt x="19605" y="32386"/>
                    <a:pt x="22377" y="31668"/>
                    <a:pt x="24857" y="30233"/>
                  </a:cubicBezTo>
                  <a:cubicBezTo>
                    <a:pt x="32587" y="25764"/>
                    <a:pt x="35262" y="15848"/>
                    <a:pt x="30793" y="8117"/>
                  </a:cubicBezTo>
                  <a:cubicBezTo>
                    <a:pt x="28608" y="4365"/>
                    <a:pt x="25118" y="1691"/>
                    <a:pt x="20942" y="549"/>
                  </a:cubicBezTo>
                  <a:cubicBezTo>
                    <a:pt x="19560" y="182"/>
                    <a:pt x="18155" y="0"/>
                    <a:pt x="16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4173700" y="413025"/>
              <a:ext cx="208800" cy="211450"/>
            </a:xfrm>
            <a:custGeom>
              <a:avLst/>
              <a:gdLst/>
              <a:ahLst/>
              <a:cxnLst/>
              <a:rect l="l" t="t" r="r" b="b"/>
              <a:pathLst>
                <a:path w="8352" h="8458" extrusionOk="0">
                  <a:moveTo>
                    <a:pt x="3476" y="0"/>
                  </a:moveTo>
                  <a:cubicBezTo>
                    <a:pt x="2961" y="0"/>
                    <a:pt x="2438" y="131"/>
                    <a:pt x="1958" y="409"/>
                  </a:cubicBezTo>
                  <a:cubicBezTo>
                    <a:pt x="490" y="1257"/>
                    <a:pt x="0" y="3116"/>
                    <a:pt x="849" y="4584"/>
                  </a:cubicBezTo>
                  <a:lnTo>
                    <a:pt x="2186" y="6933"/>
                  </a:lnTo>
                  <a:cubicBezTo>
                    <a:pt x="2753" y="7913"/>
                    <a:pt x="3785" y="8457"/>
                    <a:pt x="4836" y="8457"/>
                  </a:cubicBezTo>
                  <a:cubicBezTo>
                    <a:pt x="5358" y="8457"/>
                    <a:pt x="5885" y="8323"/>
                    <a:pt x="6361" y="8042"/>
                  </a:cubicBezTo>
                  <a:cubicBezTo>
                    <a:pt x="7829" y="7194"/>
                    <a:pt x="8351" y="5334"/>
                    <a:pt x="7503" y="3866"/>
                  </a:cubicBezTo>
                  <a:lnTo>
                    <a:pt x="6133" y="1518"/>
                  </a:lnTo>
                  <a:cubicBezTo>
                    <a:pt x="5563" y="552"/>
                    <a:pt x="4535" y="0"/>
                    <a:pt x="3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3836900" y="1014475"/>
              <a:ext cx="221025" cy="153325"/>
            </a:xfrm>
            <a:custGeom>
              <a:avLst/>
              <a:gdLst/>
              <a:ahLst/>
              <a:cxnLst/>
              <a:rect l="l" t="t" r="r" b="b"/>
              <a:pathLst>
                <a:path w="8841" h="6133" extrusionOk="0">
                  <a:moveTo>
                    <a:pt x="3067" y="0"/>
                  </a:moveTo>
                  <a:cubicBezTo>
                    <a:pt x="1370" y="0"/>
                    <a:pt x="0" y="1370"/>
                    <a:pt x="0" y="3066"/>
                  </a:cubicBezTo>
                  <a:cubicBezTo>
                    <a:pt x="0" y="4763"/>
                    <a:pt x="1370" y="6133"/>
                    <a:pt x="3067" y="6133"/>
                  </a:cubicBezTo>
                  <a:lnTo>
                    <a:pt x="5774" y="6133"/>
                  </a:lnTo>
                  <a:cubicBezTo>
                    <a:pt x="7470" y="6133"/>
                    <a:pt x="8840" y="4763"/>
                    <a:pt x="8840" y="3066"/>
                  </a:cubicBezTo>
                  <a:cubicBezTo>
                    <a:pt x="8840" y="1370"/>
                    <a:pt x="7470" y="0"/>
                    <a:pt x="5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4173700" y="1557200"/>
              <a:ext cx="208800" cy="211650"/>
            </a:xfrm>
            <a:custGeom>
              <a:avLst/>
              <a:gdLst/>
              <a:ahLst/>
              <a:cxnLst/>
              <a:rect l="l" t="t" r="r" b="b"/>
              <a:pathLst>
                <a:path w="8352" h="8466" extrusionOk="0">
                  <a:moveTo>
                    <a:pt x="4864" y="0"/>
                  </a:moveTo>
                  <a:cubicBezTo>
                    <a:pt x="3804" y="0"/>
                    <a:pt x="2758" y="560"/>
                    <a:pt x="2186" y="1549"/>
                  </a:cubicBezTo>
                  <a:lnTo>
                    <a:pt x="849" y="3898"/>
                  </a:lnTo>
                  <a:cubicBezTo>
                    <a:pt x="0" y="5333"/>
                    <a:pt x="490" y="7225"/>
                    <a:pt x="1958" y="8073"/>
                  </a:cubicBezTo>
                  <a:cubicBezTo>
                    <a:pt x="2436" y="8339"/>
                    <a:pt x="2956" y="8466"/>
                    <a:pt x="3468" y="8466"/>
                  </a:cubicBezTo>
                  <a:cubicBezTo>
                    <a:pt x="4530" y="8466"/>
                    <a:pt x="5561" y="7921"/>
                    <a:pt x="6133" y="6931"/>
                  </a:cubicBezTo>
                  <a:lnTo>
                    <a:pt x="7503" y="4583"/>
                  </a:lnTo>
                  <a:cubicBezTo>
                    <a:pt x="8351" y="3147"/>
                    <a:pt x="7829" y="1255"/>
                    <a:pt x="6361" y="407"/>
                  </a:cubicBezTo>
                  <a:cubicBezTo>
                    <a:pt x="5893" y="131"/>
                    <a:pt x="5377" y="0"/>
                    <a:pt x="4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4834250" y="1557200"/>
              <a:ext cx="208800" cy="211650"/>
            </a:xfrm>
            <a:custGeom>
              <a:avLst/>
              <a:gdLst/>
              <a:ahLst/>
              <a:cxnLst/>
              <a:rect l="l" t="t" r="r" b="b"/>
              <a:pathLst>
                <a:path w="8352" h="8466" extrusionOk="0">
                  <a:moveTo>
                    <a:pt x="3469" y="0"/>
                  </a:moveTo>
                  <a:cubicBezTo>
                    <a:pt x="2956" y="0"/>
                    <a:pt x="2436" y="131"/>
                    <a:pt x="1958" y="407"/>
                  </a:cubicBezTo>
                  <a:cubicBezTo>
                    <a:pt x="490" y="1255"/>
                    <a:pt x="1" y="3115"/>
                    <a:pt x="849" y="4583"/>
                  </a:cubicBezTo>
                  <a:lnTo>
                    <a:pt x="2186" y="6931"/>
                  </a:lnTo>
                  <a:cubicBezTo>
                    <a:pt x="2758" y="7921"/>
                    <a:pt x="3804" y="8466"/>
                    <a:pt x="4865" y="8466"/>
                  </a:cubicBezTo>
                  <a:cubicBezTo>
                    <a:pt x="5378" y="8466"/>
                    <a:pt x="5894" y="8339"/>
                    <a:pt x="6361" y="8073"/>
                  </a:cubicBezTo>
                  <a:cubicBezTo>
                    <a:pt x="7829" y="7225"/>
                    <a:pt x="8351" y="5333"/>
                    <a:pt x="7503" y="3898"/>
                  </a:cubicBezTo>
                  <a:lnTo>
                    <a:pt x="6133" y="1549"/>
                  </a:lnTo>
                  <a:cubicBezTo>
                    <a:pt x="5561" y="560"/>
                    <a:pt x="4530" y="0"/>
                    <a:pt x="3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5158825" y="1014475"/>
              <a:ext cx="220200" cy="153325"/>
            </a:xfrm>
            <a:custGeom>
              <a:avLst/>
              <a:gdLst/>
              <a:ahLst/>
              <a:cxnLst/>
              <a:rect l="l" t="t" r="r" b="b"/>
              <a:pathLst>
                <a:path w="8808" h="6133" extrusionOk="0">
                  <a:moveTo>
                    <a:pt x="3034" y="0"/>
                  </a:moveTo>
                  <a:cubicBezTo>
                    <a:pt x="1370" y="0"/>
                    <a:pt x="0" y="1370"/>
                    <a:pt x="0" y="3066"/>
                  </a:cubicBezTo>
                  <a:cubicBezTo>
                    <a:pt x="0" y="4763"/>
                    <a:pt x="1370" y="6133"/>
                    <a:pt x="3034" y="6133"/>
                  </a:cubicBezTo>
                  <a:lnTo>
                    <a:pt x="5741" y="6133"/>
                  </a:lnTo>
                  <a:cubicBezTo>
                    <a:pt x="7438" y="6133"/>
                    <a:pt x="8808" y="4763"/>
                    <a:pt x="8808" y="3066"/>
                  </a:cubicBezTo>
                  <a:cubicBezTo>
                    <a:pt x="8808" y="1370"/>
                    <a:pt x="7438" y="0"/>
                    <a:pt x="5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4834250" y="413025"/>
              <a:ext cx="208800" cy="211450"/>
            </a:xfrm>
            <a:custGeom>
              <a:avLst/>
              <a:gdLst/>
              <a:ahLst/>
              <a:cxnLst/>
              <a:rect l="l" t="t" r="r" b="b"/>
              <a:pathLst>
                <a:path w="8352" h="8458" extrusionOk="0">
                  <a:moveTo>
                    <a:pt x="4858" y="0"/>
                  </a:moveTo>
                  <a:cubicBezTo>
                    <a:pt x="3799" y="0"/>
                    <a:pt x="2757" y="552"/>
                    <a:pt x="2186" y="1518"/>
                  </a:cubicBezTo>
                  <a:lnTo>
                    <a:pt x="849" y="3866"/>
                  </a:lnTo>
                  <a:cubicBezTo>
                    <a:pt x="1" y="5334"/>
                    <a:pt x="490" y="7194"/>
                    <a:pt x="1958" y="8042"/>
                  </a:cubicBezTo>
                  <a:cubicBezTo>
                    <a:pt x="2445" y="8323"/>
                    <a:pt x="2975" y="8457"/>
                    <a:pt x="3497" y="8457"/>
                  </a:cubicBezTo>
                  <a:cubicBezTo>
                    <a:pt x="4548" y="8457"/>
                    <a:pt x="5566" y="7913"/>
                    <a:pt x="6133" y="6933"/>
                  </a:cubicBezTo>
                  <a:lnTo>
                    <a:pt x="7503" y="4584"/>
                  </a:lnTo>
                  <a:cubicBezTo>
                    <a:pt x="8351" y="3116"/>
                    <a:pt x="7829" y="1257"/>
                    <a:pt x="6361" y="409"/>
                  </a:cubicBezTo>
                  <a:cubicBezTo>
                    <a:pt x="5892" y="131"/>
                    <a:pt x="5373" y="0"/>
                    <a:pt x="4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007" name="Google Shape;1007;p33"/>
          <p:cNvGrpSpPr/>
          <p:nvPr/>
        </p:nvGrpSpPr>
        <p:grpSpPr>
          <a:xfrm>
            <a:off x="2960194" y="2383568"/>
            <a:ext cx="1120994" cy="1313321"/>
            <a:chOff x="3017448" y="2403304"/>
            <a:chExt cx="1120994" cy="1313321"/>
          </a:xfrm>
        </p:grpSpPr>
        <p:cxnSp>
          <p:nvCxnSpPr>
            <p:cNvPr id="1008" name="Google Shape;1008;p33"/>
            <p:cNvCxnSpPr>
              <a:cxnSpLocks/>
            </p:cNvCxnSpPr>
            <p:nvPr/>
          </p:nvCxnSpPr>
          <p:spPr>
            <a:xfrm flipH="1" flipV="1">
              <a:off x="3576241" y="2931867"/>
              <a:ext cx="1684" cy="784758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dot"/>
              <a:round/>
              <a:headEnd type="oval" w="med" len="med"/>
              <a:tailEnd type="oval" w="med" len="med"/>
            </a:ln>
          </p:spPr>
        </p:cxnSp>
        <p:sp>
          <p:nvSpPr>
            <p:cNvPr id="1009" name="Google Shape;1009;p33"/>
            <p:cNvSpPr/>
            <p:nvPr/>
          </p:nvSpPr>
          <p:spPr>
            <a:xfrm>
              <a:off x="3017448" y="2403304"/>
              <a:ext cx="1120994" cy="931925"/>
            </a:xfrm>
            <a:custGeom>
              <a:avLst/>
              <a:gdLst/>
              <a:ahLst/>
              <a:cxnLst/>
              <a:rect l="l" t="t" r="r" b="b"/>
              <a:pathLst>
                <a:path w="179359" h="149108" extrusionOk="0">
                  <a:moveTo>
                    <a:pt x="90668" y="1"/>
                  </a:moveTo>
                  <a:cubicBezTo>
                    <a:pt x="59095" y="1"/>
                    <a:pt x="36219" y="21173"/>
                    <a:pt x="26149" y="39718"/>
                  </a:cubicBezTo>
                  <a:cubicBezTo>
                    <a:pt x="1" y="87844"/>
                    <a:pt x="41410" y="149108"/>
                    <a:pt x="92859" y="149108"/>
                  </a:cubicBezTo>
                  <a:cubicBezTo>
                    <a:pt x="93260" y="149108"/>
                    <a:pt x="93662" y="149104"/>
                    <a:pt x="94064" y="149096"/>
                  </a:cubicBezTo>
                  <a:cubicBezTo>
                    <a:pt x="146034" y="148129"/>
                    <a:pt x="170152" y="115239"/>
                    <a:pt x="174755" y="75644"/>
                  </a:cubicBezTo>
                  <a:cubicBezTo>
                    <a:pt x="179358" y="36049"/>
                    <a:pt x="151338" y="13266"/>
                    <a:pt x="109842" y="2525"/>
                  </a:cubicBezTo>
                  <a:cubicBezTo>
                    <a:pt x="103148" y="785"/>
                    <a:pt x="96747" y="1"/>
                    <a:pt x="90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33"/>
          <p:cNvGrpSpPr/>
          <p:nvPr/>
        </p:nvGrpSpPr>
        <p:grpSpPr>
          <a:xfrm>
            <a:off x="3318100" y="2588056"/>
            <a:ext cx="490281" cy="522964"/>
            <a:chOff x="1353700" y="238125"/>
            <a:chExt cx="4893025" cy="5219200"/>
          </a:xfrm>
        </p:grpSpPr>
        <p:sp>
          <p:nvSpPr>
            <p:cNvPr id="1011" name="Google Shape;1011;p33"/>
            <p:cNvSpPr/>
            <p:nvPr/>
          </p:nvSpPr>
          <p:spPr>
            <a:xfrm>
              <a:off x="1353700" y="238125"/>
              <a:ext cx="4893025" cy="5219200"/>
            </a:xfrm>
            <a:custGeom>
              <a:avLst/>
              <a:gdLst/>
              <a:ahLst/>
              <a:cxnLst/>
              <a:rect l="l" t="t" r="r" b="b"/>
              <a:pathLst>
                <a:path w="195721" h="208768" extrusionOk="0">
                  <a:moveTo>
                    <a:pt x="31349" y="6133"/>
                  </a:moveTo>
                  <a:lnTo>
                    <a:pt x="31349" y="17582"/>
                  </a:lnTo>
                  <a:lnTo>
                    <a:pt x="13506" y="17582"/>
                  </a:lnTo>
                  <a:lnTo>
                    <a:pt x="13506" y="7144"/>
                  </a:lnTo>
                  <a:cubicBezTo>
                    <a:pt x="13506" y="6589"/>
                    <a:pt x="13962" y="6133"/>
                    <a:pt x="14517" y="6133"/>
                  </a:cubicBezTo>
                  <a:close/>
                  <a:moveTo>
                    <a:pt x="55259" y="6133"/>
                  </a:moveTo>
                  <a:lnTo>
                    <a:pt x="55259" y="17582"/>
                  </a:lnTo>
                  <a:lnTo>
                    <a:pt x="37449" y="17582"/>
                  </a:lnTo>
                  <a:lnTo>
                    <a:pt x="37449" y="6133"/>
                  </a:lnTo>
                  <a:close/>
                  <a:moveTo>
                    <a:pt x="78191" y="6133"/>
                  </a:moveTo>
                  <a:cubicBezTo>
                    <a:pt x="78745" y="6133"/>
                    <a:pt x="79202" y="6589"/>
                    <a:pt x="79202" y="7144"/>
                  </a:cubicBezTo>
                  <a:lnTo>
                    <a:pt x="79202" y="17582"/>
                  </a:lnTo>
                  <a:lnTo>
                    <a:pt x="61392" y="17582"/>
                  </a:lnTo>
                  <a:lnTo>
                    <a:pt x="61392" y="6133"/>
                  </a:lnTo>
                  <a:close/>
                  <a:moveTo>
                    <a:pt x="134330" y="6133"/>
                  </a:moveTo>
                  <a:lnTo>
                    <a:pt x="134330" y="17582"/>
                  </a:lnTo>
                  <a:lnTo>
                    <a:pt x="116519" y="17582"/>
                  </a:lnTo>
                  <a:lnTo>
                    <a:pt x="116519" y="7144"/>
                  </a:lnTo>
                  <a:cubicBezTo>
                    <a:pt x="116519" y="6589"/>
                    <a:pt x="116976" y="6133"/>
                    <a:pt x="117530" y="6133"/>
                  </a:cubicBezTo>
                  <a:close/>
                  <a:moveTo>
                    <a:pt x="158273" y="6133"/>
                  </a:moveTo>
                  <a:lnTo>
                    <a:pt x="158273" y="17582"/>
                  </a:lnTo>
                  <a:lnTo>
                    <a:pt x="140462" y="17582"/>
                  </a:lnTo>
                  <a:lnTo>
                    <a:pt x="140462" y="6133"/>
                  </a:lnTo>
                  <a:close/>
                  <a:moveTo>
                    <a:pt x="181204" y="6133"/>
                  </a:moveTo>
                  <a:cubicBezTo>
                    <a:pt x="181759" y="6133"/>
                    <a:pt x="182216" y="6589"/>
                    <a:pt x="182216" y="7144"/>
                  </a:cubicBezTo>
                  <a:lnTo>
                    <a:pt x="182216" y="17582"/>
                  </a:lnTo>
                  <a:lnTo>
                    <a:pt x="164405" y="17582"/>
                  </a:lnTo>
                  <a:lnTo>
                    <a:pt x="164405" y="6133"/>
                  </a:lnTo>
                  <a:close/>
                  <a:moveTo>
                    <a:pt x="31349" y="23715"/>
                  </a:moveTo>
                  <a:lnTo>
                    <a:pt x="31349" y="35197"/>
                  </a:lnTo>
                  <a:lnTo>
                    <a:pt x="13506" y="35197"/>
                  </a:lnTo>
                  <a:lnTo>
                    <a:pt x="13506" y="23715"/>
                  </a:lnTo>
                  <a:close/>
                  <a:moveTo>
                    <a:pt x="55259" y="23715"/>
                  </a:moveTo>
                  <a:lnTo>
                    <a:pt x="55259" y="35197"/>
                  </a:lnTo>
                  <a:lnTo>
                    <a:pt x="37449" y="35197"/>
                  </a:lnTo>
                  <a:lnTo>
                    <a:pt x="37449" y="23715"/>
                  </a:lnTo>
                  <a:close/>
                  <a:moveTo>
                    <a:pt x="79202" y="23715"/>
                  </a:moveTo>
                  <a:lnTo>
                    <a:pt x="79202" y="35197"/>
                  </a:lnTo>
                  <a:lnTo>
                    <a:pt x="61392" y="35197"/>
                  </a:lnTo>
                  <a:lnTo>
                    <a:pt x="61392" y="23715"/>
                  </a:lnTo>
                  <a:close/>
                  <a:moveTo>
                    <a:pt x="134330" y="23715"/>
                  </a:moveTo>
                  <a:lnTo>
                    <a:pt x="134330" y="35197"/>
                  </a:lnTo>
                  <a:lnTo>
                    <a:pt x="116519" y="35197"/>
                  </a:lnTo>
                  <a:lnTo>
                    <a:pt x="116519" y="31478"/>
                  </a:lnTo>
                  <a:cubicBezTo>
                    <a:pt x="116519" y="31478"/>
                    <a:pt x="116519" y="31478"/>
                    <a:pt x="116519" y="31446"/>
                  </a:cubicBezTo>
                  <a:cubicBezTo>
                    <a:pt x="116519" y="31446"/>
                    <a:pt x="116519" y="31413"/>
                    <a:pt x="116519" y="31413"/>
                  </a:cubicBezTo>
                  <a:lnTo>
                    <a:pt x="116519" y="23715"/>
                  </a:lnTo>
                  <a:close/>
                  <a:moveTo>
                    <a:pt x="158273" y="23715"/>
                  </a:moveTo>
                  <a:lnTo>
                    <a:pt x="158273" y="35197"/>
                  </a:lnTo>
                  <a:lnTo>
                    <a:pt x="140462" y="35197"/>
                  </a:lnTo>
                  <a:lnTo>
                    <a:pt x="140462" y="23715"/>
                  </a:lnTo>
                  <a:close/>
                  <a:moveTo>
                    <a:pt x="182216" y="23715"/>
                  </a:moveTo>
                  <a:lnTo>
                    <a:pt x="182216" y="35197"/>
                  </a:lnTo>
                  <a:lnTo>
                    <a:pt x="164405" y="35197"/>
                  </a:lnTo>
                  <a:lnTo>
                    <a:pt x="164405" y="23715"/>
                  </a:lnTo>
                  <a:close/>
                  <a:moveTo>
                    <a:pt x="31349" y="41297"/>
                  </a:moveTo>
                  <a:lnTo>
                    <a:pt x="31349" y="52779"/>
                  </a:lnTo>
                  <a:lnTo>
                    <a:pt x="14517" y="52779"/>
                  </a:lnTo>
                  <a:cubicBezTo>
                    <a:pt x="13962" y="52779"/>
                    <a:pt x="13506" y="52322"/>
                    <a:pt x="13506" y="51768"/>
                  </a:cubicBezTo>
                  <a:lnTo>
                    <a:pt x="13506" y="41297"/>
                  </a:lnTo>
                  <a:close/>
                  <a:moveTo>
                    <a:pt x="55259" y="41297"/>
                  </a:moveTo>
                  <a:lnTo>
                    <a:pt x="55259" y="52779"/>
                  </a:lnTo>
                  <a:lnTo>
                    <a:pt x="37449" y="52779"/>
                  </a:lnTo>
                  <a:lnTo>
                    <a:pt x="37449" y="41297"/>
                  </a:lnTo>
                  <a:close/>
                  <a:moveTo>
                    <a:pt x="79202" y="41297"/>
                  </a:moveTo>
                  <a:lnTo>
                    <a:pt x="79202" y="51768"/>
                  </a:lnTo>
                  <a:cubicBezTo>
                    <a:pt x="79202" y="52322"/>
                    <a:pt x="78745" y="52779"/>
                    <a:pt x="78191" y="52779"/>
                  </a:cubicBezTo>
                  <a:lnTo>
                    <a:pt x="61392" y="52779"/>
                  </a:lnTo>
                  <a:lnTo>
                    <a:pt x="61392" y="41297"/>
                  </a:lnTo>
                  <a:close/>
                  <a:moveTo>
                    <a:pt x="134330" y="41297"/>
                  </a:moveTo>
                  <a:lnTo>
                    <a:pt x="134330" y="52779"/>
                  </a:lnTo>
                  <a:lnTo>
                    <a:pt x="117530" y="52779"/>
                  </a:lnTo>
                  <a:cubicBezTo>
                    <a:pt x="116976" y="52779"/>
                    <a:pt x="116519" y="52322"/>
                    <a:pt x="116519" y="51768"/>
                  </a:cubicBezTo>
                  <a:lnTo>
                    <a:pt x="116519" y="41297"/>
                  </a:lnTo>
                  <a:close/>
                  <a:moveTo>
                    <a:pt x="158273" y="41297"/>
                  </a:moveTo>
                  <a:lnTo>
                    <a:pt x="158273" y="52779"/>
                  </a:lnTo>
                  <a:lnTo>
                    <a:pt x="140462" y="52779"/>
                  </a:lnTo>
                  <a:lnTo>
                    <a:pt x="140462" y="41297"/>
                  </a:lnTo>
                  <a:close/>
                  <a:moveTo>
                    <a:pt x="182216" y="41297"/>
                  </a:moveTo>
                  <a:lnTo>
                    <a:pt x="182216" y="51768"/>
                  </a:lnTo>
                  <a:cubicBezTo>
                    <a:pt x="182216" y="52322"/>
                    <a:pt x="181759" y="52779"/>
                    <a:pt x="181204" y="52779"/>
                  </a:cubicBezTo>
                  <a:lnTo>
                    <a:pt x="164405" y="52779"/>
                  </a:lnTo>
                  <a:lnTo>
                    <a:pt x="164405" y="41297"/>
                  </a:lnTo>
                  <a:close/>
                  <a:moveTo>
                    <a:pt x="54346" y="81321"/>
                  </a:moveTo>
                  <a:lnTo>
                    <a:pt x="54346" y="91792"/>
                  </a:lnTo>
                  <a:lnTo>
                    <a:pt x="6134" y="91792"/>
                  </a:lnTo>
                  <a:lnTo>
                    <a:pt x="6134" y="81321"/>
                  </a:lnTo>
                  <a:close/>
                  <a:moveTo>
                    <a:pt x="46256" y="97925"/>
                  </a:moveTo>
                  <a:cubicBezTo>
                    <a:pt x="44103" y="104775"/>
                    <a:pt x="37710" y="109603"/>
                    <a:pt x="30240" y="109603"/>
                  </a:cubicBezTo>
                  <a:cubicBezTo>
                    <a:pt x="22770" y="109603"/>
                    <a:pt x="16376" y="104775"/>
                    <a:pt x="14191" y="97925"/>
                  </a:cubicBezTo>
                  <a:close/>
                  <a:moveTo>
                    <a:pt x="181531" y="97925"/>
                  </a:moveTo>
                  <a:cubicBezTo>
                    <a:pt x="179345" y="104775"/>
                    <a:pt x="172951" y="109603"/>
                    <a:pt x="165482" y="109603"/>
                  </a:cubicBezTo>
                  <a:cubicBezTo>
                    <a:pt x="158012" y="109603"/>
                    <a:pt x="151618" y="104775"/>
                    <a:pt x="149433" y="97925"/>
                  </a:cubicBezTo>
                  <a:close/>
                  <a:moveTo>
                    <a:pt x="110387" y="167340"/>
                  </a:moveTo>
                  <a:lnTo>
                    <a:pt x="110387" y="202667"/>
                  </a:lnTo>
                  <a:lnTo>
                    <a:pt x="85335" y="202667"/>
                  </a:lnTo>
                  <a:lnTo>
                    <a:pt x="85335" y="167340"/>
                  </a:lnTo>
                  <a:close/>
                  <a:moveTo>
                    <a:pt x="14517" y="0"/>
                  </a:moveTo>
                  <a:cubicBezTo>
                    <a:pt x="10602" y="0"/>
                    <a:pt x="7406" y="3197"/>
                    <a:pt x="7406" y="7144"/>
                  </a:cubicBezTo>
                  <a:lnTo>
                    <a:pt x="7406" y="51768"/>
                  </a:lnTo>
                  <a:cubicBezTo>
                    <a:pt x="7406" y="55682"/>
                    <a:pt x="10602" y="58879"/>
                    <a:pt x="14517" y="58879"/>
                  </a:cubicBezTo>
                  <a:lnTo>
                    <a:pt x="78191" y="58879"/>
                  </a:lnTo>
                  <a:cubicBezTo>
                    <a:pt x="82138" y="58879"/>
                    <a:pt x="85335" y="55682"/>
                    <a:pt x="85335" y="51768"/>
                  </a:cubicBezTo>
                  <a:lnTo>
                    <a:pt x="85335" y="34512"/>
                  </a:lnTo>
                  <a:lnTo>
                    <a:pt x="89543" y="34512"/>
                  </a:lnTo>
                  <a:cubicBezTo>
                    <a:pt x="92446" y="34512"/>
                    <a:pt x="94794" y="36860"/>
                    <a:pt x="94794" y="39764"/>
                  </a:cubicBezTo>
                  <a:lnTo>
                    <a:pt x="94794" y="62728"/>
                  </a:lnTo>
                  <a:lnTo>
                    <a:pt x="92119" y="62728"/>
                  </a:lnTo>
                  <a:cubicBezTo>
                    <a:pt x="89282" y="62728"/>
                    <a:pt x="86998" y="65011"/>
                    <a:pt x="86998" y="67817"/>
                  </a:cubicBezTo>
                  <a:lnTo>
                    <a:pt x="86998" y="101187"/>
                  </a:lnTo>
                  <a:lnTo>
                    <a:pt x="75483" y="86345"/>
                  </a:lnTo>
                  <a:cubicBezTo>
                    <a:pt x="74048" y="84551"/>
                    <a:pt x="71928" y="83507"/>
                    <a:pt x="69644" y="83507"/>
                  </a:cubicBezTo>
                  <a:lnTo>
                    <a:pt x="60446" y="83507"/>
                  </a:lnTo>
                  <a:lnTo>
                    <a:pt x="60446" y="80636"/>
                  </a:lnTo>
                  <a:cubicBezTo>
                    <a:pt x="60446" y="77635"/>
                    <a:pt x="58032" y="75221"/>
                    <a:pt x="55063" y="75221"/>
                  </a:cubicBezTo>
                  <a:lnTo>
                    <a:pt x="5416" y="75221"/>
                  </a:lnTo>
                  <a:cubicBezTo>
                    <a:pt x="2447" y="75221"/>
                    <a:pt x="1" y="77635"/>
                    <a:pt x="1" y="80636"/>
                  </a:cubicBezTo>
                  <a:lnTo>
                    <a:pt x="1" y="92510"/>
                  </a:lnTo>
                  <a:cubicBezTo>
                    <a:pt x="1" y="95478"/>
                    <a:pt x="2447" y="97925"/>
                    <a:pt x="5416" y="97925"/>
                  </a:cubicBezTo>
                  <a:lnTo>
                    <a:pt x="7862" y="97925"/>
                  </a:lnTo>
                  <a:cubicBezTo>
                    <a:pt x="10211" y="108233"/>
                    <a:pt x="19377" y="115703"/>
                    <a:pt x="30240" y="115703"/>
                  </a:cubicBezTo>
                  <a:cubicBezTo>
                    <a:pt x="41069" y="115703"/>
                    <a:pt x="50236" y="108233"/>
                    <a:pt x="52584" y="97925"/>
                  </a:cubicBezTo>
                  <a:lnTo>
                    <a:pt x="55031" y="97925"/>
                  </a:lnTo>
                  <a:cubicBezTo>
                    <a:pt x="58032" y="97925"/>
                    <a:pt x="60446" y="95478"/>
                    <a:pt x="60446" y="92510"/>
                  </a:cubicBezTo>
                  <a:lnTo>
                    <a:pt x="60446" y="89639"/>
                  </a:lnTo>
                  <a:lnTo>
                    <a:pt x="69644" y="89639"/>
                  </a:lnTo>
                  <a:cubicBezTo>
                    <a:pt x="70036" y="89639"/>
                    <a:pt x="70395" y="89802"/>
                    <a:pt x="70656" y="90129"/>
                  </a:cubicBezTo>
                  <a:lnTo>
                    <a:pt x="86998" y="111136"/>
                  </a:lnTo>
                  <a:lnTo>
                    <a:pt x="86998" y="128816"/>
                  </a:lnTo>
                  <a:cubicBezTo>
                    <a:pt x="86998" y="130512"/>
                    <a:pt x="88368" y="131882"/>
                    <a:pt x="90064" y="131882"/>
                  </a:cubicBezTo>
                  <a:cubicBezTo>
                    <a:pt x="91761" y="131882"/>
                    <a:pt x="93131" y="130512"/>
                    <a:pt x="93131" y="128816"/>
                  </a:cubicBezTo>
                  <a:lnTo>
                    <a:pt x="93131" y="68861"/>
                  </a:lnTo>
                  <a:lnTo>
                    <a:pt x="102590" y="68861"/>
                  </a:lnTo>
                  <a:lnTo>
                    <a:pt x="102590" y="161207"/>
                  </a:lnTo>
                  <a:lnTo>
                    <a:pt x="93131" y="161207"/>
                  </a:lnTo>
                  <a:lnTo>
                    <a:pt x="93131" y="143103"/>
                  </a:lnTo>
                  <a:cubicBezTo>
                    <a:pt x="93131" y="141407"/>
                    <a:pt x="91761" y="140037"/>
                    <a:pt x="90064" y="140037"/>
                  </a:cubicBezTo>
                  <a:cubicBezTo>
                    <a:pt x="88368" y="140037"/>
                    <a:pt x="86998" y="141407"/>
                    <a:pt x="86998" y="143103"/>
                  </a:cubicBezTo>
                  <a:lnTo>
                    <a:pt x="86998" y="161207"/>
                  </a:lnTo>
                  <a:lnTo>
                    <a:pt x="84323" y="161207"/>
                  </a:lnTo>
                  <a:cubicBezTo>
                    <a:pt x="81485" y="161207"/>
                    <a:pt x="79202" y="163523"/>
                    <a:pt x="79202" y="166329"/>
                  </a:cubicBezTo>
                  <a:lnTo>
                    <a:pt x="79202" y="203678"/>
                  </a:lnTo>
                  <a:cubicBezTo>
                    <a:pt x="79202" y="206484"/>
                    <a:pt x="81485" y="208767"/>
                    <a:pt x="84323" y="208767"/>
                  </a:cubicBezTo>
                  <a:lnTo>
                    <a:pt x="111398" y="208767"/>
                  </a:lnTo>
                  <a:cubicBezTo>
                    <a:pt x="114236" y="208767"/>
                    <a:pt x="116519" y="206484"/>
                    <a:pt x="116519" y="203678"/>
                  </a:cubicBezTo>
                  <a:lnTo>
                    <a:pt x="116519" y="166329"/>
                  </a:lnTo>
                  <a:cubicBezTo>
                    <a:pt x="116519" y="163523"/>
                    <a:pt x="114236" y="161207"/>
                    <a:pt x="111398" y="161207"/>
                  </a:cubicBezTo>
                  <a:lnTo>
                    <a:pt x="108723" y="161207"/>
                  </a:lnTo>
                  <a:lnTo>
                    <a:pt x="108723" y="111136"/>
                  </a:lnTo>
                  <a:lnTo>
                    <a:pt x="125066" y="90129"/>
                  </a:lnTo>
                  <a:cubicBezTo>
                    <a:pt x="125326" y="89802"/>
                    <a:pt x="125685" y="89607"/>
                    <a:pt x="126077" y="89607"/>
                  </a:cubicBezTo>
                  <a:lnTo>
                    <a:pt x="135276" y="89607"/>
                  </a:lnTo>
                  <a:lnTo>
                    <a:pt x="135276" y="92510"/>
                  </a:lnTo>
                  <a:cubicBezTo>
                    <a:pt x="135276" y="95478"/>
                    <a:pt x="137689" y="97925"/>
                    <a:pt x="140690" y="97925"/>
                  </a:cubicBezTo>
                  <a:lnTo>
                    <a:pt x="143137" y="97925"/>
                  </a:lnTo>
                  <a:cubicBezTo>
                    <a:pt x="145486" y="108233"/>
                    <a:pt x="154652" y="115703"/>
                    <a:pt x="165482" y="115703"/>
                  </a:cubicBezTo>
                  <a:cubicBezTo>
                    <a:pt x="176344" y="115703"/>
                    <a:pt x="185510" y="108233"/>
                    <a:pt x="187859" y="97925"/>
                  </a:cubicBezTo>
                  <a:lnTo>
                    <a:pt x="190305" y="97925"/>
                  </a:lnTo>
                  <a:cubicBezTo>
                    <a:pt x="193274" y="97925"/>
                    <a:pt x="195720" y="95478"/>
                    <a:pt x="195720" y="92510"/>
                  </a:cubicBezTo>
                  <a:lnTo>
                    <a:pt x="195720" y="80636"/>
                  </a:lnTo>
                  <a:cubicBezTo>
                    <a:pt x="195720" y="77635"/>
                    <a:pt x="193274" y="75221"/>
                    <a:pt x="190305" y="75221"/>
                  </a:cubicBezTo>
                  <a:lnTo>
                    <a:pt x="184042" y="75221"/>
                  </a:lnTo>
                  <a:cubicBezTo>
                    <a:pt x="182379" y="75221"/>
                    <a:pt x="181009" y="76591"/>
                    <a:pt x="181009" y="78288"/>
                  </a:cubicBezTo>
                  <a:cubicBezTo>
                    <a:pt x="181009" y="79951"/>
                    <a:pt x="182379" y="81321"/>
                    <a:pt x="184042" y="81321"/>
                  </a:cubicBezTo>
                  <a:lnTo>
                    <a:pt x="189588" y="81321"/>
                  </a:lnTo>
                  <a:lnTo>
                    <a:pt x="189588" y="91792"/>
                  </a:lnTo>
                  <a:lnTo>
                    <a:pt x="141375" y="91792"/>
                  </a:lnTo>
                  <a:lnTo>
                    <a:pt x="141375" y="81321"/>
                  </a:lnTo>
                  <a:lnTo>
                    <a:pt x="169787" y="81321"/>
                  </a:lnTo>
                  <a:cubicBezTo>
                    <a:pt x="171484" y="81321"/>
                    <a:pt x="172854" y="79951"/>
                    <a:pt x="172854" y="78288"/>
                  </a:cubicBezTo>
                  <a:cubicBezTo>
                    <a:pt x="172854" y="76591"/>
                    <a:pt x="171484" y="75221"/>
                    <a:pt x="169787" y="75221"/>
                  </a:cubicBezTo>
                  <a:lnTo>
                    <a:pt x="140690" y="75221"/>
                  </a:lnTo>
                  <a:cubicBezTo>
                    <a:pt x="137689" y="75221"/>
                    <a:pt x="135276" y="77635"/>
                    <a:pt x="135276" y="80636"/>
                  </a:cubicBezTo>
                  <a:lnTo>
                    <a:pt x="135276" y="83507"/>
                  </a:lnTo>
                  <a:lnTo>
                    <a:pt x="126077" y="83507"/>
                  </a:lnTo>
                  <a:cubicBezTo>
                    <a:pt x="123793" y="83507"/>
                    <a:pt x="121673" y="84551"/>
                    <a:pt x="120238" y="86345"/>
                  </a:cubicBezTo>
                  <a:lnTo>
                    <a:pt x="108723" y="101187"/>
                  </a:lnTo>
                  <a:lnTo>
                    <a:pt x="108723" y="67817"/>
                  </a:lnTo>
                  <a:cubicBezTo>
                    <a:pt x="108723" y="65011"/>
                    <a:pt x="106440" y="62728"/>
                    <a:pt x="103634" y="62728"/>
                  </a:cubicBezTo>
                  <a:lnTo>
                    <a:pt x="100927" y="62728"/>
                  </a:lnTo>
                  <a:lnTo>
                    <a:pt x="100927" y="39796"/>
                  </a:lnTo>
                  <a:cubicBezTo>
                    <a:pt x="100927" y="36860"/>
                    <a:pt x="103275" y="34512"/>
                    <a:pt x="106179" y="34512"/>
                  </a:cubicBezTo>
                  <a:lnTo>
                    <a:pt x="110387" y="34512"/>
                  </a:lnTo>
                  <a:lnTo>
                    <a:pt x="110387" y="51768"/>
                  </a:lnTo>
                  <a:cubicBezTo>
                    <a:pt x="110387" y="55682"/>
                    <a:pt x="113583" y="58879"/>
                    <a:pt x="117530" y="58879"/>
                  </a:cubicBezTo>
                  <a:lnTo>
                    <a:pt x="181204" y="58879"/>
                  </a:lnTo>
                  <a:cubicBezTo>
                    <a:pt x="185119" y="58879"/>
                    <a:pt x="188315" y="55682"/>
                    <a:pt x="188315" y="51768"/>
                  </a:cubicBezTo>
                  <a:lnTo>
                    <a:pt x="188315" y="7144"/>
                  </a:lnTo>
                  <a:cubicBezTo>
                    <a:pt x="188315" y="3197"/>
                    <a:pt x="185119" y="0"/>
                    <a:pt x="181204" y="0"/>
                  </a:cubicBezTo>
                  <a:lnTo>
                    <a:pt x="117530" y="0"/>
                  </a:lnTo>
                  <a:cubicBezTo>
                    <a:pt x="113583" y="0"/>
                    <a:pt x="110387" y="3197"/>
                    <a:pt x="110387" y="7144"/>
                  </a:cubicBezTo>
                  <a:lnTo>
                    <a:pt x="110387" y="28379"/>
                  </a:lnTo>
                  <a:lnTo>
                    <a:pt x="106179" y="28379"/>
                  </a:lnTo>
                  <a:cubicBezTo>
                    <a:pt x="102917" y="28379"/>
                    <a:pt x="99948" y="29782"/>
                    <a:pt x="97861" y="32033"/>
                  </a:cubicBezTo>
                  <a:cubicBezTo>
                    <a:pt x="95773" y="29782"/>
                    <a:pt x="92804" y="28379"/>
                    <a:pt x="89543" y="28379"/>
                  </a:cubicBezTo>
                  <a:lnTo>
                    <a:pt x="85335" y="28379"/>
                  </a:lnTo>
                  <a:lnTo>
                    <a:pt x="85335" y="7144"/>
                  </a:lnTo>
                  <a:cubicBezTo>
                    <a:pt x="85335" y="3197"/>
                    <a:pt x="82138" y="0"/>
                    <a:pt x="78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5414075" y="3373700"/>
              <a:ext cx="153325" cy="278925"/>
            </a:xfrm>
            <a:custGeom>
              <a:avLst/>
              <a:gdLst/>
              <a:ahLst/>
              <a:cxnLst/>
              <a:rect l="l" t="t" r="r" b="b"/>
              <a:pathLst>
                <a:path w="6133" h="11157" extrusionOk="0">
                  <a:moveTo>
                    <a:pt x="3067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8090"/>
                  </a:lnTo>
                  <a:cubicBezTo>
                    <a:pt x="0" y="9786"/>
                    <a:pt x="1370" y="11156"/>
                    <a:pt x="3067" y="11156"/>
                  </a:cubicBezTo>
                  <a:cubicBezTo>
                    <a:pt x="4763" y="11156"/>
                    <a:pt x="6133" y="9786"/>
                    <a:pt x="6133" y="8090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5968600" y="3248100"/>
              <a:ext cx="238975" cy="224300"/>
            </a:xfrm>
            <a:custGeom>
              <a:avLst/>
              <a:gdLst/>
              <a:ahLst/>
              <a:cxnLst/>
              <a:rect l="l" t="t" r="r" b="b"/>
              <a:pathLst>
                <a:path w="9559" h="8972" extrusionOk="0">
                  <a:moveTo>
                    <a:pt x="3361" y="1"/>
                  </a:moveTo>
                  <a:cubicBezTo>
                    <a:pt x="2578" y="1"/>
                    <a:pt x="1795" y="294"/>
                    <a:pt x="1208" y="882"/>
                  </a:cubicBezTo>
                  <a:cubicBezTo>
                    <a:pt x="1" y="2089"/>
                    <a:pt x="1" y="4013"/>
                    <a:pt x="1208" y="5220"/>
                  </a:cubicBezTo>
                  <a:lnTo>
                    <a:pt x="4046" y="8091"/>
                  </a:lnTo>
                  <a:cubicBezTo>
                    <a:pt x="4649" y="8678"/>
                    <a:pt x="5432" y="8971"/>
                    <a:pt x="6215" y="8971"/>
                  </a:cubicBezTo>
                  <a:cubicBezTo>
                    <a:pt x="6998" y="8971"/>
                    <a:pt x="7781" y="8678"/>
                    <a:pt x="8384" y="8091"/>
                  </a:cubicBezTo>
                  <a:cubicBezTo>
                    <a:pt x="9558" y="6884"/>
                    <a:pt x="9558" y="4959"/>
                    <a:pt x="8384" y="3752"/>
                  </a:cubicBezTo>
                  <a:lnTo>
                    <a:pt x="5514" y="882"/>
                  </a:lnTo>
                  <a:cubicBezTo>
                    <a:pt x="4926" y="294"/>
                    <a:pt x="4144" y="1"/>
                    <a:pt x="3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4773900" y="3248100"/>
              <a:ext cx="238975" cy="224300"/>
            </a:xfrm>
            <a:custGeom>
              <a:avLst/>
              <a:gdLst/>
              <a:ahLst/>
              <a:cxnLst/>
              <a:rect l="l" t="t" r="r" b="b"/>
              <a:pathLst>
                <a:path w="9559" h="8972" extrusionOk="0">
                  <a:moveTo>
                    <a:pt x="6215" y="1"/>
                  </a:moveTo>
                  <a:cubicBezTo>
                    <a:pt x="5432" y="1"/>
                    <a:pt x="4649" y="294"/>
                    <a:pt x="4046" y="882"/>
                  </a:cubicBezTo>
                  <a:lnTo>
                    <a:pt x="1208" y="3752"/>
                  </a:lnTo>
                  <a:cubicBezTo>
                    <a:pt x="1" y="4959"/>
                    <a:pt x="1" y="6884"/>
                    <a:pt x="1208" y="8091"/>
                  </a:cubicBezTo>
                  <a:cubicBezTo>
                    <a:pt x="1795" y="8678"/>
                    <a:pt x="2578" y="8971"/>
                    <a:pt x="3361" y="8971"/>
                  </a:cubicBezTo>
                  <a:cubicBezTo>
                    <a:pt x="4143" y="8971"/>
                    <a:pt x="4926" y="8678"/>
                    <a:pt x="5513" y="8091"/>
                  </a:cubicBezTo>
                  <a:lnTo>
                    <a:pt x="8384" y="5220"/>
                  </a:lnTo>
                  <a:cubicBezTo>
                    <a:pt x="9558" y="4013"/>
                    <a:pt x="9558" y="2089"/>
                    <a:pt x="8384" y="882"/>
                  </a:cubicBezTo>
                  <a:cubicBezTo>
                    <a:pt x="7781" y="294"/>
                    <a:pt x="6998" y="1"/>
                    <a:pt x="6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2033025" y="3373700"/>
              <a:ext cx="153325" cy="278925"/>
            </a:xfrm>
            <a:custGeom>
              <a:avLst/>
              <a:gdLst/>
              <a:ahLst/>
              <a:cxnLst/>
              <a:rect l="l" t="t" r="r" b="b"/>
              <a:pathLst>
                <a:path w="6133" h="11157" extrusionOk="0">
                  <a:moveTo>
                    <a:pt x="3067" y="0"/>
                  </a:moveTo>
                  <a:cubicBezTo>
                    <a:pt x="1370" y="0"/>
                    <a:pt x="0" y="1370"/>
                    <a:pt x="0" y="3067"/>
                  </a:cubicBezTo>
                  <a:lnTo>
                    <a:pt x="0" y="8090"/>
                  </a:lnTo>
                  <a:cubicBezTo>
                    <a:pt x="0" y="9786"/>
                    <a:pt x="1370" y="11156"/>
                    <a:pt x="3067" y="11156"/>
                  </a:cubicBezTo>
                  <a:cubicBezTo>
                    <a:pt x="4763" y="11156"/>
                    <a:pt x="6133" y="9786"/>
                    <a:pt x="6133" y="8090"/>
                  </a:cubicBezTo>
                  <a:lnTo>
                    <a:pt x="6133" y="3067"/>
                  </a:lnTo>
                  <a:cubicBezTo>
                    <a:pt x="6133" y="1370"/>
                    <a:pt x="4763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1392850" y="3248100"/>
              <a:ext cx="238975" cy="224300"/>
            </a:xfrm>
            <a:custGeom>
              <a:avLst/>
              <a:gdLst/>
              <a:ahLst/>
              <a:cxnLst/>
              <a:rect l="l" t="t" r="r" b="b"/>
              <a:pathLst>
                <a:path w="9559" h="8972" extrusionOk="0">
                  <a:moveTo>
                    <a:pt x="6199" y="1"/>
                  </a:moveTo>
                  <a:cubicBezTo>
                    <a:pt x="5416" y="1"/>
                    <a:pt x="4633" y="294"/>
                    <a:pt x="4046" y="882"/>
                  </a:cubicBezTo>
                  <a:lnTo>
                    <a:pt x="1175" y="3752"/>
                  </a:lnTo>
                  <a:cubicBezTo>
                    <a:pt x="1" y="4959"/>
                    <a:pt x="1" y="6884"/>
                    <a:pt x="1175" y="8091"/>
                  </a:cubicBezTo>
                  <a:cubicBezTo>
                    <a:pt x="1779" y="8678"/>
                    <a:pt x="2561" y="8971"/>
                    <a:pt x="3344" y="8971"/>
                  </a:cubicBezTo>
                  <a:cubicBezTo>
                    <a:pt x="4127" y="8971"/>
                    <a:pt x="4910" y="8678"/>
                    <a:pt x="5513" y="8091"/>
                  </a:cubicBezTo>
                  <a:lnTo>
                    <a:pt x="8351" y="5220"/>
                  </a:lnTo>
                  <a:cubicBezTo>
                    <a:pt x="9558" y="4013"/>
                    <a:pt x="9558" y="2089"/>
                    <a:pt x="8351" y="882"/>
                  </a:cubicBezTo>
                  <a:cubicBezTo>
                    <a:pt x="7764" y="294"/>
                    <a:pt x="6981" y="1"/>
                    <a:pt x="6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2587550" y="3248100"/>
              <a:ext cx="238975" cy="224300"/>
            </a:xfrm>
            <a:custGeom>
              <a:avLst/>
              <a:gdLst/>
              <a:ahLst/>
              <a:cxnLst/>
              <a:rect l="l" t="t" r="r" b="b"/>
              <a:pathLst>
                <a:path w="9559" h="8972" extrusionOk="0">
                  <a:moveTo>
                    <a:pt x="3344" y="1"/>
                  </a:moveTo>
                  <a:cubicBezTo>
                    <a:pt x="2561" y="1"/>
                    <a:pt x="1779" y="294"/>
                    <a:pt x="1175" y="882"/>
                  </a:cubicBezTo>
                  <a:cubicBezTo>
                    <a:pt x="1" y="2089"/>
                    <a:pt x="1" y="4013"/>
                    <a:pt x="1175" y="5220"/>
                  </a:cubicBezTo>
                  <a:lnTo>
                    <a:pt x="4046" y="8091"/>
                  </a:lnTo>
                  <a:cubicBezTo>
                    <a:pt x="4649" y="8678"/>
                    <a:pt x="5432" y="8971"/>
                    <a:pt x="6211" y="8971"/>
                  </a:cubicBezTo>
                  <a:cubicBezTo>
                    <a:pt x="6990" y="8971"/>
                    <a:pt x="7764" y="8678"/>
                    <a:pt x="8352" y="8091"/>
                  </a:cubicBezTo>
                  <a:cubicBezTo>
                    <a:pt x="9558" y="6884"/>
                    <a:pt x="9558" y="4959"/>
                    <a:pt x="8352" y="3752"/>
                  </a:cubicBezTo>
                  <a:lnTo>
                    <a:pt x="5514" y="882"/>
                  </a:lnTo>
                  <a:cubicBezTo>
                    <a:pt x="4910" y="294"/>
                    <a:pt x="4127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030" name="Google Shape;1030;p33"/>
          <p:cNvSpPr/>
          <p:nvPr/>
        </p:nvSpPr>
        <p:spPr>
          <a:xfrm>
            <a:off x="6900220" y="2383567"/>
            <a:ext cx="1120994" cy="931925"/>
          </a:xfrm>
          <a:custGeom>
            <a:avLst/>
            <a:gdLst/>
            <a:ahLst/>
            <a:cxnLst/>
            <a:rect l="l" t="t" r="r" b="b"/>
            <a:pathLst>
              <a:path w="179359" h="149108" extrusionOk="0">
                <a:moveTo>
                  <a:pt x="90668" y="1"/>
                </a:moveTo>
                <a:cubicBezTo>
                  <a:pt x="59095" y="1"/>
                  <a:pt x="36219" y="21173"/>
                  <a:pt x="26149" y="39718"/>
                </a:cubicBezTo>
                <a:cubicBezTo>
                  <a:pt x="1" y="87844"/>
                  <a:pt x="41410" y="149108"/>
                  <a:pt x="92859" y="149108"/>
                </a:cubicBezTo>
                <a:cubicBezTo>
                  <a:pt x="93260" y="149108"/>
                  <a:pt x="93662" y="149104"/>
                  <a:pt x="94064" y="149096"/>
                </a:cubicBezTo>
                <a:cubicBezTo>
                  <a:pt x="146034" y="148129"/>
                  <a:pt x="170152" y="115239"/>
                  <a:pt x="174755" y="75644"/>
                </a:cubicBezTo>
                <a:cubicBezTo>
                  <a:pt x="179358" y="36049"/>
                  <a:pt x="151338" y="13266"/>
                  <a:pt x="109842" y="2525"/>
                </a:cubicBezTo>
                <a:cubicBezTo>
                  <a:pt x="103148" y="785"/>
                  <a:pt x="96747" y="1"/>
                  <a:pt x="906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" name="Google Shape;1031;p33"/>
          <p:cNvGrpSpPr/>
          <p:nvPr/>
        </p:nvGrpSpPr>
        <p:grpSpPr>
          <a:xfrm>
            <a:off x="7294385" y="2570011"/>
            <a:ext cx="478079" cy="478079"/>
            <a:chOff x="1190625" y="238125"/>
            <a:chExt cx="5219200" cy="5219200"/>
          </a:xfrm>
        </p:grpSpPr>
        <p:sp>
          <p:nvSpPr>
            <p:cNvPr id="1032" name="Google Shape;1032;p33"/>
            <p:cNvSpPr/>
            <p:nvPr/>
          </p:nvSpPr>
          <p:spPr>
            <a:xfrm>
              <a:off x="1190625" y="238125"/>
              <a:ext cx="4882400" cy="5219200"/>
            </a:xfrm>
            <a:custGeom>
              <a:avLst/>
              <a:gdLst/>
              <a:ahLst/>
              <a:cxnLst/>
              <a:rect l="l" t="t" r="r" b="b"/>
              <a:pathLst>
                <a:path w="195296" h="208768" extrusionOk="0">
                  <a:moveTo>
                    <a:pt x="36697" y="8155"/>
                  </a:moveTo>
                  <a:cubicBezTo>
                    <a:pt x="38948" y="8155"/>
                    <a:pt x="40775" y="9982"/>
                    <a:pt x="40775" y="12232"/>
                  </a:cubicBezTo>
                  <a:lnTo>
                    <a:pt x="40775" y="16310"/>
                  </a:lnTo>
                  <a:lnTo>
                    <a:pt x="32620" y="16310"/>
                  </a:lnTo>
                  <a:lnTo>
                    <a:pt x="32620" y="12232"/>
                  </a:lnTo>
                  <a:cubicBezTo>
                    <a:pt x="32620" y="9982"/>
                    <a:pt x="34447" y="8155"/>
                    <a:pt x="36697" y="8155"/>
                  </a:cubicBezTo>
                  <a:close/>
                  <a:moveTo>
                    <a:pt x="57411" y="24465"/>
                  </a:moveTo>
                  <a:lnTo>
                    <a:pt x="49908" y="51376"/>
                  </a:lnTo>
                  <a:lnTo>
                    <a:pt x="23486" y="51376"/>
                  </a:lnTo>
                  <a:lnTo>
                    <a:pt x="15984" y="24465"/>
                  </a:lnTo>
                  <a:lnTo>
                    <a:pt x="32620" y="24465"/>
                  </a:lnTo>
                  <a:lnTo>
                    <a:pt x="32620" y="39144"/>
                  </a:lnTo>
                  <a:cubicBezTo>
                    <a:pt x="32620" y="41395"/>
                    <a:pt x="34447" y="43221"/>
                    <a:pt x="36697" y="43221"/>
                  </a:cubicBezTo>
                  <a:cubicBezTo>
                    <a:pt x="38948" y="43221"/>
                    <a:pt x="40775" y="41395"/>
                    <a:pt x="40775" y="39144"/>
                  </a:cubicBezTo>
                  <a:lnTo>
                    <a:pt x="40775" y="24465"/>
                  </a:lnTo>
                  <a:close/>
                  <a:moveTo>
                    <a:pt x="48930" y="59531"/>
                  </a:moveTo>
                  <a:lnTo>
                    <a:pt x="48930" y="67686"/>
                  </a:lnTo>
                  <a:lnTo>
                    <a:pt x="24465" y="67686"/>
                  </a:lnTo>
                  <a:lnTo>
                    <a:pt x="24465" y="59531"/>
                  </a:lnTo>
                  <a:close/>
                  <a:moveTo>
                    <a:pt x="53007" y="75841"/>
                  </a:moveTo>
                  <a:lnTo>
                    <a:pt x="53007" y="88074"/>
                  </a:lnTo>
                  <a:lnTo>
                    <a:pt x="20387" y="88074"/>
                  </a:lnTo>
                  <a:lnTo>
                    <a:pt x="20387" y="75841"/>
                  </a:lnTo>
                  <a:close/>
                  <a:moveTo>
                    <a:pt x="24465" y="163915"/>
                  </a:moveTo>
                  <a:lnTo>
                    <a:pt x="24465" y="200612"/>
                  </a:lnTo>
                  <a:lnTo>
                    <a:pt x="8155" y="200612"/>
                  </a:lnTo>
                  <a:lnTo>
                    <a:pt x="8155" y="163915"/>
                  </a:lnTo>
                  <a:close/>
                  <a:moveTo>
                    <a:pt x="48930" y="96229"/>
                  </a:moveTo>
                  <a:lnTo>
                    <a:pt x="48930" y="155760"/>
                  </a:lnTo>
                  <a:lnTo>
                    <a:pt x="44852" y="155760"/>
                  </a:lnTo>
                  <a:cubicBezTo>
                    <a:pt x="42602" y="155760"/>
                    <a:pt x="40775" y="157587"/>
                    <a:pt x="40775" y="159837"/>
                  </a:cubicBezTo>
                  <a:lnTo>
                    <a:pt x="40775" y="200612"/>
                  </a:lnTo>
                  <a:lnTo>
                    <a:pt x="32620" y="200612"/>
                  </a:lnTo>
                  <a:lnTo>
                    <a:pt x="32620" y="159837"/>
                  </a:lnTo>
                  <a:cubicBezTo>
                    <a:pt x="32620" y="157587"/>
                    <a:pt x="30793" y="155760"/>
                    <a:pt x="28542" y="155760"/>
                  </a:cubicBezTo>
                  <a:lnTo>
                    <a:pt x="24465" y="155760"/>
                  </a:lnTo>
                  <a:lnTo>
                    <a:pt x="24465" y="96229"/>
                  </a:lnTo>
                  <a:lnTo>
                    <a:pt x="32620" y="96229"/>
                  </a:lnTo>
                  <a:lnTo>
                    <a:pt x="32620" y="124771"/>
                  </a:lnTo>
                  <a:cubicBezTo>
                    <a:pt x="32620" y="127022"/>
                    <a:pt x="34447" y="128848"/>
                    <a:pt x="36697" y="128848"/>
                  </a:cubicBezTo>
                  <a:cubicBezTo>
                    <a:pt x="38948" y="128848"/>
                    <a:pt x="40775" y="127022"/>
                    <a:pt x="40775" y="124771"/>
                  </a:cubicBezTo>
                  <a:lnTo>
                    <a:pt x="40775" y="96229"/>
                  </a:lnTo>
                  <a:close/>
                  <a:moveTo>
                    <a:pt x="65240" y="163915"/>
                  </a:moveTo>
                  <a:lnTo>
                    <a:pt x="65240" y="200612"/>
                  </a:lnTo>
                  <a:lnTo>
                    <a:pt x="48930" y="200612"/>
                  </a:lnTo>
                  <a:lnTo>
                    <a:pt x="48930" y="163915"/>
                  </a:lnTo>
                  <a:close/>
                  <a:moveTo>
                    <a:pt x="36697" y="0"/>
                  </a:moveTo>
                  <a:cubicBezTo>
                    <a:pt x="29945" y="0"/>
                    <a:pt x="24465" y="5480"/>
                    <a:pt x="24465" y="12232"/>
                  </a:cubicBezTo>
                  <a:lnTo>
                    <a:pt x="24465" y="16310"/>
                  </a:lnTo>
                  <a:lnTo>
                    <a:pt x="10601" y="16310"/>
                  </a:lnTo>
                  <a:cubicBezTo>
                    <a:pt x="9329" y="16310"/>
                    <a:pt x="8122" y="16897"/>
                    <a:pt x="7339" y="17908"/>
                  </a:cubicBezTo>
                  <a:cubicBezTo>
                    <a:pt x="6589" y="18952"/>
                    <a:pt x="6328" y="20257"/>
                    <a:pt x="6687" y="21496"/>
                  </a:cubicBezTo>
                  <a:lnTo>
                    <a:pt x="16310" y="56008"/>
                  </a:lnTo>
                  <a:lnTo>
                    <a:pt x="16310" y="67686"/>
                  </a:lnTo>
                  <a:cubicBezTo>
                    <a:pt x="14059" y="67686"/>
                    <a:pt x="12232" y="69513"/>
                    <a:pt x="12232" y="71764"/>
                  </a:cubicBezTo>
                  <a:lnTo>
                    <a:pt x="12232" y="92151"/>
                  </a:lnTo>
                  <a:cubicBezTo>
                    <a:pt x="12232" y="94402"/>
                    <a:pt x="14059" y="96229"/>
                    <a:pt x="16310" y="96229"/>
                  </a:cubicBezTo>
                  <a:lnTo>
                    <a:pt x="16310" y="155760"/>
                  </a:lnTo>
                  <a:lnTo>
                    <a:pt x="4077" y="155760"/>
                  </a:lnTo>
                  <a:cubicBezTo>
                    <a:pt x="1827" y="155760"/>
                    <a:pt x="0" y="157587"/>
                    <a:pt x="0" y="159837"/>
                  </a:cubicBezTo>
                  <a:lnTo>
                    <a:pt x="0" y="204690"/>
                  </a:lnTo>
                  <a:cubicBezTo>
                    <a:pt x="0" y="206940"/>
                    <a:pt x="1827" y="208767"/>
                    <a:pt x="4077" y="208767"/>
                  </a:cubicBezTo>
                  <a:lnTo>
                    <a:pt x="188380" y="208767"/>
                  </a:lnTo>
                  <a:cubicBezTo>
                    <a:pt x="190630" y="208767"/>
                    <a:pt x="192457" y="206940"/>
                    <a:pt x="192457" y="204690"/>
                  </a:cubicBezTo>
                  <a:cubicBezTo>
                    <a:pt x="192457" y="202439"/>
                    <a:pt x="190630" y="200612"/>
                    <a:pt x="188380" y="200612"/>
                  </a:cubicBezTo>
                  <a:lnTo>
                    <a:pt x="185542" y="200612"/>
                  </a:lnTo>
                  <a:lnTo>
                    <a:pt x="185542" y="179866"/>
                  </a:lnTo>
                  <a:cubicBezTo>
                    <a:pt x="189815" y="175560"/>
                    <a:pt x="193697" y="171678"/>
                    <a:pt x="193697" y="171678"/>
                  </a:cubicBezTo>
                  <a:cubicBezTo>
                    <a:pt x="195295" y="170113"/>
                    <a:pt x="195295" y="167503"/>
                    <a:pt x="193697" y="165937"/>
                  </a:cubicBezTo>
                  <a:cubicBezTo>
                    <a:pt x="192914" y="165138"/>
                    <a:pt x="191870" y="164738"/>
                    <a:pt x="190826" y="164738"/>
                  </a:cubicBezTo>
                  <a:cubicBezTo>
                    <a:pt x="189782" y="164738"/>
                    <a:pt x="188739" y="165138"/>
                    <a:pt x="187956" y="165937"/>
                  </a:cubicBezTo>
                  <a:lnTo>
                    <a:pt x="168384" y="185509"/>
                  </a:lnTo>
                  <a:cubicBezTo>
                    <a:pt x="166785" y="187075"/>
                    <a:pt x="166785" y="189685"/>
                    <a:pt x="168384" y="191250"/>
                  </a:cubicBezTo>
                  <a:cubicBezTo>
                    <a:pt x="169134" y="192017"/>
                    <a:pt x="170194" y="192400"/>
                    <a:pt x="171254" y="192400"/>
                  </a:cubicBezTo>
                  <a:cubicBezTo>
                    <a:pt x="172314" y="192400"/>
                    <a:pt x="173375" y="192017"/>
                    <a:pt x="174125" y="191250"/>
                  </a:cubicBezTo>
                  <a:cubicBezTo>
                    <a:pt x="174157" y="191250"/>
                    <a:pt x="175462" y="189945"/>
                    <a:pt x="177387" y="188021"/>
                  </a:cubicBezTo>
                  <a:lnTo>
                    <a:pt x="177387" y="200612"/>
                  </a:lnTo>
                  <a:lnTo>
                    <a:pt x="159022" y="200612"/>
                  </a:lnTo>
                  <a:lnTo>
                    <a:pt x="159022" y="179866"/>
                  </a:lnTo>
                  <a:lnTo>
                    <a:pt x="167209" y="171678"/>
                  </a:lnTo>
                  <a:cubicBezTo>
                    <a:pt x="168808" y="170113"/>
                    <a:pt x="168808" y="167503"/>
                    <a:pt x="167209" y="165937"/>
                  </a:cubicBezTo>
                  <a:cubicBezTo>
                    <a:pt x="166410" y="165138"/>
                    <a:pt x="165366" y="164738"/>
                    <a:pt x="164323" y="164738"/>
                  </a:cubicBezTo>
                  <a:cubicBezTo>
                    <a:pt x="163279" y="164738"/>
                    <a:pt x="162235" y="165138"/>
                    <a:pt x="161436" y="165937"/>
                  </a:cubicBezTo>
                  <a:lnTo>
                    <a:pt x="141864" y="185509"/>
                  </a:lnTo>
                  <a:cubicBezTo>
                    <a:pt x="140265" y="187075"/>
                    <a:pt x="140265" y="189685"/>
                    <a:pt x="141864" y="191250"/>
                  </a:cubicBezTo>
                  <a:cubicBezTo>
                    <a:pt x="142622" y="192009"/>
                    <a:pt x="143688" y="192400"/>
                    <a:pt x="144760" y="192400"/>
                  </a:cubicBezTo>
                  <a:cubicBezTo>
                    <a:pt x="145809" y="192400"/>
                    <a:pt x="146863" y="192025"/>
                    <a:pt x="147638" y="191250"/>
                  </a:cubicBezTo>
                  <a:lnTo>
                    <a:pt x="150867" y="188021"/>
                  </a:lnTo>
                  <a:lnTo>
                    <a:pt x="150867" y="200612"/>
                  </a:lnTo>
                  <a:lnTo>
                    <a:pt x="132502" y="200612"/>
                  </a:lnTo>
                  <a:lnTo>
                    <a:pt x="132502" y="179866"/>
                  </a:lnTo>
                  <a:lnTo>
                    <a:pt x="140689" y="171678"/>
                  </a:lnTo>
                  <a:cubicBezTo>
                    <a:pt x="142288" y="170113"/>
                    <a:pt x="142288" y="167503"/>
                    <a:pt x="140689" y="165937"/>
                  </a:cubicBezTo>
                  <a:cubicBezTo>
                    <a:pt x="139907" y="165138"/>
                    <a:pt x="138863" y="164738"/>
                    <a:pt x="137819" y="164738"/>
                  </a:cubicBezTo>
                  <a:cubicBezTo>
                    <a:pt x="136775" y="164738"/>
                    <a:pt x="135731" y="165138"/>
                    <a:pt x="134948" y="165937"/>
                  </a:cubicBezTo>
                  <a:lnTo>
                    <a:pt x="115376" y="185509"/>
                  </a:lnTo>
                  <a:cubicBezTo>
                    <a:pt x="113778" y="187075"/>
                    <a:pt x="113778" y="189685"/>
                    <a:pt x="115376" y="191250"/>
                  </a:cubicBezTo>
                  <a:cubicBezTo>
                    <a:pt x="116118" y="192009"/>
                    <a:pt x="117185" y="192400"/>
                    <a:pt x="118256" y="192400"/>
                  </a:cubicBezTo>
                  <a:cubicBezTo>
                    <a:pt x="119305" y="192400"/>
                    <a:pt x="120359" y="192025"/>
                    <a:pt x="121118" y="191250"/>
                  </a:cubicBezTo>
                  <a:lnTo>
                    <a:pt x="124347" y="188021"/>
                  </a:lnTo>
                  <a:lnTo>
                    <a:pt x="124347" y="200612"/>
                  </a:lnTo>
                  <a:lnTo>
                    <a:pt x="106015" y="200612"/>
                  </a:lnTo>
                  <a:lnTo>
                    <a:pt x="106015" y="179866"/>
                  </a:lnTo>
                  <a:lnTo>
                    <a:pt x="114202" y="171678"/>
                  </a:lnTo>
                  <a:cubicBezTo>
                    <a:pt x="115801" y="170113"/>
                    <a:pt x="115801" y="167503"/>
                    <a:pt x="114202" y="165937"/>
                  </a:cubicBezTo>
                  <a:cubicBezTo>
                    <a:pt x="113403" y="165138"/>
                    <a:pt x="112359" y="164738"/>
                    <a:pt x="111315" y="164738"/>
                  </a:cubicBezTo>
                  <a:cubicBezTo>
                    <a:pt x="110271" y="164738"/>
                    <a:pt x="109228" y="165138"/>
                    <a:pt x="108428" y="165937"/>
                  </a:cubicBezTo>
                  <a:lnTo>
                    <a:pt x="88857" y="185509"/>
                  </a:lnTo>
                  <a:cubicBezTo>
                    <a:pt x="87258" y="187075"/>
                    <a:pt x="87258" y="189685"/>
                    <a:pt x="88857" y="191250"/>
                  </a:cubicBezTo>
                  <a:cubicBezTo>
                    <a:pt x="89611" y="192021"/>
                    <a:pt x="90670" y="192412"/>
                    <a:pt x="91736" y="192412"/>
                  </a:cubicBezTo>
                  <a:cubicBezTo>
                    <a:pt x="92790" y="192412"/>
                    <a:pt x="93851" y="192029"/>
                    <a:pt x="94630" y="191250"/>
                  </a:cubicBezTo>
                  <a:lnTo>
                    <a:pt x="97860" y="188021"/>
                  </a:lnTo>
                  <a:lnTo>
                    <a:pt x="97860" y="200612"/>
                  </a:lnTo>
                  <a:lnTo>
                    <a:pt x="73395" y="200612"/>
                  </a:lnTo>
                  <a:lnTo>
                    <a:pt x="73395" y="159837"/>
                  </a:lnTo>
                  <a:cubicBezTo>
                    <a:pt x="73395" y="157587"/>
                    <a:pt x="71568" y="155760"/>
                    <a:pt x="69317" y="155760"/>
                  </a:cubicBezTo>
                  <a:lnTo>
                    <a:pt x="57085" y="155760"/>
                  </a:lnTo>
                  <a:lnTo>
                    <a:pt x="57085" y="96229"/>
                  </a:lnTo>
                  <a:cubicBezTo>
                    <a:pt x="59336" y="96229"/>
                    <a:pt x="61162" y="94402"/>
                    <a:pt x="61162" y="92151"/>
                  </a:cubicBezTo>
                  <a:lnTo>
                    <a:pt x="61162" y="71764"/>
                  </a:lnTo>
                  <a:cubicBezTo>
                    <a:pt x="61162" y="69513"/>
                    <a:pt x="59336" y="67686"/>
                    <a:pt x="57085" y="67686"/>
                  </a:cubicBezTo>
                  <a:lnTo>
                    <a:pt x="57085" y="56008"/>
                  </a:lnTo>
                  <a:lnTo>
                    <a:pt x="66708" y="21496"/>
                  </a:lnTo>
                  <a:cubicBezTo>
                    <a:pt x="67066" y="20257"/>
                    <a:pt x="66805" y="18952"/>
                    <a:pt x="66055" y="17908"/>
                  </a:cubicBezTo>
                  <a:cubicBezTo>
                    <a:pt x="65272" y="16897"/>
                    <a:pt x="64065" y="16310"/>
                    <a:pt x="62793" y="16310"/>
                  </a:cubicBezTo>
                  <a:lnTo>
                    <a:pt x="48930" y="16310"/>
                  </a:lnTo>
                  <a:lnTo>
                    <a:pt x="48930" y="12232"/>
                  </a:lnTo>
                  <a:cubicBezTo>
                    <a:pt x="48930" y="5480"/>
                    <a:pt x="43450" y="0"/>
                    <a:pt x="36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6205925" y="5253425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1827" y="0"/>
                    <a:pt x="0" y="1827"/>
                    <a:pt x="0" y="4078"/>
                  </a:cubicBezTo>
                  <a:cubicBezTo>
                    <a:pt x="0" y="6328"/>
                    <a:pt x="1827" y="8155"/>
                    <a:pt x="4078" y="8155"/>
                  </a:cubicBezTo>
                  <a:cubicBezTo>
                    <a:pt x="6328" y="8155"/>
                    <a:pt x="8155" y="6328"/>
                    <a:pt x="8155" y="4078"/>
                  </a:cubicBezTo>
                  <a:cubicBezTo>
                    <a:pt x="8155" y="1827"/>
                    <a:pt x="6328" y="0"/>
                    <a:pt x="4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2006100" y="3663200"/>
              <a:ext cx="203900" cy="203900"/>
            </a:xfrm>
            <a:custGeom>
              <a:avLst/>
              <a:gdLst/>
              <a:ahLst/>
              <a:cxnLst/>
              <a:rect l="l" t="t" r="r" b="b"/>
              <a:pathLst>
                <a:path w="8156" h="8156" extrusionOk="0">
                  <a:moveTo>
                    <a:pt x="4078" y="0"/>
                  </a:moveTo>
                  <a:cubicBezTo>
                    <a:pt x="1828" y="0"/>
                    <a:pt x="1" y="1827"/>
                    <a:pt x="1" y="4078"/>
                  </a:cubicBezTo>
                  <a:cubicBezTo>
                    <a:pt x="1" y="6329"/>
                    <a:pt x="1828" y="8155"/>
                    <a:pt x="4078" y="8155"/>
                  </a:cubicBezTo>
                  <a:cubicBezTo>
                    <a:pt x="6329" y="8155"/>
                    <a:pt x="8156" y="6329"/>
                    <a:pt x="8156" y="4078"/>
                  </a:cubicBezTo>
                  <a:cubicBezTo>
                    <a:pt x="8156" y="1827"/>
                    <a:pt x="6329" y="0"/>
                    <a:pt x="4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69" name="Google Shape;232;p29">
            <a:extLst>
              <a:ext uri="{FF2B5EF4-FFF2-40B4-BE49-F238E27FC236}">
                <a16:creationId xmlns:a16="http://schemas.microsoft.com/office/drawing/2014/main" id="{D525BF05-1238-4D5D-9914-F22C3CCCE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278" y="327993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KHUYẾT ĐIỂM CỦA NĂNG LƯỢNG TÁI TẠO</a:t>
            </a:r>
            <a:endParaRPr b="1" dirty="0">
              <a:latin typeface="Medium  500 italic"/>
            </a:endParaRPr>
          </a:p>
        </p:txBody>
      </p:sp>
      <p:sp>
        <p:nvSpPr>
          <p:cNvPr id="71" name="Google Shape;273;p29">
            <a:extLst>
              <a:ext uri="{FF2B5EF4-FFF2-40B4-BE49-F238E27FC236}">
                <a16:creationId xmlns:a16="http://schemas.microsoft.com/office/drawing/2014/main" id="{97330C1F-12D9-4FF7-8B3D-1EDEF7019CAC}"/>
              </a:ext>
            </a:extLst>
          </p:cNvPr>
          <p:cNvSpPr txBox="1"/>
          <p:nvPr/>
        </p:nvSpPr>
        <p:spPr>
          <a:xfrm>
            <a:off x="347432" y="981806"/>
            <a:ext cx="2518808" cy="91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Hiệu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suất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hoạt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động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thể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bị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ảnh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hưởng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nhiều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do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yếu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tố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thời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tiết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thiên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Medium  500 italic"/>
                <a:ea typeface="Calibri" panose="020F0502020204030204" pitchFamily="34" charset="0"/>
              </a:rPr>
              <a:t>nhiên</a:t>
            </a:r>
            <a:r>
              <a:rPr lang="en-US" sz="1800" dirty="0">
                <a:latin typeface="Medium  500 italic"/>
                <a:ea typeface="Calibri" panose="020F0502020204030204" pitchFamily="34" charset="0"/>
              </a:rPr>
              <a:t>.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2" name="Google Shape;273;p29">
            <a:extLst>
              <a:ext uri="{FF2B5EF4-FFF2-40B4-BE49-F238E27FC236}">
                <a16:creationId xmlns:a16="http://schemas.microsoft.com/office/drawing/2014/main" id="{FC27AFD1-B10B-44F5-A0E8-A858C3D53919}"/>
              </a:ext>
            </a:extLst>
          </p:cNvPr>
          <p:cNvSpPr txBox="1"/>
          <p:nvPr/>
        </p:nvSpPr>
        <p:spPr>
          <a:xfrm>
            <a:off x="2259583" y="3730860"/>
            <a:ext cx="2518808" cy="91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latin typeface="Medium  500 italic"/>
                <a:ea typeface="Calibri" panose="020F0502020204030204" pitchFamily="34" charset="0"/>
              </a:rPr>
              <a:t>Khó để sản xuất một lượng điện lớn, khó để lưu trữ lâu dài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3" name="Google Shape;273;p29">
            <a:extLst>
              <a:ext uri="{FF2B5EF4-FFF2-40B4-BE49-F238E27FC236}">
                <a16:creationId xmlns:a16="http://schemas.microsoft.com/office/drawing/2014/main" id="{43D554BD-C116-4BC8-8051-0AB676B3E688}"/>
              </a:ext>
            </a:extLst>
          </p:cNvPr>
          <p:cNvSpPr txBox="1"/>
          <p:nvPr/>
        </p:nvSpPr>
        <p:spPr>
          <a:xfrm>
            <a:off x="4231300" y="1221560"/>
            <a:ext cx="2518808" cy="67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latin typeface="Medium  500 italic"/>
                <a:ea typeface="Calibri" panose="020F0502020204030204" pitchFamily="34" charset="0"/>
              </a:rPr>
              <a:t>Đòi hỏi công nghệ tiên tiến, chi phí đầu tư cao 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4" name="Google Shape;273;p29">
            <a:extLst>
              <a:ext uri="{FF2B5EF4-FFF2-40B4-BE49-F238E27FC236}">
                <a16:creationId xmlns:a16="http://schemas.microsoft.com/office/drawing/2014/main" id="{BB24A0BD-3861-4667-89DD-465F04BC24C5}"/>
              </a:ext>
            </a:extLst>
          </p:cNvPr>
          <p:cNvSpPr txBox="1"/>
          <p:nvPr/>
        </p:nvSpPr>
        <p:spPr>
          <a:xfrm>
            <a:off x="6201313" y="3734304"/>
            <a:ext cx="2518808" cy="855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just"/>
            <a:r>
              <a:rPr lang="vi-VN" sz="1800" dirty="0">
                <a:latin typeface="Medium  500 italic"/>
                <a:ea typeface="Calibri" panose="020F0502020204030204" pitchFamily="34" charset="0"/>
              </a:rPr>
              <a:t>Kỹ thuật khai thác phức tạp, tốn nhiều thời gian, công sức</a:t>
            </a:r>
            <a:endParaRPr lang="vi-VN" sz="1800" dirty="0">
              <a:solidFill>
                <a:schemeClr val="dk1"/>
              </a:solidFill>
              <a:latin typeface="Medium  500 italic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" grpId="0" animBg="1"/>
      <p:bldP spid="980" grpId="0" animBg="1"/>
      <p:bldP spid="1030" grpId="0" animBg="1"/>
      <p:bldP spid="69" grpId="0"/>
      <p:bldP spid="71" grpId="0"/>
      <p:bldP spid="82" grpId="0"/>
      <p:bldP spid="83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Vietnam Map Icon in Comic Style. Vietnam Sign Ill Stock  Vector - Illustration of border, vector: 123034738">
            <a:extLst>
              <a:ext uri="{FF2B5EF4-FFF2-40B4-BE49-F238E27FC236}">
                <a16:creationId xmlns:a16="http://schemas.microsoft.com/office/drawing/2014/main" id="{9B9BBB57-E156-49F1-B6D3-01D90906F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9422" r="21635" b="7366"/>
          <a:stretch/>
        </p:blipFill>
        <p:spPr bwMode="auto">
          <a:xfrm rot="178251">
            <a:off x="2957792" y="771447"/>
            <a:ext cx="1403600" cy="196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73" name="Google Shape;2573;p50"/>
          <p:cNvGrpSpPr/>
          <p:nvPr/>
        </p:nvGrpSpPr>
        <p:grpSpPr>
          <a:xfrm>
            <a:off x="704774" y="1380142"/>
            <a:ext cx="3020901" cy="2852291"/>
            <a:chOff x="1352846" y="1130309"/>
            <a:chExt cx="2721698" cy="2997207"/>
          </a:xfrm>
        </p:grpSpPr>
        <p:sp>
          <p:nvSpPr>
            <p:cNvPr id="2574" name="Google Shape;2574;p50"/>
            <p:cNvSpPr/>
            <p:nvPr/>
          </p:nvSpPr>
          <p:spPr>
            <a:xfrm>
              <a:off x="1352846" y="1130309"/>
              <a:ext cx="2721698" cy="2997207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346" y="0"/>
                  </a:moveTo>
                  <a:cubicBezTo>
                    <a:pt x="148" y="0"/>
                    <a:pt x="1" y="148"/>
                    <a:pt x="1" y="333"/>
                  </a:cubicBezTo>
                  <a:lnTo>
                    <a:pt x="1" y="4423"/>
                  </a:lnTo>
                  <a:cubicBezTo>
                    <a:pt x="1" y="4608"/>
                    <a:pt x="148" y="4756"/>
                    <a:pt x="346" y="4756"/>
                  </a:cubicBezTo>
                  <a:lnTo>
                    <a:pt x="2046" y="4756"/>
                  </a:lnTo>
                  <a:lnTo>
                    <a:pt x="2366" y="5224"/>
                  </a:lnTo>
                  <a:lnTo>
                    <a:pt x="2674" y="4756"/>
                  </a:lnTo>
                  <a:lnTo>
                    <a:pt x="4387" y="4756"/>
                  </a:lnTo>
                  <a:cubicBezTo>
                    <a:pt x="4394" y="4757"/>
                    <a:pt x="4400" y="4757"/>
                    <a:pt x="4407" y="4757"/>
                  </a:cubicBezTo>
                  <a:cubicBezTo>
                    <a:pt x="4583" y="4757"/>
                    <a:pt x="4732" y="4602"/>
                    <a:pt x="4732" y="4423"/>
                  </a:cubicBezTo>
                  <a:lnTo>
                    <a:pt x="4732" y="333"/>
                  </a:lnTo>
                  <a:cubicBezTo>
                    <a:pt x="4732" y="148"/>
                    <a:pt x="4572" y="0"/>
                    <a:pt x="438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5" name="Google Shape;2575;p50"/>
            <p:cNvSpPr txBox="1"/>
            <p:nvPr/>
          </p:nvSpPr>
          <p:spPr>
            <a:xfrm>
              <a:off x="1514954" y="1429395"/>
              <a:ext cx="2317403" cy="2349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Medium  500 italic"/>
                </a:rPr>
                <a:t>Định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hướng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phát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triển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nền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kinh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tế</a:t>
              </a:r>
              <a:endParaRPr lang="vi-VN" sz="1600" dirty="0">
                <a:latin typeface="Medium  500 italic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Medium  500 italic"/>
                </a:rPr>
                <a:t>Thu </a:t>
              </a:r>
              <a:r>
                <a:rPr lang="en-US" sz="1600" dirty="0" err="1">
                  <a:latin typeface="Medium  500 italic"/>
                </a:rPr>
                <a:t>hút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vốn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đầu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tư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của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toàn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xã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hội</a:t>
              </a:r>
              <a:r>
                <a:rPr lang="en-US" sz="1600" dirty="0">
                  <a:latin typeface="Medium  500 italic"/>
                </a:rPr>
                <a:t>, </a:t>
              </a:r>
              <a:r>
                <a:rPr lang="en-US" sz="1600" dirty="0" err="1">
                  <a:latin typeface="Medium  500 italic"/>
                </a:rPr>
                <a:t>của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các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nhà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đầu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tư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trong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và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ngoài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nước</a:t>
              </a:r>
              <a:endParaRPr lang="vi-VN" sz="1600" dirty="0">
                <a:latin typeface="Medium  500 italic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Medium  500 italic"/>
                </a:rPr>
                <a:t>Cải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thiện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chất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lượng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không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khí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và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sức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khỏe</a:t>
              </a:r>
              <a:r>
                <a:rPr lang="en-US" sz="1600" dirty="0">
                  <a:latin typeface="Medium  500 italic"/>
                </a:rPr>
                <a:t> con </a:t>
              </a:r>
              <a:r>
                <a:rPr lang="en-US" sz="1600" dirty="0" err="1">
                  <a:latin typeface="Medium  500 italic"/>
                </a:rPr>
                <a:t>người</a:t>
              </a:r>
              <a:endParaRPr lang="vi-VN" sz="1600" dirty="0">
                <a:latin typeface="Medium  500 italic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Medium  500 italic"/>
                </a:rPr>
                <a:t>Tăng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năng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suất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công</a:t>
              </a:r>
              <a:r>
                <a:rPr lang="en-US" sz="1600" dirty="0">
                  <a:latin typeface="Medium  500 italic"/>
                </a:rPr>
                <a:t> </a:t>
              </a:r>
              <a:r>
                <a:rPr lang="en-US" sz="1600" dirty="0" err="1">
                  <a:latin typeface="Medium  500 italic"/>
                </a:rPr>
                <a:t>nghiệp</a:t>
              </a:r>
              <a:endParaRPr lang="vi-VN" sz="1600" dirty="0">
                <a:latin typeface="Medium  500 italic"/>
              </a:endParaRPr>
            </a:p>
            <a:p>
              <a:pPr marL="457200" lvl="0" indent="-3048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Roboto"/>
                <a:buChar char="●"/>
              </a:pPr>
              <a:endParaRPr sz="12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92" name="Google Shape;2592;p50"/>
          <p:cNvGrpSpPr/>
          <p:nvPr/>
        </p:nvGrpSpPr>
        <p:grpSpPr>
          <a:xfrm>
            <a:off x="3676082" y="2022524"/>
            <a:ext cx="1564626" cy="2918629"/>
            <a:chOff x="2974375" y="1028225"/>
            <a:chExt cx="2073125" cy="3838350"/>
          </a:xfrm>
        </p:grpSpPr>
        <p:sp>
          <p:nvSpPr>
            <p:cNvPr id="2593" name="Google Shape;2593;p50"/>
            <p:cNvSpPr/>
            <p:nvPr/>
          </p:nvSpPr>
          <p:spPr>
            <a:xfrm>
              <a:off x="3108975" y="1825975"/>
              <a:ext cx="111750" cy="178175"/>
            </a:xfrm>
            <a:custGeom>
              <a:avLst/>
              <a:gdLst/>
              <a:ahLst/>
              <a:cxnLst/>
              <a:rect l="l" t="t" r="r" b="b"/>
              <a:pathLst>
                <a:path w="4470" h="7127" extrusionOk="0">
                  <a:moveTo>
                    <a:pt x="981" y="1"/>
                  </a:moveTo>
                  <a:cubicBezTo>
                    <a:pt x="883" y="1"/>
                    <a:pt x="774" y="80"/>
                    <a:pt x="639" y="257"/>
                  </a:cubicBezTo>
                  <a:cubicBezTo>
                    <a:pt x="92" y="895"/>
                    <a:pt x="1" y="1777"/>
                    <a:pt x="335" y="2506"/>
                  </a:cubicBezTo>
                  <a:cubicBezTo>
                    <a:pt x="578" y="3023"/>
                    <a:pt x="1034" y="3448"/>
                    <a:pt x="1582" y="3631"/>
                  </a:cubicBezTo>
                  <a:cubicBezTo>
                    <a:pt x="1582" y="3631"/>
                    <a:pt x="548" y="6093"/>
                    <a:pt x="2737" y="7126"/>
                  </a:cubicBezTo>
                  <a:lnTo>
                    <a:pt x="4469" y="5485"/>
                  </a:lnTo>
                  <a:cubicBezTo>
                    <a:pt x="4469" y="5485"/>
                    <a:pt x="3892" y="3661"/>
                    <a:pt x="3679" y="3236"/>
                  </a:cubicBezTo>
                  <a:cubicBezTo>
                    <a:pt x="3466" y="2810"/>
                    <a:pt x="2159" y="2293"/>
                    <a:pt x="1734" y="1260"/>
                  </a:cubicBezTo>
                  <a:cubicBezTo>
                    <a:pt x="1404" y="535"/>
                    <a:pt x="1233" y="1"/>
                    <a:pt x="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0"/>
            <p:cNvSpPr/>
            <p:nvPr/>
          </p:nvSpPr>
          <p:spPr>
            <a:xfrm>
              <a:off x="3025400" y="1905325"/>
              <a:ext cx="113250" cy="135025"/>
            </a:xfrm>
            <a:custGeom>
              <a:avLst/>
              <a:gdLst/>
              <a:ahLst/>
              <a:cxnLst/>
              <a:rect l="l" t="t" r="r" b="b"/>
              <a:pathLst>
                <a:path w="4530" h="5401" extrusionOk="0">
                  <a:moveTo>
                    <a:pt x="2432" y="1"/>
                  </a:moveTo>
                  <a:lnTo>
                    <a:pt x="1490" y="274"/>
                  </a:lnTo>
                  <a:cubicBezTo>
                    <a:pt x="1155" y="730"/>
                    <a:pt x="882" y="1217"/>
                    <a:pt x="639" y="1733"/>
                  </a:cubicBezTo>
                  <a:cubicBezTo>
                    <a:pt x="0" y="3132"/>
                    <a:pt x="122" y="4621"/>
                    <a:pt x="487" y="4834"/>
                  </a:cubicBezTo>
                  <a:cubicBezTo>
                    <a:pt x="791" y="5011"/>
                    <a:pt x="2452" y="5401"/>
                    <a:pt x="3080" y="5401"/>
                  </a:cubicBezTo>
                  <a:cubicBezTo>
                    <a:pt x="3205" y="5401"/>
                    <a:pt x="3288" y="5386"/>
                    <a:pt x="3314" y="5350"/>
                  </a:cubicBezTo>
                  <a:cubicBezTo>
                    <a:pt x="3435" y="5138"/>
                    <a:pt x="4377" y="2949"/>
                    <a:pt x="4469" y="2007"/>
                  </a:cubicBezTo>
                  <a:cubicBezTo>
                    <a:pt x="4529" y="1065"/>
                    <a:pt x="2432" y="1"/>
                    <a:pt x="2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0"/>
            <p:cNvSpPr/>
            <p:nvPr/>
          </p:nvSpPr>
          <p:spPr>
            <a:xfrm>
              <a:off x="3650025" y="2252600"/>
              <a:ext cx="16750" cy="7625"/>
            </a:xfrm>
            <a:custGeom>
              <a:avLst/>
              <a:gdLst/>
              <a:ahLst/>
              <a:cxnLst/>
              <a:rect l="l" t="t" r="r" b="b"/>
              <a:pathLst>
                <a:path w="670" h="305" fill="none" extrusionOk="0">
                  <a:moveTo>
                    <a:pt x="1" y="1"/>
                  </a:moveTo>
                  <a:lnTo>
                    <a:pt x="669" y="305"/>
                  </a:lnTo>
                </a:path>
              </a:pathLst>
            </a:custGeom>
            <a:noFill/>
            <a:ln w="987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0"/>
            <p:cNvSpPr/>
            <p:nvPr/>
          </p:nvSpPr>
          <p:spPr>
            <a:xfrm>
              <a:off x="3580875" y="2221450"/>
              <a:ext cx="45625" cy="16750"/>
            </a:xfrm>
            <a:custGeom>
              <a:avLst/>
              <a:gdLst/>
              <a:ahLst/>
              <a:cxnLst/>
              <a:rect l="l" t="t" r="r" b="b"/>
              <a:pathLst>
                <a:path w="1825" h="670" fill="none" extrusionOk="0">
                  <a:moveTo>
                    <a:pt x="1" y="0"/>
                  </a:moveTo>
                  <a:lnTo>
                    <a:pt x="1824" y="669"/>
                  </a:lnTo>
                </a:path>
              </a:pathLst>
            </a:custGeom>
            <a:noFill/>
            <a:ln w="987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0"/>
            <p:cNvSpPr/>
            <p:nvPr/>
          </p:nvSpPr>
          <p:spPr>
            <a:xfrm>
              <a:off x="2974375" y="1699975"/>
              <a:ext cx="2059750" cy="777025"/>
            </a:xfrm>
            <a:custGeom>
              <a:avLst/>
              <a:gdLst/>
              <a:ahLst/>
              <a:cxnLst/>
              <a:rect l="l" t="t" r="r" b="b"/>
              <a:pathLst>
                <a:path w="82390" h="31081" extrusionOk="0">
                  <a:moveTo>
                    <a:pt x="56176" y="29735"/>
                  </a:moveTo>
                  <a:cubicBezTo>
                    <a:pt x="56172" y="29736"/>
                    <a:pt x="56169" y="29737"/>
                    <a:pt x="56165" y="29738"/>
                  </a:cubicBezTo>
                  <a:lnTo>
                    <a:pt x="56165" y="29738"/>
                  </a:lnTo>
                  <a:cubicBezTo>
                    <a:pt x="56168" y="29779"/>
                    <a:pt x="56172" y="29818"/>
                    <a:pt x="56176" y="29856"/>
                  </a:cubicBezTo>
                  <a:lnTo>
                    <a:pt x="56176" y="29735"/>
                  </a:lnTo>
                  <a:close/>
                  <a:moveTo>
                    <a:pt x="34906" y="30469"/>
                  </a:moveTo>
                  <a:cubicBezTo>
                    <a:pt x="34901" y="30480"/>
                    <a:pt x="34899" y="30488"/>
                    <a:pt x="34899" y="30495"/>
                  </a:cubicBezTo>
                  <a:cubicBezTo>
                    <a:pt x="34901" y="30486"/>
                    <a:pt x="34903" y="30478"/>
                    <a:pt x="34906" y="30469"/>
                  </a:cubicBezTo>
                  <a:close/>
                  <a:moveTo>
                    <a:pt x="75452" y="1"/>
                  </a:moveTo>
                  <a:cubicBezTo>
                    <a:pt x="75195" y="1"/>
                    <a:pt x="74936" y="213"/>
                    <a:pt x="74809" y="525"/>
                  </a:cubicBezTo>
                  <a:cubicBezTo>
                    <a:pt x="74505" y="1163"/>
                    <a:pt x="74505" y="2105"/>
                    <a:pt x="74292" y="2835"/>
                  </a:cubicBezTo>
                  <a:cubicBezTo>
                    <a:pt x="74079" y="3564"/>
                    <a:pt x="72134" y="5510"/>
                    <a:pt x="72195" y="6604"/>
                  </a:cubicBezTo>
                  <a:cubicBezTo>
                    <a:pt x="72286" y="7698"/>
                    <a:pt x="72407" y="10008"/>
                    <a:pt x="72407" y="10008"/>
                  </a:cubicBezTo>
                  <a:lnTo>
                    <a:pt x="64869" y="19279"/>
                  </a:lnTo>
                  <a:cubicBezTo>
                    <a:pt x="64869" y="19279"/>
                    <a:pt x="62711" y="12349"/>
                    <a:pt x="61708" y="8944"/>
                  </a:cubicBezTo>
                  <a:cubicBezTo>
                    <a:pt x="60675" y="5540"/>
                    <a:pt x="59094" y="3412"/>
                    <a:pt x="56055" y="2561"/>
                  </a:cubicBezTo>
                  <a:cubicBezTo>
                    <a:pt x="54109" y="2014"/>
                    <a:pt x="52103" y="1680"/>
                    <a:pt x="50097" y="1558"/>
                  </a:cubicBezTo>
                  <a:lnTo>
                    <a:pt x="38729" y="1376"/>
                  </a:lnTo>
                  <a:cubicBezTo>
                    <a:pt x="38364" y="1528"/>
                    <a:pt x="30613" y="2105"/>
                    <a:pt x="29185" y="3929"/>
                  </a:cubicBezTo>
                  <a:cubicBezTo>
                    <a:pt x="27726" y="5722"/>
                    <a:pt x="26480" y="13048"/>
                    <a:pt x="26480" y="13564"/>
                  </a:cubicBezTo>
                  <a:cubicBezTo>
                    <a:pt x="26480" y="14051"/>
                    <a:pt x="24230" y="20859"/>
                    <a:pt x="24230" y="20859"/>
                  </a:cubicBezTo>
                  <a:cubicBezTo>
                    <a:pt x="24230" y="20859"/>
                    <a:pt x="20917" y="20008"/>
                    <a:pt x="17422" y="16878"/>
                  </a:cubicBezTo>
                  <a:cubicBezTo>
                    <a:pt x="13957" y="13777"/>
                    <a:pt x="11130" y="11741"/>
                    <a:pt x="11069" y="11528"/>
                  </a:cubicBezTo>
                  <a:cubicBezTo>
                    <a:pt x="10978" y="11315"/>
                    <a:pt x="9762" y="10221"/>
                    <a:pt x="7513" y="8032"/>
                  </a:cubicBezTo>
                  <a:cubicBezTo>
                    <a:pt x="5263" y="5874"/>
                    <a:pt x="3744" y="5084"/>
                    <a:pt x="2528" y="4567"/>
                  </a:cubicBezTo>
                  <a:cubicBezTo>
                    <a:pt x="2173" y="4420"/>
                    <a:pt x="1814" y="4357"/>
                    <a:pt x="1483" y="4357"/>
                  </a:cubicBezTo>
                  <a:cubicBezTo>
                    <a:pt x="651" y="4357"/>
                    <a:pt x="0" y="4758"/>
                    <a:pt x="66" y="5236"/>
                  </a:cubicBezTo>
                  <a:cubicBezTo>
                    <a:pt x="127" y="5874"/>
                    <a:pt x="400" y="5814"/>
                    <a:pt x="1707" y="6026"/>
                  </a:cubicBezTo>
                  <a:cubicBezTo>
                    <a:pt x="3014" y="6239"/>
                    <a:pt x="4108" y="7698"/>
                    <a:pt x="4108" y="7698"/>
                  </a:cubicBezTo>
                  <a:cubicBezTo>
                    <a:pt x="4108" y="7698"/>
                    <a:pt x="2893" y="9066"/>
                    <a:pt x="2649" y="9917"/>
                  </a:cubicBezTo>
                  <a:cubicBezTo>
                    <a:pt x="2437" y="10798"/>
                    <a:pt x="2011" y="12166"/>
                    <a:pt x="2801" y="12622"/>
                  </a:cubicBezTo>
                  <a:cubicBezTo>
                    <a:pt x="3592" y="13048"/>
                    <a:pt x="5263" y="13109"/>
                    <a:pt x="5263" y="13109"/>
                  </a:cubicBezTo>
                  <a:cubicBezTo>
                    <a:pt x="5263" y="13109"/>
                    <a:pt x="5780" y="13990"/>
                    <a:pt x="6358" y="13990"/>
                  </a:cubicBezTo>
                  <a:cubicBezTo>
                    <a:pt x="6935" y="13990"/>
                    <a:pt x="9124" y="13777"/>
                    <a:pt x="9124" y="13777"/>
                  </a:cubicBezTo>
                  <a:cubicBezTo>
                    <a:pt x="9124" y="13777"/>
                    <a:pt x="15993" y="23321"/>
                    <a:pt x="17665" y="24932"/>
                  </a:cubicBezTo>
                  <a:cubicBezTo>
                    <a:pt x="19306" y="26513"/>
                    <a:pt x="24261" y="28823"/>
                    <a:pt x="25051" y="29127"/>
                  </a:cubicBezTo>
                  <a:cubicBezTo>
                    <a:pt x="25517" y="29288"/>
                    <a:pt x="26111" y="29482"/>
                    <a:pt x="26713" y="29482"/>
                  </a:cubicBezTo>
                  <a:cubicBezTo>
                    <a:pt x="27131" y="29482"/>
                    <a:pt x="27552" y="29389"/>
                    <a:pt x="27939" y="29127"/>
                  </a:cubicBezTo>
                  <a:cubicBezTo>
                    <a:pt x="28881" y="28489"/>
                    <a:pt x="32376" y="19218"/>
                    <a:pt x="32376" y="19218"/>
                  </a:cubicBezTo>
                  <a:cubicBezTo>
                    <a:pt x="32376" y="19218"/>
                    <a:pt x="34534" y="24598"/>
                    <a:pt x="34960" y="26847"/>
                  </a:cubicBezTo>
                  <a:cubicBezTo>
                    <a:pt x="35232" y="28055"/>
                    <a:pt x="35204" y="29262"/>
                    <a:pt x="34906" y="30469"/>
                  </a:cubicBezTo>
                  <a:lnTo>
                    <a:pt x="34906" y="30469"/>
                  </a:lnTo>
                  <a:cubicBezTo>
                    <a:pt x="34961" y="30327"/>
                    <a:pt x="35351" y="29825"/>
                    <a:pt x="35294" y="29401"/>
                  </a:cubicBezTo>
                  <a:lnTo>
                    <a:pt x="35294" y="29401"/>
                  </a:lnTo>
                  <a:cubicBezTo>
                    <a:pt x="37684" y="29925"/>
                    <a:pt x="42084" y="30822"/>
                    <a:pt x="47162" y="30822"/>
                  </a:cubicBezTo>
                  <a:cubicBezTo>
                    <a:pt x="50027" y="30822"/>
                    <a:pt x="53108" y="30536"/>
                    <a:pt x="56165" y="29738"/>
                  </a:cubicBezTo>
                  <a:lnTo>
                    <a:pt x="56165" y="29738"/>
                  </a:lnTo>
                  <a:cubicBezTo>
                    <a:pt x="55971" y="27397"/>
                    <a:pt x="57058" y="21407"/>
                    <a:pt x="57058" y="21407"/>
                  </a:cubicBezTo>
                  <a:cubicBezTo>
                    <a:pt x="57058" y="21407"/>
                    <a:pt x="59520" y="26027"/>
                    <a:pt x="60675" y="28063"/>
                  </a:cubicBezTo>
                  <a:cubicBezTo>
                    <a:pt x="61721" y="29909"/>
                    <a:pt x="63442" y="31080"/>
                    <a:pt x="64819" y="31080"/>
                  </a:cubicBezTo>
                  <a:cubicBezTo>
                    <a:pt x="64961" y="31080"/>
                    <a:pt x="65100" y="31068"/>
                    <a:pt x="65234" y="31042"/>
                  </a:cubicBezTo>
                  <a:cubicBezTo>
                    <a:pt x="66693" y="30738"/>
                    <a:pt x="71040" y="22136"/>
                    <a:pt x="71617" y="19735"/>
                  </a:cubicBezTo>
                  <a:cubicBezTo>
                    <a:pt x="72195" y="17334"/>
                    <a:pt x="74809" y="11194"/>
                    <a:pt x="75174" y="10525"/>
                  </a:cubicBezTo>
                  <a:cubicBezTo>
                    <a:pt x="75508" y="9887"/>
                    <a:pt x="77757" y="8124"/>
                    <a:pt x="78274" y="7789"/>
                  </a:cubicBezTo>
                  <a:cubicBezTo>
                    <a:pt x="78791" y="7425"/>
                    <a:pt x="80949" y="5874"/>
                    <a:pt x="81465" y="5175"/>
                  </a:cubicBezTo>
                  <a:cubicBezTo>
                    <a:pt x="81982" y="4476"/>
                    <a:pt x="82256" y="2774"/>
                    <a:pt x="82347" y="1467"/>
                  </a:cubicBezTo>
                  <a:cubicBezTo>
                    <a:pt x="82390" y="543"/>
                    <a:pt x="82190" y="60"/>
                    <a:pt x="81865" y="60"/>
                  </a:cubicBezTo>
                  <a:cubicBezTo>
                    <a:pt x="81730" y="60"/>
                    <a:pt x="81574" y="143"/>
                    <a:pt x="81405" y="312"/>
                  </a:cubicBezTo>
                  <a:cubicBezTo>
                    <a:pt x="80827" y="890"/>
                    <a:pt x="80098" y="1315"/>
                    <a:pt x="79429" y="2045"/>
                  </a:cubicBezTo>
                  <a:cubicBezTo>
                    <a:pt x="78791" y="2774"/>
                    <a:pt x="76329" y="3564"/>
                    <a:pt x="76116" y="3625"/>
                  </a:cubicBezTo>
                  <a:cubicBezTo>
                    <a:pt x="76109" y="3628"/>
                    <a:pt x="76102" y="3630"/>
                    <a:pt x="76096" y="3630"/>
                  </a:cubicBezTo>
                  <a:cubicBezTo>
                    <a:pt x="75927" y="3630"/>
                    <a:pt x="76263" y="2363"/>
                    <a:pt x="76116" y="1011"/>
                  </a:cubicBezTo>
                  <a:cubicBezTo>
                    <a:pt x="76035" y="280"/>
                    <a:pt x="75745" y="1"/>
                    <a:pt x="75452" y="1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0"/>
            <p:cNvSpPr/>
            <p:nvPr/>
          </p:nvSpPr>
          <p:spPr>
            <a:xfrm>
              <a:off x="3701700" y="2434975"/>
              <a:ext cx="835900" cy="2431425"/>
            </a:xfrm>
            <a:custGeom>
              <a:avLst/>
              <a:gdLst/>
              <a:ahLst/>
              <a:cxnLst/>
              <a:rect l="l" t="t" r="r" b="b"/>
              <a:pathLst>
                <a:path w="33436" h="97257" extrusionOk="0">
                  <a:moveTo>
                    <a:pt x="6201" y="1"/>
                  </a:moveTo>
                  <a:lnTo>
                    <a:pt x="6201" y="1"/>
                  </a:lnTo>
                  <a:cubicBezTo>
                    <a:pt x="6262" y="426"/>
                    <a:pt x="5806" y="973"/>
                    <a:pt x="5806" y="1064"/>
                  </a:cubicBezTo>
                  <a:cubicBezTo>
                    <a:pt x="5806" y="1368"/>
                    <a:pt x="791" y="12524"/>
                    <a:pt x="396" y="17782"/>
                  </a:cubicBezTo>
                  <a:cubicBezTo>
                    <a:pt x="1" y="23071"/>
                    <a:pt x="305" y="25928"/>
                    <a:pt x="1429" y="31095"/>
                  </a:cubicBezTo>
                  <a:cubicBezTo>
                    <a:pt x="1824" y="32889"/>
                    <a:pt x="2280" y="34682"/>
                    <a:pt x="2797" y="36445"/>
                  </a:cubicBezTo>
                  <a:cubicBezTo>
                    <a:pt x="3283" y="38086"/>
                    <a:pt x="4074" y="39758"/>
                    <a:pt x="4378" y="41521"/>
                  </a:cubicBezTo>
                  <a:cubicBezTo>
                    <a:pt x="4682" y="43375"/>
                    <a:pt x="4955" y="45168"/>
                    <a:pt x="4560" y="46992"/>
                  </a:cubicBezTo>
                  <a:cubicBezTo>
                    <a:pt x="3405" y="52311"/>
                    <a:pt x="3405" y="56840"/>
                    <a:pt x="4560" y="61764"/>
                  </a:cubicBezTo>
                  <a:cubicBezTo>
                    <a:pt x="5685" y="66688"/>
                    <a:pt x="6080" y="70883"/>
                    <a:pt x="6627" y="74075"/>
                  </a:cubicBezTo>
                  <a:cubicBezTo>
                    <a:pt x="7204" y="77297"/>
                    <a:pt x="7174" y="86324"/>
                    <a:pt x="7174" y="86324"/>
                  </a:cubicBezTo>
                  <a:cubicBezTo>
                    <a:pt x="6414" y="87692"/>
                    <a:pt x="5533" y="88968"/>
                    <a:pt x="4560" y="90215"/>
                  </a:cubicBezTo>
                  <a:cubicBezTo>
                    <a:pt x="1976" y="93467"/>
                    <a:pt x="2037" y="96142"/>
                    <a:pt x="2797" y="96902"/>
                  </a:cubicBezTo>
                  <a:cubicBezTo>
                    <a:pt x="3034" y="97138"/>
                    <a:pt x="3276" y="97257"/>
                    <a:pt x="3566" y="97257"/>
                  </a:cubicBezTo>
                  <a:cubicBezTo>
                    <a:pt x="4206" y="97257"/>
                    <a:pt x="5078" y="96676"/>
                    <a:pt x="6627" y="95503"/>
                  </a:cubicBezTo>
                  <a:cubicBezTo>
                    <a:pt x="8907" y="93801"/>
                    <a:pt x="11004" y="90579"/>
                    <a:pt x="11186" y="89424"/>
                  </a:cubicBezTo>
                  <a:lnTo>
                    <a:pt x="11399" y="88300"/>
                  </a:lnTo>
                  <a:lnTo>
                    <a:pt x="12159" y="83740"/>
                  </a:lnTo>
                  <a:cubicBezTo>
                    <a:pt x="12159" y="83740"/>
                    <a:pt x="14226" y="68573"/>
                    <a:pt x="14226" y="63284"/>
                  </a:cubicBezTo>
                  <a:cubicBezTo>
                    <a:pt x="14226" y="58482"/>
                    <a:pt x="15168" y="52676"/>
                    <a:pt x="15472" y="47904"/>
                  </a:cubicBezTo>
                  <a:cubicBezTo>
                    <a:pt x="15776" y="43132"/>
                    <a:pt x="15320" y="44196"/>
                    <a:pt x="15776" y="39484"/>
                  </a:cubicBezTo>
                  <a:cubicBezTo>
                    <a:pt x="15837" y="38694"/>
                    <a:pt x="15898" y="33162"/>
                    <a:pt x="15958" y="32341"/>
                  </a:cubicBezTo>
                  <a:lnTo>
                    <a:pt x="16445" y="25350"/>
                  </a:lnTo>
                  <a:cubicBezTo>
                    <a:pt x="16445" y="25229"/>
                    <a:pt x="16475" y="25107"/>
                    <a:pt x="16475" y="25016"/>
                  </a:cubicBezTo>
                  <a:lnTo>
                    <a:pt x="16901" y="25016"/>
                  </a:lnTo>
                  <a:cubicBezTo>
                    <a:pt x="17326" y="28025"/>
                    <a:pt x="17417" y="31034"/>
                    <a:pt x="17569" y="34074"/>
                  </a:cubicBezTo>
                  <a:cubicBezTo>
                    <a:pt x="17813" y="38481"/>
                    <a:pt x="17843" y="43101"/>
                    <a:pt x="18116" y="47509"/>
                  </a:cubicBezTo>
                  <a:cubicBezTo>
                    <a:pt x="18299" y="50579"/>
                    <a:pt x="18876" y="53406"/>
                    <a:pt x="19028" y="56476"/>
                  </a:cubicBezTo>
                  <a:cubicBezTo>
                    <a:pt x="19120" y="58755"/>
                    <a:pt x="19241" y="61004"/>
                    <a:pt x="19241" y="63284"/>
                  </a:cubicBezTo>
                  <a:cubicBezTo>
                    <a:pt x="19241" y="68603"/>
                    <a:pt x="21338" y="83740"/>
                    <a:pt x="21338" y="83740"/>
                  </a:cubicBezTo>
                  <a:lnTo>
                    <a:pt x="22098" y="88300"/>
                  </a:lnTo>
                  <a:lnTo>
                    <a:pt x="22281" y="89424"/>
                  </a:lnTo>
                  <a:cubicBezTo>
                    <a:pt x="22463" y="90579"/>
                    <a:pt x="24560" y="93801"/>
                    <a:pt x="26840" y="95503"/>
                  </a:cubicBezTo>
                  <a:cubicBezTo>
                    <a:pt x="28296" y="96610"/>
                    <a:pt x="29145" y="97084"/>
                    <a:pt x="29766" y="97084"/>
                  </a:cubicBezTo>
                  <a:cubicBezTo>
                    <a:pt x="30117" y="97084"/>
                    <a:pt x="30395" y="96933"/>
                    <a:pt x="30670" y="96658"/>
                  </a:cubicBezTo>
                  <a:cubicBezTo>
                    <a:pt x="31430" y="95899"/>
                    <a:pt x="31126" y="94075"/>
                    <a:pt x="28785" y="90640"/>
                  </a:cubicBezTo>
                  <a:cubicBezTo>
                    <a:pt x="27873" y="89333"/>
                    <a:pt x="27053" y="87965"/>
                    <a:pt x="26354" y="86567"/>
                  </a:cubicBezTo>
                  <a:cubicBezTo>
                    <a:pt x="26354" y="86567"/>
                    <a:pt x="26232" y="77297"/>
                    <a:pt x="26810" y="74075"/>
                  </a:cubicBezTo>
                  <a:cubicBezTo>
                    <a:pt x="27387" y="70853"/>
                    <a:pt x="28147" y="66688"/>
                    <a:pt x="29272" y="61764"/>
                  </a:cubicBezTo>
                  <a:cubicBezTo>
                    <a:pt x="30396" y="56840"/>
                    <a:pt x="30427" y="52281"/>
                    <a:pt x="29272" y="46992"/>
                  </a:cubicBezTo>
                  <a:cubicBezTo>
                    <a:pt x="28907" y="45290"/>
                    <a:pt x="28968" y="43557"/>
                    <a:pt x="29120" y="41794"/>
                  </a:cubicBezTo>
                  <a:cubicBezTo>
                    <a:pt x="29120" y="41430"/>
                    <a:pt x="29180" y="41095"/>
                    <a:pt x="29272" y="40731"/>
                  </a:cubicBezTo>
                  <a:cubicBezTo>
                    <a:pt x="29545" y="39363"/>
                    <a:pt x="30092" y="38117"/>
                    <a:pt x="30518" y="36749"/>
                  </a:cubicBezTo>
                  <a:cubicBezTo>
                    <a:pt x="31643" y="33345"/>
                    <a:pt x="32494" y="29849"/>
                    <a:pt x="33041" y="26293"/>
                  </a:cubicBezTo>
                  <a:cubicBezTo>
                    <a:pt x="33314" y="24560"/>
                    <a:pt x="33436" y="22797"/>
                    <a:pt x="33375" y="21034"/>
                  </a:cubicBezTo>
                  <a:cubicBezTo>
                    <a:pt x="33071" y="13071"/>
                    <a:pt x="27752" y="2432"/>
                    <a:pt x="27174" y="1004"/>
                  </a:cubicBezTo>
                  <a:cubicBezTo>
                    <a:pt x="27114" y="791"/>
                    <a:pt x="27083" y="548"/>
                    <a:pt x="27053" y="335"/>
                  </a:cubicBezTo>
                  <a:cubicBezTo>
                    <a:pt x="24019" y="1121"/>
                    <a:pt x="20958" y="1401"/>
                    <a:pt x="18108" y="1401"/>
                  </a:cubicBezTo>
                  <a:cubicBezTo>
                    <a:pt x="13018" y="1401"/>
                    <a:pt x="8598" y="507"/>
                    <a:pt x="6201" y="1"/>
                  </a:cubicBez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0"/>
            <p:cNvSpPr/>
            <p:nvPr/>
          </p:nvSpPr>
          <p:spPr>
            <a:xfrm>
              <a:off x="4246550" y="4598375"/>
              <a:ext cx="240900" cy="263725"/>
            </a:xfrm>
            <a:custGeom>
              <a:avLst/>
              <a:gdLst/>
              <a:ahLst/>
              <a:cxnLst/>
              <a:rect l="l" t="t" r="r" b="b"/>
              <a:pathLst>
                <a:path w="9636" h="10549" extrusionOk="0">
                  <a:moveTo>
                    <a:pt x="0" y="1"/>
                  </a:moveTo>
                  <a:lnTo>
                    <a:pt x="274" y="1764"/>
                  </a:lnTo>
                  <a:lnTo>
                    <a:pt x="456" y="2888"/>
                  </a:lnTo>
                  <a:cubicBezTo>
                    <a:pt x="669" y="4043"/>
                    <a:pt x="2736" y="7265"/>
                    <a:pt x="5016" y="8967"/>
                  </a:cubicBezTo>
                  <a:cubicBezTo>
                    <a:pt x="6472" y="10074"/>
                    <a:pt x="7333" y="10548"/>
                    <a:pt x="7963" y="10548"/>
                  </a:cubicBezTo>
                  <a:cubicBezTo>
                    <a:pt x="8319" y="10548"/>
                    <a:pt x="8601" y="10397"/>
                    <a:pt x="8876" y="10122"/>
                  </a:cubicBezTo>
                  <a:cubicBezTo>
                    <a:pt x="9636" y="9363"/>
                    <a:pt x="9332" y="7539"/>
                    <a:pt x="6961" y="4104"/>
                  </a:cubicBezTo>
                  <a:cubicBezTo>
                    <a:pt x="6110" y="2828"/>
                    <a:pt x="5320" y="1521"/>
                    <a:pt x="4620" y="183"/>
                  </a:cubicBezTo>
                  <a:cubicBezTo>
                    <a:pt x="3936" y="557"/>
                    <a:pt x="3245" y="691"/>
                    <a:pt x="2606" y="691"/>
                  </a:cubicBezTo>
                  <a:cubicBezTo>
                    <a:pt x="1429" y="691"/>
                    <a:pt x="434" y="23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3751100" y="4593075"/>
              <a:ext cx="242425" cy="273325"/>
            </a:xfrm>
            <a:custGeom>
              <a:avLst/>
              <a:gdLst/>
              <a:ahLst/>
              <a:cxnLst/>
              <a:rect l="l" t="t" r="r" b="b"/>
              <a:pathLst>
                <a:path w="9697" h="10933" extrusionOk="0">
                  <a:moveTo>
                    <a:pt x="5198" y="0"/>
                  </a:moveTo>
                  <a:cubicBezTo>
                    <a:pt x="4438" y="1337"/>
                    <a:pt x="3557" y="2644"/>
                    <a:pt x="2584" y="3860"/>
                  </a:cubicBezTo>
                  <a:cubicBezTo>
                    <a:pt x="0" y="7113"/>
                    <a:pt x="61" y="9818"/>
                    <a:pt x="821" y="10578"/>
                  </a:cubicBezTo>
                  <a:cubicBezTo>
                    <a:pt x="1058" y="10814"/>
                    <a:pt x="1300" y="10933"/>
                    <a:pt x="1590" y="10933"/>
                  </a:cubicBezTo>
                  <a:cubicBezTo>
                    <a:pt x="2230" y="10933"/>
                    <a:pt x="3102" y="10352"/>
                    <a:pt x="4651" y="9179"/>
                  </a:cubicBezTo>
                  <a:cubicBezTo>
                    <a:pt x="6931" y="7477"/>
                    <a:pt x="9028" y="4255"/>
                    <a:pt x="9210" y="3100"/>
                  </a:cubicBezTo>
                  <a:lnTo>
                    <a:pt x="9393" y="1976"/>
                  </a:lnTo>
                  <a:lnTo>
                    <a:pt x="9697" y="334"/>
                  </a:lnTo>
                  <a:lnTo>
                    <a:pt x="9697" y="334"/>
                  </a:lnTo>
                  <a:cubicBezTo>
                    <a:pt x="8809" y="647"/>
                    <a:pt x="8067" y="760"/>
                    <a:pt x="7458" y="760"/>
                  </a:cubicBezTo>
                  <a:cubicBezTo>
                    <a:pt x="5879" y="760"/>
                    <a:pt x="5198" y="0"/>
                    <a:pt x="5198" y="0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3751850" y="4625750"/>
              <a:ext cx="237125" cy="240825"/>
            </a:xfrm>
            <a:custGeom>
              <a:avLst/>
              <a:gdLst/>
              <a:ahLst/>
              <a:cxnLst/>
              <a:rect l="l" t="t" r="r" b="b"/>
              <a:pathLst>
                <a:path w="9485" h="9633" extrusionOk="0">
                  <a:moveTo>
                    <a:pt x="9484" y="0"/>
                  </a:moveTo>
                  <a:lnTo>
                    <a:pt x="9484" y="0"/>
                  </a:lnTo>
                  <a:cubicBezTo>
                    <a:pt x="9028" y="578"/>
                    <a:pt x="8664" y="1185"/>
                    <a:pt x="8360" y="1854"/>
                  </a:cubicBezTo>
                  <a:cubicBezTo>
                    <a:pt x="7439" y="3784"/>
                    <a:pt x="5996" y="5657"/>
                    <a:pt x="4088" y="5657"/>
                  </a:cubicBezTo>
                  <a:cubicBezTo>
                    <a:pt x="4043" y="5657"/>
                    <a:pt x="3998" y="5656"/>
                    <a:pt x="3952" y="5654"/>
                  </a:cubicBezTo>
                  <a:cubicBezTo>
                    <a:pt x="2888" y="5654"/>
                    <a:pt x="1946" y="4985"/>
                    <a:pt x="1581" y="3951"/>
                  </a:cubicBezTo>
                  <a:cubicBezTo>
                    <a:pt x="1" y="6565"/>
                    <a:pt x="122" y="8632"/>
                    <a:pt x="791" y="9271"/>
                  </a:cubicBezTo>
                  <a:cubicBezTo>
                    <a:pt x="1031" y="9510"/>
                    <a:pt x="1276" y="9632"/>
                    <a:pt x="1571" y="9632"/>
                  </a:cubicBezTo>
                  <a:cubicBezTo>
                    <a:pt x="2211" y="9632"/>
                    <a:pt x="3081" y="9059"/>
                    <a:pt x="4621" y="7872"/>
                  </a:cubicBezTo>
                  <a:cubicBezTo>
                    <a:pt x="6901" y="6170"/>
                    <a:pt x="8998" y="2948"/>
                    <a:pt x="9180" y="1793"/>
                  </a:cubicBezTo>
                  <a:lnTo>
                    <a:pt x="9363" y="669"/>
                  </a:lnTo>
                  <a:lnTo>
                    <a:pt x="9484" y="0"/>
                  </a:ln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4254900" y="4649300"/>
              <a:ext cx="230275" cy="212800"/>
            </a:xfrm>
            <a:custGeom>
              <a:avLst/>
              <a:gdLst/>
              <a:ahLst/>
              <a:cxnLst/>
              <a:rect l="l" t="t" r="r" b="b"/>
              <a:pathLst>
                <a:path w="9211" h="8512" extrusionOk="0">
                  <a:moveTo>
                    <a:pt x="1" y="0"/>
                  </a:moveTo>
                  <a:cubicBezTo>
                    <a:pt x="1" y="152"/>
                    <a:pt x="61" y="426"/>
                    <a:pt x="122" y="851"/>
                  </a:cubicBezTo>
                  <a:cubicBezTo>
                    <a:pt x="335" y="2006"/>
                    <a:pt x="2402" y="5228"/>
                    <a:pt x="4682" y="6930"/>
                  </a:cubicBezTo>
                  <a:cubicBezTo>
                    <a:pt x="6138" y="8037"/>
                    <a:pt x="6999" y="8511"/>
                    <a:pt x="7629" y="8511"/>
                  </a:cubicBezTo>
                  <a:cubicBezTo>
                    <a:pt x="7985" y="8511"/>
                    <a:pt x="8267" y="8360"/>
                    <a:pt x="8542" y="8085"/>
                  </a:cubicBezTo>
                  <a:cubicBezTo>
                    <a:pt x="9211" y="7386"/>
                    <a:pt x="9028" y="5806"/>
                    <a:pt x="7265" y="3009"/>
                  </a:cubicBezTo>
                  <a:lnTo>
                    <a:pt x="7265" y="3009"/>
                  </a:lnTo>
                  <a:cubicBezTo>
                    <a:pt x="7326" y="3557"/>
                    <a:pt x="7083" y="4134"/>
                    <a:pt x="6627" y="4438"/>
                  </a:cubicBezTo>
                  <a:cubicBezTo>
                    <a:pt x="6410" y="4616"/>
                    <a:pt x="6069" y="4704"/>
                    <a:pt x="5665" y="4704"/>
                  </a:cubicBezTo>
                  <a:cubicBezTo>
                    <a:pt x="4484" y="4704"/>
                    <a:pt x="2770" y="3958"/>
                    <a:pt x="2068" y="2554"/>
                  </a:cubicBezTo>
                  <a:cubicBezTo>
                    <a:pt x="1520" y="1581"/>
                    <a:pt x="821" y="73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4822550" y="1732775"/>
              <a:ext cx="224950" cy="230325"/>
            </a:xfrm>
            <a:custGeom>
              <a:avLst/>
              <a:gdLst/>
              <a:ahLst/>
              <a:cxnLst/>
              <a:rect l="l" t="t" r="r" b="b"/>
              <a:pathLst>
                <a:path w="8998" h="9213" extrusionOk="0">
                  <a:moveTo>
                    <a:pt x="8209" y="0"/>
                  </a:moveTo>
                  <a:cubicBezTo>
                    <a:pt x="7560" y="0"/>
                    <a:pt x="6444" y="3347"/>
                    <a:pt x="6444" y="3347"/>
                  </a:cubicBezTo>
                  <a:cubicBezTo>
                    <a:pt x="6444" y="3347"/>
                    <a:pt x="4864" y="3681"/>
                    <a:pt x="2979" y="4350"/>
                  </a:cubicBezTo>
                  <a:cubicBezTo>
                    <a:pt x="1095" y="4988"/>
                    <a:pt x="0" y="7450"/>
                    <a:pt x="0" y="7450"/>
                  </a:cubicBezTo>
                  <a:lnTo>
                    <a:pt x="1247" y="9213"/>
                  </a:lnTo>
                  <a:cubicBezTo>
                    <a:pt x="1247" y="9213"/>
                    <a:pt x="6900" y="5018"/>
                    <a:pt x="7386" y="4562"/>
                  </a:cubicBezTo>
                  <a:cubicBezTo>
                    <a:pt x="7903" y="4137"/>
                    <a:pt x="8997" y="1158"/>
                    <a:pt x="8420" y="155"/>
                  </a:cubicBezTo>
                  <a:cubicBezTo>
                    <a:pt x="8358" y="48"/>
                    <a:pt x="8287" y="0"/>
                    <a:pt x="8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4822550" y="1711550"/>
              <a:ext cx="224950" cy="251550"/>
            </a:xfrm>
            <a:custGeom>
              <a:avLst/>
              <a:gdLst/>
              <a:ahLst/>
              <a:cxnLst/>
              <a:rect l="l" t="t" r="r" b="b"/>
              <a:pathLst>
                <a:path w="8998" h="10062" fill="none" extrusionOk="0">
                  <a:moveTo>
                    <a:pt x="0" y="8299"/>
                  </a:moveTo>
                  <a:cubicBezTo>
                    <a:pt x="0" y="8299"/>
                    <a:pt x="1095" y="5837"/>
                    <a:pt x="2979" y="5199"/>
                  </a:cubicBezTo>
                  <a:cubicBezTo>
                    <a:pt x="4864" y="4530"/>
                    <a:pt x="6444" y="4196"/>
                    <a:pt x="6444" y="4196"/>
                  </a:cubicBezTo>
                  <a:cubicBezTo>
                    <a:pt x="6444" y="4196"/>
                    <a:pt x="7842" y="1"/>
                    <a:pt x="8420" y="1004"/>
                  </a:cubicBezTo>
                  <a:cubicBezTo>
                    <a:pt x="8997" y="2007"/>
                    <a:pt x="7903" y="4986"/>
                    <a:pt x="7386" y="5411"/>
                  </a:cubicBezTo>
                  <a:cubicBezTo>
                    <a:pt x="6900" y="5867"/>
                    <a:pt x="1247" y="10062"/>
                    <a:pt x="1247" y="10062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3108975" y="1816425"/>
              <a:ext cx="111750" cy="187725"/>
            </a:xfrm>
            <a:custGeom>
              <a:avLst/>
              <a:gdLst/>
              <a:ahLst/>
              <a:cxnLst/>
              <a:rect l="l" t="t" r="r" b="b"/>
              <a:pathLst>
                <a:path w="4470" h="7509" fill="none" extrusionOk="0">
                  <a:moveTo>
                    <a:pt x="4469" y="5867"/>
                  </a:moveTo>
                  <a:cubicBezTo>
                    <a:pt x="4469" y="5867"/>
                    <a:pt x="3892" y="4043"/>
                    <a:pt x="3679" y="3618"/>
                  </a:cubicBezTo>
                  <a:cubicBezTo>
                    <a:pt x="3466" y="3192"/>
                    <a:pt x="2159" y="2675"/>
                    <a:pt x="1734" y="1642"/>
                  </a:cubicBezTo>
                  <a:cubicBezTo>
                    <a:pt x="1278" y="639"/>
                    <a:pt x="1126" y="1"/>
                    <a:pt x="639" y="639"/>
                  </a:cubicBezTo>
                  <a:cubicBezTo>
                    <a:pt x="92" y="1277"/>
                    <a:pt x="1" y="2159"/>
                    <a:pt x="335" y="2888"/>
                  </a:cubicBezTo>
                  <a:cubicBezTo>
                    <a:pt x="578" y="3405"/>
                    <a:pt x="1034" y="3830"/>
                    <a:pt x="1582" y="4013"/>
                  </a:cubicBezTo>
                  <a:cubicBezTo>
                    <a:pt x="1582" y="4013"/>
                    <a:pt x="548" y="6475"/>
                    <a:pt x="2737" y="7508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3025400" y="1905325"/>
              <a:ext cx="113250" cy="139100"/>
            </a:xfrm>
            <a:custGeom>
              <a:avLst/>
              <a:gdLst/>
              <a:ahLst/>
              <a:cxnLst/>
              <a:rect l="l" t="t" r="r" b="b"/>
              <a:pathLst>
                <a:path w="4530" h="5564" fill="none" extrusionOk="0">
                  <a:moveTo>
                    <a:pt x="2432" y="1"/>
                  </a:moveTo>
                  <a:cubicBezTo>
                    <a:pt x="2432" y="1"/>
                    <a:pt x="4529" y="1065"/>
                    <a:pt x="4469" y="2007"/>
                  </a:cubicBezTo>
                  <a:cubicBezTo>
                    <a:pt x="4377" y="2949"/>
                    <a:pt x="3435" y="5138"/>
                    <a:pt x="3314" y="5350"/>
                  </a:cubicBezTo>
                  <a:cubicBezTo>
                    <a:pt x="3162" y="5563"/>
                    <a:pt x="852" y="5047"/>
                    <a:pt x="487" y="4834"/>
                  </a:cubicBezTo>
                  <a:cubicBezTo>
                    <a:pt x="122" y="4621"/>
                    <a:pt x="0" y="3132"/>
                    <a:pt x="639" y="1733"/>
                  </a:cubicBezTo>
                  <a:cubicBezTo>
                    <a:pt x="882" y="1217"/>
                    <a:pt x="1155" y="730"/>
                    <a:pt x="1490" y="274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3048950" y="1931925"/>
              <a:ext cx="82100" cy="42575"/>
            </a:xfrm>
            <a:custGeom>
              <a:avLst/>
              <a:gdLst/>
              <a:ahLst/>
              <a:cxnLst/>
              <a:rect l="l" t="t" r="r" b="b"/>
              <a:pathLst>
                <a:path w="3284" h="1703" fill="none" extrusionOk="0">
                  <a:moveTo>
                    <a:pt x="1" y="1"/>
                  </a:moveTo>
                  <a:cubicBezTo>
                    <a:pt x="913" y="852"/>
                    <a:pt x="2037" y="1429"/>
                    <a:pt x="3283" y="1703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3032250" y="1979050"/>
              <a:ext cx="87400" cy="31925"/>
            </a:xfrm>
            <a:custGeom>
              <a:avLst/>
              <a:gdLst/>
              <a:ahLst/>
              <a:cxnLst/>
              <a:rect l="l" t="t" r="r" b="b"/>
              <a:pathLst>
                <a:path w="3496" h="1277" fill="none" extrusionOk="0">
                  <a:moveTo>
                    <a:pt x="0" y="0"/>
                  </a:moveTo>
                  <a:cubicBezTo>
                    <a:pt x="973" y="851"/>
                    <a:pt x="2219" y="1277"/>
                    <a:pt x="3496" y="1246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3403825" y="1734350"/>
              <a:ext cx="1354925" cy="794650"/>
            </a:xfrm>
            <a:custGeom>
              <a:avLst/>
              <a:gdLst/>
              <a:ahLst/>
              <a:cxnLst/>
              <a:rect l="l" t="t" r="r" b="b"/>
              <a:pathLst>
                <a:path w="54197" h="31786" extrusionOk="0">
                  <a:moveTo>
                    <a:pt x="21551" y="1"/>
                  </a:moveTo>
                  <a:cubicBezTo>
                    <a:pt x="21186" y="153"/>
                    <a:pt x="13435" y="730"/>
                    <a:pt x="12007" y="2554"/>
                  </a:cubicBezTo>
                  <a:cubicBezTo>
                    <a:pt x="10548" y="4347"/>
                    <a:pt x="9302" y="11673"/>
                    <a:pt x="9302" y="12189"/>
                  </a:cubicBezTo>
                  <a:cubicBezTo>
                    <a:pt x="9302" y="12676"/>
                    <a:pt x="7052" y="19484"/>
                    <a:pt x="7052" y="19484"/>
                  </a:cubicBezTo>
                  <a:cubicBezTo>
                    <a:pt x="5381" y="18968"/>
                    <a:pt x="3800" y="18177"/>
                    <a:pt x="2371" y="17174"/>
                  </a:cubicBezTo>
                  <a:lnTo>
                    <a:pt x="1" y="23041"/>
                  </a:lnTo>
                  <a:cubicBezTo>
                    <a:pt x="183" y="23253"/>
                    <a:pt x="335" y="23405"/>
                    <a:pt x="487" y="23557"/>
                  </a:cubicBezTo>
                  <a:cubicBezTo>
                    <a:pt x="2128" y="25138"/>
                    <a:pt x="7052" y="27478"/>
                    <a:pt x="7873" y="27752"/>
                  </a:cubicBezTo>
                  <a:cubicBezTo>
                    <a:pt x="8339" y="27913"/>
                    <a:pt x="8933" y="28107"/>
                    <a:pt x="9535" y="28107"/>
                  </a:cubicBezTo>
                  <a:cubicBezTo>
                    <a:pt x="9953" y="28107"/>
                    <a:pt x="10374" y="28014"/>
                    <a:pt x="10761" y="27752"/>
                  </a:cubicBezTo>
                  <a:cubicBezTo>
                    <a:pt x="11703" y="27114"/>
                    <a:pt x="15198" y="17843"/>
                    <a:pt x="15198" y="17843"/>
                  </a:cubicBezTo>
                  <a:cubicBezTo>
                    <a:pt x="15198" y="17843"/>
                    <a:pt x="17356" y="23223"/>
                    <a:pt x="17782" y="25472"/>
                  </a:cubicBezTo>
                  <a:cubicBezTo>
                    <a:pt x="18056" y="26688"/>
                    <a:pt x="18025" y="27904"/>
                    <a:pt x="17721" y="29120"/>
                  </a:cubicBezTo>
                  <a:cubicBezTo>
                    <a:pt x="17721" y="29150"/>
                    <a:pt x="17660" y="29424"/>
                    <a:pt x="17539" y="29849"/>
                  </a:cubicBezTo>
                  <a:cubicBezTo>
                    <a:pt x="20433" y="31117"/>
                    <a:pt x="23553" y="31785"/>
                    <a:pt x="26716" y="31785"/>
                  </a:cubicBezTo>
                  <a:cubicBezTo>
                    <a:pt x="27041" y="31785"/>
                    <a:pt x="27366" y="31778"/>
                    <a:pt x="27691" y="31764"/>
                  </a:cubicBezTo>
                  <a:cubicBezTo>
                    <a:pt x="31673" y="31551"/>
                    <a:pt x="35594" y="30913"/>
                    <a:pt x="39424" y="29910"/>
                  </a:cubicBezTo>
                  <a:cubicBezTo>
                    <a:pt x="39272" y="29515"/>
                    <a:pt x="39181" y="29211"/>
                    <a:pt x="39089" y="29029"/>
                  </a:cubicBezTo>
                  <a:cubicBezTo>
                    <a:pt x="38542" y="27600"/>
                    <a:pt x="39880" y="20001"/>
                    <a:pt x="39880" y="20001"/>
                  </a:cubicBezTo>
                  <a:cubicBezTo>
                    <a:pt x="39880" y="20001"/>
                    <a:pt x="42342" y="24652"/>
                    <a:pt x="43497" y="26688"/>
                  </a:cubicBezTo>
                  <a:cubicBezTo>
                    <a:pt x="44545" y="28509"/>
                    <a:pt x="46270" y="29704"/>
                    <a:pt x="47648" y="29704"/>
                  </a:cubicBezTo>
                  <a:cubicBezTo>
                    <a:pt x="47788" y="29704"/>
                    <a:pt x="47925" y="29692"/>
                    <a:pt x="48056" y="29667"/>
                  </a:cubicBezTo>
                  <a:cubicBezTo>
                    <a:pt x="49394" y="29393"/>
                    <a:pt x="53102" y="22220"/>
                    <a:pt x="54196" y="19150"/>
                  </a:cubicBezTo>
                  <a:cubicBezTo>
                    <a:pt x="49971" y="18573"/>
                    <a:pt x="49697" y="17022"/>
                    <a:pt x="49485" y="15715"/>
                  </a:cubicBezTo>
                  <a:lnTo>
                    <a:pt x="47691" y="17904"/>
                  </a:lnTo>
                  <a:cubicBezTo>
                    <a:pt x="47691" y="17904"/>
                    <a:pt x="45533" y="10974"/>
                    <a:pt x="44530" y="7569"/>
                  </a:cubicBezTo>
                  <a:cubicBezTo>
                    <a:pt x="43497" y="4165"/>
                    <a:pt x="41916" y="2068"/>
                    <a:pt x="38877" y="1186"/>
                  </a:cubicBezTo>
                  <a:cubicBezTo>
                    <a:pt x="36931" y="639"/>
                    <a:pt x="34925" y="305"/>
                    <a:pt x="32919" y="183"/>
                  </a:cubicBezTo>
                  <a:lnTo>
                    <a:pt x="21551" y="1"/>
                  </a:lnTo>
                  <a:close/>
                </a:path>
              </a:pathLst>
            </a:custGeom>
            <a:solidFill>
              <a:schemeClr val="accent5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4518600" y="2240450"/>
              <a:ext cx="26600" cy="31175"/>
            </a:xfrm>
            <a:custGeom>
              <a:avLst/>
              <a:gdLst/>
              <a:ahLst/>
              <a:cxnLst/>
              <a:rect l="l" t="t" r="r" b="b"/>
              <a:pathLst>
                <a:path w="1064" h="1247" fill="none" extrusionOk="0">
                  <a:moveTo>
                    <a:pt x="1064" y="0"/>
                  </a:moveTo>
                  <a:lnTo>
                    <a:pt x="0" y="1247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4561150" y="2181925"/>
              <a:ext cx="34975" cy="40300"/>
            </a:xfrm>
            <a:custGeom>
              <a:avLst/>
              <a:gdLst/>
              <a:ahLst/>
              <a:cxnLst/>
              <a:rect l="l" t="t" r="r" b="b"/>
              <a:pathLst>
                <a:path w="1399" h="1612" fill="none" extrusionOk="0">
                  <a:moveTo>
                    <a:pt x="1398" y="1"/>
                  </a:moveTo>
                  <a:lnTo>
                    <a:pt x="0" y="1612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3731350" y="1028225"/>
              <a:ext cx="705200" cy="675325"/>
            </a:xfrm>
            <a:custGeom>
              <a:avLst/>
              <a:gdLst/>
              <a:ahLst/>
              <a:cxnLst/>
              <a:rect l="l" t="t" r="r" b="b"/>
              <a:pathLst>
                <a:path w="28208" h="27013" extrusionOk="0">
                  <a:moveTo>
                    <a:pt x="15127" y="0"/>
                  </a:moveTo>
                  <a:cubicBezTo>
                    <a:pt x="15008" y="0"/>
                    <a:pt x="14890" y="3"/>
                    <a:pt x="14772" y="8"/>
                  </a:cubicBezTo>
                  <a:cubicBezTo>
                    <a:pt x="10821" y="160"/>
                    <a:pt x="7417" y="1771"/>
                    <a:pt x="6626" y="3504"/>
                  </a:cubicBezTo>
                  <a:cubicBezTo>
                    <a:pt x="6049" y="4477"/>
                    <a:pt x="5532" y="5480"/>
                    <a:pt x="5167" y="6543"/>
                  </a:cubicBezTo>
                  <a:cubicBezTo>
                    <a:pt x="4803" y="7790"/>
                    <a:pt x="5076" y="15024"/>
                    <a:pt x="2523" y="16939"/>
                  </a:cubicBezTo>
                  <a:cubicBezTo>
                    <a:pt x="0" y="18854"/>
                    <a:pt x="882" y="21741"/>
                    <a:pt x="4012" y="23595"/>
                  </a:cubicBezTo>
                  <a:cubicBezTo>
                    <a:pt x="6616" y="25097"/>
                    <a:pt x="10684" y="27012"/>
                    <a:pt x="15350" y="27012"/>
                  </a:cubicBezTo>
                  <a:cubicBezTo>
                    <a:pt x="16349" y="27012"/>
                    <a:pt x="17375" y="26924"/>
                    <a:pt x="18420" y="26726"/>
                  </a:cubicBezTo>
                  <a:cubicBezTo>
                    <a:pt x="24377" y="25601"/>
                    <a:pt x="27508" y="22805"/>
                    <a:pt x="27873" y="20434"/>
                  </a:cubicBezTo>
                  <a:cubicBezTo>
                    <a:pt x="28207" y="18094"/>
                    <a:pt x="26718" y="17638"/>
                    <a:pt x="26019" y="15358"/>
                  </a:cubicBezTo>
                  <a:cubicBezTo>
                    <a:pt x="25320" y="13109"/>
                    <a:pt x="26110" y="10738"/>
                    <a:pt x="24712" y="6726"/>
                  </a:cubicBezTo>
                  <a:cubicBezTo>
                    <a:pt x="23355" y="2834"/>
                    <a:pt x="18968" y="0"/>
                    <a:pt x="15127" y="0"/>
                  </a:cubicBezTo>
                  <a:close/>
                </a:path>
              </a:pathLst>
            </a:custGeom>
            <a:solidFill>
              <a:schemeClr val="dk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3911075" y="1683850"/>
              <a:ext cx="364375" cy="305075"/>
            </a:xfrm>
            <a:custGeom>
              <a:avLst/>
              <a:gdLst/>
              <a:ahLst/>
              <a:cxnLst/>
              <a:rect l="l" t="t" r="r" b="b"/>
              <a:pathLst>
                <a:path w="14575" h="12203" extrusionOk="0">
                  <a:moveTo>
                    <a:pt x="6148" y="0"/>
                  </a:moveTo>
                  <a:cubicBezTo>
                    <a:pt x="5024" y="0"/>
                    <a:pt x="4149" y="15"/>
                    <a:pt x="4149" y="15"/>
                  </a:cubicBezTo>
                  <a:cubicBezTo>
                    <a:pt x="4149" y="15"/>
                    <a:pt x="1778" y="866"/>
                    <a:pt x="1383" y="1413"/>
                  </a:cubicBezTo>
                  <a:cubicBezTo>
                    <a:pt x="927" y="2173"/>
                    <a:pt x="562" y="2963"/>
                    <a:pt x="228" y="3784"/>
                  </a:cubicBezTo>
                  <a:cubicBezTo>
                    <a:pt x="228" y="3784"/>
                    <a:pt x="0" y="12202"/>
                    <a:pt x="1196" y="12202"/>
                  </a:cubicBezTo>
                  <a:cubicBezTo>
                    <a:pt x="1236" y="12202"/>
                    <a:pt x="1278" y="12193"/>
                    <a:pt x="1322" y="12173"/>
                  </a:cubicBezTo>
                  <a:cubicBezTo>
                    <a:pt x="2677" y="11571"/>
                    <a:pt x="6510" y="8312"/>
                    <a:pt x="6993" y="8312"/>
                  </a:cubicBezTo>
                  <a:cubicBezTo>
                    <a:pt x="6998" y="8312"/>
                    <a:pt x="7002" y="8312"/>
                    <a:pt x="7006" y="8313"/>
                  </a:cubicBezTo>
                  <a:cubicBezTo>
                    <a:pt x="7401" y="8374"/>
                    <a:pt x="12416" y="11839"/>
                    <a:pt x="12933" y="11960"/>
                  </a:cubicBezTo>
                  <a:cubicBezTo>
                    <a:pt x="13155" y="12009"/>
                    <a:pt x="13312" y="12084"/>
                    <a:pt x="13442" y="12084"/>
                  </a:cubicBezTo>
                  <a:cubicBezTo>
                    <a:pt x="13633" y="12084"/>
                    <a:pt x="13768" y="11924"/>
                    <a:pt x="13966" y="11291"/>
                  </a:cubicBezTo>
                  <a:cubicBezTo>
                    <a:pt x="14301" y="10197"/>
                    <a:pt x="14574" y="5608"/>
                    <a:pt x="14301" y="3662"/>
                  </a:cubicBezTo>
                  <a:cubicBezTo>
                    <a:pt x="14027" y="1686"/>
                    <a:pt x="11930" y="471"/>
                    <a:pt x="10775" y="197"/>
                  </a:cubicBezTo>
                  <a:cubicBezTo>
                    <a:pt x="10082" y="33"/>
                    <a:pt x="7835" y="0"/>
                    <a:pt x="6148" y="0"/>
                  </a:cubicBezTo>
                  <a:close/>
                </a:path>
              </a:pathLst>
            </a:custGeom>
            <a:solidFill>
              <a:schemeClr val="accent5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0"/>
            <p:cNvSpPr/>
            <p:nvPr/>
          </p:nvSpPr>
          <p:spPr>
            <a:xfrm>
              <a:off x="3974350" y="1622650"/>
              <a:ext cx="231175" cy="335175"/>
            </a:xfrm>
            <a:custGeom>
              <a:avLst/>
              <a:gdLst/>
              <a:ahLst/>
              <a:cxnLst/>
              <a:rect l="l" t="t" r="r" b="b"/>
              <a:pathLst>
                <a:path w="9247" h="13407" extrusionOk="0">
                  <a:moveTo>
                    <a:pt x="8852" y="1"/>
                  </a:moveTo>
                  <a:lnTo>
                    <a:pt x="1223" y="153"/>
                  </a:lnTo>
                  <a:cubicBezTo>
                    <a:pt x="1223" y="153"/>
                    <a:pt x="949" y="3071"/>
                    <a:pt x="463" y="4530"/>
                  </a:cubicBezTo>
                  <a:cubicBezTo>
                    <a:pt x="0" y="5946"/>
                    <a:pt x="3906" y="13406"/>
                    <a:pt x="5050" y="13406"/>
                  </a:cubicBezTo>
                  <a:cubicBezTo>
                    <a:pt x="5109" y="13406"/>
                    <a:pt x="5161" y="13386"/>
                    <a:pt x="5204" y="13344"/>
                  </a:cubicBezTo>
                  <a:cubicBezTo>
                    <a:pt x="6086" y="12463"/>
                    <a:pt x="9247" y="5897"/>
                    <a:pt x="9247" y="4894"/>
                  </a:cubicBezTo>
                  <a:cubicBezTo>
                    <a:pt x="9247" y="3861"/>
                    <a:pt x="8852" y="1"/>
                    <a:pt x="8852" y="1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0"/>
            <p:cNvSpPr/>
            <p:nvPr/>
          </p:nvSpPr>
          <p:spPr>
            <a:xfrm>
              <a:off x="3865350" y="1222200"/>
              <a:ext cx="451900" cy="467350"/>
            </a:xfrm>
            <a:custGeom>
              <a:avLst/>
              <a:gdLst/>
              <a:ahLst/>
              <a:cxnLst/>
              <a:rect l="l" t="t" r="r" b="b"/>
              <a:pathLst>
                <a:path w="18076" h="18694" extrusionOk="0">
                  <a:moveTo>
                    <a:pt x="5856" y="0"/>
                  </a:moveTo>
                  <a:cubicBezTo>
                    <a:pt x="5856" y="0"/>
                    <a:pt x="2087" y="5198"/>
                    <a:pt x="2087" y="5441"/>
                  </a:cubicBezTo>
                  <a:cubicBezTo>
                    <a:pt x="2087" y="5715"/>
                    <a:pt x="2057" y="7204"/>
                    <a:pt x="2057" y="7204"/>
                  </a:cubicBezTo>
                  <a:cubicBezTo>
                    <a:pt x="2057" y="7204"/>
                    <a:pt x="1910" y="7171"/>
                    <a:pt x="1705" y="7171"/>
                  </a:cubicBezTo>
                  <a:cubicBezTo>
                    <a:pt x="1103" y="7171"/>
                    <a:pt x="1" y="7458"/>
                    <a:pt x="658" y="9727"/>
                  </a:cubicBezTo>
                  <a:cubicBezTo>
                    <a:pt x="1338" y="12094"/>
                    <a:pt x="2578" y="12365"/>
                    <a:pt x="3110" y="12365"/>
                  </a:cubicBezTo>
                  <a:cubicBezTo>
                    <a:pt x="3268" y="12365"/>
                    <a:pt x="3364" y="12341"/>
                    <a:pt x="3364" y="12341"/>
                  </a:cubicBezTo>
                  <a:cubicBezTo>
                    <a:pt x="3364" y="12341"/>
                    <a:pt x="4671" y="16110"/>
                    <a:pt x="6434" y="17508"/>
                  </a:cubicBezTo>
                  <a:cubicBezTo>
                    <a:pt x="7307" y="18213"/>
                    <a:pt x="8389" y="18694"/>
                    <a:pt x="9535" y="18694"/>
                  </a:cubicBezTo>
                  <a:cubicBezTo>
                    <a:pt x="10663" y="18694"/>
                    <a:pt x="11853" y="18228"/>
                    <a:pt x="12969" y="17052"/>
                  </a:cubicBezTo>
                  <a:cubicBezTo>
                    <a:pt x="14276" y="15745"/>
                    <a:pt x="15188" y="14073"/>
                    <a:pt x="15583" y="12250"/>
                  </a:cubicBezTo>
                  <a:cubicBezTo>
                    <a:pt x="15583" y="12250"/>
                    <a:pt x="17923" y="11642"/>
                    <a:pt x="18045" y="9392"/>
                  </a:cubicBezTo>
                  <a:cubicBezTo>
                    <a:pt x="18075" y="8450"/>
                    <a:pt x="18014" y="7781"/>
                    <a:pt x="16707" y="7265"/>
                  </a:cubicBezTo>
                  <a:lnTo>
                    <a:pt x="16890" y="4560"/>
                  </a:lnTo>
                  <a:cubicBezTo>
                    <a:pt x="16890" y="4560"/>
                    <a:pt x="6464" y="3648"/>
                    <a:pt x="5856" y="0"/>
                  </a:cubicBezTo>
                  <a:close/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0"/>
            <p:cNvSpPr/>
            <p:nvPr/>
          </p:nvSpPr>
          <p:spPr>
            <a:xfrm>
              <a:off x="4022375" y="1416725"/>
              <a:ext cx="28150" cy="43350"/>
            </a:xfrm>
            <a:custGeom>
              <a:avLst/>
              <a:gdLst/>
              <a:ahLst/>
              <a:cxnLst/>
              <a:rect l="l" t="t" r="r" b="b"/>
              <a:pathLst>
                <a:path w="1126" h="1734" extrusionOk="0">
                  <a:moveTo>
                    <a:pt x="578" y="0"/>
                  </a:moveTo>
                  <a:cubicBezTo>
                    <a:pt x="244" y="0"/>
                    <a:pt x="1" y="396"/>
                    <a:pt x="1" y="882"/>
                  </a:cubicBezTo>
                  <a:cubicBezTo>
                    <a:pt x="1" y="1338"/>
                    <a:pt x="244" y="1733"/>
                    <a:pt x="578" y="1733"/>
                  </a:cubicBezTo>
                  <a:cubicBezTo>
                    <a:pt x="882" y="1733"/>
                    <a:pt x="1125" y="1338"/>
                    <a:pt x="1125" y="882"/>
                  </a:cubicBezTo>
                  <a:cubicBezTo>
                    <a:pt x="1125" y="396"/>
                    <a:pt x="88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0"/>
            <p:cNvSpPr/>
            <p:nvPr/>
          </p:nvSpPr>
          <p:spPr>
            <a:xfrm>
              <a:off x="4173600" y="1416725"/>
              <a:ext cx="28125" cy="43350"/>
            </a:xfrm>
            <a:custGeom>
              <a:avLst/>
              <a:gdLst/>
              <a:ahLst/>
              <a:cxnLst/>
              <a:rect l="l" t="t" r="r" b="b"/>
              <a:pathLst>
                <a:path w="1125" h="1734" extrusionOk="0">
                  <a:moveTo>
                    <a:pt x="578" y="0"/>
                  </a:moveTo>
                  <a:cubicBezTo>
                    <a:pt x="244" y="0"/>
                    <a:pt x="0" y="396"/>
                    <a:pt x="0" y="882"/>
                  </a:cubicBezTo>
                  <a:cubicBezTo>
                    <a:pt x="0" y="1338"/>
                    <a:pt x="244" y="1733"/>
                    <a:pt x="578" y="1733"/>
                  </a:cubicBezTo>
                  <a:cubicBezTo>
                    <a:pt x="882" y="1733"/>
                    <a:pt x="1125" y="1338"/>
                    <a:pt x="1125" y="882"/>
                  </a:cubicBezTo>
                  <a:cubicBezTo>
                    <a:pt x="1125" y="396"/>
                    <a:pt x="88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0"/>
            <p:cNvSpPr/>
            <p:nvPr/>
          </p:nvSpPr>
          <p:spPr>
            <a:xfrm>
              <a:off x="4067200" y="1514000"/>
              <a:ext cx="73750" cy="23575"/>
            </a:xfrm>
            <a:custGeom>
              <a:avLst/>
              <a:gdLst/>
              <a:ahLst/>
              <a:cxnLst/>
              <a:rect l="l" t="t" r="r" b="b"/>
              <a:pathLst>
                <a:path w="2950" h="943" fill="none" extrusionOk="0">
                  <a:moveTo>
                    <a:pt x="1" y="304"/>
                  </a:moveTo>
                  <a:cubicBezTo>
                    <a:pt x="396" y="730"/>
                    <a:pt x="943" y="942"/>
                    <a:pt x="1521" y="912"/>
                  </a:cubicBezTo>
                  <a:cubicBezTo>
                    <a:pt x="2098" y="821"/>
                    <a:pt x="2645" y="486"/>
                    <a:pt x="2949" y="0"/>
                  </a:cubicBezTo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0"/>
            <p:cNvSpPr/>
            <p:nvPr/>
          </p:nvSpPr>
          <p:spPr>
            <a:xfrm>
              <a:off x="3972225" y="1365050"/>
              <a:ext cx="72975" cy="28900"/>
            </a:xfrm>
            <a:custGeom>
              <a:avLst/>
              <a:gdLst/>
              <a:ahLst/>
              <a:cxnLst/>
              <a:rect l="l" t="t" r="r" b="b"/>
              <a:pathLst>
                <a:path w="2919" h="1156" fill="none" extrusionOk="0">
                  <a:moveTo>
                    <a:pt x="0" y="1156"/>
                  </a:moveTo>
                  <a:cubicBezTo>
                    <a:pt x="0" y="1156"/>
                    <a:pt x="912" y="1"/>
                    <a:pt x="2918" y="669"/>
                  </a:cubicBezTo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0"/>
            <p:cNvSpPr/>
            <p:nvPr/>
          </p:nvSpPr>
          <p:spPr>
            <a:xfrm>
              <a:off x="4151550" y="1354425"/>
              <a:ext cx="70700" cy="52450"/>
            </a:xfrm>
            <a:custGeom>
              <a:avLst/>
              <a:gdLst/>
              <a:ahLst/>
              <a:cxnLst/>
              <a:rect l="l" t="t" r="r" b="b"/>
              <a:pathLst>
                <a:path w="2828" h="2098" fill="none" extrusionOk="0">
                  <a:moveTo>
                    <a:pt x="1" y="456"/>
                  </a:moveTo>
                  <a:cubicBezTo>
                    <a:pt x="1" y="456"/>
                    <a:pt x="2129" y="0"/>
                    <a:pt x="2828" y="2097"/>
                  </a:cubicBezTo>
                </a:path>
              </a:pathLst>
            </a:custGeom>
            <a:solidFill>
              <a:schemeClr val="lt1"/>
            </a:solidFill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0"/>
            <p:cNvSpPr/>
            <p:nvPr/>
          </p:nvSpPr>
          <p:spPr>
            <a:xfrm>
              <a:off x="4059600" y="1559575"/>
              <a:ext cx="91975" cy="56275"/>
            </a:xfrm>
            <a:custGeom>
              <a:avLst/>
              <a:gdLst/>
              <a:ahLst/>
              <a:cxnLst/>
              <a:rect l="l" t="t" r="r" b="b"/>
              <a:pathLst>
                <a:path w="3679" h="2251" extrusionOk="0">
                  <a:moveTo>
                    <a:pt x="3679" y="1"/>
                  </a:moveTo>
                  <a:cubicBezTo>
                    <a:pt x="3679" y="1"/>
                    <a:pt x="2641" y="772"/>
                    <a:pt x="1686" y="772"/>
                  </a:cubicBezTo>
                  <a:cubicBezTo>
                    <a:pt x="1621" y="772"/>
                    <a:pt x="1555" y="769"/>
                    <a:pt x="1490" y="761"/>
                  </a:cubicBezTo>
                  <a:cubicBezTo>
                    <a:pt x="943" y="700"/>
                    <a:pt x="396" y="457"/>
                    <a:pt x="1" y="92"/>
                  </a:cubicBezTo>
                  <a:lnTo>
                    <a:pt x="1" y="92"/>
                  </a:lnTo>
                  <a:cubicBezTo>
                    <a:pt x="1" y="1095"/>
                    <a:pt x="763" y="2251"/>
                    <a:pt x="1679" y="2251"/>
                  </a:cubicBezTo>
                  <a:cubicBezTo>
                    <a:pt x="1845" y="2251"/>
                    <a:pt x="2017" y="2213"/>
                    <a:pt x="2189" y="2129"/>
                  </a:cubicBezTo>
                  <a:cubicBezTo>
                    <a:pt x="3284" y="1551"/>
                    <a:pt x="3679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0"/>
            <p:cNvSpPr/>
            <p:nvPr/>
          </p:nvSpPr>
          <p:spPr>
            <a:xfrm>
              <a:off x="4400800" y="2019325"/>
              <a:ext cx="18275" cy="215075"/>
            </a:xfrm>
            <a:custGeom>
              <a:avLst/>
              <a:gdLst/>
              <a:ahLst/>
              <a:cxnLst/>
              <a:rect l="l" t="t" r="r" b="b"/>
              <a:pathLst>
                <a:path w="731" h="8603" fill="none" extrusionOk="0">
                  <a:moveTo>
                    <a:pt x="1" y="8602"/>
                  </a:moveTo>
                  <a:lnTo>
                    <a:pt x="730" y="0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0"/>
            <p:cNvSpPr/>
            <p:nvPr/>
          </p:nvSpPr>
          <p:spPr>
            <a:xfrm>
              <a:off x="3752625" y="2009450"/>
              <a:ext cx="30400" cy="171000"/>
            </a:xfrm>
            <a:custGeom>
              <a:avLst/>
              <a:gdLst/>
              <a:ahLst/>
              <a:cxnLst/>
              <a:rect l="l" t="t" r="r" b="b"/>
              <a:pathLst>
                <a:path w="1216" h="6840" fill="none" extrusionOk="0">
                  <a:moveTo>
                    <a:pt x="1216" y="6839"/>
                  </a:moveTo>
                  <a:lnTo>
                    <a:pt x="0" y="0"/>
                  </a:ln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0"/>
            <p:cNvSpPr/>
            <p:nvPr/>
          </p:nvSpPr>
          <p:spPr>
            <a:xfrm>
              <a:off x="4085450" y="2558500"/>
              <a:ext cx="60825" cy="52025"/>
            </a:xfrm>
            <a:custGeom>
              <a:avLst/>
              <a:gdLst/>
              <a:ahLst/>
              <a:cxnLst/>
              <a:rect l="l" t="t" r="r" b="b"/>
              <a:pathLst>
                <a:path w="2433" h="2081" extrusionOk="0">
                  <a:moveTo>
                    <a:pt x="1388" y="0"/>
                  </a:moveTo>
                  <a:cubicBezTo>
                    <a:pt x="1126" y="0"/>
                    <a:pt x="858" y="99"/>
                    <a:pt x="639" y="318"/>
                  </a:cubicBezTo>
                  <a:cubicBezTo>
                    <a:pt x="0" y="956"/>
                    <a:pt x="456" y="2081"/>
                    <a:pt x="1368" y="2081"/>
                  </a:cubicBezTo>
                  <a:cubicBezTo>
                    <a:pt x="1946" y="2081"/>
                    <a:pt x="2432" y="1625"/>
                    <a:pt x="2432" y="1047"/>
                  </a:cubicBezTo>
                  <a:cubicBezTo>
                    <a:pt x="2432" y="414"/>
                    <a:pt x="1924" y="0"/>
                    <a:pt x="1388" y="0"/>
                  </a:cubicBezTo>
                  <a:close/>
                </a:path>
              </a:pathLst>
            </a:custGeom>
            <a:solidFill>
              <a:srgbClr val="FFFFFF"/>
            </a:solidFill>
            <a:ln w="9875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232;p29">
            <a:extLst>
              <a:ext uri="{FF2B5EF4-FFF2-40B4-BE49-F238E27FC236}">
                <a16:creationId xmlns:a16="http://schemas.microsoft.com/office/drawing/2014/main" id="{D92D783F-04FD-4574-B9DF-B0206119F2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8621" y="274930"/>
            <a:ext cx="5093169" cy="4778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latin typeface="Medium  500 italic"/>
              </a:rPr>
              <a:t>VAI TRÒ Ở VIỆT NAM VÀ THẾ GIỚI</a:t>
            </a:r>
            <a:endParaRPr b="1" dirty="0">
              <a:latin typeface="Medium  500 italic"/>
            </a:endParaRPr>
          </a:p>
        </p:txBody>
      </p:sp>
      <p:grpSp>
        <p:nvGrpSpPr>
          <p:cNvPr id="62" name="Google Shape;2573;p50">
            <a:extLst>
              <a:ext uri="{FF2B5EF4-FFF2-40B4-BE49-F238E27FC236}">
                <a16:creationId xmlns:a16="http://schemas.microsoft.com/office/drawing/2014/main" id="{A4C95DA4-1B93-4A41-BF4D-3CA891F31813}"/>
              </a:ext>
            </a:extLst>
          </p:cNvPr>
          <p:cNvGrpSpPr/>
          <p:nvPr/>
        </p:nvGrpSpPr>
        <p:grpSpPr>
          <a:xfrm>
            <a:off x="5161382" y="1380143"/>
            <a:ext cx="3020901" cy="2852291"/>
            <a:chOff x="1348577" y="1189328"/>
            <a:chExt cx="2721698" cy="2997207"/>
          </a:xfrm>
        </p:grpSpPr>
        <p:sp>
          <p:nvSpPr>
            <p:cNvPr id="63" name="Google Shape;2574;p50">
              <a:extLst>
                <a:ext uri="{FF2B5EF4-FFF2-40B4-BE49-F238E27FC236}">
                  <a16:creationId xmlns:a16="http://schemas.microsoft.com/office/drawing/2014/main" id="{74EB6D12-486E-4EF5-A445-6E99F743BACE}"/>
                </a:ext>
              </a:extLst>
            </p:cNvPr>
            <p:cNvSpPr/>
            <p:nvPr/>
          </p:nvSpPr>
          <p:spPr>
            <a:xfrm>
              <a:off x="1348577" y="1189328"/>
              <a:ext cx="2721698" cy="2997207"/>
            </a:xfrm>
            <a:custGeom>
              <a:avLst/>
              <a:gdLst/>
              <a:ahLst/>
              <a:cxnLst/>
              <a:rect l="l" t="t" r="r" b="b"/>
              <a:pathLst>
                <a:path w="4733" h="5225" extrusionOk="0">
                  <a:moveTo>
                    <a:pt x="346" y="0"/>
                  </a:moveTo>
                  <a:cubicBezTo>
                    <a:pt x="148" y="0"/>
                    <a:pt x="1" y="148"/>
                    <a:pt x="1" y="333"/>
                  </a:cubicBezTo>
                  <a:lnTo>
                    <a:pt x="1" y="4423"/>
                  </a:lnTo>
                  <a:cubicBezTo>
                    <a:pt x="1" y="4608"/>
                    <a:pt x="148" y="4756"/>
                    <a:pt x="346" y="4756"/>
                  </a:cubicBezTo>
                  <a:lnTo>
                    <a:pt x="2046" y="4756"/>
                  </a:lnTo>
                  <a:lnTo>
                    <a:pt x="2366" y="5224"/>
                  </a:lnTo>
                  <a:lnTo>
                    <a:pt x="2674" y="4756"/>
                  </a:lnTo>
                  <a:lnTo>
                    <a:pt x="4387" y="4756"/>
                  </a:lnTo>
                  <a:cubicBezTo>
                    <a:pt x="4394" y="4757"/>
                    <a:pt x="4400" y="4757"/>
                    <a:pt x="4407" y="4757"/>
                  </a:cubicBezTo>
                  <a:cubicBezTo>
                    <a:pt x="4583" y="4757"/>
                    <a:pt x="4732" y="4602"/>
                    <a:pt x="4732" y="4423"/>
                  </a:cubicBezTo>
                  <a:lnTo>
                    <a:pt x="4732" y="333"/>
                  </a:lnTo>
                  <a:cubicBezTo>
                    <a:pt x="4732" y="148"/>
                    <a:pt x="4572" y="0"/>
                    <a:pt x="438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2575;p50">
              <a:extLst>
                <a:ext uri="{FF2B5EF4-FFF2-40B4-BE49-F238E27FC236}">
                  <a16:creationId xmlns:a16="http://schemas.microsoft.com/office/drawing/2014/main" id="{E3B893A8-077D-4DE3-BE09-D3D7C22103DF}"/>
                </a:ext>
              </a:extLst>
            </p:cNvPr>
            <p:cNvSpPr txBox="1"/>
            <p:nvPr/>
          </p:nvSpPr>
          <p:spPr>
            <a:xfrm>
              <a:off x="1541515" y="1633997"/>
              <a:ext cx="2335821" cy="2349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vi-VN" sz="1600" dirty="0">
                  <a:latin typeface="Medium  500 italic"/>
                </a:rPr>
                <a:t>Giảm tác động đối với biến đổi khí hậu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vi-VN" sz="1600" dirty="0">
                  <a:latin typeface="Medium  500 italic"/>
                </a:rPr>
                <a:t>Tránh được tình trạng cạn kiệt dần sau một thời gian dài khai thác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vi-VN" sz="1600" dirty="0">
                  <a:latin typeface="Medium  500 italic"/>
                </a:rPr>
                <a:t>Có thể tái sử dụng vô hạn lần theo chuẩn mực</a:t>
              </a:r>
            </a:p>
            <a:p>
              <a:pPr marL="457200" lvl="0" indent="-304800" algn="l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Roboto"/>
                <a:buChar char="●"/>
              </a:pPr>
              <a:endParaRPr sz="1200" dirty="0">
                <a:solidFill>
                  <a:schemeClr val="dk1"/>
                </a:solidFill>
                <a:latin typeface="Medium  500 italic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E4B7AC-5C2D-4E1C-BB2B-262D206B8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918" y="811141"/>
            <a:ext cx="1191455" cy="117073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heme/theme1.xml><?xml version="1.0" encoding="utf-8"?>
<a:theme xmlns:a="http://schemas.openxmlformats.org/drawingml/2006/main" name="Renewable Energy Infographics by Slidesgo">
  <a:themeElements>
    <a:clrScheme name="Simple Light">
      <a:dk1>
        <a:srgbClr val="000000"/>
      </a:dk1>
      <a:lt1>
        <a:srgbClr val="FFFFFF"/>
      </a:lt1>
      <a:dk2>
        <a:srgbClr val="7474F3"/>
      </a:dk2>
      <a:lt2>
        <a:srgbClr val="FFFFFF"/>
      </a:lt2>
      <a:accent1>
        <a:srgbClr val="61BC9B"/>
      </a:accent1>
      <a:accent2>
        <a:srgbClr val="B9DB82"/>
      </a:accent2>
      <a:accent3>
        <a:srgbClr val="D9D9D9"/>
      </a:accent3>
      <a:accent4>
        <a:srgbClr val="F3AC3D"/>
      </a:accent4>
      <a:accent5>
        <a:srgbClr val="A7E3F7"/>
      </a:accent5>
      <a:accent6>
        <a:srgbClr val="DE4C5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1089</Words>
  <Application>Microsoft Office PowerPoint</Application>
  <PresentationFormat>On-screen Show (16:9)</PresentationFormat>
  <Paragraphs>218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Medium 500 italic</vt:lpstr>
      <vt:lpstr>PT Sans</vt:lpstr>
      <vt:lpstr>Bebas Neue</vt:lpstr>
      <vt:lpstr>Times New Roman</vt:lpstr>
      <vt:lpstr>Roboto Condensed Light</vt:lpstr>
      <vt:lpstr>Arial</vt:lpstr>
      <vt:lpstr>Proxima Nova</vt:lpstr>
      <vt:lpstr>Roboto</vt:lpstr>
      <vt:lpstr>Medium  500 italic</vt:lpstr>
      <vt:lpstr>Dodger</vt:lpstr>
      <vt:lpstr>Fira Sans Extra Condensed SemiBold</vt:lpstr>
      <vt:lpstr>Proxima Nova Semibold</vt:lpstr>
      <vt:lpstr>Medium   500 italic</vt:lpstr>
      <vt:lpstr>Nunito Light</vt:lpstr>
      <vt:lpstr>Renewable Energy Infographics by Slidesgo</vt:lpstr>
      <vt:lpstr>Slidesgo Final Pages</vt:lpstr>
      <vt:lpstr>BÀI THUYẾT TRÌNH CỦA TỔ 4</vt:lpstr>
      <vt:lpstr>NĂNG LƯỢNG TÁI TẠO</vt:lpstr>
      <vt:lpstr>Đánh giá phân công</vt:lpstr>
      <vt:lpstr>NĂNG LƯỢNG TÁI TẠO LÀ GÌ?</vt:lpstr>
      <vt:lpstr>MỘT SỐ DẠNG NĂNG LƯỢNG TÁI TẠO</vt:lpstr>
      <vt:lpstr>PowerPoint Presentation</vt:lpstr>
      <vt:lpstr>ƯU ĐIỂM CỦA NĂNG LƯỢNG TÁI TẠO</vt:lpstr>
      <vt:lpstr>KHUYẾT ĐIỂM CỦA NĂNG LƯỢNG TÁI TẠO</vt:lpstr>
      <vt:lpstr>VAI TRÒ Ở VIỆT NAM VÀ THẾ GIỚI</vt:lpstr>
      <vt:lpstr>VẤN ĐỀ MÔI TRƯỜNG </vt:lpstr>
      <vt:lpstr>KẾT LUẬN</vt:lpstr>
      <vt:lpstr>TRÁCH NHIỆM CỦA HỌC SINH</vt:lpstr>
      <vt:lpstr>Câu 1: Ngoài những dạng năng lượng đã đề cập ở trên thì bạn còn biết loại nào nữa không? </vt:lpstr>
      <vt:lpstr>Câu 2: Bạn có biết 9 quốc gia nào đang đứng đầu thế giới về năng lượng tái tạo không?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ĐẾN VỚI TỔ 4</dc:title>
  <cp:lastModifiedBy>Minh Anh</cp:lastModifiedBy>
  <cp:revision>30</cp:revision>
  <dcterms:modified xsi:type="dcterms:W3CDTF">2021-10-24T12:13:43Z</dcterms:modified>
</cp:coreProperties>
</file>