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264" r:id="rId3"/>
    <p:sldId id="340" r:id="rId4"/>
    <p:sldId id="266" r:id="rId5"/>
    <p:sldId id="267" r:id="rId6"/>
    <p:sldId id="268" r:id="rId7"/>
    <p:sldId id="281" r:id="rId8"/>
    <p:sldId id="290" r:id="rId9"/>
    <p:sldId id="271" r:id="rId10"/>
    <p:sldId id="272" r:id="rId11"/>
    <p:sldId id="293" r:id="rId12"/>
    <p:sldId id="288" r:id="rId13"/>
    <p:sldId id="276" r:id="rId14"/>
    <p:sldId id="277" r:id="rId15"/>
    <p:sldId id="289" r:id="rId16"/>
    <p:sldId id="269" r:id="rId17"/>
    <p:sldId id="34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FC0000"/>
    <a:srgbClr val="66FFFF"/>
    <a:srgbClr val="39D9FF"/>
    <a:srgbClr val="D20000"/>
    <a:srgbClr val="B20000"/>
    <a:srgbClr val="000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5DBD291-EC94-407C-A738-8BEA8521A4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5C01F87-557A-4F0A-BC87-3B32A5A164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062418-DB80-4AEC-BB10-A782B10B59C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0DCB4613-90D7-459D-A60D-305354C8B52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E8AFB5E9-2655-4F08-894E-8363ED4566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9EEFA25A-503D-4755-AA06-3780706F5D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latin typeface="Arial Unicode MS" panose="020B0604020202020204" pitchFamily="34" charset="-128"/>
              </a:defRPr>
            </a:lvl1pPr>
          </a:lstStyle>
          <a:p>
            <a:pPr>
              <a:defRPr/>
            </a:pPr>
            <a:fld id="{3911B77E-A265-4728-8253-687715B20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046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DFA83D-7ECD-4CDD-91A0-D4B201BE4E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3B4F45-C374-4B79-B582-DA47760C9F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21FD2B-3DB4-41ED-9AE2-52E17DCE23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E2FC7-016B-457B-94F2-616843F4B7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30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BBF6A9-8EAE-4D86-8B74-16004D1AC0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60864D-7BA1-42A8-974E-5B26975A88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B0892D-9E25-42E2-9F45-206C7C2143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E1677-F26B-4EEA-83BA-B0BA2561A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612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05E537-BF07-4C01-B990-D2ECC0EBD5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636B78-645C-4C11-A335-128CE112D7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4EE323-2C4D-4F90-91E8-AA28A30AAB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D2151-AD87-4358-B514-9D50581E29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932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537FFA-BF66-4D18-8A24-E279C3710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0494EC-D209-404F-AEEB-7AF7AB2F44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45675D-0213-42DD-8A93-BEFF092820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05B9B-760C-41AD-AABE-76C9E13819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443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F0B9DA-81DC-4776-8814-5A82408816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7093D2-C899-4735-83B6-D9A9DF2B6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591C7D-C3C6-4796-8ED3-3EADC4C43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E2F05-3C34-49A3-97D7-614592F96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026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79750F-3A2B-488D-8804-5BC8B6995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2FFBC0-769C-48C4-896B-55F1B1BEE3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524DA9-ABC3-47E5-806F-C0A29643FE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4E13C-7E50-46CF-BD8A-98B3D1177A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68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896F18-7F53-4C2A-AE26-BB30292762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0CB7C36-D4B9-4CB3-9181-1E930EA0F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A78D9E4-C153-44A6-8CC8-B57C20A52D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E6605-8A64-4061-923C-34D47C1AB7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799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FC85038-CA1B-4FEC-BCA8-A3476AE29A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7B2AF8-360F-4BE4-87B7-5FBBD5D9D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C10BCB-B756-4ED9-8E84-643ED5A8B2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5CB7-D73B-4EE1-81E9-71829A0661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63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7F2D9D-EEE8-439B-958B-C6DA12328A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CA8054-9621-45FA-8EBB-AFEAD36529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A93FAF-2C01-4ECC-BE13-ED09CB4DB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58D7E-E4E4-4746-BB7F-8DBA567F63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616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C077EF-3015-4E12-AA49-7F4D8FA2EA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1082AB-EFE6-4662-BAF8-E9A8A80F1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B8EEE0-C6CA-47F9-A382-9C7417FDA3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5B78E-3DA0-4241-87CE-75CD4CE9D9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34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1E7A32-9FFA-47FE-B878-2D4F6B69E1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96F3A0-48F3-4C6B-988D-2557CF93B7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2CC297-1966-4B52-A3F0-F3360346B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A0C73-84EA-46BA-BF03-54A9F18890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89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BC314B-6C91-4D52-8051-C6B97B4B8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B99E3F-9E7F-411C-9FAB-2FF92B6503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29550D6-6E94-4708-AE75-37957AF7D5B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836C065-DE95-4D17-B814-4682C8D929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FC44AB-45B2-4699-BBE7-5A6A711FE36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>
                <a:latin typeface="Arial Unicode MS" panose="020B0604020202020204" pitchFamily="34" charset="-128"/>
              </a:defRPr>
            </a:lvl1pPr>
          </a:lstStyle>
          <a:p>
            <a:pPr>
              <a:defRPr/>
            </a:pPr>
            <a:fld id="{5E326F10-8EC2-4EB2-89E2-F375CF311A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ACC48539-61B5-4F88-9353-517E65F8A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09600"/>
            <a:ext cx="441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4579" name="Text Box 3">
            <a:extLst>
              <a:ext uri="{FF2B5EF4-FFF2-40B4-BE49-F238E27FC236}">
                <a16:creationId xmlns:a16="http://schemas.microsoft.com/office/drawing/2014/main" id="{EB645793-DEDC-4423-8498-106C2551D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46125"/>
            <a:ext cx="5486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u="sng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r>
              <a:rPr lang="en-US" altLang="en-US" sz="40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4580" name="Text Box 4">
            <a:extLst>
              <a:ext uri="{FF2B5EF4-FFF2-40B4-BE49-F238E27FC236}">
                <a16:creationId xmlns:a16="http://schemas.microsoft.com/office/drawing/2014/main" id="{B61F0174-63E2-49A9-8CCB-D7CD6D6F5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66208"/>
            <a:ext cx="7391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0" u="sng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4000" b="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4000" b="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mốc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22F57B3-573D-4B8E-9ECE-CE2053226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505200"/>
            <a:ext cx="7772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0" u="sng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4000" b="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4000" b="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altLang="en-US" sz="4000" b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/>
      <p:bldP spid="24580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D7582C64-FC92-4A7F-8A83-F82FD56BA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481012"/>
            <a:ext cx="8610600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endParaRPr lang="en-US" altLang="en-US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1" name="Rectangle 7">
            <a:extLst>
              <a:ext uri="{FF2B5EF4-FFF2-40B4-BE49-F238E27FC236}">
                <a16:creationId xmlns:a16="http://schemas.microsoft.com/office/drawing/2014/main" id="{8C99CCA6-84E6-4EE5-936E-19CA128C1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271588"/>
            <a:ext cx="2514600" cy="17002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0" dirty="0">
                <a:solidFill>
                  <a:srgbClr val="480024"/>
                </a:solidFill>
                <a:latin typeface=".VnCooper" panose="020B7200000000000000" pitchFamily="34" charset="0"/>
              </a:rPr>
              <a:t>  </a:t>
            </a:r>
            <a:r>
              <a:rPr lang="en-US" altLang="en-US" sz="44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v =</a:t>
            </a:r>
            <a:r>
              <a:rPr lang="en-US" altLang="en-US" sz="4400" b="0" dirty="0">
                <a:solidFill>
                  <a:srgbClr val="480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35" name="Text Box 11">
            <a:extLst>
              <a:ext uri="{FF2B5EF4-FFF2-40B4-BE49-F238E27FC236}">
                <a16:creationId xmlns:a16="http://schemas.microsoft.com/office/drawing/2014/main" id="{84F8B410-E36D-4DF2-B1E1-B892A0668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238" y="4267200"/>
            <a:ext cx="50085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v là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altLang="en-US" sz="40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m/s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BD344902-25A6-43FF-AD70-369C5088B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95600"/>
            <a:ext cx="7696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s là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40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6637" name="Text Box 13">
            <a:extLst>
              <a:ext uri="{FF2B5EF4-FFF2-40B4-BE49-F238E27FC236}">
                <a16:creationId xmlns:a16="http://schemas.microsoft.com/office/drawing/2014/main" id="{5EAA89ED-0D23-412D-A616-2C711CE61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25850"/>
            <a:ext cx="83439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t là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40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pSp>
        <p:nvGrpSpPr>
          <p:cNvPr id="26643" name="Group 19">
            <a:extLst>
              <a:ext uri="{FF2B5EF4-FFF2-40B4-BE49-F238E27FC236}">
                <a16:creationId xmlns:a16="http://schemas.microsoft.com/office/drawing/2014/main" id="{7263AC77-D6EF-4D23-87D8-9D96F239A5A6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1130299"/>
            <a:ext cx="801688" cy="1699496"/>
            <a:chOff x="2832" y="1488"/>
            <a:chExt cx="398" cy="720"/>
          </a:xfrm>
        </p:grpSpPr>
        <p:sp>
          <p:nvSpPr>
            <p:cNvPr id="16393" name="AutoShape 14">
              <a:extLst>
                <a:ext uri="{FF2B5EF4-FFF2-40B4-BE49-F238E27FC236}">
                  <a16:creationId xmlns:a16="http://schemas.microsoft.com/office/drawing/2014/main" id="{83EEB8C4-ACDB-42E7-B160-96AB7563559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32" y="1488"/>
              <a:ext cx="398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6">
              <a:extLst>
                <a:ext uri="{FF2B5EF4-FFF2-40B4-BE49-F238E27FC236}">
                  <a16:creationId xmlns:a16="http://schemas.microsoft.com/office/drawing/2014/main" id="{4F2006C1-9C00-4F51-8152-E12207045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3" y="1860"/>
              <a:ext cx="259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Rectangle 17">
              <a:extLst>
                <a:ext uri="{FF2B5EF4-FFF2-40B4-BE49-F238E27FC236}">
                  <a16:creationId xmlns:a16="http://schemas.microsoft.com/office/drawing/2014/main" id="{811A4A61-FFD2-4542-93A9-48B2BBC97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1506"/>
              <a:ext cx="109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</a:t>
              </a:r>
              <a:endParaRPr lang="en-US" altLang="en-US" sz="4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396" name="Rectangle 18">
              <a:extLst>
                <a:ext uri="{FF2B5EF4-FFF2-40B4-BE49-F238E27FC236}">
                  <a16:creationId xmlns:a16="http://schemas.microsoft.com/office/drawing/2014/main" id="{62B3EEA6-C503-47CA-B9AE-E8B5C8FB5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9" y="1899"/>
              <a:ext cx="7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0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endParaRPr lang="en-US" altLang="en-US" sz="4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 Box 14">
            <a:extLst>
              <a:ext uri="{FF2B5EF4-FFF2-40B4-BE49-F238E27FC236}">
                <a16:creationId xmlns:a16="http://schemas.microsoft.com/office/drawing/2014/main" id="{DD2669ED-434A-49F5-AE41-CB5E6873F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27125"/>
            <a:ext cx="762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FF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1C1C1C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6000" dirty="0">
                <a:solidFill>
                  <a:srgbClr val="0000FF"/>
                </a:solidFill>
                <a:latin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  <a:endParaRPr lang="en-US" altLang="en-US" sz="6000" dirty="0">
              <a:solidFill>
                <a:srgbClr val="0000FF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  <p:bldP spid="26635" grpId="0"/>
      <p:bldP spid="26636" grpId="0"/>
      <p:bldP spid="26637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14" name="Text Box 66">
            <a:extLst>
              <a:ext uri="{FF2B5EF4-FFF2-40B4-BE49-F238E27FC236}">
                <a16:creationId xmlns:a16="http://schemas.microsoft.com/office/drawing/2014/main" id="{AB509894-D5C7-4A90-B61A-E42B9C90A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9766" y="3359944"/>
            <a:ext cx="2209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m/</a:t>
            </a:r>
            <a:r>
              <a:rPr lang="en-US" altLang="en-US" dirty="0" err="1">
                <a:latin typeface="Times New Roman" pitchFamily="18" charset="0"/>
                <a:cs typeface="Times New Roman" pitchFamily="18" charset="0"/>
              </a:rPr>
              <a:t>ph</a:t>
            </a: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715" name="Text Box 67">
            <a:extLst>
              <a:ext uri="{FF2B5EF4-FFF2-40B4-BE49-F238E27FC236}">
                <a16:creationId xmlns:a16="http://schemas.microsoft.com/office/drawing/2014/main" id="{4206973F-50AA-4CFA-B9CD-E2C4D7094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8634" y="3342798"/>
            <a:ext cx="2209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km/h</a:t>
            </a:r>
          </a:p>
        </p:txBody>
      </p:sp>
      <p:sp>
        <p:nvSpPr>
          <p:cNvPr id="27718" name="Text Box 70">
            <a:extLst>
              <a:ext uri="{FF2B5EF4-FFF2-40B4-BE49-F238E27FC236}">
                <a16:creationId xmlns:a16="http://schemas.microsoft.com/office/drawing/2014/main" id="{AFDFB3F3-EE6E-4CE4-A0AD-AD8027F56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633" y="3342798"/>
            <a:ext cx="20637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km/s</a:t>
            </a:r>
          </a:p>
        </p:txBody>
      </p:sp>
      <p:sp>
        <p:nvSpPr>
          <p:cNvPr id="27719" name="Text Box 71">
            <a:extLst>
              <a:ext uri="{FF2B5EF4-FFF2-40B4-BE49-F238E27FC236}">
                <a16:creationId xmlns:a16="http://schemas.microsoft.com/office/drawing/2014/main" id="{232BFCAF-85D5-4284-8712-8A47B3278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6999" y="3403600"/>
            <a:ext cx="13223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dirty="0">
                <a:latin typeface="Times New Roman" pitchFamily="18" charset="0"/>
                <a:cs typeface="Times New Roman" pitchFamily="18" charset="0"/>
              </a:rPr>
              <a:t>cm/s</a:t>
            </a:r>
          </a:p>
        </p:txBody>
      </p:sp>
      <p:grpSp>
        <p:nvGrpSpPr>
          <p:cNvPr id="27827" name="Group 179">
            <a:extLst>
              <a:ext uri="{FF2B5EF4-FFF2-40B4-BE49-F238E27FC236}">
                <a16:creationId xmlns:a16="http://schemas.microsoft.com/office/drawing/2014/main" id="{6C4C6539-F579-4347-914F-1CFE06166DD5}"/>
              </a:ext>
            </a:extLst>
          </p:cNvPr>
          <p:cNvGrpSpPr>
            <a:grpSpLocks/>
          </p:cNvGrpSpPr>
          <p:nvPr/>
        </p:nvGrpSpPr>
        <p:grpSpPr bwMode="auto">
          <a:xfrm>
            <a:off x="187088" y="1524000"/>
            <a:ext cx="8534400" cy="2924175"/>
            <a:chOff x="192" y="2352"/>
            <a:chExt cx="5376" cy="1842"/>
          </a:xfrm>
        </p:grpSpPr>
        <p:sp>
          <p:nvSpPr>
            <p:cNvPr id="20489" name="Rectangle 25">
              <a:extLst>
                <a:ext uri="{FF2B5EF4-FFF2-40B4-BE49-F238E27FC236}">
                  <a16:creationId xmlns:a16="http://schemas.microsoft.com/office/drawing/2014/main" id="{70789470-6DA4-4FF6-9BE6-D0A3B6F76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3456"/>
              <a:ext cx="624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0" name="Rectangle 24">
              <a:extLst>
                <a:ext uri="{FF2B5EF4-FFF2-40B4-BE49-F238E27FC236}">
                  <a16:creationId xmlns:a16="http://schemas.microsoft.com/office/drawing/2014/main" id="{971086EE-DA7B-4607-BE4B-81123BD7C1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3456"/>
              <a:ext cx="672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1" name="Rectangle 23">
              <a:extLst>
                <a:ext uri="{FF2B5EF4-FFF2-40B4-BE49-F238E27FC236}">
                  <a16:creationId xmlns:a16="http://schemas.microsoft.com/office/drawing/2014/main" id="{584CBF8C-7159-4A6E-8387-BEE6B925E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456"/>
              <a:ext cx="72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2" name="Rectangle 22">
              <a:extLst>
                <a:ext uri="{FF2B5EF4-FFF2-40B4-BE49-F238E27FC236}">
                  <a16:creationId xmlns:a16="http://schemas.microsoft.com/office/drawing/2014/main" id="{46918544-1FAC-4218-A6DA-33388388C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456"/>
              <a:ext cx="72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3" name="Rectangle 21">
              <a:extLst>
                <a:ext uri="{FF2B5EF4-FFF2-40B4-BE49-F238E27FC236}">
                  <a16:creationId xmlns:a16="http://schemas.microsoft.com/office/drawing/2014/main" id="{EF9818E8-CB85-4DDB-A43B-6C12501D1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456"/>
              <a:ext cx="672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4" name="Rectangle 20">
              <a:extLst>
                <a:ext uri="{FF2B5EF4-FFF2-40B4-BE49-F238E27FC236}">
                  <a16:creationId xmlns:a16="http://schemas.microsoft.com/office/drawing/2014/main" id="{8DE47409-0ED8-4A67-8E78-68D7855C5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456"/>
              <a:ext cx="1968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5" name="Rectangle 19">
              <a:extLst>
                <a:ext uri="{FF2B5EF4-FFF2-40B4-BE49-F238E27FC236}">
                  <a16:creationId xmlns:a16="http://schemas.microsoft.com/office/drawing/2014/main" id="{7C163FBC-CDC6-4090-98A6-65E1B062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2928"/>
              <a:ext cx="624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6" name="Rectangle 18">
              <a:extLst>
                <a:ext uri="{FF2B5EF4-FFF2-40B4-BE49-F238E27FC236}">
                  <a16:creationId xmlns:a16="http://schemas.microsoft.com/office/drawing/2014/main" id="{170938AD-174B-4764-ABAD-5E61FB27D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928"/>
              <a:ext cx="672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7" name="Rectangle 17">
              <a:extLst>
                <a:ext uri="{FF2B5EF4-FFF2-40B4-BE49-F238E27FC236}">
                  <a16:creationId xmlns:a16="http://schemas.microsoft.com/office/drawing/2014/main" id="{36D34D9F-80CD-44B7-B34C-327E30388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928"/>
              <a:ext cx="72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8" name="Rectangle 16">
              <a:extLst>
                <a:ext uri="{FF2B5EF4-FFF2-40B4-BE49-F238E27FC236}">
                  <a16:creationId xmlns:a16="http://schemas.microsoft.com/office/drawing/2014/main" id="{58E4DE5F-1EB7-4AAB-82EF-D92F2AC38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928"/>
              <a:ext cx="72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499" name="Rectangle 15">
              <a:extLst>
                <a:ext uri="{FF2B5EF4-FFF2-40B4-BE49-F238E27FC236}">
                  <a16:creationId xmlns:a16="http://schemas.microsoft.com/office/drawing/2014/main" id="{F2C51026-1EA2-4A96-8F34-448D33F84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928"/>
              <a:ext cx="672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0" name="Rectangle 14">
              <a:extLst>
                <a:ext uri="{FF2B5EF4-FFF2-40B4-BE49-F238E27FC236}">
                  <a16:creationId xmlns:a16="http://schemas.microsoft.com/office/drawing/2014/main" id="{DD7F3225-D71E-4CF1-BD1C-A54304F86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928"/>
              <a:ext cx="1968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1" name="Rectangle 13">
              <a:extLst>
                <a:ext uri="{FF2B5EF4-FFF2-40B4-BE49-F238E27FC236}">
                  <a16:creationId xmlns:a16="http://schemas.microsoft.com/office/drawing/2014/main" id="{02878597-3772-476B-ADF8-1752BCBB3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2352"/>
              <a:ext cx="624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2" name="Rectangle 12">
              <a:extLst>
                <a:ext uri="{FF2B5EF4-FFF2-40B4-BE49-F238E27FC236}">
                  <a16:creationId xmlns:a16="http://schemas.microsoft.com/office/drawing/2014/main" id="{DD67D4F9-4446-47C6-B8AC-79005B5BB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2352"/>
              <a:ext cx="672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3" name="Rectangle 11">
              <a:extLst>
                <a:ext uri="{FF2B5EF4-FFF2-40B4-BE49-F238E27FC236}">
                  <a16:creationId xmlns:a16="http://schemas.microsoft.com/office/drawing/2014/main" id="{D410CEB9-9872-47F4-9C6B-79393A0E0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352"/>
              <a:ext cx="72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4" name="Rectangle 10">
              <a:extLst>
                <a:ext uri="{FF2B5EF4-FFF2-40B4-BE49-F238E27FC236}">
                  <a16:creationId xmlns:a16="http://schemas.microsoft.com/office/drawing/2014/main" id="{CF6F8875-4BAE-4ABB-8746-12ADEF2A5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352"/>
              <a:ext cx="72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5" name="Rectangle 9">
              <a:extLst>
                <a:ext uri="{FF2B5EF4-FFF2-40B4-BE49-F238E27FC236}">
                  <a16:creationId xmlns:a16="http://schemas.microsoft.com/office/drawing/2014/main" id="{042CB4DC-F2F0-40E8-825D-1E2E91E99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52"/>
              <a:ext cx="672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6" name="Rectangle 8">
              <a:extLst>
                <a:ext uri="{FF2B5EF4-FFF2-40B4-BE49-F238E27FC236}">
                  <a16:creationId xmlns:a16="http://schemas.microsoft.com/office/drawing/2014/main" id="{5C1ED34B-7146-4A64-AD37-A4CFEAF8D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352"/>
              <a:ext cx="196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buFontTx/>
                <a:buNone/>
              </a:pPr>
              <a:endParaRPr lang="en-US" altLang="en-US" sz="2800" b="0"/>
            </a:p>
          </p:txBody>
        </p:sp>
        <p:sp>
          <p:nvSpPr>
            <p:cNvPr id="20507" name="Line 26">
              <a:extLst>
                <a:ext uri="{FF2B5EF4-FFF2-40B4-BE49-F238E27FC236}">
                  <a16:creationId xmlns:a16="http://schemas.microsoft.com/office/drawing/2014/main" id="{833BBE9D-8FAB-40D9-9AD2-11CB07C93A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352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Line 27">
              <a:extLst>
                <a:ext uri="{FF2B5EF4-FFF2-40B4-BE49-F238E27FC236}">
                  <a16:creationId xmlns:a16="http://schemas.microsoft.com/office/drawing/2014/main" id="{B6FDF37A-D18F-463B-8D80-0C6E679608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928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9" name="Line 28">
              <a:extLst>
                <a:ext uri="{FF2B5EF4-FFF2-40B4-BE49-F238E27FC236}">
                  <a16:creationId xmlns:a16="http://schemas.microsoft.com/office/drawing/2014/main" id="{CCBA6701-B591-4A32-ABE3-215FA8F8D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456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0" name="Line 29">
              <a:extLst>
                <a:ext uri="{FF2B5EF4-FFF2-40B4-BE49-F238E27FC236}">
                  <a16:creationId xmlns:a16="http://schemas.microsoft.com/office/drawing/2014/main" id="{DB476B79-959D-49FB-A90D-A2E2B2ABB9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3984"/>
              <a:ext cx="537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1" name="Line 30">
              <a:extLst>
                <a:ext uri="{FF2B5EF4-FFF2-40B4-BE49-F238E27FC236}">
                  <a16:creationId xmlns:a16="http://schemas.microsoft.com/office/drawing/2014/main" id="{BBC84545-CEB5-4467-AA5B-D0C70870A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" y="2352"/>
              <a:ext cx="0" cy="163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2" name="Line 31">
              <a:extLst>
                <a:ext uri="{FF2B5EF4-FFF2-40B4-BE49-F238E27FC236}">
                  <a16:creationId xmlns:a16="http://schemas.microsoft.com/office/drawing/2014/main" id="{B1AAF819-D1CD-42D7-89F8-CCD9D9FFFD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235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3" name="Line 32">
              <a:extLst>
                <a:ext uri="{FF2B5EF4-FFF2-40B4-BE49-F238E27FC236}">
                  <a16:creationId xmlns:a16="http://schemas.microsoft.com/office/drawing/2014/main" id="{11999707-62ED-4387-8177-78E8DCB34A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35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4" name="Line 33">
              <a:extLst>
                <a:ext uri="{FF2B5EF4-FFF2-40B4-BE49-F238E27FC236}">
                  <a16:creationId xmlns:a16="http://schemas.microsoft.com/office/drawing/2014/main" id="{17CA4C9C-96DD-4CCB-8034-99CC50F485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235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Line 34">
              <a:extLst>
                <a:ext uri="{FF2B5EF4-FFF2-40B4-BE49-F238E27FC236}">
                  <a16:creationId xmlns:a16="http://schemas.microsoft.com/office/drawing/2014/main" id="{8529CEF5-0CE7-48FB-9199-F99A31EF19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72" y="235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35">
              <a:extLst>
                <a:ext uri="{FF2B5EF4-FFF2-40B4-BE49-F238E27FC236}">
                  <a16:creationId xmlns:a16="http://schemas.microsoft.com/office/drawing/2014/main" id="{98C1FFEA-9408-4B63-85DB-48A787E72A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2352"/>
              <a:ext cx="0" cy="16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Line 36">
              <a:extLst>
                <a:ext uri="{FF2B5EF4-FFF2-40B4-BE49-F238E27FC236}">
                  <a16:creationId xmlns:a16="http://schemas.microsoft.com/office/drawing/2014/main" id="{F94D13D8-885D-4E09-9DB1-745207E4B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2352"/>
              <a:ext cx="0" cy="163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9" name="Text Box 52">
              <a:extLst>
                <a:ext uri="{FF2B5EF4-FFF2-40B4-BE49-F238E27FC236}">
                  <a16:creationId xmlns:a16="http://schemas.microsoft.com/office/drawing/2014/main" id="{51E7E365-D9B3-4E3E-B183-309033E59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024"/>
              <a:ext cx="18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thời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gian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0" name="Text Box 53">
              <a:extLst>
                <a:ext uri="{FF2B5EF4-FFF2-40B4-BE49-F238E27FC236}">
                  <a16:creationId xmlns:a16="http://schemas.microsoft.com/office/drawing/2014/main" id="{CAA8D77B-C65B-493E-9B18-A45D6FF15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3552"/>
              <a:ext cx="17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en-US" b="0">
                <a:latin typeface="Arial" panose="020B0604020202020204" pitchFamily="34" charset="0"/>
              </a:endParaRPr>
            </a:p>
          </p:txBody>
        </p:sp>
        <p:sp>
          <p:nvSpPr>
            <p:cNvPr id="20521" name="Text Box 54">
              <a:extLst>
                <a:ext uri="{FF2B5EF4-FFF2-40B4-BE49-F238E27FC236}">
                  <a16:creationId xmlns:a16="http://schemas.microsoft.com/office/drawing/2014/main" id="{34D8EB66-4D88-48CF-8D7B-C5430C5C7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552"/>
              <a:ext cx="19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vận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tốc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2" name="Text Box 55">
              <a:extLst>
                <a:ext uri="{FF2B5EF4-FFF2-40B4-BE49-F238E27FC236}">
                  <a16:creationId xmlns:a16="http://schemas.microsoft.com/office/drawing/2014/main" id="{A91C3CC9-0BBF-4373-8E64-8394E35FED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49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m</a:t>
              </a:r>
            </a:p>
          </p:txBody>
        </p:sp>
        <p:sp>
          <p:nvSpPr>
            <p:cNvPr id="20523" name="Text Box 56">
              <a:extLst>
                <a:ext uri="{FF2B5EF4-FFF2-40B4-BE49-F238E27FC236}">
                  <a16:creationId xmlns:a16="http://schemas.microsoft.com/office/drawing/2014/main" id="{E9A501EB-2DC1-4271-8796-8BD97A5D62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" y="2976"/>
              <a:ext cx="2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20524" name="Text Box 57">
              <a:extLst>
                <a:ext uri="{FF2B5EF4-FFF2-40B4-BE49-F238E27FC236}">
                  <a16:creationId xmlns:a16="http://schemas.microsoft.com/office/drawing/2014/main" id="{69B16B34-5F92-4DDF-89D1-DE1D33B14F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350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m/s</a:t>
              </a:r>
            </a:p>
          </p:txBody>
        </p:sp>
        <p:sp>
          <p:nvSpPr>
            <p:cNvPr id="20525" name="Text Box 58">
              <a:extLst>
                <a:ext uri="{FF2B5EF4-FFF2-40B4-BE49-F238E27FC236}">
                  <a16:creationId xmlns:a16="http://schemas.microsoft.com/office/drawing/2014/main" id="{DEFBEDDA-B462-4011-9E7F-B11E3AAF2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49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m</a:t>
              </a:r>
            </a:p>
          </p:txBody>
        </p:sp>
        <p:sp>
          <p:nvSpPr>
            <p:cNvPr id="20526" name="Text Box 59">
              <a:extLst>
                <a:ext uri="{FF2B5EF4-FFF2-40B4-BE49-F238E27FC236}">
                  <a16:creationId xmlns:a16="http://schemas.microsoft.com/office/drawing/2014/main" id="{76AC6840-257D-46DB-9249-8E2AC271F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2976"/>
              <a:ext cx="6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phút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7" name="Text Box 60">
              <a:extLst>
                <a:ext uri="{FF2B5EF4-FFF2-40B4-BE49-F238E27FC236}">
                  <a16:creationId xmlns:a16="http://schemas.microsoft.com/office/drawing/2014/main" id="{CD259629-7128-4B4B-BF34-EA0161276A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49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km</a:t>
              </a:r>
            </a:p>
          </p:txBody>
        </p:sp>
        <p:sp>
          <p:nvSpPr>
            <p:cNvPr id="20528" name="Text Box 61">
              <a:extLst>
                <a:ext uri="{FF2B5EF4-FFF2-40B4-BE49-F238E27FC236}">
                  <a16:creationId xmlns:a16="http://schemas.microsoft.com/office/drawing/2014/main" id="{6ADEF3B8-9E77-4FAC-805E-55808B8DCE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976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20529" name="Text Box 62">
              <a:extLst>
                <a:ext uri="{FF2B5EF4-FFF2-40B4-BE49-F238E27FC236}">
                  <a16:creationId xmlns:a16="http://schemas.microsoft.com/office/drawing/2014/main" id="{B8CEC50F-3B35-4B0C-85A5-9811B3498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2496"/>
              <a:ext cx="48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km</a:t>
              </a:r>
            </a:p>
          </p:txBody>
        </p:sp>
        <p:sp>
          <p:nvSpPr>
            <p:cNvPr id="20530" name="Text Box 63">
              <a:extLst>
                <a:ext uri="{FF2B5EF4-FFF2-40B4-BE49-F238E27FC236}">
                  <a16:creationId xmlns:a16="http://schemas.microsoft.com/office/drawing/2014/main" id="{5135A2FB-ADEE-4AF0-ADAE-BEA7B1946F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297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20531" name="Text Box 64">
              <a:extLst>
                <a:ext uri="{FF2B5EF4-FFF2-40B4-BE49-F238E27FC236}">
                  <a16:creationId xmlns:a16="http://schemas.microsoft.com/office/drawing/2014/main" id="{C51CD934-2B9B-42B2-912F-F992156F1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0" y="2496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cm</a:t>
              </a:r>
            </a:p>
          </p:txBody>
        </p:sp>
        <p:sp>
          <p:nvSpPr>
            <p:cNvPr id="20532" name="Text Box 65">
              <a:extLst>
                <a:ext uri="{FF2B5EF4-FFF2-40B4-BE49-F238E27FC236}">
                  <a16:creationId xmlns:a16="http://schemas.microsoft.com/office/drawing/2014/main" id="{2299DFBA-2978-4A50-8D62-1C409C7808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6" y="2976"/>
              <a:ext cx="28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20533" name="Text Box 68">
              <a:extLst>
                <a:ext uri="{FF2B5EF4-FFF2-40B4-BE49-F238E27FC236}">
                  <a16:creationId xmlns:a16="http://schemas.microsoft.com/office/drawing/2014/main" id="{29AC3A40-34F0-41CA-812C-E3A8F12585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3867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20535" name="Text Box 73">
              <a:extLst>
                <a:ext uri="{FF2B5EF4-FFF2-40B4-BE49-F238E27FC236}">
                  <a16:creationId xmlns:a16="http://schemas.microsoft.com/office/drawing/2014/main" id="{5688FC8D-0652-4A28-A40D-4FD319505D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49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m</a:t>
              </a:r>
            </a:p>
          </p:txBody>
        </p:sp>
        <p:sp>
          <p:nvSpPr>
            <p:cNvPr id="20536" name="Text Box 74">
              <a:extLst>
                <a:ext uri="{FF2B5EF4-FFF2-40B4-BE49-F238E27FC236}">
                  <a16:creationId xmlns:a16="http://schemas.microsoft.com/office/drawing/2014/main" id="{8053442A-E632-42EA-9C8A-C3CE355805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249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20537" name="Text Box 75">
              <a:extLst>
                <a:ext uri="{FF2B5EF4-FFF2-40B4-BE49-F238E27FC236}">
                  <a16:creationId xmlns:a16="http://schemas.microsoft.com/office/drawing/2014/main" id="{179B03B3-8BF3-4CDB-8CCA-57875BFEE8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2496"/>
              <a:ext cx="18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alt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38" name="Text Box 76">
              <a:extLst>
                <a:ext uri="{FF2B5EF4-FFF2-40B4-BE49-F238E27FC236}">
                  <a16:creationId xmlns:a16="http://schemas.microsoft.com/office/drawing/2014/main" id="{37A076AF-5451-4ACC-A4C6-3C7D45CF7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496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</p:grpSp>
      <p:sp>
        <p:nvSpPr>
          <p:cNvPr id="65" name="Rectangle 64"/>
          <p:cNvSpPr/>
          <p:nvPr/>
        </p:nvSpPr>
        <p:spPr>
          <a:xfrm>
            <a:off x="504187" y="236538"/>
            <a:ext cx="29306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u="sng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sz="3200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endParaRPr lang="en-US" sz="3200" u="sng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15" grpId="0"/>
      <p:bldP spid="27718" grpId="0"/>
      <p:bldP spid="277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E956200-20CB-4B67-A596-67B7199FF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4000"/>
            </a:br>
            <a:endParaRPr lang="en-US" altLang="en-US" sz="4000"/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B942464A-777B-4505-A15A-45787505B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830580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vi-VN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vi-VN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là 36km/h;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là 10,8km/h;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hoả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là 10m/s?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                                     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4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B8EEDC-C750-42C2-9621-C5D305E14B43}"/>
              </a:ext>
            </a:extLst>
          </p:cNvPr>
          <p:cNvSpPr txBox="1"/>
          <p:nvPr/>
        </p:nvSpPr>
        <p:spPr>
          <a:xfrm>
            <a:off x="533400" y="274638"/>
            <a:ext cx="472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III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Vận dụng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>
            <a:extLst>
              <a:ext uri="{FF2B5EF4-FFF2-40B4-BE49-F238E27FC236}">
                <a16:creationId xmlns:a16="http://schemas.microsoft.com/office/drawing/2014/main" id="{6AEF5E6F-A48A-4FA2-BFD2-7D85FD4FA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8305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4800" u="sng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1,5 h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81km.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sz="4800" dirty="0"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ra km/h, m/s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sz="4800" dirty="0"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>
            <a:extLst>
              <a:ext uri="{FF2B5EF4-FFF2-40B4-BE49-F238E27FC236}">
                <a16:creationId xmlns:a16="http://schemas.microsoft.com/office/drawing/2014/main" id="{426B8CEA-23E9-4E52-874F-FD8DBD74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83820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5400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đạp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sz="5400" dirty="0"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12 km/h.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5400" dirty="0">
                <a:latin typeface="Times New Roman" pitchFamily="18" charset="0"/>
                <a:cs typeface="Times New Roman" pitchFamily="18" charset="0"/>
              </a:rPr>
              <a:t> km?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>
            <a:extLst>
              <a:ext uri="{FF2B5EF4-FFF2-40B4-BE49-F238E27FC236}">
                <a16:creationId xmlns:a16="http://schemas.microsoft.com/office/drawing/2014/main" id="{346CCB0D-2548-439F-B4F5-3C2C89E2E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3400"/>
            <a:ext cx="8153400" cy="507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vi-VN" altLang="en-US" sz="5400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bộ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tốc</a:t>
            </a:r>
            <a:r>
              <a:rPr lang="vi-VN" altLang="en-US" sz="5400" dirty="0">
                <a:latin typeface="Times New Roman" panose="02020603050405020304" pitchFamily="18" charset="0"/>
                <a:cs typeface="Times New Roman" pitchFamily="18" charset="0"/>
              </a:rPr>
              <a:t> độ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là 4km/h.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khoảng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cách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nhà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đến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vi-VN" altLang="en-US" sz="5400" dirty="0">
                <a:latin typeface="Times New Roman" panose="02020603050405020304" pitchFamily="18" charset="0"/>
                <a:cs typeface="Times New Roman" pitchFamily="18" charset="0"/>
              </a:rPr>
              <a:t>trường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thời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gian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đi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nhà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đến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vi-VN" altLang="en-US" sz="5400" dirty="0">
                <a:latin typeface="Times New Roman" panose="02020603050405020304" pitchFamily="18" charset="0"/>
                <a:cs typeface="Times New Roman" pitchFamily="18" charset="0"/>
              </a:rPr>
              <a:t>trường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 30 </a:t>
            </a:r>
            <a:r>
              <a:rPr lang="en-US" altLang="en-US" sz="5400" dirty="0" err="1">
                <a:latin typeface="Times New Roman" panose="02020603050405020304" pitchFamily="18" charset="0"/>
                <a:cs typeface="Times New Roman" pitchFamily="18" charset="0"/>
              </a:rPr>
              <a:t>phút</a:t>
            </a:r>
            <a:r>
              <a:rPr lang="en-US" altLang="en-US" sz="5400" dirty="0"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Frames PPT 014">
            <a:extLst>
              <a:ext uri="{FF2B5EF4-FFF2-40B4-BE49-F238E27FC236}">
                <a16:creationId xmlns:a16="http://schemas.microsoft.com/office/drawing/2014/main" id="{58BF5102-C626-4DB3-A6C3-294E3442A8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275" y="0"/>
            <a:ext cx="9205913" cy="700405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WordArt 3">
            <a:extLst>
              <a:ext uri="{FF2B5EF4-FFF2-40B4-BE49-F238E27FC236}">
                <a16:creationId xmlns:a16="http://schemas.microsoft.com/office/drawing/2014/main" id="{BB90C26C-7808-4038-9213-DDF1964E831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93888" y="868363"/>
            <a:ext cx="53340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DẶN DÒ</a:t>
            </a:r>
          </a:p>
        </p:txBody>
      </p:sp>
      <p:sp>
        <p:nvSpPr>
          <p:cNvPr id="28676" name="Text Box 4">
            <a:extLst>
              <a:ext uri="{FF2B5EF4-FFF2-40B4-BE49-F238E27FC236}">
                <a16:creationId xmlns:a16="http://schemas.microsoft.com/office/drawing/2014/main" id="{44D66EDD-CCC4-48C2-AE37-F36B858E6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514600"/>
            <a:ext cx="86868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endParaRPr lang="en-US" altLang="en-US" sz="36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Đọc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thêm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phần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có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thê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̉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chưa</a:t>
            </a:r>
            <a:r>
              <a:rPr lang="en-US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Arial" panose="020B0604020202020204" pitchFamily="34" charset="0"/>
              </a:rPr>
              <a:t>biết</a:t>
            </a:r>
            <a:endParaRPr lang="vi-VN" altLang="en-US" sz="36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r>
              <a:rPr lang="vi-VN" altLang="en-US" sz="3600" dirty="0">
                <a:latin typeface="Times New Roman" panose="02020603050405020304" pitchFamily="18" charset="0"/>
                <a:cs typeface="Arial" panose="020B0604020202020204" pitchFamily="34" charset="0"/>
              </a:rPr>
              <a:t>Làm bt STL LÍ 8</a:t>
            </a:r>
            <a:r>
              <a:rPr lang="vi-VN" altLang="en-US" sz="3600">
                <a:latin typeface="Times New Roman" panose="02020603050405020304" pitchFamily="18" charset="0"/>
                <a:cs typeface="Arial" panose="020B0604020202020204" pitchFamily="34" charset="0"/>
              </a:rPr>
              <a:t>/ 17</a:t>
            </a:r>
            <a:endParaRPr lang="vi-VN" altLang="en-US" sz="36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Blip>
                <a:blip r:embed="rId3"/>
              </a:buBlip>
            </a:pPr>
            <a:endParaRPr lang="vi-VN" altLang="en-US" sz="36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3600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8681" name="Picture 9" descr="Tweety[1]">
            <a:extLst>
              <a:ext uri="{FF2B5EF4-FFF2-40B4-BE49-F238E27FC236}">
                <a16:creationId xmlns:a16="http://schemas.microsoft.com/office/drawing/2014/main" id="{AC63E439-E6A7-49AD-B240-C9CC955E87B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3357" flipH="1">
            <a:off x="1089025" y="4783138"/>
            <a:ext cx="1257300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0" descr="Tweety[1]">
            <a:extLst>
              <a:ext uri="{FF2B5EF4-FFF2-40B4-BE49-F238E27FC236}">
                <a16:creationId xmlns:a16="http://schemas.microsoft.com/office/drawing/2014/main" id="{57F168A3-A2DE-4685-BED6-0090523711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70193" flipH="1">
            <a:off x="6003925" y="5106988"/>
            <a:ext cx="126682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3" name="Picture 11" descr="Tweety[1]">
            <a:extLst>
              <a:ext uri="{FF2B5EF4-FFF2-40B4-BE49-F238E27FC236}">
                <a16:creationId xmlns:a16="http://schemas.microsoft.com/office/drawing/2014/main" id="{F1B6D957-B9E9-4F7D-B38F-F824B6E571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76927" flipH="1">
            <a:off x="2424906" y="5587207"/>
            <a:ext cx="126682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4" name="Picture 12" descr="Tweety[1]">
            <a:extLst>
              <a:ext uri="{FF2B5EF4-FFF2-40B4-BE49-F238E27FC236}">
                <a16:creationId xmlns:a16="http://schemas.microsoft.com/office/drawing/2014/main" id="{0AAFF3F5-7E4F-4308-99DC-09390B844DF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76927" flipH="1">
            <a:off x="7273131" y="4026695"/>
            <a:ext cx="126682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13" descr="Tweety[1]">
            <a:extLst>
              <a:ext uri="{FF2B5EF4-FFF2-40B4-BE49-F238E27FC236}">
                <a16:creationId xmlns:a16="http://schemas.microsoft.com/office/drawing/2014/main" id="{72A3B7EF-37F9-4CDD-BBA3-4F001CFF93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076927" flipH="1">
            <a:off x="4236244" y="5720556"/>
            <a:ext cx="1266825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773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>
            <a:extLst>
              <a:ext uri="{FF2B5EF4-FFF2-40B4-BE49-F238E27FC236}">
                <a16:creationId xmlns:a16="http://schemas.microsoft.com/office/drawing/2014/main" id="{95767B5C-EA06-459E-9588-711141F6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114961"/>
            <a:ext cx="8534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- Ta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FCB2493D-4CFC-4BCE-981E-F32ABEBD3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2459038"/>
            <a:ext cx="8534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altLang="en-US" sz="4000" b="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altLang="en-US" sz="4000" b="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0" dirty="0" err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sz="4000" b="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altLang="en-US" sz="4000" dirty="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B353A81A-C2B7-46BE-A06D-596B15E75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4">
            <a:extLst>
              <a:ext uri="{FF2B5EF4-FFF2-40B4-BE49-F238E27FC236}">
                <a16:creationId xmlns:a16="http://schemas.microsoft.com/office/drawing/2014/main" id="{D70D13F1-4244-49C1-BFFE-903782B5D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05000"/>
            <a:ext cx="712946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 ĐỀ: </a:t>
            </a:r>
            <a:r>
              <a:rPr lang="en-US" altLang="en-US" sz="6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altLang="en-US" sz="6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endParaRPr lang="en-US" altLang="en-US" sz="6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530040"/>
      </p:ext>
    </p:extLst>
  </p:cSld>
  <p:clrMapOvr>
    <a:masterClrMapping/>
  </p:clrMapOvr>
  <p:transition advTm="11959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>
            <a:extLst>
              <a:ext uri="{FF2B5EF4-FFF2-40B4-BE49-F238E27FC236}">
                <a16:creationId xmlns:a16="http://schemas.microsoft.com/office/drawing/2014/main" id="{6FDADFFE-C1EF-44B8-A06A-5ACF99FA2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371600"/>
            <a:ext cx="449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0">
              <a:latin typeface="Arial" panose="020B0604020202020204" pitchFamily="34" charset="0"/>
            </a:endParaRP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696835D1-780D-4E70-A7E8-381FDF476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838200"/>
            <a:ext cx="8305800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914400" indent="-4572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CHỦ ĐỀ</a:t>
            </a:r>
            <a:endParaRPr 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eaLnBrk="1" hangingPunct="1">
              <a:defRPr/>
            </a:pP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vi-VN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độ</a:t>
            </a:r>
            <a:r>
              <a:rPr 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220" name="AutoShape 5">
            <a:extLst>
              <a:ext uri="{FF2B5EF4-FFF2-40B4-BE49-F238E27FC236}">
                <a16:creationId xmlns:a16="http://schemas.microsoft.com/office/drawing/2014/main" id="{D6E43903-8195-4249-8C5F-4CC3B08561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1295400"/>
            <a:ext cx="1005205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E4803533-C52F-42C6-B917-A86552339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6350"/>
            <a:ext cx="9170987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vi-VN" altLang="en-US" sz="26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 động nhanh, chậm và sự phụ thuộc vào thời gian và quãng đường đi</a:t>
            </a:r>
            <a:endParaRPr lang="en-US" altLang="en-US" sz="2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08FB9742-FBF8-4BFC-A1CB-E611C7F51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90600"/>
            <a:ext cx="88392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60m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600" b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600" b="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altLang="en-US" sz="2600" b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628" name="Group 148">
            <a:extLst>
              <a:ext uri="{FF2B5EF4-FFF2-40B4-BE49-F238E27FC236}">
                <a16:creationId xmlns:a16="http://schemas.microsoft.com/office/drawing/2014/main" id="{34E57638-C5DF-4AA9-B9FE-7D61C8074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405030"/>
              </p:ext>
            </p:extLst>
          </p:nvPr>
        </p:nvGraphicFramePr>
        <p:xfrm>
          <a:off x="304800" y="1996343"/>
          <a:ext cx="8534400" cy="4871378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27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Cột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8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TT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 (m)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 (s)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Xếp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hạng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giây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Nguyễn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Trần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Lê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Cao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en-US" sz="2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75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Đào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Hùng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16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Phạm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r>
                        <a:rPr kumimoji="0" lang="en-US" sz="2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hecke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CA34B88C-C4BE-4658-83A3-14A12E3A0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868680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4.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155D2452-17F5-4340-9459-FD122EA6B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465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0">
              <a:latin typeface="Arial" panose="020B0604020202020204" pitchFamily="34" charset="0"/>
            </a:endParaRPr>
          </a:p>
        </p:txBody>
      </p:sp>
      <p:sp>
        <p:nvSpPr>
          <p:cNvPr id="11268" name="Text Box 7">
            <a:extLst>
              <a:ext uri="{FF2B5EF4-FFF2-40B4-BE49-F238E27FC236}">
                <a16:creationId xmlns:a16="http://schemas.microsoft.com/office/drawing/2014/main" id="{E9F013E0-571E-4EC5-A110-50894746E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451100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EC75BA0B-4CE4-4411-AB00-C4A51076F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08500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olidFill>
                <a:srgbClr val="FC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1831" name="Group 327">
            <a:extLst>
              <a:ext uri="{FF2B5EF4-FFF2-40B4-BE49-F238E27FC236}">
                <a16:creationId xmlns:a16="http://schemas.microsoft.com/office/drawing/2014/main" id="{3AEF56F6-6D4B-49C7-8EF0-C91B49C14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185034"/>
              </p:ext>
            </p:extLst>
          </p:nvPr>
        </p:nvGraphicFramePr>
        <p:xfrm>
          <a:off x="304800" y="1841500"/>
          <a:ext cx="8534400" cy="4879977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3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30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Cột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 (m)</a:t>
                      </a: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 (s)</a:t>
                      </a:r>
                      <a:r>
                        <a:rPr kumimoji="0" lang="en-US" sz="2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Xếp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hạng</a:t>
                      </a: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chạy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giây</a:t>
                      </a: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Nguyễn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Trần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2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Lê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Cao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Đào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Hùng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2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Phạm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749" name="Text Box 245">
            <a:extLst>
              <a:ext uri="{FF2B5EF4-FFF2-40B4-BE49-F238E27FC236}">
                <a16:creationId xmlns:a16="http://schemas.microsoft.com/office/drawing/2014/main" id="{2F03C964-0204-4C39-A21D-461C1EBC4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297488"/>
            <a:ext cx="533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21750" name="Text Box 246">
            <a:extLst>
              <a:ext uri="{FF2B5EF4-FFF2-40B4-BE49-F238E27FC236}">
                <a16:creationId xmlns:a16="http://schemas.microsoft.com/office/drawing/2014/main" id="{DE6DC384-A2E4-4B06-98F2-53A488383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962400"/>
            <a:ext cx="533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21751" name="Text Box 247">
            <a:extLst>
              <a:ext uri="{FF2B5EF4-FFF2-40B4-BE49-F238E27FC236}">
                <a16:creationId xmlns:a16="http://schemas.microsoft.com/office/drawing/2014/main" id="{80937499-96A3-40FC-9133-1A474D7633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352800"/>
            <a:ext cx="533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21752" name="Text Box 248">
            <a:extLst>
              <a:ext uri="{FF2B5EF4-FFF2-40B4-BE49-F238E27FC236}">
                <a16:creationId xmlns:a16="http://schemas.microsoft.com/office/drawing/2014/main" id="{E4AA918F-CB2C-488E-B015-671CC799E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6059488"/>
            <a:ext cx="533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21753" name="Text Box 249">
            <a:extLst>
              <a:ext uri="{FF2B5EF4-FFF2-40B4-BE49-F238E27FC236}">
                <a16:creationId xmlns:a16="http://schemas.microsoft.com/office/drawing/2014/main" id="{64641B72-4D8D-441A-B840-58FF89C31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572000"/>
            <a:ext cx="533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  <p:bldP spid="21749" grpId="0"/>
      <p:bldP spid="21750" grpId="0"/>
      <p:bldP spid="21751" grpId="0"/>
      <p:bldP spid="217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0BB1A063-C19A-46E8-B72F-26142ACB3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52400"/>
            <a:ext cx="8610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5.</a:t>
            </a:r>
          </a:p>
        </p:txBody>
      </p:sp>
      <p:graphicFrame>
        <p:nvGraphicFramePr>
          <p:cNvPr id="36178" name="Group 338">
            <a:extLst>
              <a:ext uri="{FF2B5EF4-FFF2-40B4-BE49-F238E27FC236}">
                <a16:creationId xmlns:a16="http://schemas.microsoft.com/office/drawing/2014/main" id="{269CA40E-ED6C-461D-86C6-0779E8BCB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053522"/>
              </p:ext>
            </p:extLst>
          </p:nvPr>
        </p:nvGraphicFramePr>
        <p:xfrm>
          <a:off x="304800" y="1914525"/>
          <a:ext cx="8534400" cy="4846637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Cột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 và tên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 sinh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 đường chạy S (m)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 gian chạy t (s)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Xếp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Quãng đường chạy trong một giây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Nguyễn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An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Trần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Lê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Văn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Cao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Đào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Hùng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Phạm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349" name="Text Box 295">
            <a:extLst>
              <a:ext uri="{FF2B5EF4-FFF2-40B4-BE49-F238E27FC236}">
                <a16:creationId xmlns:a16="http://schemas.microsoft.com/office/drawing/2014/main" id="{95AF93C5-FD59-44D0-B890-E21C921DF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9725"/>
            <a:ext cx="10715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C0000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2350" name="Text Box 296">
            <a:extLst>
              <a:ext uri="{FF2B5EF4-FFF2-40B4-BE49-F238E27FC236}">
                <a16:creationId xmlns:a16="http://schemas.microsoft.com/office/drawing/2014/main" id="{9B42F2AA-3379-44D2-82AB-98B59D81A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200525"/>
            <a:ext cx="10715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C0000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2351" name="Text Box 297">
            <a:extLst>
              <a:ext uri="{FF2B5EF4-FFF2-40B4-BE49-F238E27FC236}">
                <a16:creationId xmlns:a16="http://schemas.microsoft.com/office/drawing/2014/main" id="{7AE1D15C-68AE-4836-8D49-A30BEE734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590925"/>
            <a:ext cx="10715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C0000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2352" name="Text Box 298">
            <a:extLst>
              <a:ext uri="{FF2B5EF4-FFF2-40B4-BE49-F238E27FC236}">
                <a16:creationId xmlns:a16="http://schemas.microsoft.com/office/drawing/2014/main" id="{0D34E058-2182-4C33-BF93-ADD65BD15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6059488"/>
            <a:ext cx="83343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C0000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2353" name="Text Box 299">
            <a:extLst>
              <a:ext uri="{FF2B5EF4-FFF2-40B4-BE49-F238E27FC236}">
                <a16:creationId xmlns:a16="http://schemas.microsoft.com/office/drawing/2014/main" id="{8F0FED2A-A548-4154-8723-FBE96EF8E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886325"/>
            <a:ext cx="8334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>
                <a:solidFill>
                  <a:srgbClr val="FC0000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36140" name="Text Box 300">
            <a:extLst>
              <a:ext uri="{FF2B5EF4-FFF2-40B4-BE49-F238E27FC236}">
                <a16:creationId xmlns:a16="http://schemas.microsoft.com/office/drawing/2014/main" id="{AD54829F-F812-4BAD-B998-D2E79BB66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419725"/>
            <a:ext cx="21336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6,67 </a:t>
            </a:r>
          </a:p>
        </p:txBody>
      </p:sp>
      <p:sp>
        <p:nvSpPr>
          <p:cNvPr id="36141" name="Text Box 301">
            <a:extLst>
              <a:ext uri="{FF2B5EF4-FFF2-40B4-BE49-F238E27FC236}">
                <a16:creationId xmlns:a16="http://schemas.microsoft.com/office/drawing/2014/main" id="{AFEC03A4-5C82-4D74-8CC4-F9F47CEF0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575" y="4141788"/>
            <a:ext cx="24384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6,32 </a:t>
            </a:r>
          </a:p>
        </p:txBody>
      </p:sp>
      <p:sp>
        <p:nvSpPr>
          <p:cNvPr id="36142" name="Text Box 302">
            <a:extLst>
              <a:ext uri="{FF2B5EF4-FFF2-40B4-BE49-F238E27FC236}">
                <a16:creationId xmlns:a16="http://schemas.microsoft.com/office/drawing/2014/main" id="{A0ADD884-BC88-489F-AC28-FCEBCF993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482975"/>
            <a:ext cx="1828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36143" name="Text Box 303">
            <a:extLst>
              <a:ext uri="{FF2B5EF4-FFF2-40B4-BE49-F238E27FC236}">
                <a16:creationId xmlns:a16="http://schemas.microsoft.com/office/drawing/2014/main" id="{848A5132-299D-479E-A6D5-A4672E624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073775"/>
            <a:ext cx="2743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5,71 </a:t>
            </a:r>
          </a:p>
        </p:txBody>
      </p:sp>
      <p:sp>
        <p:nvSpPr>
          <p:cNvPr id="36144" name="Text Box 304">
            <a:extLst>
              <a:ext uri="{FF2B5EF4-FFF2-40B4-BE49-F238E27FC236}">
                <a16:creationId xmlns:a16="http://schemas.microsoft.com/office/drawing/2014/main" id="{D3FB4CD7-63E0-4586-B023-A8DA33D6F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800600"/>
            <a:ext cx="2286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C0000"/>
                </a:solidFill>
                <a:latin typeface="VNI-Times" pitchFamily="2" charset="0"/>
              </a:rPr>
              <a:t>5,45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6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6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6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6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6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6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6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6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6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0" grpId="0"/>
      <p:bldP spid="36141" grpId="0"/>
      <p:bldP spid="36142" grpId="0"/>
      <p:bldP spid="36143" grpId="0"/>
      <p:bldP spid="361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5A2F683-EC33-4A4C-8793-52C5362AD7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en-US" altLang="en-US" sz="4000"/>
            </a:br>
            <a:endParaRPr lang="en-US" altLang="en-US" sz="4000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DCF3DBB2-71D4-478E-8229-9FC7CF0DA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74638"/>
            <a:ext cx="8458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 bảng 5 =&gt; nhận xét ?</a:t>
            </a:r>
            <a:endParaRPr lang="en-US" alt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5C250-F316-48FE-A49A-17F6729061C6}"/>
              </a:ext>
            </a:extLst>
          </p:cNvPr>
          <p:cNvSpPr txBox="1"/>
          <p:nvPr/>
        </p:nvSpPr>
        <p:spPr>
          <a:xfrm>
            <a:off x="609600" y="1417637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4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 xét (sgk)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87998873-797A-436B-A2AB-E37E30C9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8686800" cy="43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chổ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vi-VN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vi-VN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 vật 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. Đ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bằng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600" dirty="0">
                <a:latin typeface="Times New Roman" pitchFamily="18" charset="0"/>
                <a:cs typeface="Times New Roman" pitchFamily="18" charset="0"/>
              </a:rPr>
              <a:t>vật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vi-VN" altLang="en-US" sz="3600" dirty="0">
                <a:solidFill>
                  <a:srgbClr val="F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alt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40" name="Text Box 6">
            <a:extLst>
              <a:ext uri="{FF2B5EF4-FFF2-40B4-BE49-F238E27FC236}">
                <a16:creationId xmlns:a16="http://schemas.microsoft.com/office/drawing/2014/main" id="{60259E98-6717-4775-8886-330C18238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6002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b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37D43F-6B84-44C8-8198-8BBA7A465E74}"/>
              </a:ext>
            </a:extLst>
          </p:cNvPr>
          <p:cNvSpPr txBox="1"/>
          <p:nvPr/>
        </p:nvSpPr>
        <p:spPr>
          <a:xfrm>
            <a:off x="381000" y="152400"/>
            <a:ext cx="434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II. </a:t>
            </a:r>
            <a:r>
              <a:rPr lang="vi-VN" sz="2800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 độ</a:t>
            </a:r>
          </a:p>
          <a:p>
            <a:r>
              <a:rPr lang="vi-VN" sz="2800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800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nghĩa;</a:t>
            </a:r>
            <a:endParaRPr lang="en-US" sz="2800" u="sng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777</Words>
  <Application>Microsoft Office PowerPoint</Application>
  <PresentationFormat>On-screen Show (4:3)</PresentationFormat>
  <Paragraphs>178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.VnCooper</vt:lpstr>
      <vt:lpstr>Arial</vt:lpstr>
      <vt:lpstr>Arial Unicode MS</vt:lpstr>
      <vt:lpstr>Tahoma</vt:lpstr>
      <vt:lpstr>Times New Roman</vt:lpstr>
      <vt:lpstr>VNI-Times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NTNTSM</dc:creator>
  <cp:lastModifiedBy>chinadoll</cp:lastModifiedBy>
  <cp:revision>291</cp:revision>
  <dcterms:created xsi:type="dcterms:W3CDTF">2004-09-28T11:03:58Z</dcterms:created>
  <dcterms:modified xsi:type="dcterms:W3CDTF">2021-08-17T11:10:59Z</dcterms:modified>
</cp:coreProperties>
</file>