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79" r:id="rId2"/>
    <p:sldId id="281" r:id="rId3"/>
    <p:sldId id="282" r:id="rId4"/>
    <p:sldId id="280" r:id="rId5"/>
    <p:sldId id="278" r:id="rId6"/>
    <p:sldId id="32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321" r:id="rId15"/>
    <p:sldId id="283" r:id="rId16"/>
    <p:sldId id="287" r:id="rId17"/>
    <p:sldId id="257" r:id="rId18"/>
    <p:sldId id="285" r:id="rId19"/>
    <p:sldId id="286" r:id="rId20"/>
    <p:sldId id="265" r:id="rId21"/>
    <p:sldId id="266" r:id="rId22"/>
    <p:sldId id="289" r:id="rId23"/>
    <p:sldId id="290" r:id="rId24"/>
    <p:sldId id="268" r:id="rId25"/>
    <p:sldId id="269" r:id="rId26"/>
    <p:sldId id="322" r:id="rId27"/>
    <p:sldId id="288" r:id="rId28"/>
    <p:sldId id="270" r:id="rId29"/>
    <p:sldId id="271" r:id="rId30"/>
    <p:sldId id="272" r:id="rId31"/>
    <p:sldId id="273" r:id="rId32"/>
    <p:sldId id="323" r:id="rId33"/>
    <p:sldId id="324" r:id="rId34"/>
    <p:sldId id="325" r:id="rId35"/>
    <p:sldId id="326" r:id="rId36"/>
    <p:sldId id="274" r:id="rId37"/>
    <p:sldId id="275" r:id="rId38"/>
    <p:sldId id="276" r:id="rId39"/>
    <p:sldId id="277" r:id="rId40"/>
    <p:sldId id="291" r:id="rId41"/>
    <p:sldId id="304" r:id="rId42"/>
    <p:sldId id="292" r:id="rId43"/>
    <p:sldId id="327" r:id="rId44"/>
    <p:sldId id="294" r:id="rId45"/>
    <p:sldId id="295" r:id="rId46"/>
    <p:sldId id="296" r:id="rId47"/>
    <p:sldId id="297" r:id="rId48"/>
    <p:sldId id="298" r:id="rId49"/>
    <p:sldId id="32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3300"/>
    <a:srgbClr val="CC66FF"/>
    <a:srgbClr val="FF00FF"/>
    <a:srgbClr val="FF3399"/>
    <a:srgbClr val="00FF99"/>
    <a:srgbClr val="99FF66"/>
    <a:srgbClr val="EF1DE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01328-F4E8-483F-BCDF-D5062B764536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CA354-1823-45F1-94C5-567E9C7B9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CA354-1823-45F1-94C5-567E9C7B939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0EC3-7852-4313-94DE-478695BFC940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3ADA-F37C-4674-BE75-5BC13B826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0EC3-7852-4313-94DE-478695BFC940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3ADA-F37C-4674-BE75-5BC13B826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0EC3-7852-4313-94DE-478695BFC940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3ADA-F37C-4674-BE75-5BC13B826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0EC3-7852-4313-94DE-478695BFC940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3ADA-F37C-4674-BE75-5BC13B826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0EC3-7852-4313-94DE-478695BFC940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3ADA-F37C-4674-BE75-5BC13B826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0EC3-7852-4313-94DE-478695BFC940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3ADA-F37C-4674-BE75-5BC13B826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0EC3-7852-4313-94DE-478695BFC940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3ADA-F37C-4674-BE75-5BC13B826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0EC3-7852-4313-94DE-478695BFC940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3ADA-F37C-4674-BE75-5BC13B826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0EC3-7852-4313-94DE-478695BFC940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3ADA-F37C-4674-BE75-5BC13B826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0EC3-7852-4313-94DE-478695BFC940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3ADA-F37C-4674-BE75-5BC13B826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0EC3-7852-4313-94DE-478695BFC940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3ADA-F37C-4674-BE75-5BC13B826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50EC3-7852-4313-94DE-478695BFC940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63ADA-F37C-4674-BE75-5BC13B826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55.gif"/><Relationship Id="rId7" Type="http://schemas.openxmlformats.org/officeDocument/2006/relationships/image" Target="../media/image59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11" Type="http://schemas.openxmlformats.org/officeDocument/2006/relationships/image" Target="../media/image63.gif"/><Relationship Id="rId5" Type="http://schemas.openxmlformats.org/officeDocument/2006/relationships/image" Target="../media/image57.gif"/><Relationship Id="rId10" Type="http://schemas.openxmlformats.org/officeDocument/2006/relationships/image" Target="../media/image62.gif"/><Relationship Id="rId4" Type="http://schemas.openxmlformats.org/officeDocument/2006/relationships/image" Target="../media/image56.gif"/><Relationship Id="rId9" Type="http://schemas.openxmlformats.org/officeDocument/2006/relationships/image" Target="../media/image61.gi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slide" Target="slide49.xml"/><Relationship Id="rId7" Type="http://schemas.openxmlformats.org/officeDocument/2006/relationships/slide" Target="slide46.xml"/><Relationship Id="rId12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slide" Target="slide48.xml"/><Relationship Id="rId5" Type="http://schemas.openxmlformats.org/officeDocument/2006/relationships/slide" Target="slide45.xml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slide" Target="slide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image" Target="../media/image72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image" Target="../media/image72.gif"/><Relationship Id="rId4" Type="http://schemas.openxmlformats.org/officeDocument/2006/relationships/image" Target="../media/image75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image" Target="../media/image72.gif"/><Relationship Id="rId4" Type="http://schemas.openxmlformats.org/officeDocument/2006/relationships/image" Target="../media/image75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gif"/><Relationship Id="rId5" Type="http://schemas.openxmlformats.org/officeDocument/2006/relationships/image" Target="../media/image74.gif"/><Relationship Id="rId4" Type="http://schemas.openxmlformats.org/officeDocument/2006/relationships/image" Target="../media/image75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 l="8586" r="12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áº¿t quáº£ hÃ¬nh áº£nh cho big powerpoint background"/>
          <p:cNvPicPr>
            <a:picLocks noChangeAspect="1" noChangeArrowheads="1"/>
          </p:cNvPicPr>
          <p:nvPr/>
        </p:nvPicPr>
        <p:blipFill>
          <a:blip r:embed="rId2" cstate="print"/>
          <a:srcRect l="2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381000" y="990600"/>
            <a:ext cx="6019800" cy="4419600"/>
          </a:xfrm>
          <a:prstGeom prst="cloudCallout">
            <a:avLst>
              <a:gd name="adj1" fmla="val 72806"/>
              <a:gd name="adj2" fmla="val -2274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áº¿t quáº£ hÃ¬nh áº£nh cho question per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304800" y="3124200"/>
            <a:ext cx="5334000" cy="2590800"/>
          </a:xfrm>
          <a:prstGeom prst="wedgeRoundRectCallout">
            <a:avLst>
              <a:gd name="adj1" fmla="val 66153"/>
              <a:gd name="adj2" fmla="val -3932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Káº¿t quáº£ hÃ¬nh áº£nh cho ngÆ°á»i cáº§m bÃºt viáº¿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4647" y="3429000"/>
            <a:ext cx="5149353" cy="3429001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5334000" y="381000"/>
            <a:ext cx="3581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600" y="3657600"/>
            <a:ext cx="3581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6" name="Picture 8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39389" cy="34290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5257800" y="1371600"/>
            <a:ext cx="3733800" cy="1752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" y="4648200"/>
            <a:ext cx="3657600" cy="1752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38750" cy="3486151"/>
          </a:xfrm>
          <a:prstGeom prst="rect">
            <a:avLst/>
          </a:prstGeom>
          <a:noFill/>
        </p:spPr>
      </p:pic>
      <p:pic>
        <p:nvPicPr>
          <p:cNvPr id="3" name="Picture 4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3505200"/>
            <a:ext cx="5143500" cy="33528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304800" y="3733800"/>
            <a:ext cx="3581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10200" y="228600"/>
            <a:ext cx="3581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sét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10200" y="1143000"/>
            <a:ext cx="3581400" cy="1905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sét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4724400"/>
            <a:ext cx="3581400" cy="1905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mạnh</a:t>
            </a:r>
            <a:r>
              <a:rPr lang="en-US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yếu</a:t>
            </a:r>
            <a:r>
              <a:rPr lang="en-US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lực</a:t>
            </a:r>
            <a:r>
              <a:rPr lang="en-US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ta</a:t>
            </a:r>
            <a:r>
              <a:rPr lang="en-US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sữ</a:t>
            </a:r>
            <a:r>
              <a:rPr lang="en-US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Áp</a:t>
            </a:r>
            <a:r>
              <a:rPr lang="en-US" sz="3200" b="1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suất</a:t>
            </a:r>
            <a:r>
              <a:rPr lang="en-US" sz="3200" b="1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3640953" cy="4038600"/>
          </a:xfrm>
          <a:prstGeom prst="rect">
            <a:avLst/>
          </a:prstGeom>
          <a:noFill/>
        </p:spPr>
      </p:pic>
      <p:sp>
        <p:nvSpPr>
          <p:cNvPr id="8" name="Rounded Rectangular Callout 7"/>
          <p:cNvSpPr/>
          <p:nvPr/>
        </p:nvSpPr>
        <p:spPr>
          <a:xfrm>
            <a:off x="3505200" y="2209800"/>
            <a:ext cx="4114800" cy="2514600"/>
          </a:xfrm>
          <a:prstGeom prst="wedgeRoundRectCallout">
            <a:avLst>
              <a:gd name="adj1" fmla="val -78072"/>
              <a:gd name="adj2" fmla="val 37156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áº¿t quáº£ hÃ¬nh áº£nh cho powerpoint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25146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  <a:cs typeface="Calibri Light" pitchFamily="34" charset="0"/>
              </a:rPr>
              <a:t>I. </a:t>
            </a:r>
            <a:r>
              <a:rPr lang="en-US" sz="8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  <a:cs typeface="Calibri Light" pitchFamily="34" charset="0"/>
              </a:rPr>
              <a:t>Áp</a:t>
            </a:r>
            <a:r>
              <a: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  <a:cs typeface="Calibri Light" pitchFamily="34" charset="0"/>
              </a:rPr>
              <a:t> </a:t>
            </a:r>
            <a:r>
              <a:rPr lang="en-US" sz="8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  <a:cs typeface="Calibri Light" pitchFamily="34" charset="0"/>
              </a:rPr>
              <a:t>suất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ransition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10" name="Picture 6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2514600"/>
            <a:ext cx="7391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II)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Suất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phụ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yếu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???</a:t>
            </a:r>
          </a:p>
          <a:p>
            <a:pPr marL="457200" indent="-457200">
              <a:buAutoNum type="arabicParenR"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*CÁC BẠN HÃY ĐỌC CHO MÌNH HĐ2 ( MỜI 1 BẠN )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9" y="3733800"/>
            <a:ext cx="7565961" cy="1905001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2667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áº¿t quáº£ hÃ¬nh áº£nh cho powerpoint background hd"/>
          <p:cNvPicPr>
            <a:picLocks noChangeAspect="1" noChangeArrowheads="1"/>
          </p:cNvPicPr>
          <p:nvPr/>
        </p:nvPicPr>
        <p:blipFill>
          <a:blip r:embed="rId2" cstate="print"/>
          <a:srcRect r="2503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04800" y="228600"/>
            <a:ext cx="2819400" cy="27432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18">
            <a:hlinkClick r:id="rId3" action="ppaction://hlinksldjump"/>
          </p:cNvPr>
          <p:cNvSpPr/>
          <p:nvPr/>
        </p:nvSpPr>
        <p:spPr>
          <a:xfrm>
            <a:off x="457200" y="4038600"/>
            <a:ext cx="2895600" cy="1828800"/>
          </a:xfrm>
          <a:prstGeom prst="cloud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2400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19">
            <a:hlinkClick r:id="rId4" action="ppaction://hlinksldjump"/>
          </p:cNvPr>
          <p:cNvSpPr/>
          <p:nvPr/>
        </p:nvSpPr>
        <p:spPr>
          <a:xfrm>
            <a:off x="3657600" y="2362200"/>
            <a:ext cx="2971800" cy="1905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Káº¿t quáº£ hÃ¬nh áº£nh cho Cute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04800"/>
            <a:ext cx="1905000" cy="1905000"/>
          </a:xfrm>
          <a:prstGeom prst="rect">
            <a:avLst/>
          </a:prstGeom>
          <a:noFill/>
        </p:spPr>
      </p:pic>
      <p:pic>
        <p:nvPicPr>
          <p:cNvPr id="28" name="Picture 4" descr="Káº¿t quáº£ hÃ¬nh áº£nh cho Cute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724400"/>
            <a:ext cx="1905000" cy="1905000"/>
          </a:xfrm>
          <a:prstGeom prst="rect">
            <a:avLst/>
          </a:prstGeom>
          <a:noFill/>
        </p:spPr>
      </p:pic>
      <p:pic>
        <p:nvPicPr>
          <p:cNvPr id="29" name="Picture 4" descr="Káº¿t quáº£ hÃ¬nh áº£nh cho Cute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438400"/>
            <a:ext cx="1905000" cy="1905000"/>
          </a:xfrm>
          <a:prstGeom prst="rect">
            <a:avLst/>
          </a:prstGeom>
          <a:noFill/>
        </p:spPr>
      </p:pic>
      <p:pic>
        <p:nvPicPr>
          <p:cNvPr id="30" name="Picture 4" descr="Káº¿t quáº£ hÃ¬nh áº£nh cho Cute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0"/>
            <a:ext cx="1905000" cy="1905000"/>
          </a:xfrm>
          <a:prstGeom prst="rect">
            <a:avLst/>
          </a:prstGeom>
          <a:noFill/>
        </p:spPr>
      </p:pic>
      <p:pic>
        <p:nvPicPr>
          <p:cNvPr id="31" name="Picture 4" descr="Káº¿t quáº£ hÃ¬nh áº£nh cho Cute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648200"/>
            <a:ext cx="1905000" cy="1905000"/>
          </a:xfrm>
          <a:prstGeom prst="rect">
            <a:avLst/>
          </a:prstGeom>
          <a:noFill/>
        </p:spPr>
      </p:pic>
      <p:cxnSp>
        <p:nvCxnSpPr>
          <p:cNvPr id="42" name="Straight Arrow Connector 41"/>
          <p:cNvCxnSpPr>
            <a:stCxn id="5" idx="4"/>
          </p:cNvCxnSpPr>
          <p:nvPr/>
        </p:nvCxnSpPr>
        <p:spPr>
          <a:xfrm>
            <a:off x="1714500" y="2971800"/>
            <a:ext cx="38100" cy="121920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971800" y="2209800"/>
            <a:ext cx="990600" cy="68580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Káº¿t quáº£ hÃ¬nh áº£nh cho muá»i chÃ­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3093958"/>
          </a:xfrm>
          <a:prstGeom prst="rect">
            <a:avLst/>
          </a:prstGeom>
          <a:noFill/>
        </p:spPr>
      </p:pic>
      <p:pic>
        <p:nvPicPr>
          <p:cNvPr id="39940" name="Picture 4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1090"/>
            <a:ext cx="6096000" cy="3786910"/>
          </a:xfrm>
          <a:prstGeom prst="rect">
            <a:avLst/>
          </a:prstGeom>
          <a:noFill/>
        </p:spPr>
      </p:pic>
      <p:pic>
        <p:nvPicPr>
          <p:cNvPr id="39942" name="Picture 6" descr="Káº¿t quáº£ hÃ¬nh áº£nh cho kim chÃ¢m bong bÃ³ng bay"/>
          <p:cNvPicPr>
            <a:picLocks noChangeAspect="1" noChangeArrowheads="1"/>
          </p:cNvPicPr>
          <p:nvPr/>
        </p:nvPicPr>
        <p:blipFill>
          <a:blip r:embed="rId4" cstate="print"/>
          <a:srcRect r="14323"/>
          <a:stretch>
            <a:fillRect/>
          </a:stretch>
        </p:blipFill>
        <p:spPr bwMode="auto">
          <a:xfrm>
            <a:off x="4130042" y="0"/>
            <a:ext cx="5013958" cy="3657600"/>
          </a:xfrm>
          <a:prstGeom prst="rect">
            <a:avLst/>
          </a:prstGeom>
          <a:noFill/>
        </p:spPr>
      </p:pic>
      <p:pic>
        <p:nvPicPr>
          <p:cNvPr id="39944" name="Picture 8" descr="Káº¿t quáº£ hÃ¬nh áº£nh cho balloon p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1202" y="3657600"/>
            <a:ext cx="4622798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57275"/>
            <a:ext cx="8229600" cy="267652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533400" y="3962400"/>
            <a:ext cx="8153400" cy="2514600"/>
          </a:xfrm>
          <a:prstGeom prst="roundRect">
            <a:avLst>
              <a:gd name="adj" fmla="val 15014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bowling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bowling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8229600" y="228600"/>
            <a:ext cx="609600" cy="685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038600" y="533400"/>
            <a:ext cx="4495800" cy="2362200"/>
          </a:xfrm>
          <a:prstGeom prst="roundRect">
            <a:avLst>
              <a:gd name="adj" fmla="val 15014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2800350" cy="5248275"/>
          </a:xfrm>
          <a:prstGeom prst="rect">
            <a:avLst/>
          </a:prstGeom>
          <a:noFill/>
        </p:spPr>
      </p:pic>
      <p:pic>
        <p:nvPicPr>
          <p:cNvPr id="12292" name="Picture 4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29713" cy="61722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2286000" y="4267200"/>
            <a:ext cx="4495800" cy="2362200"/>
          </a:xfrm>
          <a:prstGeom prst="roundRect">
            <a:avLst>
              <a:gd name="adj" fmla="val 15014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8229600" y="228600"/>
            <a:ext cx="609600" cy="685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09600"/>
            <a:ext cx="179775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6575" y="304799"/>
            <a:ext cx="1137425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>
            <a:off x="457200" y="4038600"/>
            <a:ext cx="152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981200" y="4038600"/>
            <a:ext cx="5334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14600" y="4343400"/>
            <a:ext cx="30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819400" y="4038600"/>
            <a:ext cx="5334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352800" y="4038600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685800" y="4800600"/>
            <a:ext cx="7772400" cy="1828800"/>
          </a:xfrm>
          <a:prstGeom prst="roundRect">
            <a:avLst>
              <a:gd name="adj" fmla="val 15014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8" descr="HÃ¬nh áº£nh cÃ³ liÃªn qu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267200"/>
            <a:ext cx="2590799" cy="2590800"/>
          </a:xfrm>
          <a:prstGeom prst="rect">
            <a:avLst/>
          </a:prstGeom>
          <a:noFill/>
        </p:spPr>
      </p:pic>
      <p:sp>
        <p:nvSpPr>
          <p:cNvPr id="41" name="Oval Callout 40"/>
          <p:cNvSpPr/>
          <p:nvPr/>
        </p:nvSpPr>
        <p:spPr>
          <a:xfrm>
            <a:off x="5257800" y="990600"/>
            <a:ext cx="3733800" cy="3200400"/>
          </a:xfrm>
          <a:prstGeom prst="wedgeEllipseCallout">
            <a:avLst>
              <a:gd name="adj1" fmla="val -3081"/>
              <a:gd name="adj2" fmla="val 61395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2" name="Right Arrow 11">
            <a:hlinkClick r:id="rId5" action="ppaction://hlinksldjump"/>
          </p:cNvPr>
          <p:cNvSpPr/>
          <p:nvPr/>
        </p:nvSpPr>
        <p:spPr>
          <a:xfrm>
            <a:off x="8229600" y="228600"/>
            <a:ext cx="609600" cy="685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flipV="1">
            <a:off x="4953000" y="1295400"/>
            <a:ext cx="30480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flipV="1">
            <a:off x="762000" y="1219200"/>
            <a:ext cx="30480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676400"/>
            <a:ext cx="3079105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Terminator 4"/>
          <p:cNvSpPr/>
          <p:nvPr/>
        </p:nvSpPr>
        <p:spPr>
          <a:xfrm>
            <a:off x="1066800" y="1981200"/>
            <a:ext cx="304800" cy="152400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/>
          <p:cNvSpPr/>
          <p:nvPr/>
        </p:nvSpPr>
        <p:spPr>
          <a:xfrm>
            <a:off x="3124200" y="1981200"/>
            <a:ext cx="304800" cy="152400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5" idx="0"/>
          </p:cNvCxnSpPr>
          <p:nvPr/>
        </p:nvCxnSpPr>
        <p:spPr>
          <a:xfrm flipV="1">
            <a:off x="1219200" y="1524000"/>
            <a:ext cx="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276600" y="1524000"/>
            <a:ext cx="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953000" y="1676400"/>
            <a:ext cx="3079105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Terminator 14"/>
          <p:cNvSpPr/>
          <p:nvPr/>
        </p:nvSpPr>
        <p:spPr>
          <a:xfrm>
            <a:off x="5226695" y="1981200"/>
            <a:ext cx="304800" cy="152400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Terminator 15"/>
          <p:cNvSpPr/>
          <p:nvPr/>
        </p:nvSpPr>
        <p:spPr>
          <a:xfrm>
            <a:off x="7284095" y="1981200"/>
            <a:ext cx="304800" cy="152400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5" idx="0"/>
          </p:cNvCxnSpPr>
          <p:nvPr/>
        </p:nvCxnSpPr>
        <p:spPr>
          <a:xfrm flipV="1">
            <a:off x="5379095" y="1524000"/>
            <a:ext cx="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436495" y="1524000"/>
            <a:ext cx="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953000" y="838200"/>
            <a:ext cx="3048000" cy="4686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BOOK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85800" y="3352800"/>
            <a:ext cx="7924800" cy="2438400"/>
          </a:xfrm>
          <a:prstGeom prst="roundRect">
            <a:avLst>
              <a:gd name="adj" fmla="val 15014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6084" name="Picture 4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71750"/>
            <a:ext cx="3448050" cy="4286250"/>
          </a:xfrm>
          <a:prstGeom prst="rect">
            <a:avLst/>
          </a:prstGeom>
          <a:noFill/>
        </p:spPr>
      </p:pic>
      <p:sp>
        <p:nvSpPr>
          <p:cNvPr id="41" name="Oval Callout 40"/>
          <p:cNvSpPr/>
          <p:nvPr/>
        </p:nvSpPr>
        <p:spPr>
          <a:xfrm>
            <a:off x="3505200" y="2667000"/>
            <a:ext cx="4876800" cy="3657600"/>
          </a:xfrm>
          <a:prstGeom prst="wedgeEllipseCallout">
            <a:avLst>
              <a:gd name="adj1" fmla="val -63731"/>
              <a:gd name="adj2" fmla="val 2651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ight Arrow 18">
            <a:hlinkClick r:id="rId3" action="ppaction://hlinksldjump"/>
          </p:cNvPr>
          <p:cNvSpPr/>
          <p:nvPr/>
        </p:nvSpPr>
        <p:spPr>
          <a:xfrm flipH="1">
            <a:off x="304800" y="228600"/>
            <a:ext cx="609600" cy="685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" grpId="0" animBg="1"/>
      <p:bldP spid="4" grpId="0" animBg="1"/>
      <p:bldP spid="5" grpId="0" animBg="1"/>
      <p:bldP spid="6" grpId="0" animBg="1"/>
      <p:bldP spid="14" grpId="0" animBg="1"/>
      <p:bldP spid="15" grpId="0" animBg="1"/>
      <p:bldP spid="16" grpId="0" animBg="1"/>
      <p:bldP spid="38" grpId="0" animBg="1"/>
      <p:bldP spid="40" grpId="0" animBg="1"/>
      <p:bldP spid="41" grpId="0" animBg="1"/>
      <p:bldP spid="4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6553200" cy="6553200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1219200" y="76200"/>
            <a:ext cx="6553200" cy="3733800"/>
          </a:xfrm>
          <a:prstGeom prst="cloudCallout">
            <a:avLst>
              <a:gd name="adj1" fmla="val -23908"/>
              <a:gd name="adj2" fmla="val 545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29000" y="30480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2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1000"/>
            <a:ext cx="6397388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2613"/>
            <a:ext cx="5410200" cy="6725387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>
          <a:xfrm>
            <a:off x="4267200" y="1752600"/>
            <a:ext cx="4267200" cy="3657600"/>
          </a:xfrm>
          <a:prstGeom prst="wedgeEllipseCallout">
            <a:avLst>
              <a:gd name="adj1" fmla="val -63731"/>
              <a:gd name="adj2" fmla="val 265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10" name="Picture 6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2514600"/>
            <a:ext cx="7391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newsfla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481"/>
          </a:xfrm>
          <a:prstGeom prst="rect">
            <a:avLst/>
          </a:prstGeom>
          <a:noFill/>
        </p:spPr>
      </p:pic>
      <p:pic>
        <p:nvPicPr>
          <p:cNvPr id="8206" name="Picture 14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81049"/>
            <a:ext cx="7620000" cy="5391151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066800" y="5562600"/>
            <a:ext cx="7315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72200" y="1143000"/>
            <a:ext cx="0" cy="441960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34200" y="1150203"/>
            <a:ext cx="914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600" y="5722203"/>
            <a:ext cx="914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90600" y="304800"/>
            <a:ext cx="2895600" cy="3276600"/>
          </a:xfrm>
          <a:prstGeom prst="round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Áp</a:t>
            </a:r>
            <a:r>
              <a:rPr lang="en-US" sz="28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suất</a:t>
            </a:r>
            <a:r>
              <a:rPr lang="en-US" sz="28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được</a:t>
            </a:r>
            <a:r>
              <a:rPr lang="en-US" sz="28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tính</a:t>
            </a:r>
            <a:r>
              <a:rPr lang="en-US" sz="28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bằng</a:t>
            </a:r>
            <a:r>
              <a:rPr lang="en-US" sz="28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áp</a:t>
            </a:r>
            <a:r>
              <a:rPr lang="en-US" sz="28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lực</a:t>
            </a:r>
            <a:r>
              <a:rPr lang="en-US" sz="28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28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28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đơn</a:t>
            </a:r>
            <a:r>
              <a:rPr lang="en-US" sz="28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vị</a:t>
            </a:r>
            <a:r>
              <a:rPr lang="en-US" sz="28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diện</a:t>
            </a:r>
            <a:r>
              <a:rPr lang="en-US" sz="28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</a:t>
            </a:r>
            <a:r>
              <a:rPr lang="en-US" sz="28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bị</a:t>
            </a:r>
            <a:r>
              <a:rPr lang="en-US" sz="28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nén</a:t>
            </a:r>
            <a:r>
              <a:rPr lang="en-US" sz="28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áº¿t quáº£ hÃ¬nh áº£nh cho question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 l="8547" r="59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-1" y="2057400"/>
            <a:ext cx="914400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Káº¿t quáº£ hÃ¬nh áº£nh cho thinking"/>
          <p:cNvPicPr>
            <a:picLocks noChangeAspect="1" noChangeArrowheads="1"/>
          </p:cNvPicPr>
          <p:nvPr/>
        </p:nvPicPr>
        <p:blipFill>
          <a:blip r:embed="rId2" cstate="print"/>
          <a:srcRect l="15625" r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990600" y="304800"/>
            <a:ext cx="2057400" cy="6248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u="sng" dirty="0" err="1">
                <a:solidFill>
                  <a:srgbClr val="92D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Áp</a:t>
            </a:r>
            <a:r>
              <a:rPr lang="en-US" sz="3200" b="1" i="1" u="sng" dirty="0">
                <a:solidFill>
                  <a:srgbClr val="92D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92D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suất</a:t>
            </a:r>
            <a:r>
              <a:rPr lang="en-US" sz="3200" b="1" i="1" u="sng" dirty="0">
                <a:solidFill>
                  <a:srgbClr val="92D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được</a:t>
            </a:r>
            <a:r>
              <a:rPr lang="en-US" sz="32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tính</a:t>
            </a:r>
            <a:r>
              <a:rPr lang="en-US" sz="32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bằng</a:t>
            </a:r>
            <a:r>
              <a:rPr lang="en-US" sz="32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áp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lực</a:t>
            </a:r>
            <a:endParaRPr lang="en-US" sz="3200" b="1" i="1" u="sng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en-US" sz="3200" b="1" i="1" u="sng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32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đơn</a:t>
            </a:r>
            <a:r>
              <a:rPr lang="en-US" sz="32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vị</a:t>
            </a:r>
            <a:r>
              <a:rPr lang="en-US" sz="32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diện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</a:t>
            </a:r>
            <a:endParaRPr lang="en-US" sz="3200" b="1" i="1" u="sng" dirty="0">
              <a:solidFill>
                <a:srgbClr val="7030A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bị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nén</a:t>
            </a:r>
            <a:r>
              <a:rPr lang="en-US" sz="32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1400" y="3429000"/>
            <a:ext cx="1371600" cy="1295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6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8400" y="1219200"/>
            <a:ext cx="1981200" cy="18573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6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F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4600" y="4038600"/>
            <a:ext cx="1981200" cy="18573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6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257800" y="3810000"/>
            <a:ext cx="53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57800" y="4191000"/>
            <a:ext cx="53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77000" y="3657600"/>
            <a:ext cx="1600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Káº¿t quáº£ hÃ¬nh áº£nh cho powerpoint background hd"/>
          <p:cNvPicPr>
            <a:picLocks noChangeAspect="1" noChangeArrowheads="1"/>
          </p:cNvPicPr>
          <p:nvPr/>
        </p:nvPicPr>
        <p:blipFill>
          <a:blip r:embed="rId2" cstate="print"/>
          <a:srcRect r="1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24200" y="381001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Niuton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(N),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pascan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Pa.</a:t>
            </a:r>
          </a:p>
        </p:txBody>
      </p:sp>
      <p:pic>
        <p:nvPicPr>
          <p:cNvPr id="5126" name="Picture 6" descr="Káº¿t quáº£ hÃ¬nh áº£nh cho ques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352800"/>
            <a:ext cx="2381250" cy="3505200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3886200" y="2743200"/>
            <a:ext cx="5105400" cy="3429000"/>
          </a:xfrm>
          <a:prstGeom prst="cloudCallout">
            <a:avLst>
              <a:gd name="adj1" fmla="val -54611"/>
              <a:gd name="adj2" fmla="val 3716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4038600"/>
            <a:ext cx="60960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N/m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        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598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7620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1,7.10</a:t>
            </a:r>
            <a:r>
              <a:rPr lang="en-US" sz="3200" i="1" baseline="30000" dirty="0"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N/m</a:t>
            </a:r>
            <a:r>
              <a:rPr lang="en-US" sz="32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0,03 m</a:t>
            </a:r>
            <a:r>
              <a:rPr lang="en-US" sz="32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429000"/>
            <a:ext cx="80010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p=F/S =&gt; F=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 1,7.10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.0,03 = 510 N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m= P/10 = 510/10= 51 kg</a:t>
            </a: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P= 510 N; m= 51 kg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Káº¿t quáº£ hÃ¬nh áº£nh cho powerpoint background hd"/>
          <p:cNvPicPr>
            <a:picLocks noChangeAspect="1" noChangeArrowheads="1"/>
          </p:cNvPicPr>
          <p:nvPr/>
        </p:nvPicPr>
        <p:blipFill>
          <a:blip r:embed="rId2" cstate="print"/>
          <a:srcRect t="62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7620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600N </a:t>
            </a:r>
            <a:r>
              <a:rPr lang="en-US" sz="3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3000N/m</a:t>
            </a:r>
            <a:r>
              <a:rPr lang="en-US" sz="3600" i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971800"/>
            <a:ext cx="8077200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p= F/S =&gt; S= F/p= 600/3000= 0,2 m</a:t>
            </a:r>
            <a:r>
              <a:rPr lang="en-US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S= 0,2 m</a:t>
            </a:r>
            <a:r>
              <a:rPr lang="en-US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s://scontent.fsgn5-4.fna.fbcdn.net/v/t1.15752-9/43659341_250182105855591_7555365438129963008_n.jpg?_nc_cat=102&amp;_nc_ht=scontent.fsgn5-4.fna&amp;oh=982cd0a3e7a0c1e2f2d037717a9aa424&amp;oe=5C547E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60 kg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m= 4kg.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8 cm</a:t>
            </a:r>
            <a:r>
              <a:rPr lang="en-US" sz="32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.Áp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445127"/>
            <a:ext cx="8763000" cy="4031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8 cm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8.10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S= 4.8.10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=32.10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F= P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P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10.60 + 10.4= 640N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p= F/S= 640/32.10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200000 N/m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200000 N/m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524000" y="895350"/>
            <a:ext cx="5962650" cy="59626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38200" y="2895600"/>
            <a:ext cx="7739472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Do you know?</a:t>
            </a:r>
          </a:p>
        </p:txBody>
      </p:sp>
    </p:spTree>
  </p:cSld>
  <p:clrMapOvr>
    <a:masterClrMapping/>
  </p:clrMapOvr>
  <p:transition>
    <p:cover dir="l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áº¿t quáº£ hÃ¬nh áº£nh cho powerpoint background hd"/>
          <p:cNvPicPr>
            <a:picLocks noChangeAspect="1" noChangeArrowheads="1"/>
          </p:cNvPicPr>
          <p:nvPr/>
        </p:nvPicPr>
        <p:blipFill>
          <a:blip r:embed="rId2" cstate="print"/>
          <a:srcRect l="7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16764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rọi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Pa.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bar. 1bar=10</a:t>
            </a:r>
            <a:r>
              <a:rPr lang="en-US" sz="2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Pa.</a:t>
            </a:r>
          </a:p>
          <a:p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Káº¿t quáº£ hÃ¬nh áº£nh cho powerpoint background 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Káº¿t quáº£ hÃ¬nh áº£nh cho powerpoint background 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Káº¿t quáº£ hÃ¬nh áº£nh cho powerpoint background 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áº¿t quáº£ hÃ¬nh áº£nh cho powerpoint background 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Káº¿t quáº£ hÃ¬nh áº£nh cho powerpoint background 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Káº¿t quáº£ hÃ¬nh áº£nh cho powerpoint background 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Káº¿t quáº£ hÃ¬nh áº£nh cho powerpoint background 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Káº¿t quáº£ hÃ¬nh áº£nh cho powerpoint background 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6" name="Picture 18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 r="69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3400" y="281940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atmotphe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(atmosphere)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Atmotphe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76 cm. 1 at= 103360 Pa.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Káº¿t quáº£ hÃ¬nh áº£nh cho powerpoint background 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Káº¿t quáº£ hÃ¬nh áº£nh cho powerpoint background 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Káº¿t quáº£ hÃ¬nh áº£nh cho powerpoint background 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Káº¿t quáº£ hÃ¬nh áº£nh cho powerpoint background 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Káº¿t quáº£ hÃ¬nh áº£nh cho 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410074"/>
            <a:ext cx="5619750" cy="2447926"/>
          </a:xfrm>
          <a:prstGeom prst="rect">
            <a:avLst/>
          </a:prstGeom>
          <a:noFill/>
        </p:spPr>
      </p:pic>
      <p:sp>
        <p:nvSpPr>
          <p:cNvPr id="9" name="Cloud Callout 8"/>
          <p:cNvSpPr/>
          <p:nvPr/>
        </p:nvSpPr>
        <p:spPr>
          <a:xfrm>
            <a:off x="1371600" y="381000"/>
            <a:ext cx="6400800" cy="3733800"/>
          </a:xfrm>
          <a:prstGeom prst="cloudCallout">
            <a:avLst>
              <a:gd name="adj1" fmla="val -21561"/>
              <a:gd name="adj2" fmla="val 8384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 l="10162" r="181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124200" y="990600"/>
            <a:ext cx="529866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NI-Tekon" pitchFamily="2" charset="0"/>
              </a:rPr>
              <a:t>Chuû</a:t>
            </a: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NI-Tekon" pitchFamily="2" charset="0"/>
              </a:rPr>
              <a:t>  </a:t>
            </a:r>
            <a:r>
              <a:rPr lang="en-US" sz="8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NI-Tekon" pitchFamily="2" charset="0"/>
              </a:rPr>
              <a:t>ñeà</a:t>
            </a: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NI-Tekon" pitchFamily="2" charset="0"/>
              </a:rPr>
              <a:t> 7:</a:t>
            </a:r>
          </a:p>
          <a:p>
            <a:pPr algn="ctr"/>
            <a:r>
              <a:rPr lang="en-US" sz="8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NI-Tekon" pitchFamily="2" charset="0"/>
              </a:rPr>
              <a:t>AÙp</a:t>
            </a: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NI-Tekon" pitchFamily="2" charset="0"/>
              </a:rPr>
              <a:t> </a:t>
            </a:r>
            <a:r>
              <a:rPr lang="en-US" sz="8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NI-Tekon" pitchFamily="2" charset="0"/>
              </a:rPr>
              <a:t>suaát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NI-Tekon" pitchFamily="2" charset="0"/>
            </a:endParaRPr>
          </a:p>
        </p:txBody>
      </p:sp>
    </p:spTree>
  </p:cSld>
  <p:clrMapOvr>
    <a:masterClrMapping/>
  </p:clrMapOvr>
  <p:transition>
    <p:wedg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Káº¿t quáº£ hÃ¬nh áº£nh cho powerpoint background hd"/>
          <p:cNvPicPr>
            <a:picLocks noChangeAspect="1" noChangeArrowheads="1"/>
          </p:cNvPicPr>
          <p:nvPr/>
        </p:nvPicPr>
        <p:blipFill>
          <a:blip r:embed="rId2" cstate="print"/>
          <a:srcRect l="25000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609600"/>
            <a:ext cx="777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Arial" pitchFamily="34" charset="0"/>
              <a:buChar char="•"/>
            </a:pP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Ã¬nh áº£nh cÃ³ liÃªn qua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85800"/>
            <a:ext cx="5286375" cy="5286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Káº¿t quáº£ hÃ¬nh áº£nh cho question"/>
          <p:cNvPicPr>
            <a:picLocks noChangeAspect="1" noChangeArrowheads="1"/>
          </p:cNvPicPr>
          <p:nvPr/>
        </p:nvPicPr>
        <p:blipFill>
          <a:blip r:embed="rId2" cstate="print"/>
          <a:srcRect l="14857" r="16571"/>
          <a:stretch>
            <a:fillRect/>
          </a:stretch>
        </p:blipFill>
        <p:spPr bwMode="auto">
          <a:xfrm>
            <a:off x="0" y="304800"/>
            <a:ext cx="9144000" cy="59817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50" y="1336903"/>
            <a:ext cx="1343025" cy="1790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532" y="1371601"/>
            <a:ext cx="1152082" cy="1682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50" y="1410500"/>
            <a:ext cx="1268358" cy="1643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98" y="3625855"/>
            <a:ext cx="464162" cy="1525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50" y="1377370"/>
            <a:ext cx="1343025" cy="179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371600"/>
            <a:ext cx="1362846" cy="1765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98" y="3615526"/>
            <a:ext cx="1107964" cy="1521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83" y="3665598"/>
            <a:ext cx="1141037" cy="15213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23" y="3625855"/>
            <a:ext cx="1149129" cy="1521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53" y="3665598"/>
            <a:ext cx="1174111" cy="15213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18" y="1416237"/>
            <a:ext cx="523875" cy="17213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80" y="3605199"/>
            <a:ext cx="1120007" cy="15420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553" y="3702287"/>
            <a:ext cx="1016693" cy="148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9468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6" name="Picture 3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981200" y="762000"/>
            <a:ext cx="4800600" cy="480060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143000" y="0"/>
            <a:ext cx="6858000" cy="6858000"/>
          </a:xfrm>
          <a:prstGeom prst="rect">
            <a:avLst/>
          </a:prstGeom>
          <a:solidFill>
            <a:srgbClr val="EF1D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6" name="Picture 12" descr="Káº¿t quáº£ hÃ¬nh áº£nh cho number clipar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7066" y="1055077"/>
            <a:ext cx="3223645" cy="431074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1143000" y="0"/>
            <a:ext cx="3200400" cy="32004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Káº¿t quáº£ hÃ¬nh áº£nh cho number clip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1" y="228600"/>
            <a:ext cx="1871325" cy="277368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4800600" y="0"/>
            <a:ext cx="3200400" cy="320040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0" name="Picture 6" descr="HÃ¬nh áº£nh cÃ³ liÃ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7320" y="320040"/>
            <a:ext cx="2255926" cy="277368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1143000" y="3657600"/>
            <a:ext cx="3200400" cy="32004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2" name="Picture 8" descr="HÃ¬nh áº£nh cÃ³ liÃªn qua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63040" y="3977640"/>
            <a:ext cx="2205076" cy="277368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/>
          <p:cNvSpPr/>
          <p:nvPr/>
        </p:nvSpPr>
        <p:spPr>
          <a:xfrm>
            <a:off x="4800600" y="3657600"/>
            <a:ext cx="3200400" cy="3200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4" name="Picture 10" descr="HÃ¬nh áº£nh cÃ³ liÃªn quan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7320" y="3764280"/>
            <a:ext cx="2140356" cy="2773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áº¿t quáº£ hÃ¬nh áº£nh cho number clipart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2154897" y="0"/>
            <a:ext cx="46269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533400" y="304800"/>
            <a:ext cx="8077200" cy="1752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TH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TH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2590800"/>
            <a:ext cx="3713018" cy="17194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76800" y="2514600"/>
            <a:ext cx="3962400" cy="1828800"/>
          </a:xfrm>
          <a:prstGeom prst="roundRect">
            <a:avLst>
              <a:gd name="adj" fmla="val 1121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33600" y="4648200"/>
            <a:ext cx="4495800" cy="1752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Káº¿t quáº£ hÃ¬nh áº£nh cho sad icon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200400"/>
            <a:ext cx="2574925" cy="2574925"/>
          </a:xfrm>
          <a:prstGeom prst="rect">
            <a:avLst/>
          </a:prstGeom>
          <a:noFill/>
        </p:spPr>
      </p:pic>
      <p:pic>
        <p:nvPicPr>
          <p:cNvPr id="9" name="Picture 2" descr="Káº¿t quáº£ hÃ¬nh áº£nh cho sad icon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200400"/>
            <a:ext cx="2574925" cy="2574925"/>
          </a:xfrm>
          <a:prstGeom prst="rect">
            <a:avLst/>
          </a:prstGeom>
          <a:noFill/>
        </p:spPr>
      </p:pic>
      <p:pic>
        <p:nvPicPr>
          <p:cNvPr id="23558" name="Picture 6" descr="Káº¿t quáº£ hÃ¬nh áº£nh cho happy clapping icon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200400"/>
            <a:ext cx="3048000" cy="2857500"/>
          </a:xfrm>
          <a:prstGeom prst="rect">
            <a:avLst/>
          </a:prstGeom>
          <a:noFill/>
        </p:spPr>
      </p:pic>
      <p:sp>
        <p:nvSpPr>
          <p:cNvPr id="13" name="Left Arrow 12">
            <a:hlinkClick r:id="rId5" action="ppaction://hlinksldjump"/>
          </p:cNvPr>
          <p:cNvSpPr/>
          <p:nvPr/>
        </p:nvSpPr>
        <p:spPr>
          <a:xfrm>
            <a:off x="304800" y="5791200"/>
            <a:ext cx="838200" cy="86563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1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Ã¬nh áº£nh cÃ³ liÃªn quan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889760" y="0"/>
            <a:ext cx="55778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533400" y="304800"/>
            <a:ext cx="8077200" cy="1752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1000" y="2590800"/>
            <a:ext cx="3713018" cy="1295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vi-VN" sz="3200" dirty="0">
                <a:latin typeface="+mj-lt"/>
                <a:cs typeface="Times New Roman" pitchFamily="18" charset="0"/>
              </a:rPr>
              <a:t>A.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2514600"/>
            <a:ext cx="3962400" cy="1219200"/>
          </a:xfrm>
          <a:prstGeom prst="roundRect">
            <a:avLst>
              <a:gd name="adj" fmla="val 1121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endParaRPr lang="en-US" sz="3200" dirty="0">
              <a:latin typeface="+mj-lt"/>
              <a:cs typeface="Times New Roman" pitchFamily="18" charset="0"/>
            </a:endParaRPr>
          </a:p>
          <a:p>
            <a:pPr algn="ctr"/>
            <a:endParaRPr lang="vi-VN" sz="3200" dirty="0">
              <a:latin typeface="+mj-lt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33600" y="4648200"/>
            <a:ext cx="4495800" cy="1295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Káº¿t quáº£ hÃ¬nh áº£nh cho sad icon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667000"/>
            <a:ext cx="2514600" cy="2514600"/>
          </a:xfrm>
          <a:prstGeom prst="rect">
            <a:avLst/>
          </a:prstGeom>
          <a:noFill/>
        </p:spPr>
      </p:pic>
      <p:pic>
        <p:nvPicPr>
          <p:cNvPr id="15" name="Picture 2" descr="Káº¿t quáº£ hÃ¬nh áº£nh cho sad icon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743200"/>
            <a:ext cx="2498725" cy="2498725"/>
          </a:xfrm>
          <a:prstGeom prst="rect">
            <a:avLst/>
          </a:prstGeom>
          <a:noFill/>
        </p:spPr>
      </p:pic>
      <p:pic>
        <p:nvPicPr>
          <p:cNvPr id="16" name="Picture 6" descr="Káº¿t quáº£ hÃ¬nh áº£nh cho happy clapping icon 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590800"/>
            <a:ext cx="3048000" cy="2857500"/>
          </a:xfrm>
          <a:prstGeom prst="rect">
            <a:avLst/>
          </a:prstGeom>
          <a:noFill/>
        </p:spPr>
      </p:pic>
      <p:sp>
        <p:nvSpPr>
          <p:cNvPr id="17" name="Left Arrow 16">
            <a:hlinkClick r:id="rId6" action="ppaction://hlinksldjump"/>
          </p:cNvPr>
          <p:cNvSpPr/>
          <p:nvPr/>
        </p:nvSpPr>
        <p:spPr>
          <a:xfrm>
            <a:off x="304800" y="5791200"/>
            <a:ext cx="838200" cy="86563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1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Ã¬nh áº£nh cÃ³ liÃªn quan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786890" y="0"/>
            <a:ext cx="545211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533400" y="304800"/>
            <a:ext cx="8077200" cy="1752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1000" y="2590800"/>
            <a:ext cx="4114800" cy="175260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53000" y="2743200"/>
            <a:ext cx="3962400" cy="1219200"/>
          </a:xfrm>
          <a:prstGeom prst="roundRect">
            <a:avLst>
              <a:gd name="adj" fmla="val 1121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4724400"/>
            <a:ext cx="4191000" cy="17526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4572000"/>
            <a:ext cx="4114800" cy="1905000"/>
          </a:xfrm>
          <a:prstGeom prst="roundRect">
            <a:avLst>
              <a:gd name="adj" fmla="val 1121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Káº¿t quáº£ hÃ¬nh áº£nh cho sad icon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048000"/>
            <a:ext cx="2514600" cy="2514600"/>
          </a:xfrm>
          <a:prstGeom prst="rect">
            <a:avLst/>
          </a:prstGeom>
          <a:noFill/>
        </p:spPr>
      </p:pic>
      <p:pic>
        <p:nvPicPr>
          <p:cNvPr id="9" name="Picture 2" descr="Káº¿t quáº£ hÃ¬nh áº£nh cho sad icon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048000"/>
            <a:ext cx="2498725" cy="2498725"/>
          </a:xfrm>
          <a:prstGeom prst="rect">
            <a:avLst/>
          </a:prstGeom>
          <a:noFill/>
        </p:spPr>
      </p:pic>
      <p:pic>
        <p:nvPicPr>
          <p:cNvPr id="11" name="Picture 2" descr="Káº¿t quáº£ hÃ¬nh áº£nh cho sad icon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200400"/>
            <a:ext cx="2514600" cy="2514600"/>
          </a:xfrm>
          <a:prstGeom prst="rect">
            <a:avLst/>
          </a:prstGeom>
          <a:noFill/>
        </p:spPr>
      </p:pic>
      <p:pic>
        <p:nvPicPr>
          <p:cNvPr id="10" name="Picture 6" descr="Káº¿t quáº£ hÃ¬nh áº£nh cho happy clapping icon 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048000"/>
            <a:ext cx="3048000" cy="2857500"/>
          </a:xfrm>
          <a:prstGeom prst="rect">
            <a:avLst/>
          </a:prstGeom>
          <a:noFill/>
        </p:spPr>
      </p:pic>
      <p:sp>
        <p:nvSpPr>
          <p:cNvPr id="12" name="Left Arrow 11">
            <a:hlinkClick r:id="rId6" action="ppaction://hlinksldjump"/>
          </p:cNvPr>
          <p:cNvSpPr/>
          <p:nvPr/>
        </p:nvSpPr>
        <p:spPr>
          <a:xfrm>
            <a:off x="304800" y="5791200"/>
            <a:ext cx="838200" cy="86563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Ã¬nh áº£nh cÃ³ liÃªn quan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905000" y="0"/>
            <a:ext cx="52920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533400" y="304800"/>
            <a:ext cx="8077200" cy="1752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38400" y="4267200"/>
            <a:ext cx="4267200" cy="2286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29200" y="2362200"/>
            <a:ext cx="3962400" cy="1219200"/>
          </a:xfrm>
          <a:prstGeom prst="roundRect">
            <a:avLst>
              <a:gd name="adj" fmla="val 1121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2209800"/>
            <a:ext cx="4572000" cy="1752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304800" y="5791200"/>
            <a:ext cx="838200" cy="86563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Káº¿t quáº£ hÃ¬nh áº£nh cho sad icon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590800"/>
            <a:ext cx="2498725" cy="2498725"/>
          </a:xfrm>
          <a:prstGeom prst="rect">
            <a:avLst/>
          </a:prstGeom>
          <a:noFill/>
        </p:spPr>
      </p:pic>
      <p:pic>
        <p:nvPicPr>
          <p:cNvPr id="9" name="Picture 2" descr="Káº¿t quáº£ hÃ¬nh áº£nh cho sad icon 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667000"/>
            <a:ext cx="2514600" cy="2514600"/>
          </a:xfrm>
          <a:prstGeom prst="rect">
            <a:avLst/>
          </a:prstGeom>
          <a:noFill/>
        </p:spPr>
      </p:pic>
      <p:pic>
        <p:nvPicPr>
          <p:cNvPr id="10" name="Picture 6" descr="Káº¿t quáº£ hÃ¬nh áº£nh cho happy clapping icon 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2438400"/>
            <a:ext cx="3048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1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53200"/>
          </a:xfrm>
        </p:spPr>
        <p:txBody>
          <a:bodyPr>
            <a:noAutofit/>
          </a:bodyPr>
          <a:lstStyle/>
          <a:p>
            <a:r>
              <a:rPr lang="en-US" sz="19900" dirty="0"/>
              <a:t>The End</a:t>
            </a:r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áº¿t quáº£ hÃ¬nh áº£nh cho powerpoint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25146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  <a:cs typeface="Calibri Light" pitchFamily="34" charset="0"/>
              </a:rPr>
              <a:t>I. </a:t>
            </a:r>
            <a:r>
              <a:rPr lang="en-US" sz="8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  <a:cs typeface="Calibri Light" pitchFamily="34" charset="0"/>
              </a:rPr>
              <a:t>Áp</a:t>
            </a:r>
            <a:r>
              <a: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  <a:cs typeface="Calibri Light" pitchFamily="34" charset="0"/>
              </a:rPr>
              <a:t> </a:t>
            </a:r>
            <a:r>
              <a:rPr lang="en-US" sz="8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  <a:cs typeface="Calibri Light" pitchFamily="34" charset="0"/>
              </a:rPr>
              <a:t>lực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Káº¿t quáº£ hÃ¬nh áº£nh cho car par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67124"/>
            <a:ext cx="6800850" cy="3190876"/>
          </a:xfrm>
          <a:prstGeom prst="rect">
            <a:avLst/>
          </a:prstGeom>
          <a:noFill/>
        </p:spPr>
      </p:pic>
      <p:pic>
        <p:nvPicPr>
          <p:cNvPr id="23558" name="Picture 6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5486401" cy="3657600"/>
          </a:xfrm>
          <a:prstGeom prst="rect">
            <a:avLst/>
          </a:prstGeom>
          <a:noFill/>
        </p:spPr>
      </p:pic>
      <p:pic>
        <p:nvPicPr>
          <p:cNvPr id="23554" name="Picture 2" descr="HÃ¬nh áº£nh cÃ³ liÃªn qu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0120" y="838200"/>
            <a:ext cx="404388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2895600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2" name="Picture 4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 t="35937" r="3125" b="35938"/>
          <a:stretch>
            <a:fillRect/>
          </a:stretch>
        </p:blipFill>
        <p:spPr bwMode="auto">
          <a:xfrm>
            <a:off x="457199" y="533400"/>
            <a:ext cx="8398933" cy="24384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828800" y="2514600"/>
            <a:ext cx="381000" cy="3810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28800" y="1371600"/>
            <a:ext cx="0" cy="1524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371600" y="1371600"/>
            <a:ext cx="4572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F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447800" y="137160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33400" y="4267200"/>
            <a:ext cx="8153400" cy="19050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 l="5556" r="277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3200400" y="-609600"/>
            <a:ext cx="6629400" cy="426720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2667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1359</Words>
  <Application>Microsoft Office PowerPoint</Application>
  <PresentationFormat>On-screen Show (4:3)</PresentationFormat>
  <Paragraphs>113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Times New Roman</vt:lpstr>
      <vt:lpstr>VNI-Tekon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II) Áp Suất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Ly Tran</cp:lastModifiedBy>
  <cp:revision>116</cp:revision>
  <dcterms:created xsi:type="dcterms:W3CDTF">2018-10-18T11:57:23Z</dcterms:created>
  <dcterms:modified xsi:type="dcterms:W3CDTF">2021-08-29T09:16:13Z</dcterms:modified>
</cp:coreProperties>
</file>