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22" r:id="rId2"/>
    <p:sldId id="257" r:id="rId3"/>
    <p:sldId id="374" r:id="rId4"/>
    <p:sldId id="258" r:id="rId5"/>
    <p:sldId id="352" r:id="rId6"/>
    <p:sldId id="385" r:id="rId7"/>
    <p:sldId id="376" r:id="rId8"/>
    <p:sldId id="377" r:id="rId9"/>
    <p:sldId id="378" r:id="rId10"/>
    <p:sldId id="379" r:id="rId11"/>
    <p:sldId id="380" r:id="rId12"/>
    <p:sldId id="381" r:id="rId13"/>
    <p:sldId id="382" r:id="rId14"/>
    <p:sldId id="383" r:id="rId15"/>
    <p:sldId id="384" r:id="rId16"/>
    <p:sldId id="331" r:id="rId17"/>
    <p:sldId id="279" r:id="rId1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8" autoAdjust="0"/>
    <p:restoredTop sz="94374" autoAdjust="0"/>
  </p:normalViewPr>
  <p:slideViewPr>
    <p:cSldViewPr snapToGrid="0">
      <p:cViewPr varScale="1">
        <p:scale>
          <a:sx n="74" d="100"/>
          <a:sy n="74" d="100"/>
        </p:scale>
        <p:origin x="-56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714673-6AE0-462B-88DA-DBF8E5FC4DF6}"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481C65BD-DE34-4720-BE32-5556FA848875}" type="pres">
      <dgm:prSet presAssocID="{70714673-6AE0-462B-88DA-DBF8E5FC4DF6}" presName="Name0" presStyleCnt="0">
        <dgm:presLayoutVars>
          <dgm:chMax/>
          <dgm:chPref val="3"/>
          <dgm:dir/>
          <dgm:animOne val="branch"/>
          <dgm:animLvl val="lvl"/>
        </dgm:presLayoutVars>
      </dgm:prSet>
      <dgm:spPr/>
      <dgm:t>
        <a:bodyPr/>
        <a:lstStyle/>
        <a:p>
          <a:endParaRPr lang="en-US"/>
        </a:p>
      </dgm:t>
    </dgm:pt>
  </dgm:ptLst>
  <dgm:cxnLst>
    <dgm:cxn modelId="{E5C17210-3310-4FDD-9551-E415F4CAC312}" type="presOf" srcId="{70714673-6AE0-462B-88DA-DBF8E5FC4DF6}" destId="{481C65BD-DE34-4720-BE32-5556FA848875}" srcOrd="0"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57FDC9-D2BA-4E92-BF33-1B051EB9F3D6}" type="doc">
      <dgm:prSet loTypeId="urn:microsoft.com/office/officeart/2005/8/layout/default" loCatId="list" qsTypeId="urn:microsoft.com/office/officeart/2005/8/quickstyle/3d2" qsCatId="3D" csTypeId="urn:microsoft.com/office/officeart/2005/8/colors/colorful1" csCatId="colorful" phldr="1"/>
      <dgm:spPr/>
      <dgm:t>
        <a:bodyPr/>
        <a:lstStyle/>
        <a:p>
          <a:endParaRPr lang="en-US"/>
        </a:p>
      </dgm:t>
    </dgm:pt>
    <dgm:pt modelId="{B638A497-43B4-4F7C-9168-59C02FE505C2}">
      <dgm:prSet phldrT="[Text]" custT="1"/>
      <dgm:spPr/>
      <dgm:t>
        <a:bodyPr/>
        <a:lstStyle/>
        <a:p>
          <a:r>
            <a:rPr lang="en-US" sz="3500" b="1">
              <a:latin typeface="Times New Roman" panose="02020603050405020304" pitchFamily="18" charset="0"/>
              <a:cs typeface="Times New Roman" panose="02020603050405020304" pitchFamily="18" charset="0"/>
            </a:rPr>
            <a:t>1. Truy cập vào lớp học trước 3 phút mỗi tiết học</a:t>
          </a:r>
        </a:p>
      </dgm:t>
    </dgm:pt>
    <dgm:pt modelId="{CC584C7B-FBE5-4114-911F-D0084353176A}" type="parTrans" cxnId="{4A9D356F-822D-4AE5-B39F-276A387615D2}">
      <dgm:prSet/>
      <dgm:spPr/>
      <dgm:t>
        <a:bodyPr/>
        <a:lstStyle/>
        <a:p>
          <a:endParaRPr lang="en-US"/>
        </a:p>
      </dgm:t>
    </dgm:pt>
    <dgm:pt modelId="{C2DA6C78-9AA6-474D-806C-B08142A0193F}" type="sibTrans" cxnId="{4A9D356F-822D-4AE5-B39F-276A387615D2}">
      <dgm:prSet/>
      <dgm:spPr/>
      <dgm:t>
        <a:bodyPr/>
        <a:lstStyle/>
        <a:p>
          <a:endParaRPr lang="en-US"/>
        </a:p>
      </dgm:t>
    </dgm:pt>
    <dgm:pt modelId="{A2FFB68A-C50D-4173-8CFC-A16C1C3E693D}">
      <dgm:prSet phldrT="[Text]" custT="1"/>
      <dgm:spPr/>
      <dgm:t>
        <a:bodyPr/>
        <a:lstStyle/>
        <a:p>
          <a:r>
            <a:rPr lang="en-US" sz="3500" b="1">
              <a:latin typeface="Times New Roman" panose="02020603050405020304" pitchFamily="18" charset="0"/>
              <a:cs typeface="Times New Roman" panose="02020603050405020304" pitchFamily="18" charset="0"/>
            </a:rPr>
            <a:t>2. Mặc trang phục thể thao, đi giày tập luyện</a:t>
          </a:r>
        </a:p>
      </dgm:t>
    </dgm:pt>
    <dgm:pt modelId="{D6E0D0E8-AAB9-4384-8D21-5B3978586253}" type="parTrans" cxnId="{5AFCE01E-8C3A-4034-864F-EB9C5B2FB9F6}">
      <dgm:prSet/>
      <dgm:spPr/>
      <dgm:t>
        <a:bodyPr/>
        <a:lstStyle/>
        <a:p>
          <a:endParaRPr lang="en-US"/>
        </a:p>
      </dgm:t>
    </dgm:pt>
    <dgm:pt modelId="{35E3ECB6-D198-42B9-8116-B150EC9954B9}" type="sibTrans" cxnId="{5AFCE01E-8C3A-4034-864F-EB9C5B2FB9F6}">
      <dgm:prSet/>
      <dgm:spPr/>
      <dgm:t>
        <a:bodyPr/>
        <a:lstStyle/>
        <a:p>
          <a:endParaRPr lang="en-US"/>
        </a:p>
      </dgm:t>
    </dgm:pt>
    <dgm:pt modelId="{A8728A76-DE04-4316-AF6B-AA9532D6EB3F}">
      <dgm:prSet phldrT="[Text]" custT="1"/>
      <dgm:spPr/>
      <dgm:t>
        <a:bodyPr/>
        <a:lstStyle/>
        <a:p>
          <a:r>
            <a:rPr lang="en-US" sz="3500" b="1">
              <a:latin typeface="Times New Roman" panose="02020603050405020304" pitchFamily="18" charset="0"/>
              <a:cs typeface="Times New Roman" panose="02020603050405020304" pitchFamily="18" charset="0"/>
            </a:rPr>
            <a:t>3. Luôn bật camera và được bật mic khi được yêu cầu</a:t>
          </a:r>
        </a:p>
      </dgm:t>
    </dgm:pt>
    <dgm:pt modelId="{5F01EA81-65A7-4ED9-B975-F9D4D54D2D95}" type="parTrans" cxnId="{2D67C9A4-B809-41DB-8925-D54B11C36CDC}">
      <dgm:prSet/>
      <dgm:spPr/>
      <dgm:t>
        <a:bodyPr/>
        <a:lstStyle/>
        <a:p>
          <a:endParaRPr lang="en-US"/>
        </a:p>
      </dgm:t>
    </dgm:pt>
    <dgm:pt modelId="{224506B4-B87C-4B34-8E5A-93F5FD97203B}" type="sibTrans" cxnId="{2D67C9A4-B809-41DB-8925-D54B11C36CDC}">
      <dgm:prSet/>
      <dgm:spPr/>
      <dgm:t>
        <a:bodyPr/>
        <a:lstStyle/>
        <a:p>
          <a:endParaRPr lang="en-US"/>
        </a:p>
      </dgm:t>
    </dgm:pt>
    <dgm:pt modelId="{295C5DFB-A2FB-4D83-B193-131A25C1E35E}">
      <dgm:prSet phldrT="[Text]" custT="1"/>
      <dgm:spPr/>
      <dgm:t>
        <a:bodyPr/>
        <a:lstStyle/>
        <a:p>
          <a:r>
            <a:rPr lang="en-US" sz="3300" b="1">
              <a:latin typeface="Times New Roman" panose="02020603050405020304" pitchFamily="18" charset="0"/>
              <a:cs typeface="Times New Roman" panose="02020603050405020304" pitchFamily="18" charset="0"/>
            </a:rPr>
            <a:t>4. Luôn ở trước màn hình camera, không di chuyển ra khỏi vị trí</a:t>
          </a:r>
        </a:p>
      </dgm:t>
    </dgm:pt>
    <dgm:pt modelId="{3D51296D-5888-4087-9AE6-0C25D3305D65}" type="parTrans" cxnId="{706500AB-3EC8-42DF-A117-60B4E4D0BBFF}">
      <dgm:prSet/>
      <dgm:spPr/>
      <dgm:t>
        <a:bodyPr/>
        <a:lstStyle/>
        <a:p>
          <a:endParaRPr lang="en-US"/>
        </a:p>
      </dgm:t>
    </dgm:pt>
    <dgm:pt modelId="{13095119-BA9B-43C4-B8B7-9023ED2396CC}" type="sibTrans" cxnId="{706500AB-3EC8-42DF-A117-60B4E4D0BBFF}">
      <dgm:prSet/>
      <dgm:spPr/>
      <dgm:t>
        <a:bodyPr/>
        <a:lstStyle/>
        <a:p>
          <a:endParaRPr lang="en-US"/>
        </a:p>
      </dgm:t>
    </dgm:pt>
    <dgm:pt modelId="{29CCBFE4-70FC-4D57-AE40-0E78E6E87B75}">
      <dgm:prSet phldrT="[Text]" custT="1"/>
      <dgm:spPr/>
      <dgm:t>
        <a:bodyPr/>
        <a:lstStyle/>
        <a:p>
          <a:r>
            <a:rPr lang="en-US" sz="3300" b="1">
              <a:latin typeface="Times New Roman" panose="02020603050405020304" pitchFamily="18" charset="0"/>
              <a:cs typeface="Times New Roman" panose="02020603050405020304" pitchFamily="18" charset="0"/>
            </a:rPr>
            <a:t>5. Tích cực tham gia nhiệm vụ của giáo viên đưa ra trong tiết học</a:t>
          </a:r>
        </a:p>
      </dgm:t>
    </dgm:pt>
    <dgm:pt modelId="{BC2C8F45-F416-4EEA-9301-B45F542FE77C}" type="parTrans" cxnId="{BE412299-FB15-42A1-A2EB-0FC3D745F2C3}">
      <dgm:prSet/>
      <dgm:spPr/>
      <dgm:t>
        <a:bodyPr/>
        <a:lstStyle/>
        <a:p>
          <a:endParaRPr lang="en-US"/>
        </a:p>
      </dgm:t>
    </dgm:pt>
    <dgm:pt modelId="{5F3D1625-C234-435F-8A76-F8020285F8E5}" type="sibTrans" cxnId="{BE412299-FB15-42A1-A2EB-0FC3D745F2C3}">
      <dgm:prSet/>
      <dgm:spPr/>
      <dgm:t>
        <a:bodyPr/>
        <a:lstStyle/>
        <a:p>
          <a:endParaRPr lang="en-US"/>
        </a:p>
      </dgm:t>
    </dgm:pt>
    <dgm:pt modelId="{E955575A-6DF0-483B-9D80-77288C94D8F1}" type="pres">
      <dgm:prSet presAssocID="{0557FDC9-D2BA-4E92-BF33-1B051EB9F3D6}" presName="diagram" presStyleCnt="0">
        <dgm:presLayoutVars>
          <dgm:dir/>
          <dgm:resizeHandles val="exact"/>
        </dgm:presLayoutVars>
      </dgm:prSet>
      <dgm:spPr/>
      <dgm:t>
        <a:bodyPr/>
        <a:lstStyle/>
        <a:p>
          <a:endParaRPr lang="en-US"/>
        </a:p>
      </dgm:t>
    </dgm:pt>
    <dgm:pt modelId="{F104EAF1-F578-4D36-9097-7EB10292145E}" type="pres">
      <dgm:prSet presAssocID="{B638A497-43B4-4F7C-9168-59C02FE505C2}" presName="node" presStyleLbl="node1" presStyleIdx="0" presStyleCnt="5">
        <dgm:presLayoutVars>
          <dgm:bulletEnabled val="1"/>
        </dgm:presLayoutVars>
      </dgm:prSet>
      <dgm:spPr/>
      <dgm:t>
        <a:bodyPr/>
        <a:lstStyle/>
        <a:p>
          <a:endParaRPr lang="en-US"/>
        </a:p>
      </dgm:t>
    </dgm:pt>
    <dgm:pt modelId="{97F6224E-F7EA-4A6D-A232-FA9E31823DE5}" type="pres">
      <dgm:prSet presAssocID="{C2DA6C78-9AA6-474D-806C-B08142A0193F}" presName="sibTrans" presStyleCnt="0"/>
      <dgm:spPr/>
    </dgm:pt>
    <dgm:pt modelId="{62FE8EBF-6BD8-4603-88D2-96D3F1B5780A}" type="pres">
      <dgm:prSet presAssocID="{A2FFB68A-C50D-4173-8CFC-A16C1C3E693D}" presName="node" presStyleLbl="node1" presStyleIdx="1" presStyleCnt="5">
        <dgm:presLayoutVars>
          <dgm:bulletEnabled val="1"/>
        </dgm:presLayoutVars>
      </dgm:prSet>
      <dgm:spPr/>
      <dgm:t>
        <a:bodyPr/>
        <a:lstStyle/>
        <a:p>
          <a:endParaRPr lang="en-US"/>
        </a:p>
      </dgm:t>
    </dgm:pt>
    <dgm:pt modelId="{21969D9D-3FAD-4DB4-871F-970560C0FE19}" type="pres">
      <dgm:prSet presAssocID="{35E3ECB6-D198-42B9-8116-B150EC9954B9}" presName="sibTrans" presStyleCnt="0"/>
      <dgm:spPr/>
    </dgm:pt>
    <dgm:pt modelId="{D12CB7F8-AB70-4360-8218-049DB99F78A8}" type="pres">
      <dgm:prSet presAssocID="{A8728A76-DE04-4316-AF6B-AA9532D6EB3F}" presName="node" presStyleLbl="node1" presStyleIdx="2" presStyleCnt="5">
        <dgm:presLayoutVars>
          <dgm:bulletEnabled val="1"/>
        </dgm:presLayoutVars>
      </dgm:prSet>
      <dgm:spPr/>
      <dgm:t>
        <a:bodyPr/>
        <a:lstStyle/>
        <a:p>
          <a:endParaRPr lang="en-US"/>
        </a:p>
      </dgm:t>
    </dgm:pt>
    <dgm:pt modelId="{6429DB20-8FD9-43D1-8F57-18E7D3F20289}" type="pres">
      <dgm:prSet presAssocID="{224506B4-B87C-4B34-8E5A-93F5FD97203B}" presName="sibTrans" presStyleCnt="0"/>
      <dgm:spPr/>
    </dgm:pt>
    <dgm:pt modelId="{EE8C4ED7-D428-4CB1-B143-82819A1AA44C}" type="pres">
      <dgm:prSet presAssocID="{295C5DFB-A2FB-4D83-B193-131A25C1E35E}" presName="node" presStyleLbl="node1" presStyleIdx="3" presStyleCnt="5">
        <dgm:presLayoutVars>
          <dgm:bulletEnabled val="1"/>
        </dgm:presLayoutVars>
      </dgm:prSet>
      <dgm:spPr/>
      <dgm:t>
        <a:bodyPr/>
        <a:lstStyle/>
        <a:p>
          <a:endParaRPr lang="en-US"/>
        </a:p>
      </dgm:t>
    </dgm:pt>
    <dgm:pt modelId="{7F8117E1-B9A6-47A5-BD4E-E5843536AE90}" type="pres">
      <dgm:prSet presAssocID="{13095119-BA9B-43C4-B8B7-9023ED2396CC}" presName="sibTrans" presStyleCnt="0"/>
      <dgm:spPr/>
    </dgm:pt>
    <dgm:pt modelId="{42D1F734-BE33-478E-9E69-41099BECC1CD}" type="pres">
      <dgm:prSet presAssocID="{29CCBFE4-70FC-4D57-AE40-0E78E6E87B75}" presName="node" presStyleLbl="node1" presStyleIdx="4" presStyleCnt="5">
        <dgm:presLayoutVars>
          <dgm:bulletEnabled val="1"/>
        </dgm:presLayoutVars>
      </dgm:prSet>
      <dgm:spPr/>
      <dgm:t>
        <a:bodyPr/>
        <a:lstStyle/>
        <a:p>
          <a:endParaRPr lang="en-US"/>
        </a:p>
      </dgm:t>
    </dgm:pt>
  </dgm:ptLst>
  <dgm:cxnLst>
    <dgm:cxn modelId="{AA0AE28B-BA24-4240-8515-8B2E6AED58D3}" type="presOf" srcId="{A2FFB68A-C50D-4173-8CFC-A16C1C3E693D}" destId="{62FE8EBF-6BD8-4603-88D2-96D3F1B5780A}" srcOrd="0" destOrd="0" presId="urn:microsoft.com/office/officeart/2005/8/layout/default"/>
    <dgm:cxn modelId="{0AD73CD1-EF64-4C07-B9DB-A05F4ED249E0}" type="presOf" srcId="{B638A497-43B4-4F7C-9168-59C02FE505C2}" destId="{F104EAF1-F578-4D36-9097-7EB10292145E}" srcOrd="0" destOrd="0" presId="urn:microsoft.com/office/officeart/2005/8/layout/default"/>
    <dgm:cxn modelId="{D0782292-C832-4088-9689-EC304F128614}" type="presOf" srcId="{A8728A76-DE04-4316-AF6B-AA9532D6EB3F}" destId="{D12CB7F8-AB70-4360-8218-049DB99F78A8}" srcOrd="0" destOrd="0" presId="urn:microsoft.com/office/officeart/2005/8/layout/default"/>
    <dgm:cxn modelId="{BDC48342-BF89-4C73-A011-EF1F1A50B375}" type="presOf" srcId="{29CCBFE4-70FC-4D57-AE40-0E78E6E87B75}" destId="{42D1F734-BE33-478E-9E69-41099BECC1CD}" srcOrd="0" destOrd="0" presId="urn:microsoft.com/office/officeart/2005/8/layout/default"/>
    <dgm:cxn modelId="{706500AB-3EC8-42DF-A117-60B4E4D0BBFF}" srcId="{0557FDC9-D2BA-4E92-BF33-1B051EB9F3D6}" destId="{295C5DFB-A2FB-4D83-B193-131A25C1E35E}" srcOrd="3" destOrd="0" parTransId="{3D51296D-5888-4087-9AE6-0C25D3305D65}" sibTransId="{13095119-BA9B-43C4-B8B7-9023ED2396CC}"/>
    <dgm:cxn modelId="{51B5D2EE-0D1A-43E1-9F39-E821EE1BE2D6}" type="presOf" srcId="{295C5DFB-A2FB-4D83-B193-131A25C1E35E}" destId="{EE8C4ED7-D428-4CB1-B143-82819A1AA44C}" srcOrd="0" destOrd="0" presId="urn:microsoft.com/office/officeart/2005/8/layout/default"/>
    <dgm:cxn modelId="{BE412299-FB15-42A1-A2EB-0FC3D745F2C3}" srcId="{0557FDC9-D2BA-4E92-BF33-1B051EB9F3D6}" destId="{29CCBFE4-70FC-4D57-AE40-0E78E6E87B75}" srcOrd="4" destOrd="0" parTransId="{BC2C8F45-F416-4EEA-9301-B45F542FE77C}" sibTransId="{5F3D1625-C234-435F-8A76-F8020285F8E5}"/>
    <dgm:cxn modelId="{2D67C9A4-B809-41DB-8925-D54B11C36CDC}" srcId="{0557FDC9-D2BA-4E92-BF33-1B051EB9F3D6}" destId="{A8728A76-DE04-4316-AF6B-AA9532D6EB3F}" srcOrd="2" destOrd="0" parTransId="{5F01EA81-65A7-4ED9-B975-F9D4D54D2D95}" sibTransId="{224506B4-B87C-4B34-8E5A-93F5FD97203B}"/>
    <dgm:cxn modelId="{1DB4EEBF-F45D-43AF-97D7-0D1363BDC518}" type="presOf" srcId="{0557FDC9-D2BA-4E92-BF33-1B051EB9F3D6}" destId="{E955575A-6DF0-483B-9D80-77288C94D8F1}" srcOrd="0" destOrd="0" presId="urn:microsoft.com/office/officeart/2005/8/layout/default"/>
    <dgm:cxn modelId="{4A9D356F-822D-4AE5-B39F-276A387615D2}" srcId="{0557FDC9-D2BA-4E92-BF33-1B051EB9F3D6}" destId="{B638A497-43B4-4F7C-9168-59C02FE505C2}" srcOrd="0" destOrd="0" parTransId="{CC584C7B-FBE5-4114-911F-D0084353176A}" sibTransId="{C2DA6C78-9AA6-474D-806C-B08142A0193F}"/>
    <dgm:cxn modelId="{5AFCE01E-8C3A-4034-864F-EB9C5B2FB9F6}" srcId="{0557FDC9-D2BA-4E92-BF33-1B051EB9F3D6}" destId="{A2FFB68A-C50D-4173-8CFC-A16C1C3E693D}" srcOrd="1" destOrd="0" parTransId="{D6E0D0E8-AAB9-4384-8D21-5B3978586253}" sibTransId="{35E3ECB6-D198-42B9-8116-B150EC9954B9}"/>
    <dgm:cxn modelId="{C2522662-B4FD-4DC2-A4CC-3408C5FD1577}" type="presParOf" srcId="{E955575A-6DF0-483B-9D80-77288C94D8F1}" destId="{F104EAF1-F578-4D36-9097-7EB10292145E}" srcOrd="0" destOrd="0" presId="urn:microsoft.com/office/officeart/2005/8/layout/default"/>
    <dgm:cxn modelId="{F9151F5B-FD4B-414A-8883-23108DCA909B}" type="presParOf" srcId="{E955575A-6DF0-483B-9D80-77288C94D8F1}" destId="{97F6224E-F7EA-4A6D-A232-FA9E31823DE5}" srcOrd="1" destOrd="0" presId="urn:microsoft.com/office/officeart/2005/8/layout/default"/>
    <dgm:cxn modelId="{97004324-1708-40A8-A04F-0A0CFCE9E9EF}" type="presParOf" srcId="{E955575A-6DF0-483B-9D80-77288C94D8F1}" destId="{62FE8EBF-6BD8-4603-88D2-96D3F1B5780A}" srcOrd="2" destOrd="0" presId="urn:microsoft.com/office/officeart/2005/8/layout/default"/>
    <dgm:cxn modelId="{2666573B-30C6-41FD-BD77-1BFF418EE0B1}" type="presParOf" srcId="{E955575A-6DF0-483B-9D80-77288C94D8F1}" destId="{21969D9D-3FAD-4DB4-871F-970560C0FE19}" srcOrd="3" destOrd="0" presId="urn:microsoft.com/office/officeart/2005/8/layout/default"/>
    <dgm:cxn modelId="{58C494AB-8120-4005-AD4B-C3C8ECA50D16}" type="presParOf" srcId="{E955575A-6DF0-483B-9D80-77288C94D8F1}" destId="{D12CB7F8-AB70-4360-8218-049DB99F78A8}" srcOrd="4" destOrd="0" presId="urn:microsoft.com/office/officeart/2005/8/layout/default"/>
    <dgm:cxn modelId="{7F344B72-6F0D-4674-9751-9493F4B0537E}" type="presParOf" srcId="{E955575A-6DF0-483B-9D80-77288C94D8F1}" destId="{6429DB20-8FD9-43D1-8F57-18E7D3F20289}" srcOrd="5" destOrd="0" presId="urn:microsoft.com/office/officeart/2005/8/layout/default"/>
    <dgm:cxn modelId="{EA93AB1A-04EA-4AD6-B198-0DD2133075FE}" type="presParOf" srcId="{E955575A-6DF0-483B-9D80-77288C94D8F1}" destId="{EE8C4ED7-D428-4CB1-B143-82819A1AA44C}" srcOrd="6" destOrd="0" presId="urn:microsoft.com/office/officeart/2005/8/layout/default"/>
    <dgm:cxn modelId="{C231FB08-D77E-460E-9235-C570205C4C7A}" type="presParOf" srcId="{E955575A-6DF0-483B-9D80-77288C94D8F1}" destId="{7F8117E1-B9A6-47A5-BD4E-E5843536AE90}" srcOrd="7" destOrd="0" presId="urn:microsoft.com/office/officeart/2005/8/layout/default"/>
    <dgm:cxn modelId="{CC2F2E96-76C3-4C8A-B29C-21BC9F056B0F}" type="presParOf" srcId="{E955575A-6DF0-483B-9D80-77288C94D8F1}" destId="{42D1F734-BE33-478E-9E69-41099BECC1CD}"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016167-1487-4800-90EA-7B3165F7E4EB}" type="doc">
      <dgm:prSet loTypeId="urn:microsoft.com/office/officeart/2005/8/layout/radial5" loCatId="cycle" qsTypeId="urn:microsoft.com/office/officeart/2005/8/quickstyle/simple1" qsCatId="simple" csTypeId="urn:microsoft.com/office/officeart/2005/8/colors/colorful1" csCatId="colorful" phldr="1"/>
      <dgm:spPr/>
      <dgm:t>
        <a:bodyPr/>
        <a:lstStyle/>
        <a:p>
          <a:endParaRPr lang="en-US"/>
        </a:p>
      </dgm:t>
    </dgm:pt>
    <dgm:pt modelId="{7F8E8AE5-6920-440E-A324-E0EDB1512B7E}">
      <dgm:prSet phldrT="[Text]" custT="1"/>
      <dgm:spPr/>
      <dgm:t>
        <a:bodyPr/>
        <a:lstStyle/>
        <a:p>
          <a:r>
            <a:rPr lang="en-US" sz="3000" b="1">
              <a:solidFill>
                <a:srgbClr val="FF0000"/>
              </a:solidFill>
              <a:latin typeface="Times New Roman" panose="02020603050405020304" pitchFamily="18" charset="0"/>
              <a:cs typeface="Times New Roman" panose="02020603050405020304" pitchFamily="18" charset="0"/>
            </a:rPr>
            <a:t>LƯU Ý</a:t>
          </a:r>
        </a:p>
      </dgm:t>
    </dgm:pt>
    <dgm:pt modelId="{3049B260-DCCC-4286-BB97-319B1E6F640B}" type="parTrans" cxnId="{B4256743-B463-4491-8C93-09466A57C8C9}">
      <dgm:prSet/>
      <dgm:spPr/>
      <dgm:t>
        <a:bodyPr/>
        <a:lstStyle/>
        <a:p>
          <a:endParaRPr lang="en-US"/>
        </a:p>
      </dgm:t>
    </dgm:pt>
    <dgm:pt modelId="{D7219EE3-3963-4C1B-A6AA-5FD4484CBC9D}" type="sibTrans" cxnId="{B4256743-B463-4491-8C93-09466A57C8C9}">
      <dgm:prSet/>
      <dgm:spPr/>
      <dgm:t>
        <a:bodyPr/>
        <a:lstStyle/>
        <a:p>
          <a:endParaRPr lang="en-US"/>
        </a:p>
      </dgm:t>
    </dgm:pt>
    <dgm:pt modelId="{CC453DA6-2542-467A-8F70-3876FAE5FDA1}">
      <dgm:prSet phldrT="[Text]" custT="1"/>
      <dgm:spPr/>
      <dgm:t>
        <a:bodyPr/>
        <a:lstStyle/>
        <a:p>
          <a:r>
            <a:rPr lang="en-US" sz="2800" b="1">
              <a:latin typeface="Times New Roman" panose="02020603050405020304" pitchFamily="18" charset="0"/>
              <a:cs typeface="Times New Roman" panose="02020603050405020304" pitchFamily="18" charset="0"/>
            </a:rPr>
            <a:t>Hãy tập trung</a:t>
          </a:r>
        </a:p>
      </dgm:t>
    </dgm:pt>
    <dgm:pt modelId="{8A15B98A-DFA2-49D9-BA2C-F548F117F076}" type="parTrans" cxnId="{ADD65226-2668-4B3C-8838-609F761BBF41}">
      <dgm:prSet/>
      <dgm:spPr/>
      <dgm:t>
        <a:bodyPr/>
        <a:lstStyle/>
        <a:p>
          <a:endParaRPr lang="en-US"/>
        </a:p>
      </dgm:t>
    </dgm:pt>
    <dgm:pt modelId="{3D5E5CF9-126F-4C11-8898-DDD5EF9FF005}" type="sibTrans" cxnId="{ADD65226-2668-4B3C-8838-609F761BBF41}">
      <dgm:prSet/>
      <dgm:spPr/>
      <dgm:t>
        <a:bodyPr/>
        <a:lstStyle/>
        <a:p>
          <a:endParaRPr lang="en-US"/>
        </a:p>
      </dgm:t>
    </dgm:pt>
    <dgm:pt modelId="{0386CA53-B361-4D5F-B1D3-A8D7CA44A780}">
      <dgm:prSet phldrT="[Text]" custT="1"/>
      <dgm:spPr/>
      <dgm:t>
        <a:bodyPr/>
        <a:lstStyle/>
        <a:p>
          <a:r>
            <a:rPr lang="en-US" sz="2800" b="1">
              <a:latin typeface="Times New Roman" panose="02020603050405020304" pitchFamily="18" charset="0"/>
              <a:cs typeface="Times New Roman" panose="02020603050405020304" pitchFamily="18" charset="0"/>
            </a:rPr>
            <a:t>Hãy tôn trọng</a:t>
          </a:r>
        </a:p>
      </dgm:t>
    </dgm:pt>
    <dgm:pt modelId="{2A22B57E-C9E3-43A2-A8EE-EC806E61B998}" type="parTrans" cxnId="{5B9F748F-45AE-4439-B2B3-97AFA0AAFCBD}">
      <dgm:prSet/>
      <dgm:spPr/>
      <dgm:t>
        <a:bodyPr/>
        <a:lstStyle/>
        <a:p>
          <a:endParaRPr lang="en-US"/>
        </a:p>
      </dgm:t>
    </dgm:pt>
    <dgm:pt modelId="{4B9C6615-9C5F-4E30-B7D4-651379D9C2AB}" type="sibTrans" cxnId="{5B9F748F-45AE-4439-B2B3-97AFA0AAFCBD}">
      <dgm:prSet/>
      <dgm:spPr/>
      <dgm:t>
        <a:bodyPr/>
        <a:lstStyle/>
        <a:p>
          <a:endParaRPr lang="en-US"/>
        </a:p>
      </dgm:t>
    </dgm:pt>
    <dgm:pt modelId="{52FDE163-8364-4984-B44F-904B361450C2}">
      <dgm:prSet phldrT="[Text]" custT="1"/>
      <dgm:spPr/>
      <dgm:t>
        <a:bodyPr/>
        <a:lstStyle/>
        <a:p>
          <a:r>
            <a:rPr lang="en-US" sz="2800" b="1">
              <a:latin typeface="Times New Roman" panose="02020603050405020304" pitchFamily="18" charset="0"/>
              <a:cs typeface="Times New Roman" panose="02020603050405020304" pitchFamily="18" charset="0"/>
            </a:rPr>
            <a:t>Hãy sẵn sàng</a:t>
          </a:r>
        </a:p>
      </dgm:t>
    </dgm:pt>
    <dgm:pt modelId="{365CBAEE-0BEA-4981-B205-FA485C5404FC}" type="parTrans" cxnId="{CEDEDDA6-D660-4BE3-8C7A-BA0F40BF7760}">
      <dgm:prSet/>
      <dgm:spPr/>
      <dgm:t>
        <a:bodyPr/>
        <a:lstStyle/>
        <a:p>
          <a:endParaRPr lang="en-US"/>
        </a:p>
      </dgm:t>
    </dgm:pt>
    <dgm:pt modelId="{1E3394D9-A5C3-4B64-A216-7AE3D3D230CC}" type="sibTrans" cxnId="{CEDEDDA6-D660-4BE3-8C7A-BA0F40BF7760}">
      <dgm:prSet/>
      <dgm:spPr/>
      <dgm:t>
        <a:bodyPr/>
        <a:lstStyle/>
        <a:p>
          <a:endParaRPr lang="en-US"/>
        </a:p>
      </dgm:t>
    </dgm:pt>
    <dgm:pt modelId="{F7A6E7DF-6168-443F-ABCA-B6DA10CFECA7}">
      <dgm:prSet phldrT="[Text]" custT="1"/>
      <dgm:spPr/>
      <dgm:t>
        <a:bodyPr/>
        <a:lstStyle/>
        <a:p>
          <a:r>
            <a:rPr lang="en-US" sz="2800" b="1">
              <a:latin typeface="Times New Roman" panose="02020603050405020304" pitchFamily="18" charset="0"/>
              <a:cs typeface="Times New Roman" panose="02020603050405020304" pitchFamily="18" charset="0"/>
            </a:rPr>
            <a:t>Hãy đặt câu hỏi</a:t>
          </a:r>
        </a:p>
      </dgm:t>
    </dgm:pt>
    <dgm:pt modelId="{6409771C-7AE7-4FC0-B044-8401B2DEC9BD}" type="parTrans" cxnId="{9F63E153-3C1F-4BF2-9D8A-D8CC0C9D0527}">
      <dgm:prSet/>
      <dgm:spPr/>
      <dgm:t>
        <a:bodyPr/>
        <a:lstStyle/>
        <a:p>
          <a:endParaRPr lang="en-US"/>
        </a:p>
      </dgm:t>
    </dgm:pt>
    <dgm:pt modelId="{656505D2-284E-46A9-88DD-C08E5F1A2850}" type="sibTrans" cxnId="{9F63E153-3C1F-4BF2-9D8A-D8CC0C9D0527}">
      <dgm:prSet/>
      <dgm:spPr/>
      <dgm:t>
        <a:bodyPr/>
        <a:lstStyle/>
        <a:p>
          <a:endParaRPr lang="en-US"/>
        </a:p>
      </dgm:t>
    </dgm:pt>
    <dgm:pt modelId="{F377063A-38E7-4001-8BE8-B4310639A6DE}" type="pres">
      <dgm:prSet presAssocID="{F1016167-1487-4800-90EA-7B3165F7E4EB}" presName="Name0" presStyleCnt="0">
        <dgm:presLayoutVars>
          <dgm:chMax val="1"/>
          <dgm:dir/>
          <dgm:animLvl val="ctr"/>
          <dgm:resizeHandles val="exact"/>
        </dgm:presLayoutVars>
      </dgm:prSet>
      <dgm:spPr/>
      <dgm:t>
        <a:bodyPr/>
        <a:lstStyle/>
        <a:p>
          <a:endParaRPr lang="en-US"/>
        </a:p>
      </dgm:t>
    </dgm:pt>
    <dgm:pt modelId="{89853EF7-7886-4EA5-B481-45D869EC0642}" type="pres">
      <dgm:prSet presAssocID="{7F8E8AE5-6920-440E-A324-E0EDB1512B7E}" presName="centerShape" presStyleLbl="node0" presStyleIdx="0" presStyleCnt="1" custScaleX="155926" custScaleY="119589"/>
      <dgm:spPr/>
      <dgm:t>
        <a:bodyPr/>
        <a:lstStyle/>
        <a:p>
          <a:endParaRPr lang="en-US"/>
        </a:p>
      </dgm:t>
    </dgm:pt>
    <dgm:pt modelId="{015C6A28-BC65-4F4E-B68D-C2C1B9C3886F}" type="pres">
      <dgm:prSet presAssocID="{8A15B98A-DFA2-49D9-BA2C-F548F117F076}" presName="parTrans" presStyleLbl="sibTrans2D1" presStyleIdx="0" presStyleCnt="4"/>
      <dgm:spPr/>
      <dgm:t>
        <a:bodyPr/>
        <a:lstStyle/>
        <a:p>
          <a:endParaRPr lang="en-US"/>
        </a:p>
      </dgm:t>
    </dgm:pt>
    <dgm:pt modelId="{E94CE336-C43F-4D57-9D27-668DD1B3D1D7}" type="pres">
      <dgm:prSet presAssocID="{8A15B98A-DFA2-49D9-BA2C-F548F117F076}" presName="connectorText" presStyleLbl="sibTrans2D1" presStyleIdx="0" presStyleCnt="4"/>
      <dgm:spPr/>
      <dgm:t>
        <a:bodyPr/>
        <a:lstStyle/>
        <a:p>
          <a:endParaRPr lang="en-US"/>
        </a:p>
      </dgm:t>
    </dgm:pt>
    <dgm:pt modelId="{7BC77532-34BC-4B23-B6AD-E8C6DAD7CDA7}" type="pres">
      <dgm:prSet presAssocID="{CC453DA6-2542-467A-8F70-3876FAE5FDA1}" presName="node" presStyleLbl="node1" presStyleIdx="0" presStyleCnt="4" custScaleX="246491" custScaleY="71390">
        <dgm:presLayoutVars>
          <dgm:bulletEnabled val="1"/>
        </dgm:presLayoutVars>
      </dgm:prSet>
      <dgm:spPr/>
      <dgm:t>
        <a:bodyPr/>
        <a:lstStyle/>
        <a:p>
          <a:endParaRPr lang="en-US"/>
        </a:p>
      </dgm:t>
    </dgm:pt>
    <dgm:pt modelId="{5CF8605A-A45C-4754-9375-BF45BE85B2A8}" type="pres">
      <dgm:prSet presAssocID="{2A22B57E-C9E3-43A2-A8EE-EC806E61B998}" presName="parTrans" presStyleLbl="sibTrans2D1" presStyleIdx="1" presStyleCnt="4"/>
      <dgm:spPr/>
      <dgm:t>
        <a:bodyPr/>
        <a:lstStyle/>
        <a:p>
          <a:endParaRPr lang="en-US"/>
        </a:p>
      </dgm:t>
    </dgm:pt>
    <dgm:pt modelId="{27534063-B26B-4D21-AA1D-599154AB00BD}" type="pres">
      <dgm:prSet presAssocID="{2A22B57E-C9E3-43A2-A8EE-EC806E61B998}" presName="connectorText" presStyleLbl="sibTrans2D1" presStyleIdx="1" presStyleCnt="4"/>
      <dgm:spPr/>
      <dgm:t>
        <a:bodyPr/>
        <a:lstStyle/>
        <a:p>
          <a:endParaRPr lang="en-US"/>
        </a:p>
      </dgm:t>
    </dgm:pt>
    <dgm:pt modelId="{F842747D-98BD-4F09-946D-2077E09FECAE}" type="pres">
      <dgm:prSet presAssocID="{0386CA53-B361-4D5F-B1D3-A8D7CA44A780}" presName="node" presStyleLbl="node1" presStyleIdx="1" presStyleCnt="4" custScaleX="237511" custScaleY="79986" custRadScaleRad="177710" custRadScaleInc="-854">
        <dgm:presLayoutVars>
          <dgm:bulletEnabled val="1"/>
        </dgm:presLayoutVars>
      </dgm:prSet>
      <dgm:spPr/>
      <dgm:t>
        <a:bodyPr/>
        <a:lstStyle/>
        <a:p>
          <a:endParaRPr lang="en-US"/>
        </a:p>
      </dgm:t>
    </dgm:pt>
    <dgm:pt modelId="{6F9B835A-48B2-4E60-928A-3807AF587B82}" type="pres">
      <dgm:prSet presAssocID="{365CBAEE-0BEA-4981-B205-FA485C5404FC}" presName="parTrans" presStyleLbl="sibTrans2D1" presStyleIdx="2" presStyleCnt="4"/>
      <dgm:spPr/>
      <dgm:t>
        <a:bodyPr/>
        <a:lstStyle/>
        <a:p>
          <a:endParaRPr lang="en-US"/>
        </a:p>
      </dgm:t>
    </dgm:pt>
    <dgm:pt modelId="{C0064617-4340-4910-BB1D-8CA1BCB509E0}" type="pres">
      <dgm:prSet presAssocID="{365CBAEE-0BEA-4981-B205-FA485C5404FC}" presName="connectorText" presStyleLbl="sibTrans2D1" presStyleIdx="2" presStyleCnt="4"/>
      <dgm:spPr/>
      <dgm:t>
        <a:bodyPr/>
        <a:lstStyle/>
        <a:p>
          <a:endParaRPr lang="en-US"/>
        </a:p>
      </dgm:t>
    </dgm:pt>
    <dgm:pt modelId="{02609A9D-8FE3-4E78-9D26-176DA72C7F21}" type="pres">
      <dgm:prSet presAssocID="{52FDE163-8364-4984-B44F-904B361450C2}" presName="node" presStyleLbl="node1" presStyleIdx="2" presStyleCnt="4" custScaleX="228910" custScaleY="82571">
        <dgm:presLayoutVars>
          <dgm:bulletEnabled val="1"/>
        </dgm:presLayoutVars>
      </dgm:prSet>
      <dgm:spPr/>
      <dgm:t>
        <a:bodyPr/>
        <a:lstStyle/>
        <a:p>
          <a:endParaRPr lang="en-US"/>
        </a:p>
      </dgm:t>
    </dgm:pt>
    <dgm:pt modelId="{CC68246E-5B6A-4A84-895B-A1C490B646AF}" type="pres">
      <dgm:prSet presAssocID="{6409771C-7AE7-4FC0-B044-8401B2DEC9BD}" presName="parTrans" presStyleLbl="sibTrans2D1" presStyleIdx="3" presStyleCnt="4"/>
      <dgm:spPr/>
      <dgm:t>
        <a:bodyPr/>
        <a:lstStyle/>
        <a:p>
          <a:endParaRPr lang="en-US"/>
        </a:p>
      </dgm:t>
    </dgm:pt>
    <dgm:pt modelId="{69D73EF3-B70A-483D-B697-2CDD5866D833}" type="pres">
      <dgm:prSet presAssocID="{6409771C-7AE7-4FC0-B044-8401B2DEC9BD}" presName="connectorText" presStyleLbl="sibTrans2D1" presStyleIdx="3" presStyleCnt="4"/>
      <dgm:spPr/>
      <dgm:t>
        <a:bodyPr/>
        <a:lstStyle/>
        <a:p>
          <a:endParaRPr lang="en-US"/>
        </a:p>
      </dgm:t>
    </dgm:pt>
    <dgm:pt modelId="{32F0BE3B-6315-4C18-B1B9-3407661A5B63}" type="pres">
      <dgm:prSet presAssocID="{F7A6E7DF-6168-443F-ABCA-B6DA10CFECA7}" presName="node" presStyleLbl="node1" presStyleIdx="3" presStyleCnt="4" custScaleX="230165" custScaleY="86753" custRadScaleRad="178015" custRadScaleInc="2082">
        <dgm:presLayoutVars>
          <dgm:bulletEnabled val="1"/>
        </dgm:presLayoutVars>
      </dgm:prSet>
      <dgm:spPr/>
      <dgm:t>
        <a:bodyPr/>
        <a:lstStyle/>
        <a:p>
          <a:endParaRPr lang="en-US"/>
        </a:p>
      </dgm:t>
    </dgm:pt>
  </dgm:ptLst>
  <dgm:cxnLst>
    <dgm:cxn modelId="{6D832BE9-012E-417A-8A37-864C3F7C7E3F}" type="presOf" srcId="{365CBAEE-0BEA-4981-B205-FA485C5404FC}" destId="{C0064617-4340-4910-BB1D-8CA1BCB509E0}" srcOrd="1" destOrd="0" presId="urn:microsoft.com/office/officeart/2005/8/layout/radial5"/>
    <dgm:cxn modelId="{8E5C4265-1182-4427-A6D7-59D94AA9758B}" type="presOf" srcId="{6409771C-7AE7-4FC0-B044-8401B2DEC9BD}" destId="{69D73EF3-B70A-483D-B697-2CDD5866D833}" srcOrd="1" destOrd="0" presId="urn:microsoft.com/office/officeart/2005/8/layout/radial5"/>
    <dgm:cxn modelId="{75E51286-B33B-4572-A40A-F0E51224A574}" type="presOf" srcId="{52FDE163-8364-4984-B44F-904B361450C2}" destId="{02609A9D-8FE3-4E78-9D26-176DA72C7F21}" srcOrd="0" destOrd="0" presId="urn:microsoft.com/office/officeart/2005/8/layout/radial5"/>
    <dgm:cxn modelId="{B9A7001E-12D5-47A8-9826-FE420F0985EE}" type="presOf" srcId="{2A22B57E-C9E3-43A2-A8EE-EC806E61B998}" destId="{27534063-B26B-4D21-AA1D-599154AB00BD}" srcOrd="1" destOrd="0" presId="urn:microsoft.com/office/officeart/2005/8/layout/radial5"/>
    <dgm:cxn modelId="{255B74FE-1B02-4B00-94C3-EE800E7F31D0}" type="presOf" srcId="{0386CA53-B361-4D5F-B1D3-A8D7CA44A780}" destId="{F842747D-98BD-4F09-946D-2077E09FECAE}" srcOrd="0" destOrd="0" presId="urn:microsoft.com/office/officeart/2005/8/layout/radial5"/>
    <dgm:cxn modelId="{ADD65226-2668-4B3C-8838-609F761BBF41}" srcId="{7F8E8AE5-6920-440E-A324-E0EDB1512B7E}" destId="{CC453DA6-2542-467A-8F70-3876FAE5FDA1}" srcOrd="0" destOrd="0" parTransId="{8A15B98A-DFA2-49D9-BA2C-F548F117F076}" sibTransId="{3D5E5CF9-126F-4C11-8898-DDD5EF9FF005}"/>
    <dgm:cxn modelId="{5B9F748F-45AE-4439-B2B3-97AFA0AAFCBD}" srcId="{7F8E8AE5-6920-440E-A324-E0EDB1512B7E}" destId="{0386CA53-B361-4D5F-B1D3-A8D7CA44A780}" srcOrd="1" destOrd="0" parTransId="{2A22B57E-C9E3-43A2-A8EE-EC806E61B998}" sibTransId="{4B9C6615-9C5F-4E30-B7D4-651379D9C2AB}"/>
    <dgm:cxn modelId="{55EF0CAF-AF1A-45D6-A13B-44DF53329D1B}" type="presOf" srcId="{8A15B98A-DFA2-49D9-BA2C-F548F117F076}" destId="{E94CE336-C43F-4D57-9D27-668DD1B3D1D7}" srcOrd="1" destOrd="0" presId="urn:microsoft.com/office/officeart/2005/8/layout/radial5"/>
    <dgm:cxn modelId="{CEDEDDA6-D660-4BE3-8C7A-BA0F40BF7760}" srcId="{7F8E8AE5-6920-440E-A324-E0EDB1512B7E}" destId="{52FDE163-8364-4984-B44F-904B361450C2}" srcOrd="2" destOrd="0" parTransId="{365CBAEE-0BEA-4981-B205-FA485C5404FC}" sibTransId="{1E3394D9-A5C3-4B64-A216-7AE3D3D230CC}"/>
    <dgm:cxn modelId="{3AF8F73B-2EFA-4C3E-87A5-5B6520AB2CAD}" type="presOf" srcId="{CC453DA6-2542-467A-8F70-3876FAE5FDA1}" destId="{7BC77532-34BC-4B23-B6AD-E8C6DAD7CDA7}" srcOrd="0" destOrd="0" presId="urn:microsoft.com/office/officeart/2005/8/layout/radial5"/>
    <dgm:cxn modelId="{B4256743-B463-4491-8C93-09466A57C8C9}" srcId="{F1016167-1487-4800-90EA-7B3165F7E4EB}" destId="{7F8E8AE5-6920-440E-A324-E0EDB1512B7E}" srcOrd="0" destOrd="0" parTransId="{3049B260-DCCC-4286-BB97-319B1E6F640B}" sibTransId="{D7219EE3-3963-4C1B-A6AA-5FD4484CBC9D}"/>
    <dgm:cxn modelId="{1E8DD3EE-9422-475C-96E2-E2A48B8358E9}" type="presOf" srcId="{F7A6E7DF-6168-443F-ABCA-B6DA10CFECA7}" destId="{32F0BE3B-6315-4C18-B1B9-3407661A5B63}" srcOrd="0" destOrd="0" presId="urn:microsoft.com/office/officeart/2005/8/layout/radial5"/>
    <dgm:cxn modelId="{239EA90B-AD34-449A-90F2-B38F05F073F2}" type="presOf" srcId="{365CBAEE-0BEA-4981-B205-FA485C5404FC}" destId="{6F9B835A-48B2-4E60-928A-3807AF587B82}" srcOrd="0" destOrd="0" presId="urn:microsoft.com/office/officeart/2005/8/layout/radial5"/>
    <dgm:cxn modelId="{9F63E153-3C1F-4BF2-9D8A-D8CC0C9D0527}" srcId="{7F8E8AE5-6920-440E-A324-E0EDB1512B7E}" destId="{F7A6E7DF-6168-443F-ABCA-B6DA10CFECA7}" srcOrd="3" destOrd="0" parTransId="{6409771C-7AE7-4FC0-B044-8401B2DEC9BD}" sibTransId="{656505D2-284E-46A9-88DD-C08E5F1A2850}"/>
    <dgm:cxn modelId="{8B4A5FF5-56BB-4AE1-8585-77FADB034891}" type="presOf" srcId="{6409771C-7AE7-4FC0-B044-8401B2DEC9BD}" destId="{CC68246E-5B6A-4A84-895B-A1C490B646AF}" srcOrd="0" destOrd="0" presId="urn:microsoft.com/office/officeart/2005/8/layout/radial5"/>
    <dgm:cxn modelId="{ADB10EAA-34FD-4B11-BED8-EFE70D4BE08A}" type="presOf" srcId="{F1016167-1487-4800-90EA-7B3165F7E4EB}" destId="{F377063A-38E7-4001-8BE8-B4310639A6DE}" srcOrd="0" destOrd="0" presId="urn:microsoft.com/office/officeart/2005/8/layout/radial5"/>
    <dgm:cxn modelId="{92CF2B30-BA58-462B-99CD-64D8C23AD8EB}" type="presOf" srcId="{8A15B98A-DFA2-49D9-BA2C-F548F117F076}" destId="{015C6A28-BC65-4F4E-B68D-C2C1B9C3886F}" srcOrd="0" destOrd="0" presId="urn:microsoft.com/office/officeart/2005/8/layout/radial5"/>
    <dgm:cxn modelId="{E3FF513F-6859-4FEA-9D19-C66A3D4104AD}" type="presOf" srcId="{2A22B57E-C9E3-43A2-A8EE-EC806E61B998}" destId="{5CF8605A-A45C-4754-9375-BF45BE85B2A8}" srcOrd="0" destOrd="0" presId="urn:microsoft.com/office/officeart/2005/8/layout/radial5"/>
    <dgm:cxn modelId="{F47DAC0F-B088-484D-9DCD-B76823A28696}" type="presOf" srcId="{7F8E8AE5-6920-440E-A324-E0EDB1512B7E}" destId="{89853EF7-7886-4EA5-B481-45D869EC0642}" srcOrd="0" destOrd="0" presId="urn:microsoft.com/office/officeart/2005/8/layout/radial5"/>
    <dgm:cxn modelId="{F1B6D7D3-14E9-4C87-BE7D-FAB13464B5C9}" type="presParOf" srcId="{F377063A-38E7-4001-8BE8-B4310639A6DE}" destId="{89853EF7-7886-4EA5-B481-45D869EC0642}" srcOrd="0" destOrd="0" presId="urn:microsoft.com/office/officeart/2005/8/layout/radial5"/>
    <dgm:cxn modelId="{19086CCB-4F8F-4F92-B2DA-F8F286D9FABA}" type="presParOf" srcId="{F377063A-38E7-4001-8BE8-B4310639A6DE}" destId="{015C6A28-BC65-4F4E-B68D-C2C1B9C3886F}" srcOrd="1" destOrd="0" presId="urn:microsoft.com/office/officeart/2005/8/layout/radial5"/>
    <dgm:cxn modelId="{09A71DD1-6D3F-4B57-A5AF-8D82E150416D}" type="presParOf" srcId="{015C6A28-BC65-4F4E-B68D-C2C1B9C3886F}" destId="{E94CE336-C43F-4D57-9D27-668DD1B3D1D7}" srcOrd="0" destOrd="0" presId="urn:microsoft.com/office/officeart/2005/8/layout/radial5"/>
    <dgm:cxn modelId="{5E81C5E8-2FFD-4A1B-973C-90D48FAB556A}" type="presParOf" srcId="{F377063A-38E7-4001-8BE8-B4310639A6DE}" destId="{7BC77532-34BC-4B23-B6AD-E8C6DAD7CDA7}" srcOrd="2" destOrd="0" presId="urn:microsoft.com/office/officeart/2005/8/layout/radial5"/>
    <dgm:cxn modelId="{3EB1FB0F-602D-4D2E-917A-879A14CC91DA}" type="presParOf" srcId="{F377063A-38E7-4001-8BE8-B4310639A6DE}" destId="{5CF8605A-A45C-4754-9375-BF45BE85B2A8}" srcOrd="3" destOrd="0" presId="urn:microsoft.com/office/officeart/2005/8/layout/radial5"/>
    <dgm:cxn modelId="{37131E86-7C5F-4B6E-AF07-17E0CECB2894}" type="presParOf" srcId="{5CF8605A-A45C-4754-9375-BF45BE85B2A8}" destId="{27534063-B26B-4D21-AA1D-599154AB00BD}" srcOrd="0" destOrd="0" presId="urn:microsoft.com/office/officeart/2005/8/layout/radial5"/>
    <dgm:cxn modelId="{AC8BABD0-67F8-4BF2-B227-6D548E92183E}" type="presParOf" srcId="{F377063A-38E7-4001-8BE8-B4310639A6DE}" destId="{F842747D-98BD-4F09-946D-2077E09FECAE}" srcOrd="4" destOrd="0" presId="urn:microsoft.com/office/officeart/2005/8/layout/radial5"/>
    <dgm:cxn modelId="{9BC078D9-55A7-4CC1-95AE-E54C02B1D3A4}" type="presParOf" srcId="{F377063A-38E7-4001-8BE8-B4310639A6DE}" destId="{6F9B835A-48B2-4E60-928A-3807AF587B82}" srcOrd="5" destOrd="0" presId="urn:microsoft.com/office/officeart/2005/8/layout/radial5"/>
    <dgm:cxn modelId="{44A3C502-33A4-4516-ABC9-AB72E3615EF6}" type="presParOf" srcId="{6F9B835A-48B2-4E60-928A-3807AF587B82}" destId="{C0064617-4340-4910-BB1D-8CA1BCB509E0}" srcOrd="0" destOrd="0" presId="urn:microsoft.com/office/officeart/2005/8/layout/radial5"/>
    <dgm:cxn modelId="{A17F6A7C-2F31-4B71-B412-F0D36282618D}" type="presParOf" srcId="{F377063A-38E7-4001-8BE8-B4310639A6DE}" destId="{02609A9D-8FE3-4E78-9D26-176DA72C7F21}" srcOrd="6" destOrd="0" presId="urn:microsoft.com/office/officeart/2005/8/layout/radial5"/>
    <dgm:cxn modelId="{4F9DBBA7-AE53-4C30-AECE-B4AEBC512B3D}" type="presParOf" srcId="{F377063A-38E7-4001-8BE8-B4310639A6DE}" destId="{CC68246E-5B6A-4A84-895B-A1C490B646AF}" srcOrd="7" destOrd="0" presId="urn:microsoft.com/office/officeart/2005/8/layout/radial5"/>
    <dgm:cxn modelId="{D2178845-35D4-414D-B081-84B1A08F4BED}" type="presParOf" srcId="{CC68246E-5B6A-4A84-895B-A1C490B646AF}" destId="{69D73EF3-B70A-483D-B697-2CDD5866D833}" srcOrd="0" destOrd="0" presId="urn:microsoft.com/office/officeart/2005/8/layout/radial5"/>
    <dgm:cxn modelId="{F7705651-C23B-4CA1-A44B-DDE4A7C55B95}" type="presParOf" srcId="{F377063A-38E7-4001-8BE8-B4310639A6DE}" destId="{32F0BE3B-6315-4C18-B1B9-3407661A5B63}"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4EAF1-F578-4D36-9097-7EB10292145E}">
      <dsp:nvSpPr>
        <dsp:cNvPr id="0" name=""/>
        <dsp:cNvSpPr/>
      </dsp:nvSpPr>
      <dsp:spPr>
        <a:xfrm>
          <a:off x="0" y="423590"/>
          <a:ext cx="3448049" cy="206882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b="1" kern="1200">
              <a:latin typeface="Times New Roman" panose="02020603050405020304" pitchFamily="18" charset="0"/>
              <a:cs typeface="Times New Roman" panose="02020603050405020304" pitchFamily="18" charset="0"/>
            </a:rPr>
            <a:t>1. Truy cập vào lớp học trước 3 phút mỗi tiết học</a:t>
          </a:r>
        </a:p>
      </dsp:txBody>
      <dsp:txXfrm>
        <a:off x="0" y="423590"/>
        <a:ext cx="3448049" cy="2068829"/>
      </dsp:txXfrm>
    </dsp:sp>
    <dsp:sp modelId="{62FE8EBF-6BD8-4603-88D2-96D3F1B5780A}">
      <dsp:nvSpPr>
        <dsp:cNvPr id="0" name=""/>
        <dsp:cNvSpPr/>
      </dsp:nvSpPr>
      <dsp:spPr>
        <a:xfrm>
          <a:off x="3792854" y="423590"/>
          <a:ext cx="3448049" cy="206882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b="1" kern="1200">
              <a:latin typeface="Times New Roman" panose="02020603050405020304" pitchFamily="18" charset="0"/>
              <a:cs typeface="Times New Roman" panose="02020603050405020304" pitchFamily="18" charset="0"/>
            </a:rPr>
            <a:t>2. Mặc trang phục thể thao, đi giày tập luyện</a:t>
          </a:r>
        </a:p>
      </dsp:txBody>
      <dsp:txXfrm>
        <a:off x="3792854" y="423590"/>
        <a:ext cx="3448049" cy="2068829"/>
      </dsp:txXfrm>
    </dsp:sp>
    <dsp:sp modelId="{D12CB7F8-AB70-4360-8218-049DB99F78A8}">
      <dsp:nvSpPr>
        <dsp:cNvPr id="0" name=""/>
        <dsp:cNvSpPr/>
      </dsp:nvSpPr>
      <dsp:spPr>
        <a:xfrm>
          <a:off x="7585708" y="423590"/>
          <a:ext cx="3448049" cy="206882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b="1" kern="1200">
              <a:latin typeface="Times New Roman" panose="02020603050405020304" pitchFamily="18" charset="0"/>
              <a:cs typeface="Times New Roman" panose="02020603050405020304" pitchFamily="18" charset="0"/>
            </a:rPr>
            <a:t>3. Luôn bật camera và được bật mic khi được yêu cầu</a:t>
          </a:r>
        </a:p>
      </dsp:txBody>
      <dsp:txXfrm>
        <a:off x="7585708" y="423590"/>
        <a:ext cx="3448049" cy="2068829"/>
      </dsp:txXfrm>
    </dsp:sp>
    <dsp:sp modelId="{EE8C4ED7-D428-4CB1-B143-82819A1AA44C}">
      <dsp:nvSpPr>
        <dsp:cNvPr id="0" name=""/>
        <dsp:cNvSpPr/>
      </dsp:nvSpPr>
      <dsp:spPr>
        <a:xfrm>
          <a:off x="1896427" y="2837225"/>
          <a:ext cx="3448049" cy="206882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a:latin typeface="Times New Roman" panose="02020603050405020304" pitchFamily="18" charset="0"/>
              <a:cs typeface="Times New Roman" panose="02020603050405020304" pitchFamily="18" charset="0"/>
            </a:rPr>
            <a:t>4. Luôn ở trước màn hình camera, không di chuyển ra khỏi vị trí</a:t>
          </a:r>
        </a:p>
      </dsp:txBody>
      <dsp:txXfrm>
        <a:off x="1896427" y="2837225"/>
        <a:ext cx="3448049" cy="2068829"/>
      </dsp:txXfrm>
    </dsp:sp>
    <dsp:sp modelId="{42D1F734-BE33-478E-9E69-41099BECC1CD}">
      <dsp:nvSpPr>
        <dsp:cNvPr id="0" name=""/>
        <dsp:cNvSpPr/>
      </dsp:nvSpPr>
      <dsp:spPr>
        <a:xfrm>
          <a:off x="5689281" y="2837225"/>
          <a:ext cx="3448049" cy="2068829"/>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a:latin typeface="Times New Roman" panose="02020603050405020304" pitchFamily="18" charset="0"/>
              <a:cs typeface="Times New Roman" panose="02020603050405020304" pitchFamily="18" charset="0"/>
            </a:rPr>
            <a:t>5. Tích cực tham gia nhiệm vụ của giáo viên đưa ra trong tiết học</a:t>
          </a:r>
        </a:p>
      </dsp:txBody>
      <dsp:txXfrm>
        <a:off x="5689281" y="2837225"/>
        <a:ext cx="3448049" cy="20688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853EF7-7886-4EA5-B481-45D869EC0642}">
      <dsp:nvSpPr>
        <dsp:cNvPr id="0" name=""/>
        <dsp:cNvSpPr/>
      </dsp:nvSpPr>
      <dsp:spPr>
        <a:xfrm>
          <a:off x="4548965" y="1709534"/>
          <a:ext cx="2086964" cy="160061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b="1" kern="1200">
              <a:solidFill>
                <a:srgbClr val="FF0000"/>
              </a:solidFill>
              <a:latin typeface="Times New Roman" panose="02020603050405020304" pitchFamily="18" charset="0"/>
              <a:cs typeface="Times New Roman" panose="02020603050405020304" pitchFamily="18" charset="0"/>
            </a:rPr>
            <a:t>LƯU Ý</a:t>
          </a:r>
        </a:p>
      </dsp:txBody>
      <dsp:txXfrm>
        <a:off x="4854594" y="1943939"/>
        <a:ext cx="1475706" cy="1131808"/>
      </dsp:txXfrm>
    </dsp:sp>
    <dsp:sp modelId="{015C6A28-BC65-4F4E-B68D-C2C1B9C3886F}">
      <dsp:nvSpPr>
        <dsp:cNvPr id="0" name=""/>
        <dsp:cNvSpPr/>
      </dsp:nvSpPr>
      <dsp:spPr>
        <a:xfrm rot="16200000">
          <a:off x="5434154" y="1192293"/>
          <a:ext cx="316587" cy="45506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5481642" y="1330794"/>
        <a:ext cx="221611" cy="273041"/>
      </dsp:txXfrm>
    </dsp:sp>
    <dsp:sp modelId="{7BC77532-34BC-4B23-B6AD-E8C6DAD7CDA7}">
      <dsp:nvSpPr>
        <dsp:cNvPr id="0" name=""/>
        <dsp:cNvSpPr/>
      </dsp:nvSpPr>
      <dsp:spPr>
        <a:xfrm>
          <a:off x="3942890" y="156692"/>
          <a:ext cx="3299115" cy="955507"/>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Hãy tập trung</a:t>
          </a:r>
        </a:p>
      </dsp:txBody>
      <dsp:txXfrm>
        <a:off x="4426034" y="296623"/>
        <a:ext cx="2332827" cy="675645"/>
      </dsp:txXfrm>
    </dsp:sp>
    <dsp:sp modelId="{5CF8605A-A45C-4754-9375-BF45BE85B2A8}">
      <dsp:nvSpPr>
        <dsp:cNvPr id="0" name=""/>
        <dsp:cNvSpPr/>
      </dsp:nvSpPr>
      <dsp:spPr>
        <a:xfrm rot="21576942">
          <a:off x="6789909" y="2273034"/>
          <a:ext cx="371064" cy="45506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6789910" y="2364420"/>
        <a:ext cx="259745" cy="273041"/>
      </dsp:txXfrm>
    </dsp:sp>
    <dsp:sp modelId="{F842747D-98BD-4F09-946D-2077E09FECAE}">
      <dsp:nvSpPr>
        <dsp:cNvPr id="0" name=""/>
        <dsp:cNvSpPr/>
      </dsp:nvSpPr>
      <dsp:spPr>
        <a:xfrm>
          <a:off x="7335680" y="1952210"/>
          <a:ext cx="3178924" cy="1070558"/>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Hãy tôn trọng</a:t>
          </a:r>
        </a:p>
      </dsp:txBody>
      <dsp:txXfrm>
        <a:off x="7801223" y="2108990"/>
        <a:ext cx="2247838" cy="756998"/>
      </dsp:txXfrm>
    </dsp:sp>
    <dsp:sp modelId="{6F9B835A-48B2-4E60-928A-3807AF587B82}">
      <dsp:nvSpPr>
        <dsp:cNvPr id="0" name=""/>
        <dsp:cNvSpPr/>
      </dsp:nvSpPr>
      <dsp:spPr>
        <a:xfrm rot="5400000">
          <a:off x="5453982" y="3336036"/>
          <a:ext cx="276930" cy="45506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5495522" y="3385510"/>
        <a:ext cx="193851" cy="273041"/>
      </dsp:txXfrm>
    </dsp:sp>
    <dsp:sp modelId="{02609A9D-8FE3-4E78-9D26-176DA72C7F21}">
      <dsp:nvSpPr>
        <dsp:cNvPr id="0" name=""/>
        <dsp:cNvSpPr/>
      </dsp:nvSpPr>
      <dsp:spPr>
        <a:xfrm>
          <a:off x="4060545" y="3832663"/>
          <a:ext cx="3063806" cy="1105157"/>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Hãy sẵn sàng</a:t>
          </a:r>
        </a:p>
      </dsp:txBody>
      <dsp:txXfrm>
        <a:off x="4509229" y="3994509"/>
        <a:ext cx="2166438" cy="781465"/>
      </dsp:txXfrm>
    </dsp:sp>
    <dsp:sp modelId="{CC68246E-5B6A-4A84-895B-A1C490B646AF}">
      <dsp:nvSpPr>
        <dsp:cNvPr id="0" name=""/>
        <dsp:cNvSpPr/>
      </dsp:nvSpPr>
      <dsp:spPr>
        <a:xfrm rot="10856214">
          <a:off x="3982218" y="2259254"/>
          <a:ext cx="400703" cy="45506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rot="10800000">
        <a:off x="4102421" y="2351250"/>
        <a:ext cx="280492" cy="273041"/>
      </dsp:txXfrm>
    </dsp:sp>
    <dsp:sp modelId="{32F0BE3B-6315-4C18-B1B9-3407661A5B63}">
      <dsp:nvSpPr>
        <dsp:cNvPr id="0" name=""/>
        <dsp:cNvSpPr/>
      </dsp:nvSpPr>
      <dsp:spPr>
        <a:xfrm>
          <a:off x="714103" y="1874690"/>
          <a:ext cx="3080603" cy="1161130"/>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Hãy đặt câu hỏi</a:t>
          </a:r>
        </a:p>
      </dsp:txBody>
      <dsp:txXfrm>
        <a:off x="1165247" y="2044734"/>
        <a:ext cx="2178315" cy="821042"/>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4D225E-E5DE-4B00-9150-ED1BAD951C1C}" type="datetimeFigureOut">
              <a:rPr lang="vi-VN" smtClean="0"/>
              <a:t>18/09/2021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DA1608-8FC2-41CF-9863-B0A6EC50F028}" type="slidenum">
              <a:rPr lang="vi-VN" smtClean="0"/>
              <a:t>‹#›</a:t>
            </a:fld>
            <a:endParaRPr lang="vi-VN"/>
          </a:p>
        </p:txBody>
      </p:sp>
    </p:spTree>
    <p:extLst>
      <p:ext uri="{BB962C8B-B14F-4D97-AF65-F5344CB8AC3E}">
        <p14:creationId xmlns:p14="http://schemas.microsoft.com/office/powerpoint/2010/main" val="2074815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40498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9"/>
        <p:cNvGrpSpPr/>
        <p:nvPr/>
      </p:nvGrpSpPr>
      <p:grpSpPr>
        <a:xfrm>
          <a:off x="0" y="0"/>
          <a:ext cx="0" cy="0"/>
          <a:chOff x="0" y="0"/>
          <a:chExt cx="0" cy="0"/>
        </a:xfrm>
      </p:grpSpPr>
      <p:sp>
        <p:nvSpPr>
          <p:cNvPr id="590" name="Google Shape;590;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1" name="Google Shape;591;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9721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3BFAEE-06EF-4062-AEDF-2417B233DD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 xmlns:a16="http://schemas.microsoft.com/office/drawing/2014/main" id="{1007C2B0-FDA1-4788-9C58-EA433B58D6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 xmlns:a16="http://schemas.microsoft.com/office/drawing/2014/main" id="{50212883-4385-41D8-AB37-70F06A47CFAB}"/>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5" name="Footer Placeholder 4">
            <a:extLst>
              <a:ext uri="{FF2B5EF4-FFF2-40B4-BE49-F238E27FC236}">
                <a16:creationId xmlns="" xmlns:a16="http://schemas.microsoft.com/office/drawing/2014/main" id="{4254FBD2-F7AF-4171-A1BB-828BBF2CCDB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 xmlns:a16="http://schemas.microsoft.com/office/drawing/2014/main" id="{9B74FCFB-11D4-4C68-B316-FBF77B698420}"/>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3542658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C92FDA-3411-4261-8DF3-CBFB5318AF44}"/>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 xmlns:a16="http://schemas.microsoft.com/office/drawing/2014/main" id="{DD34BEC0-F980-4541-8E45-F1A3F787C9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 xmlns:a16="http://schemas.microsoft.com/office/drawing/2014/main" id="{F6B33F53-1658-4D29-BF68-CA4D56677634}"/>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5" name="Footer Placeholder 4">
            <a:extLst>
              <a:ext uri="{FF2B5EF4-FFF2-40B4-BE49-F238E27FC236}">
                <a16:creationId xmlns="" xmlns:a16="http://schemas.microsoft.com/office/drawing/2014/main" id="{1CCD12BE-86A3-4E82-8517-C47BFD0BB05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 xmlns:a16="http://schemas.microsoft.com/office/drawing/2014/main" id="{F648609D-4494-487F-807D-4C47875BDCD1}"/>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1054952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CB26EC6-D43A-4D6D-9FA9-AFAD83B0F7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 xmlns:a16="http://schemas.microsoft.com/office/drawing/2014/main" id="{BFDC3ACE-43A9-47BB-B781-764A825083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 xmlns:a16="http://schemas.microsoft.com/office/drawing/2014/main" id="{1CBBC8D1-7355-466D-8903-5B099C73F965}"/>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5" name="Footer Placeholder 4">
            <a:extLst>
              <a:ext uri="{FF2B5EF4-FFF2-40B4-BE49-F238E27FC236}">
                <a16:creationId xmlns="" xmlns:a16="http://schemas.microsoft.com/office/drawing/2014/main" id="{B61250C4-7FD5-4904-8A93-EC901119DDF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 xmlns:a16="http://schemas.microsoft.com/office/drawing/2014/main" id="{06625FCB-812E-4A74-BEB8-67E1A9DAE08E}"/>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3222271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ECC1C8"/>
        </a:solidFill>
        <a:effectLst/>
      </p:bgPr>
    </p:bg>
    <p:spTree>
      <p:nvGrpSpPr>
        <p:cNvPr id="1" name="Shape 9"/>
        <p:cNvGrpSpPr/>
        <p:nvPr/>
      </p:nvGrpSpPr>
      <p:grpSpPr>
        <a:xfrm>
          <a:off x="0" y="0"/>
          <a:ext cx="0" cy="0"/>
          <a:chOff x="0" y="0"/>
          <a:chExt cx="0" cy="0"/>
        </a:xfrm>
      </p:grpSpPr>
      <p:pic>
        <p:nvPicPr>
          <p:cNvPr id="10" name="Google Shape;10;p2" descr="organic-01.png"/>
          <p:cNvPicPr preferRelativeResize="0"/>
          <p:nvPr/>
        </p:nvPicPr>
        <p:blipFill>
          <a:blip r:embed="rId2">
            <a:alphaModFix amt="30000"/>
          </a:blip>
          <a:stretch>
            <a:fillRect/>
          </a:stretch>
        </p:blipFill>
        <p:spPr>
          <a:xfrm>
            <a:off x="0" y="0"/>
            <a:ext cx="12192000" cy="6858000"/>
          </a:xfrm>
          <a:prstGeom prst="rect">
            <a:avLst/>
          </a:prstGeom>
          <a:noFill/>
          <a:ln>
            <a:noFill/>
          </a:ln>
        </p:spPr>
      </p:pic>
      <p:sp>
        <p:nvSpPr>
          <p:cNvPr id="11" name="Google Shape;11;p2"/>
          <p:cNvSpPr/>
          <p:nvPr/>
        </p:nvSpPr>
        <p:spPr>
          <a:xfrm>
            <a:off x="2696500" y="1362900"/>
            <a:ext cx="6799200" cy="4181200"/>
          </a:xfrm>
          <a:prstGeom prst="rect">
            <a:avLst/>
          </a:prstGeom>
          <a:solidFill>
            <a:srgbClr val="FFFFFF"/>
          </a:solidFill>
          <a:ln>
            <a:noFill/>
          </a:ln>
          <a:effectLst>
            <a:outerShdw dist="104775" dir="2700000" algn="bl" rotWithShape="0">
              <a:srgbClr val="20124D">
                <a:alpha val="15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solidFill>
                <a:srgbClr val="FFFFFF"/>
              </a:solidFill>
            </a:endParaRPr>
          </a:p>
        </p:txBody>
      </p:sp>
      <p:sp>
        <p:nvSpPr>
          <p:cNvPr id="12" name="Google Shape;12;p2"/>
          <p:cNvSpPr txBox="1">
            <a:spLocks noGrp="1"/>
          </p:cNvSpPr>
          <p:nvPr>
            <p:ph type="ctrTitle"/>
          </p:nvPr>
        </p:nvSpPr>
        <p:spPr>
          <a:xfrm>
            <a:off x="3347200" y="2789633"/>
            <a:ext cx="5497600" cy="1546400"/>
          </a:xfrm>
          <a:prstGeom prst="rect">
            <a:avLst/>
          </a:prstGeom>
        </p:spPr>
        <p:txBody>
          <a:bodyPr spcFirstLastPara="1" wrap="square" lIns="91425" tIns="91425" rIns="91425" bIns="91425" anchor="ctr" anchorCtr="0">
            <a:noAutofit/>
          </a:bodyPr>
          <a:lstStyle>
            <a:lvl1pPr lvl="0" algn="ctr">
              <a:spcBef>
                <a:spcPts val="0"/>
              </a:spcBef>
              <a:spcAft>
                <a:spcPts val="0"/>
              </a:spcAft>
              <a:buSzPts val="4000"/>
              <a:buNone/>
              <a:defRPr sz="5333"/>
            </a:lvl1pPr>
            <a:lvl2pPr lvl="1" algn="ctr">
              <a:spcBef>
                <a:spcPts val="0"/>
              </a:spcBef>
              <a:spcAft>
                <a:spcPts val="0"/>
              </a:spcAft>
              <a:buSzPts val="4000"/>
              <a:buNone/>
              <a:defRPr sz="5333"/>
            </a:lvl2pPr>
            <a:lvl3pPr lvl="2" algn="ctr">
              <a:spcBef>
                <a:spcPts val="0"/>
              </a:spcBef>
              <a:spcAft>
                <a:spcPts val="0"/>
              </a:spcAft>
              <a:buSzPts val="4000"/>
              <a:buNone/>
              <a:defRPr sz="5333"/>
            </a:lvl3pPr>
            <a:lvl4pPr lvl="3" algn="ctr">
              <a:spcBef>
                <a:spcPts val="0"/>
              </a:spcBef>
              <a:spcAft>
                <a:spcPts val="0"/>
              </a:spcAft>
              <a:buSzPts val="4000"/>
              <a:buNone/>
              <a:defRPr sz="5333"/>
            </a:lvl4pPr>
            <a:lvl5pPr lvl="4" algn="ctr">
              <a:spcBef>
                <a:spcPts val="0"/>
              </a:spcBef>
              <a:spcAft>
                <a:spcPts val="0"/>
              </a:spcAft>
              <a:buSzPts val="4000"/>
              <a:buNone/>
              <a:defRPr sz="5333"/>
            </a:lvl5pPr>
            <a:lvl6pPr lvl="5" algn="ctr">
              <a:spcBef>
                <a:spcPts val="0"/>
              </a:spcBef>
              <a:spcAft>
                <a:spcPts val="0"/>
              </a:spcAft>
              <a:buSzPts val="4000"/>
              <a:buNone/>
              <a:defRPr sz="5333"/>
            </a:lvl6pPr>
            <a:lvl7pPr lvl="6" algn="ctr">
              <a:spcBef>
                <a:spcPts val="0"/>
              </a:spcBef>
              <a:spcAft>
                <a:spcPts val="0"/>
              </a:spcAft>
              <a:buSzPts val="4000"/>
              <a:buNone/>
              <a:defRPr sz="5333"/>
            </a:lvl7pPr>
            <a:lvl8pPr lvl="7" algn="ctr">
              <a:spcBef>
                <a:spcPts val="0"/>
              </a:spcBef>
              <a:spcAft>
                <a:spcPts val="0"/>
              </a:spcAft>
              <a:buSzPts val="4000"/>
              <a:buNone/>
              <a:defRPr sz="5333"/>
            </a:lvl8pPr>
            <a:lvl9pPr lvl="8" algn="ctr">
              <a:spcBef>
                <a:spcPts val="0"/>
              </a:spcBef>
              <a:spcAft>
                <a:spcPts val="0"/>
              </a:spcAft>
              <a:buSzPts val="4000"/>
              <a:buNone/>
              <a:defRPr sz="5333"/>
            </a:lvl9pPr>
          </a:lstStyle>
          <a:p>
            <a:endParaRPr/>
          </a:p>
        </p:txBody>
      </p:sp>
      <p:sp>
        <p:nvSpPr>
          <p:cNvPr id="13" name="Google Shape;13;p2"/>
          <p:cNvSpPr/>
          <p:nvPr/>
        </p:nvSpPr>
        <p:spPr>
          <a:xfrm>
            <a:off x="5549400" y="1009116"/>
            <a:ext cx="1093200" cy="1093200"/>
          </a:xfrm>
          <a:prstGeom prst="rect">
            <a:avLst/>
          </a:prstGeom>
          <a:solidFill>
            <a:srgbClr val="4D4A56"/>
          </a:solidFill>
          <a:ln>
            <a:noFill/>
          </a:ln>
          <a:effectLst>
            <a:outerShdw dist="104775" dir="2700000" algn="bl" rotWithShape="0">
              <a:srgbClr val="20124D">
                <a:alpha val="15000"/>
              </a:srgb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9531491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Aqua">
  <p:cSld name="Blank Aqua">
    <p:spTree>
      <p:nvGrpSpPr>
        <p:cNvPr id="1" name="Shape 301"/>
        <p:cNvGrpSpPr/>
        <p:nvPr/>
      </p:nvGrpSpPr>
      <p:grpSpPr>
        <a:xfrm>
          <a:off x="0" y="0"/>
          <a:ext cx="0" cy="0"/>
          <a:chOff x="0" y="0"/>
          <a:chExt cx="0" cy="0"/>
        </a:xfrm>
      </p:grpSpPr>
      <p:sp>
        <p:nvSpPr>
          <p:cNvPr id="302" name="Google Shape;302;p12"/>
          <p:cNvSpPr/>
          <p:nvPr/>
        </p:nvSpPr>
        <p:spPr>
          <a:xfrm>
            <a:off x="542867" y="542767"/>
            <a:ext cx="11106400" cy="57724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3" name="Google Shape;303;p12"/>
          <p:cNvSpPr/>
          <p:nvPr/>
        </p:nvSpPr>
        <p:spPr>
          <a:xfrm>
            <a:off x="-156367" y="1129676"/>
            <a:ext cx="807200" cy="807200"/>
          </a:xfrm>
          <a:prstGeom prst="ellipse">
            <a:avLst/>
          </a:prstGeom>
          <a:solidFill>
            <a:srgbClr val="FC40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4" name="Google Shape;304;p12"/>
          <p:cNvSpPr/>
          <p:nvPr/>
        </p:nvSpPr>
        <p:spPr>
          <a:xfrm>
            <a:off x="290467" y="228333"/>
            <a:ext cx="1405600" cy="1405600"/>
          </a:xfrm>
          <a:prstGeom prst="ellipse">
            <a:avLst/>
          </a:prstGeom>
          <a:solidFill>
            <a:srgbClr val="FFB6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5" name="Google Shape;305;p12"/>
          <p:cNvSpPr/>
          <p:nvPr/>
        </p:nvSpPr>
        <p:spPr>
          <a:xfrm>
            <a:off x="1542635" y="-183032"/>
            <a:ext cx="531600" cy="531600"/>
          </a:xfrm>
          <a:prstGeom prst="ellipse">
            <a:avLst/>
          </a:prstGeom>
          <a:solidFill>
            <a:srgbClr val="FF975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6" name="Google Shape;306;p12"/>
          <p:cNvSpPr/>
          <p:nvPr/>
        </p:nvSpPr>
        <p:spPr>
          <a:xfrm>
            <a:off x="1862967" y="450019"/>
            <a:ext cx="182400" cy="182400"/>
          </a:xfrm>
          <a:prstGeom prst="ellipse">
            <a:avLst/>
          </a:prstGeom>
          <a:solidFill>
            <a:srgbClr val="FC4540">
              <a:alpha val="78850"/>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7" name="Google Shape;307;p12"/>
          <p:cNvSpPr/>
          <p:nvPr/>
        </p:nvSpPr>
        <p:spPr>
          <a:xfrm>
            <a:off x="650837" y="1779313"/>
            <a:ext cx="284000" cy="284000"/>
          </a:xfrm>
          <a:prstGeom prst="ellipse">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8" name="Google Shape;308;p12"/>
          <p:cNvSpPr/>
          <p:nvPr/>
        </p:nvSpPr>
        <p:spPr>
          <a:xfrm>
            <a:off x="10463933" y="5557439"/>
            <a:ext cx="1463600" cy="1463600"/>
          </a:xfrm>
          <a:prstGeom prst="ellipse">
            <a:avLst/>
          </a:prstGeom>
          <a:solidFill>
            <a:srgbClr val="FF975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9" name="Google Shape;309;p12"/>
          <p:cNvSpPr/>
          <p:nvPr/>
        </p:nvSpPr>
        <p:spPr>
          <a:xfrm>
            <a:off x="11343325" y="3974861"/>
            <a:ext cx="1032800" cy="1032800"/>
          </a:xfrm>
          <a:prstGeom prst="ellipse">
            <a:avLst/>
          </a:prstGeom>
          <a:solidFill>
            <a:srgbClr val="FC406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0" name="Google Shape;310;p12"/>
          <p:cNvSpPr/>
          <p:nvPr/>
        </p:nvSpPr>
        <p:spPr>
          <a:xfrm>
            <a:off x="10792135" y="5298587"/>
            <a:ext cx="551200" cy="551200"/>
          </a:xfrm>
          <a:prstGeom prst="ellipse">
            <a:avLst/>
          </a:prstGeom>
          <a:solidFill>
            <a:srgbClr val="FC4540">
              <a:alpha val="78850"/>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1" name="Google Shape;311;p12"/>
          <p:cNvSpPr/>
          <p:nvPr/>
        </p:nvSpPr>
        <p:spPr>
          <a:xfrm>
            <a:off x="11496065" y="5163513"/>
            <a:ext cx="284000" cy="284000"/>
          </a:xfrm>
          <a:prstGeom prst="ellipse">
            <a:avLst/>
          </a:prstGeom>
          <a:solidFill>
            <a:srgbClr val="FFB6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2" name="Google Shape;312;p12"/>
          <p:cNvSpPr/>
          <p:nvPr/>
        </p:nvSpPr>
        <p:spPr>
          <a:xfrm>
            <a:off x="10066696" y="6402211"/>
            <a:ext cx="284000" cy="284000"/>
          </a:xfrm>
          <a:prstGeom prst="ellipse">
            <a:avLst/>
          </a:prstGeom>
          <a:solidFill>
            <a:srgbClr val="02BDC7"/>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3" name="Google Shape;313;p12"/>
          <p:cNvSpPr/>
          <p:nvPr/>
        </p:nvSpPr>
        <p:spPr>
          <a:xfrm>
            <a:off x="9767548" y="6232889"/>
            <a:ext cx="125200" cy="125200"/>
          </a:xfrm>
          <a:prstGeom prst="ellipse">
            <a:avLst/>
          </a:prstGeom>
          <a:solidFill>
            <a:srgbClr val="FFB6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4" name="Google Shape;314;p12"/>
          <p:cNvSpPr/>
          <p:nvPr/>
        </p:nvSpPr>
        <p:spPr>
          <a:xfrm>
            <a:off x="344385" y="2102800"/>
            <a:ext cx="125200" cy="125200"/>
          </a:xfrm>
          <a:prstGeom prst="ellipse">
            <a:avLst/>
          </a:prstGeom>
          <a:solidFill>
            <a:srgbClr val="FFB6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5" name="Google Shape;315;p12"/>
          <p:cNvSpPr/>
          <p:nvPr/>
        </p:nvSpPr>
        <p:spPr>
          <a:xfrm>
            <a:off x="11635217" y="4266756"/>
            <a:ext cx="449023" cy="449023"/>
          </a:xfrm>
          <a:custGeom>
            <a:avLst/>
            <a:gdLst/>
            <a:ahLst/>
            <a:cxnLst/>
            <a:rect l="l" t="t" r="r" b="b"/>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16" name="Google Shape;316;p12"/>
          <p:cNvGrpSpPr/>
          <p:nvPr/>
        </p:nvGrpSpPr>
        <p:grpSpPr>
          <a:xfrm>
            <a:off x="10856502" y="5970100"/>
            <a:ext cx="678468" cy="638281"/>
            <a:chOff x="5972700" y="2330200"/>
            <a:chExt cx="411625" cy="387275"/>
          </a:xfrm>
        </p:grpSpPr>
        <p:sp>
          <p:nvSpPr>
            <p:cNvPr id="317" name="Google Shape;317;p12"/>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8" name="Google Shape;318;p12"/>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19" name="Google Shape;319;p12"/>
          <p:cNvGrpSpPr/>
          <p:nvPr/>
        </p:nvGrpSpPr>
        <p:grpSpPr>
          <a:xfrm>
            <a:off x="727495" y="509853"/>
            <a:ext cx="531544" cy="842560"/>
            <a:chOff x="6718575" y="2318625"/>
            <a:chExt cx="256950" cy="407375"/>
          </a:xfrm>
        </p:grpSpPr>
        <p:sp>
          <p:nvSpPr>
            <p:cNvPr id="320" name="Google Shape;320;p12"/>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12"/>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12"/>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3" name="Google Shape;323;p12"/>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4" name="Google Shape;324;p12"/>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5" name="Google Shape;325;p12"/>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6" name="Google Shape;326;p12"/>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7" name="Google Shape;327;p12"/>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28" name="Google Shape;328;p12"/>
          <p:cNvSpPr txBox="1">
            <a:spLocks noGrp="1"/>
          </p:cNvSpPr>
          <p:nvPr>
            <p:ph type="sldNum" idx="12"/>
          </p:nvPr>
        </p:nvSpPr>
        <p:spPr>
          <a:xfrm>
            <a:off x="10823979" y="557417"/>
            <a:ext cx="731600" cy="5248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806192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C7B1E2-2980-4E4D-A05A-C7F3D3F68EBB}"/>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 xmlns:a16="http://schemas.microsoft.com/office/drawing/2014/main" id="{4C0F2EC6-D982-472D-9773-89EBC671F7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 xmlns:a16="http://schemas.microsoft.com/office/drawing/2014/main" id="{98AA226A-B068-4938-8C80-FDD8C453FA30}"/>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5" name="Footer Placeholder 4">
            <a:extLst>
              <a:ext uri="{FF2B5EF4-FFF2-40B4-BE49-F238E27FC236}">
                <a16:creationId xmlns="" xmlns:a16="http://schemas.microsoft.com/office/drawing/2014/main" id="{47DC048A-C7E0-43E7-8E8E-6F8DF5D1903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 xmlns:a16="http://schemas.microsoft.com/office/drawing/2014/main" id="{619E1D84-AB6B-4ABE-AAEB-3C0A0205D86B}"/>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3559386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87AC39-DA57-4E29-8161-369BD03412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 xmlns:a16="http://schemas.microsoft.com/office/drawing/2014/main" id="{A2BC8CB5-CA9D-49AE-AF27-8AC27DC94B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3151613-1FC6-4A3A-9AAC-CC925A849600}"/>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5" name="Footer Placeholder 4">
            <a:extLst>
              <a:ext uri="{FF2B5EF4-FFF2-40B4-BE49-F238E27FC236}">
                <a16:creationId xmlns="" xmlns:a16="http://schemas.microsoft.com/office/drawing/2014/main" id="{90E61C50-D950-4EDC-B310-1628DB84923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 xmlns:a16="http://schemas.microsoft.com/office/drawing/2014/main" id="{FF6888DC-5217-45CF-9EBC-3ADC31568B90}"/>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2568488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212BFCF-9132-48EB-8D29-A2BF8ABA7BE6}"/>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 xmlns:a16="http://schemas.microsoft.com/office/drawing/2014/main" id="{700BE234-7D1C-4AF0-B405-F890CE4B66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 xmlns:a16="http://schemas.microsoft.com/office/drawing/2014/main" id="{32CF7997-A636-421E-AB5F-2D5D0FAB9F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 xmlns:a16="http://schemas.microsoft.com/office/drawing/2014/main" id="{53EFB874-18F4-49B0-BE9A-34743E56C67F}"/>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6" name="Footer Placeholder 5">
            <a:extLst>
              <a:ext uri="{FF2B5EF4-FFF2-40B4-BE49-F238E27FC236}">
                <a16:creationId xmlns="" xmlns:a16="http://schemas.microsoft.com/office/drawing/2014/main" id="{8F38AB2E-5565-4E29-8D14-369FC8402C3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 xmlns:a16="http://schemas.microsoft.com/office/drawing/2014/main" id="{01846ECE-10B1-4628-946E-6627CD63432E}"/>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172269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9E745E-B664-484C-8E17-DEA116316A84}"/>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 xmlns:a16="http://schemas.microsoft.com/office/drawing/2014/main" id="{CE59AF70-BD68-46AD-9136-EDD98F28CC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74D006B-D8AA-4245-86B6-ECB7756CE3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 xmlns:a16="http://schemas.microsoft.com/office/drawing/2014/main" id="{046C47CC-C34F-4729-B559-E8545DB7E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A6C977F-D4D2-4706-85AC-E4989A6244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 xmlns:a16="http://schemas.microsoft.com/office/drawing/2014/main" id="{A67456BD-03F5-4E33-8B0B-6EE3ABA49860}"/>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8" name="Footer Placeholder 7">
            <a:extLst>
              <a:ext uri="{FF2B5EF4-FFF2-40B4-BE49-F238E27FC236}">
                <a16:creationId xmlns="" xmlns:a16="http://schemas.microsoft.com/office/drawing/2014/main" id="{FF8C2A38-16E3-4767-8004-257CBF3D5F0C}"/>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 xmlns:a16="http://schemas.microsoft.com/office/drawing/2014/main" id="{384A64D8-BA80-41D1-9207-5CC64EC1CB8F}"/>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1624353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8D1538-A5EF-4819-B272-E84F43B92F24}"/>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 xmlns:a16="http://schemas.microsoft.com/office/drawing/2014/main" id="{335D65A5-6146-486F-ABA1-600FF9E04661}"/>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4" name="Footer Placeholder 3">
            <a:extLst>
              <a:ext uri="{FF2B5EF4-FFF2-40B4-BE49-F238E27FC236}">
                <a16:creationId xmlns="" xmlns:a16="http://schemas.microsoft.com/office/drawing/2014/main" id="{DFF65119-6958-47A4-AFD9-266039D62E4A}"/>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 xmlns:a16="http://schemas.microsoft.com/office/drawing/2014/main" id="{373BED15-DDBD-4887-A630-C119BBD6E6BE}"/>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3678124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F216E8E-6FA0-443E-9E6F-65EF36AB37BC}"/>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3" name="Footer Placeholder 2">
            <a:extLst>
              <a:ext uri="{FF2B5EF4-FFF2-40B4-BE49-F238E27FC236}">
                <a16:creationId xmlns="" xmlns:a16="http://schemas.microsoft.com/office/drawing/2014/main" id="{1D31B7EC-D1F8-4285-9086-046C006118F5}"/>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 xmlns:a16="http://schemas.microsoft.com/office/drawing/2014/main" id="{892EF966-D9E5-44C7-B828-200184C20E63}"/>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1526745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88A284-7C81-4F54-8E89-35F2ED16C5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 xmlns:a16="http://schemas.microsoft.com/office/drawing/2014/main" id="{C0757A83-FE5D-45C0-A122-16C898491D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 xmlns:a16="http://schemas.microsoft.com/office/drawing/2014/main" id="{14F1F181-5897-4F30-AFB7-1C157F872E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6D17E15-9F39-40E0-9233-035754D49862}"/>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6" name="Footer Placeholder 5">
            <a:extLst>
              <a:ext uri="{FF2B5EF4-FFF2-40B4-BE49-F238E27FC236}">
                <a16:creationId xmlns="" xmlns:a16="http://schemas.microsoft.com/office/drawing/2014/main" id="{966A5683-1FBD-42FA-B365-DE275393533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 xmlns:a16="http://schemas.microsoft.com/office/drawing/2014/main" id="{08C20953-A21A-42CB-81B7-793EDF299CA6}"/>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955656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C70973-484A-47B2-8D76-0526E50D9E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 xmlns:a16="http://schemas.microsoft.com/office/drawing/2014/main" id="{2B2D53D5-84A6-4238-AB72-0E184C83DF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 xmlns:a16="http://schemas.microsoft.com/office/drawing/2014/main" id="{51AA7764-7E50-451A-87F5-8AAA9229E5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0E8ED0B-D53C-4614-8073-B8D911BED508}"/>
              </a:ext>
            </a:extLst>
          </p:cNvPr>
          <p:cNvSpPr>
            <a:spLocks noGrp="1"/>
          </p:cNvSpPr>
          <p:nvPr>
            <p:ph type="dt" sz="half" idx="10"/>
          </p:nvPr>
        </p:nvSpPr>
        <p:spPr/>
        <p:txBody>
          <a:bodyPr/>
          <a:lstStyle/>
          <a:p>
            <a:fld id="{2AFC3486-D568-4869-A5BC-76D7D8C76515}" type="datetimeFigureOut">
              <a:rPr lang="vi-VN" smtClean="0"/>
              <a:t>18/09/2021</a:t>
            </a:fld>
            <a:endParaRPr lang="vi-VN"/>
          </a:p>
        </p:txBody>
      </p:sp>
      <p:sp>
        <p:nvSpPr>
          <p:cNvPr id="6" name="Footer Placeholder 5">
            <a:extLst>
              <a:ext uri="{FF2B5EF4-FFF2-40B4-BE49-F238E27FC236}">
                <a16:creationId xmlns="" xmlns:a16="http://schemas.microsoft.com/office/drawing/2014/main" id="{D04173E8-8EF7-4BA2-B3C1-C6C410E822B5}"/>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 xmlns:a16="http://schemas.microsoft.com/office/drawing/2014/main" id="{D43ED226-D535-4B53-B5C7-0B945ABA7350}"/>
              </a:ext>
            </a:extLst>
          </p:cNvPr>
          <p:cNvSpPr>
            <a:spLocks noGrp="1"/>
          </p:cNvSpPr>
          <p:nvPr>
            <p:ph type="sldNum" sz="quarter" idx="12"/>
          </p:nvPr>
        </p:nvSpPr>
        <p:spPr/>
        <p:txBody>
          <a:bodyPr/>
          <a:lstStyle/>
          <a:p>
            <a:fld id="{3FC674A6-91DF-4A38-9CB4-05E93454DCC6}" type="slidenum">
              <a:rPr lang="vi-VN" smtClean="0"/>
              <a:t>‹#›</a:t>
            </a:fld>
            <a:endParaRPr lang="vi-VN"/>
          </a:p>
        </p:txBody>
      </p:sp>
    </p:spTree>
    <p:extLst>
      <p:ext uri="{BB962C8B-B14F-4D97-AF65-F5344CB8AC3E}">
        <p14:creationId xmlns:p14="http://schemas.microsoft.com/office/powerpoint/2010/main" val="2857061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85268398-9699-49FD-8BDF-6FAD6B8654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 xmlns:a16="http://schemas.microsoft.com/office/drawing/2014/main" id="{BE673E5E-928F-4B9E-A24B-76A88DBD50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 xmlns:a16="http://schemas.microsoft.com/office/drawing/2014/main" id="{E0380167-C713-4995-9004-A6ED8AECDC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FC3486-D568-4869-A5BC-76D7D8C76515}" type="datetimeFigureOut">
              <a:rPr lang="vi-VN" smtClean="0"/>
              <a:t>18/09/2021</a:t>
            </a:fld>
            <a:endParaRPr lang="vi-VN"/>
          </a:p>
        </p:txBody>
      </p:sp>
      <p:sp>
        <p:nvSpPr>
          <p:cNvPr id="5" name="Footer Placeholder 4">
            <a:extLst>
              <a:ext uri="{FF2B5EF4-FFF2-40B4-BE49-F238E27FC236}">
                <a16:creationId xmlns="" xmlns:a16="http://schemas.microsoft.com/office/drawing/2014/main" id="{E5B78371-01DB-45E4-983E-80E7B59EED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 xmlns:a16="http://schemas.microsoft.com/office/drawing/2014/main" id="{4FEA7F9A-4680-4654-B094-8250C1C065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C674A6-91DF-4A38-9CB4-05E93454DCC6}" type="slidenum">
              <a:rPr lang="vi-VN" smtClean="0"/>
              <a:t>‹#›</a:t>
            </a:fld>
            <a:endParaRPr lang="vi-VN"/>
          </a:p>
        </p:txBody>
      </p:sp>
    </p:spTree>
    <p:extLst>
      <p:ext uri="{BB962C8B-B14F-4D97-AF65-F5344CB8AC3E}">
        <p14:creationId xmlns:p14="http://schemas.microsoft.com/office/powerpoint/2010/main" val="12145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13" name="Rectangle 12">
            <a:extLst>
              <a:ext uri="{FF2B5EF4-FFF2-40B4-BE49-F238E27FC236}">
                <a16:creationId xmlns="" xmlns:a16="http://schemas.microsoft.com/office/drawing/2014/main" id="{E66C11C9-C09A-47CB-A00D-43C362D15C34}"/>
              </a:ext>
            </a:extLst>
          </p:cNvPr>
          <p:cNvSpPr/>
          <p:nvPr/>
        </p:nvSpPr>
        <p:spPr>
          <a:xfrm>
            <a:off x="2472744" y="0"/>
            <a:ext cx="7736025" cy="943976"/>
          </a:xfrm>
          <a:prstGeom prst="rect">
            <a:avLst/>
          </a:prstGeom>
          <a:noFill/>
        </p:spPr>
        <p:txBody>
          <a:bodyPr wrap="square" lIns="121920" tIns="60960" rIns="121920" bIns="60960">
            <a:spAutoFit/>
          </a:bodyPr>
          <a:lstStyle/>
          <a:p>
            <a:pPr algn="ctr"/>
            <a:r>
              <a:rPr lang="en-US" sz="2667"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PHÒNG GIÁO DỤC &amp; ĐÀO TẠO </a:t>
            </a:r>
            <a:r>
              <a:rPr lang="en-US" sz="2667" b="1" dirty="0" smtClean="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TP.THỦ ĐỨC</a:t>
            </a:r>
            <a:endParaRPr lang="en-US" sz="2667"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2667"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t>
            </a:r>
            <a:r>
              <a:rPr lang="vi-VN" sz="2667"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Ư</a:t>
            </a:r>
            <a:r>
              <a:rPr lang="en-US" sz="2667"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ỜNG THCS </a:t>
            </a:r>
            <a:r>
              <a:rPr lang="en-US" sz="2667" b="1" dirty="0" smtClean="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HOA LƯ</a:t>
            </a:r>
            <a:endParaRPr lang="en-US" sz="2667"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 xmlns:a16="http://schemas.microsoft.com/office/drawing/2014/main" id="{ED71F386-0E65-4703-8DF0-B3C71D55FB51}"/>
              </a:ext>
            </a:extLst>
          </p:cNvPr>
          <p:cNvPicPr>
            <a:picLocks noChangeAspect="1"/>
          </p:cNvPicPr>
          <p:nvPr/>
        </p:nvPicPr>
        <p:blipFill>
          <a:blip r:embed="rId3"/>
          <a:stretch>
            <a:fillRect/>
          </a:stretch>
        </p:blipFill>
        <p:spPr>
          <a:xfrm>
            <a:off x="5624076" y="1141251"/>
            <a:ext cx="943848" cy="943848"/>
          </a:xfrm>
          <a:prstGeom prst="rect">
            <a:avLst/>
          </a:prstGeom>
        </p:spPr>
      </p:pic>
      <p:sp>
        <p:nvSpPr>
          <p:cNvPr id="18" name="Rectangle 17">
            <a:extLst>
              <a:ext uri="{FF2B5EF4-FFF2-40B4-BE49-F238E27FC236}">
                <a16:creationId xmlns="" xmlns:a16="http://schemas.microsoft.com/office/drawing/2014/main" id="{95A877F7-2A0F-4C01-941E-945FA9566DAA}"/>
              </a:ext>
            </a:extLst>
          </p:cNvPr>
          <p:cNvSpPr/>
          <p:nvPr/>
        </p:nvSpPr>
        <p:spPr>
          <a:xfrm>
            <a:off x="2381504" y="2282374"/>
            <a:ext cx="7428992" cy="1785104"/>
          </a:xfrm>
          <a:prstGeom prst="rect">
            <a:avLst/>
          </a:prstGeom>
          <a:noFill/>
        </p:spPr>
        <p:txBody>
          <a:bodyPr wrap="square" lIns="121920" tIns="60960" rIns="121920" bIns="60960">
            <a:spAutoFit/>
          </a:bodyPr>
          <a:lstStyle/>
          <a:p>
            <a:pPr algn="ctr"/>
            <a:r>
              <a:rPr lang="en-US" sz="5400" b="1" dirty="0" err="1">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Học</a:t>
            </a:r>
            <a:r>
              <a:rPr lang="en-US" sz="5400"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Trực</a:t>
            </a:r>
            <a:r>
              <a:rPr lang="en-US" sz="5400"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5400" b="1" dirty="0" err="1">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Tuyến</a:t>
            </a:r>
            <a:endParaRPr lang="en-US" sz="5400" b="1" dirty="0">
              <a:ln w="0"/>
              <a:solidFill>
                <a:srgbClr val="4D4A5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endParaRPr lang="en-US" sz="5400" b="1" dirty="0">
              <a:ln w="0"/>
              <a:solidFill>
                <a:srgbClr val="2C208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 xmlns:a16="http://schemas.microsoft.com/office/drawing/2014/main" id="{871F2EA0-A300-4929-AA75-EC2871653AE4}"/>
              </a:ext>
            </a:extLst>
          </p:cNvPr>
          <p:cNvSpPr/>
          <p:nvPr/>
        </p:nvSpPr>
        <p:spPr>
          <a:xfrm>
            <a:off x="4055165" y="3620772"/>
            <a:ext cx="4850295" cy="1323439"/>
          </a:xfrm>
          <a:prstGeom prst="rect">
            <a:avLst/>
          </a:prstGeom>
          <a:noFill/>
        </p:spPr>
        <p:txBody>
          <a:bodyPr wrap="square" lIns="121920" tIns="60960" rIns="121920" bIns="60960">
            <a:spAutoFit/>
          </a:bodyPr>
          <a:lstStyle/>
          <a:p>
            <a:pPr algn="ctr"/>
            <a:r>
              <a:rPr lang="en-US" sz="5400" b="1" dirty="0">
                <a:ln w="0"/>
                <a:solidFill>
                  <a:srgbClr val="E7010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Khối 7</a:t>
            </a:r>
          </a:p>
          <a:p>
            <a:pPr algn="ctr"/>
            <a:r>
              <a:rPr lang="en-US" sz="2400" b="1" dirty="0">
                <a:ln w="0"/>
                <a:solidFill>
                  <a:srgbClr val="2C208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TỔ </a:t>
            </a:r>
            <a:r>
              <a:rPr lang="en-US" sz="2400" b="1" dirty="0" smtClean="0">
                <a:ln w="0"/>
                <a:solidFill>
                  <a:srgbClr val="2C208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THỂ DỤC</a:t>
            </a:r>
            <a:endParaRPr lang="en-US" sz="2400" b="1" dirty="0">
              <a:ln w="0"/>
              <a:solidFill>
                <a:srgbClr val="2C208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 xmlns:a16="http://schemas.microsoft.com/office/drawing/2014/main" id="{E506443D-CDCE-4DCF-A4F3-ADEF9F1312C7}"/>
              </a:ext>
            </a:extLst>
          </p:cNvPr>
          <p:cNvSpPr>
            <a:spLocks noChangeArrowheads="1"/>
          </p:cNvSpPr>
          <p:nvPr/>
        </p:nvSpPr>
        <p:spPr bwMode="auto">
          <a:xfrm>
            <a:off x="1" y="-3156940"/>
            <a:ext cx="12192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4.</a:t>
            </a:r>
            <a:r>
              <a:rPr kumimoji="0" lang="en-US"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ĐỘNG TÁC LƯỜN</a:t>
            </a:r>
            <a:endParaRPr kumimoji="0" lang="vi-VN" altLang="vi-V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1: Kiễng hai bàn chân, hai tay cầm cờ chống vào hông,cờ hướng ra trước  (hít vào)</a:t>
            </a:r>
            <a:b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2: Khuỵu gối kiễng hai bàn chân hai tay đưa ra trước song song cao ngang vai ,lưng thẳng lòng bàn tay hướng vào nhau,cờ hướng trước,mắt nhìn theo cờ(thở ra)</a:t>
            </a:r>
            <a:b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3:Đứng thẳng người lên,hai tay dang ngang,bàn tay ngửa,hai cờ hướng sang hai bên,mặt quay sang trái mắt nhìn theo cờ (hít vào)</a:t>
            </a:r>
            <a:b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4: Về TTCB (thở ra)</a:t>
            </a:r>
            <a:b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5,6,7,8 giống như nhịp 1,2,3,4  nhịp 7 mắt nhìn sang phải</a:t>
            </a:r>
            <a:endParaRPr kumimoji="0" lang="vi-VN" altLang="vi-VN"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1800" b="0" i="0" u="none" strike="noStrike" cap="none" normalizeH="0" baseline="0" dirty="0">
              <a:ln>
                <a:noFill/>
              </a:ln>
              <a:solidFill>
                <a:schemeClr val="tx1"/>
              </a:solidFill>
              <a:effectLst/>
              <a:latin typeface="Arial" panose="020B0604020202020204" pitchFamily="34" charset="0"/>
            </a:endParaRPr>
          </a:p>
        </p:txBody>
      </p:sp>
      <p:pic>
        <p:nvPicPr>
          <p:cNvPr id="8193" name="Picture 1">
            <a:extLst>
              <a:ext uri="{FF2B5EF4-FFF2-40B4-BE49-F238E27FC236}">
                <a16:creationId xmlns="" xmlns:a16="http://schemas.microsoft.com/office/drawing/2014/main" id="{06931F6C-1C70-4475-8ACB-95D23D67C6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429001"/>
            <a:ext cx="12192000" cy="322359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 xmlns:a16="http://schemas.microsoft.com/office/drawing/2014/main" id="{65239C0D-CBB3-45D2-AD5D-0AA1854D15EA}"/>
              </a:ext>
            </a:extLst>
          </p:cNvPr>
          <p:cNvSpPr>
            <a:spLocks noChangeArrowheads="1"/>
          </p:cNvSpPr>
          <p:nvPr/>
        </p:nvSpPr>
        <p:spPr bwMode="auto">
          <a:xfrm>
            <a:off x="0" y="302895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Tree>
    <p:extLst>
      <p:ext uri="{BB962C8B-B14F-4D97-AF65-F5344CB8AC3E}">
        <p14:creationId xmlns:p14="http://schemas.microsoft.com/office/powerpoint/2010/main" val="18257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fade">
                                      <p:cBhvr>
                                        <p:cTn id="7" dur="500"/>
                                        <p:tgtEl>
                                          <p:spTgt spid="2">
                                            <p:txEl>
                                              <p:pRg st="10" end="1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
                                            <p:txEl>
                                              <p:pRg st="11" end="11"/>
                                            </p:txEl>
                                          </p:spTgt>
                                        </p:tgtEl>
                                        <p:attrNameLst>
                                          <p:attrName>style.visibility</p:attrName>
                                        </p:attrNameLst>
                                      </p:cBhvr>
                                      <p:to>
                                        <p:strVal val="visible"/>
                                      </p:to>
                                    </p:set>
                                    <p:animEffect transition="in" filter="circle(in)">
                                      <p:cBhvr>
                                        <p:cTn id="10" dur="2000"/>
                                        <p:tgtEl>
                                          <p:spTgt spid="2">
                                            <p:txEl>
                                              <p:pRg st="11" end="1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12" end="12"/>
                                            </p:txEl>
                                          </p:spTgt>
                                        </p:tgtEl>
                                        <p:attrNameLst>
                                          <p:attrName>style.visibility</p:attrName>
                                        </p:attrNameLst>
                                      </p:cBhvr>
                                      <p:to>
                                        <p:strVal val="visible"/>
                                      </p:to>
                                    </p:set>
                                    <p:animEffect transition="in" filter="wipe(down)">
                                      <p:cBhvr>
                                        <p:cTn id="13"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08F71BB-60BB-4AE9-9F6F-3C8E69178A84}"/>
              </a:ext>
            </a:extLst>
          </p:cNvPr>
          <p:cNvSpPr txBox="1"/>
          <p:nvPr/>
        </p:nvSpPr>
        <p:spPr>
          <a:xfrm>
            <a:off x="490330" y="1862653"/>
            <a:ext cx="11698495" cy="2031325"/>
          </a:xfrm>
          <a:prstGeom prst="rect">
            <a:avLst/>
          </a:prstGeom>
          <a:noFill/>
        </p:spPr>
        <p:txBody>
          <a:bodyPr wrap="square">
            <a:spAutoFit/>
          </a:bodyPr>
          <a:lstStyle/>
          <a:p>
            <a:pPr>
              <a:spcAft>
                <a:spcPts val="750"/>
              </a:spcAft>
            </a:pPr>
            <a:r>
              <a:rPr lang="vi-VN" sz="1800" b="1" dirty="0">
                <a:solidFill>
                  <a:srgbClr val="333333"/>
                </a:solidFill>
                <a:effectLst/>
                <a:latin typeface="Times New Roman" panose="02020603050405020304" pitchFamily="18" charset="0"/>
                <a:ea typeface="Times New Roman" panose="02020603050405020304" pitchFamily="18" charset="0"/>
              </a:rPr>
              <a:t>5</a:t>
            </a:r>
            <a:r>
              <a:rPr lang="vi-VN" b="1" dirty="0">
                <a:solidFill>
                  <a:srgbClr val="333333"/>
                </a:solidFill>
                <a:effectLst/>
                <a:latin typeface="Times New Roman" panose="02020603050405020304" pitchFamily="18" charset="0"/>
                <a:ea typeface="Times New Roman" panose="02020603050405020304" pitchFamily="18" charset="0"/>
              </a:rPr>
              <a:t>. ĐỘNG TÁC BỤNG</a:t>
            </a:r>
            <a:br>
              <a:rPr lang="vi-VN" b="1" dirty="0">
                <a:solidFill>
                  <a:srgbClr val="333333"/>
                </a:solidFill>
                <a:effectLst/>
                <a:latin typeface="Times New Roman" panose="02020603050405020304" pitchFamily="18" charset="0"/>
                <a:ea typeface="Times New Roman" panose="02020603050405020304" pitchFamily="18" charset="0"/>
              </a:rPr>
            </a:br>
            <a:r>
              <a:rPr lang="vi-VN" dirty="0">
                <a:solidFill>
                  <a:srgbClr val="333333"/>
                </a:solidFill>
                <a:effectLst/>
                <a:latin typeface="Times New Roman" panose="02020603050405020304" pitchFamily="18" charset="0"/>
                <a:ea typeface="Times New Roman" panose="02020603050405020304" pitchFamily="18" charset="0"/>
              </a:rPr>
              <a:t>- Nhịp 1: Bước chân trái sang ngang rộng bằng vai, đưa hai tay va cờ ra trước –lên cao song song,lòng bàn tay hướng vào nhau,cờ hướng lên cao,mặt ngửa (hít vào)</a:t>
            </a:r>
            <a:br>
              <a:rPr lang="vi-VN" dirty="0">
                <a:solidFill>
                  <a:srgbClr val="333333"/>
                </a:solidFill>
                <a:effectLst/>
                <a:latin typeface="Times New Roman" panose="02020603050405020304" pitchFamily="18" charset="0"/>
                <a:ea typeface="Times New Roman" panose="02020603050405020304" pitchFamily="18" charset="0"/>
              </a:rPr>
            </a:br>
            <a:r>
              <a:rPr lang="vi-VN" dirty="0">
                <a:solidFill>
                  <a:srgbClr val="333333"/>
                </a:solidFill>
                <a:effectLst/>
                <a:latin typeface="Times New Roman" panose="02020603050405020304" pitchFamily="18" charset="0"/>
                <a:ea typeface="Times New Roman" panose="02020603050405020304" pitchFamily="18" charset="0"/>
              </a:rPr>
              <a:t>- Nhịp 2: Gập thân,2 tay chạm 2 bàn chân,cờ hướng về trước,2 chân thẳng mắt nhìn theo cờ (thở ra)</a:t>
            </a:r>
            <a:br>
              <a:rPr lang="vi-VN" dirty="0">
                <a:solidFill>
                  <a:srgbClr val="333333"/>
                </a:solidFill>
                <a:effectLst/>
                <a:latin typeface="Times New Roman" panose="02020603050405020304" pitchFamily="18" charset="0"/>
                <a:ea typeface="Times New Roman" panose="02020603050405020304" pitchFamily="18" charset="0"/>
              </a:rPr>
            </a:br>
            <a:r>
              <a:rPr lang="vi-VN" dirty="0">
                <a:solidFill>
                  <a:srgbClr val="333333"/>
                </a:solidFill>
                <a:effectLst/>
                <a:latin typeface="Times New Roman" panose="02020603050405020304" pitchFamily="18" charset="0"/>
                <a:ea typeface="Times New Roman" panose="02020603050405020304" pitchFamily="18" charset="0"/>
              </a:rPr>
              <a:t>- Nhịp 3:Nâng  thân 2 tay dang ngang,bàn tay sấp,cờ hướng sang 2 bên,mắt nhìn theo cờ bên trái (hít sâu vào bằng mũi)</a:t>
            </a:r>
            <a:br>
              <a:rPr lang="vi-VN" dirty="0">
                <a:solidFill>
                  <a:srgbClr val="333333"/>
                </a:solidFill>
                <a:effectLst/>
                <a:latin typeface="Times New Roman" panose="02020603050405020304" pitchFamily="18" charset="0"/>
                <a:ea typeface="Times New Roman" panose="02020603050405020304" pitchFamily="18" charset="0"/>
              </a:rPr>
            </a:br>
            <a:r>
              <a:rPr lang="vi-VN" dirty="0">
                <a:solidFill>
                  <a:srgbClr val="333333"/>
                </a:solidFill>
                <a:effectLst/>
                <a:latin typeface="Times New Roman" panose="02020603050405020304" pitchFamily="18" charset="0"/>
                <a:ea typeface="Times New Roman" panose="02020603050405020304" pitchFamily="18" charset="0"/>
              </a:rPr>
              <a:t>- </a:t>
            </a:r>
            <a:r>
              <a:rPr lang="en-US" dirty="0">
                <a:solidFill>
                  <a:srgbClr val="333333"/>
                </a:solidFill>
                <a:effectLst/>
                <a:latin typeface="Times New Roman" panose="02020603050405020304" pitchFamily="18" charset="0"/>
                <a:ea typeface="Times New Roman" panose="02020603050405020304" pitchFamily="18" charset="0"/>
              </a:rPr>
              <a:t>n</a:t>
            </a:r>
            <a:r>
              <a:rPr lang="vi-VN" dirty="0">
                <a:solidFill>
                  <a:srgbClr val="333333"/>
                </a:solidFill>
                <a:effectLst/>
                <a:latin typeface="Times New Roman" panose="02020603050405020304" pitchFamily="18" charset="0"/>
                <a:ea typeface="Times New Roman" panose="02020603050405020304" pitchFamily="18" charset="0"/>
              </a:rPr>
              <a:t>hịp 4: Về TTCB (thở ra)</a:t>
            </a:r>
            <a:br>
              <a:rPr lang="vi-VN" dirty="0">
                <a:solidFill>
                  <a:srgbClr val="333333"/>
                </a:solidFill>
                <a:effectLst/>
                <a:latin typeface="Times New Roman" panose="02020603050405020304" pitchFamily="18" charset="0"/>
                <a:ea typeface="Times New Roman" panose="02020603050405020304" pitchFamily="18" charset="0"/>
              </a:rPr>
            </a:br>
            <a:r>
              <a:rPr lang="vi-VN" dirty="0">
                <a:solidFill>
                  <a:srgbClr val="333333"/>
                </a:solidFill>
                <a:effectLst/>
                <a:latin typeface="Times New Roman" panose="02020603050405020304" pitchFamily="18" charset="0"/>
                <a:ea typeface="Times New Roman" panose="02020603050405020304" pitchFamily="18" charset="0"/>
              </a:rPr>
              <a:t>- Nhịp 5,6,7,8 giống như nhịp 1,2,3,4 (đổi chân) nhịp 7 mắt nhìn cờ bên  phải</a:t>
            </a:r>
            <a:endParaRPr lang="vi-VN" dirty="0">
              <a:effectLst/>
              <a:latin typeface="Times New Roman" panose="02020603050405020304" pitchFamily="18" charset="0"/>
              <a:ea typeface="Calibri" panose="020F0502020204030204" pitchFamily="34" charset="0"/>
            </a:endParaRPr>
          </a:p>
        </p:txBody>
      </p:sp>
      <p:pic>
        <p:nvPicPr>
          <p:cNvPr id="1026" name="Picture 2">
            <a:extLst>
              <a:ext uri="{FF2B5EF4-FFF2-40B4-BE49-F238E27FC236}">
                <a16:creationId xmlns="" xmlns:a16="http://schemas.microsoft.com/office/drawing/2014/main" id="{C459A7D6-B08C-48E1-9EDE-B7D341E1CE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3893979"/>
            <a:ext cx="12185649" cy="2587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159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459501D-F7E6-4EFA-AA42-174BE4105FC9}"/>
              </a:ext>
            </a:extLst>
          </p:cNvPr>
          <p:cNvSpPr txBox="1"/>
          <p:nvPr/>
        </p:nvSpPr>
        <p:spPr>
          <a:xfrm>
            <a:off x="424069" y="0"/>
            <a:ext cx="10800521" cy="2410916"/>
          </a:xfrm>
          <a:prstGeom prst="rect">
            <a:avLst/>
          </a:prstGeom>
          <a:noFill/>
        </p:spPr>
        <p:txBody>
          <a:bodyPr wrap="square">
            <a:spAutoFit/>
          </a:bodyPr>
          <a:lstStyle/>
          <a:p>
            <a:pPr>
              <a:spcAft>
                <a:spcPts val="750"/>
              </a:spcAft>
            </a:pPr>
            <a:r>
              <a:rPr lang="vi-VN" sz="1800" b="1" dirty="0">
                <a:solidFill>
                  <a:srgbClr val="333333"/>
                </a:solidFill>
                <a:effectLst/>
                <a:latin typeface="Times New Roman" panose="02020603050405020304" pitchFamily="18" charset="0"/>
                <a:ea typeface="Times New Roman" panose="02020603050405020304" pitchFamily="18" charset="0"/>
              </a:rPr>
              <a:t>6. ĐỘNG TÁC PHỐI HỢP</a:t>
            </a:r>
            <a:br>
              <a:rPr lang="vi-VN" sz="1800" b="1"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1: Bước chân trái ra trước chếch 45</a:t>
            </a:r>
            <a:r>
              <a:rPr lang="vi-VN" sz="1800" baseline="30000" dirty="0">
                <a:solidFill>
                  <a:srgbClr val="333333"/>
                </a:solidFill>
                <a:effectLst/>
                <a:latin typeface="Times New Roman" panose="02020603050405020304" pitchFamily="18" charset="0"/>
                <a:ea typeface="Times New Roman" panose="02020603050405020304" pitchFamily="18" charset="0"/>
              </a:rPr>
              <a:t>0</a:t>
            </a:r>
            <a:r>
              <a:rPr lang="vi-VN" sz="1800" dirty="0">
                <a:solidFill>
                  <a:srgbClr val="333333"/>
                </a:solidFill>
                <a:effectLst/>
                <a:latin typeface="Times New Roman" panose="02020603050405020304" pitchFamily="18" charset="0"/>
                <a:ea typeface="Times New Roman" panose="02020603050405020304" pitchFamily="18" charset="0"/>
              </a:rPr>
              <a:t>, khuỵu gối,chân sau thẳng,tay trái đưa ra trước chếch lên cao,tay phải đưa ra sau chếch xuống dưới.Trọng tâm dồn vào chân trước,cờ hướng theo chiều của 2 tay,thân trên hơi ngã về trước,mắt nhìn theo cờ tay trái(hít vào)</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2: Đưa chân trái về với chân phải đồng thời gập than,tay hướng vào chân,2 chân thẳng(thở ra)</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3:Đứng thẳng người lên ,vặn mình sang trái 90</a:t>
            </a:r>
            <a:r>
              <a:rPr lang="vi-VN" sz="1800" baseline="30000" dirty="0">
                <a:solidFill>
                  <a:srgbClr val="333333"/>
                </a:solidFill>
                <a:effectLst/>
                <a:latin typeface="Times New Roman" panose="02020603050405020304" pitchFamily="18" charset="0"/>
                <a:ea typeface="Times New Roman" panose="02020603050405020304" pitchFamily="18" charset="0"/>
              </a:rPr>
              <a:t>0</a:t>
            </a:r>
            <a:r>
              <a:rPr lang="vi-VN" sz="1800" dirty="0">
                <a:solidFill>
                  <a:srgbClr val="333333"/>
                </a:solidFill>
                <a:effectLst/>
                <a:latin typeface="Times New Roman" panose="02020603050405020304" pitchFamily="18" charset="0"/>
                <a:ea typeface="Times New Roman" panose="02020603050405020304" pitchFamily="18" charset="0"/>
              </a:rPr>
              <a:t> 2 tay dang ngang,tay ngửa,mắt nhìn theo cờ tay trái (hít vào)</a:t>
            </a:r>
            <a:endParaRPr lang="vi-VN" sz="1800" dirty="0">
              <a:effectLst/>
              <a:latin typeface="Times New Roman" panose="02020603050405020304" pitchFamily="18" charset="0"/>
              <a:ea typeface="Calibri" panose="020F0502020204030204" pitchFamily="34" charset="0"/>
            </a:endParaRPr>
          </a:p>
          <a:p>
            <a:pPr>
              <a:spcAft>
                <a:spcPts val="750"/>
              </a:spcAft>
            </a:pPr>
            <a:r>
              <a:rPr lang="vi-VN" sz="1800" dirty="0">
                <a:solidFill>
                  <a:srgbClr val="333333"/>
                </a:solidFill>
                <a:effectLst/>
                <a:latin typeface="Times New Roman" panose="02020603050405020304" pitchFamily="18" charset="0"/>
                <a:ea typeface="Times New Roman" panose="02020603050405020304" pitchFamily="18" charset="0"/>
              </a:rPr>
              <a:t>- Nhịp 4: Về TTCB (thở ra)</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5,6,7,8 giống như nhịp 1,2,3,4 (đổi chân) nhịp 7 vặn mình sang  phải</a:t>
            </a:r>
            <a:endParaRPr lang="vi-VN" sz="1800" dirty="0">
              <a:effectLst/>
              <a:latin typeface="Times New Roman" panose="02020603050405020304" pitchFamily="18" charset="0"/>
              <a:ea typeface="Calibri" panose="020F0502020204030204" pitchFamily="34" charset="0"/>
            </a:endParaRPr>
          </a:p>
        </p:txBody>
      </p:sp>
      <p:pic>
        <p:nvPicPr>
          <p:cNvPr id="2050" name="Picture 2">
            <a:extLst>
              <a:ext uri="{FF2B5EF4-FFF2-40B4-BE49-F238E27FC236}">
                <a16:creationId xmlns="" xmlns:a16="http://schemas.microsoft.com/office/drawing/2014/main" id="{3294B1BA-C608-4D87-8643-1B4600CCD7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 y="2703442"/>
            <a:ext cx="12187237" cy="4154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195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 xmlns:a16="http://schemas.microsoft.com/office/drawing/2014/main" id="{34631B27-7901-4C5D-8B5C-D90AEF011328}"/>
              </a:ext>
            </a:extLst>
          </p:cNvPr>
          <p:cNvSpPr>
            <a:spLocks noChangeArrowheads="1"/>
          </p:cNvSpPr>
          <p:nvPr/>
        </p:nvSpPr>
        <p:spPr bwMode="auto">
          <a:xfrm>
            <a:off x="0" y="-2372109"/>
            <a:ext cx="10866783"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14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7</a:t>
            </a:r>
            <a:r>
              <a:rPr kumimoji="0" lang="vi-VN"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ĐỘNG TÁC THĂNG BẰNG</a:t>
            </a:r>
            <a:br>
              <a:rPr kumimoji="0" lang="vi-VN"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1: Đưa chân trái ra sau mũi chân chạm đất ,đồng thời đưa 2 tay ra trước lên cao song song,lòng bàn tay hướng vào nhau,cờ hướng lên cao ,trọng tâm dồn vào chân phải (hít vào)</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2: Nâng chân trái lên cao ở phía sau đồng thời ngã than trên về trước ,ưỡn ngực 2 tay đưa ra trước ,dang ngang tay sấp ,cờ hướng sang 2 bên mặt hướng về trước và giữ thăng bằng(thở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3:Về nhịp 1 (hít vào)</a:t>
            </a:r>
            <a:endParaRPr kumimoji="0" lang="vi-VN" altLang="vi-VN"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4: Về TTCB (thở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5,6,7,8 giống như nhịp 1,2,3,4 (đổi chân)</a:t>
            </a:r>
            <a:endParaRPr kumimoji="0" lang="vi-VN" altLang="vi-VN"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1800" b="0" i="0" u="none" strike="noStrike" cap="none" normalizeH="0" baseline="0" dirty="0">
              <a:ln>
                <a:noFill/>
              </a:ln>
              <a:solidFill>
                <a:schemeClr val="tx1"/>
              </a:solidFill>
              <a:effectLst/>
              <a:latin typeface="Arial" panose="020B0604020202020204" pitchFamily="34" charset="0"/>
            </a:endParaRPr>
          </a:p>
        </p:txBody>
      </p:sp>
      <p:pic>
        <p:nvPicPr>
          <p:cNvPr id="3073" name="Picture 1">
            <a:extLst>
              <a:ext uri="{FF2B5EF4-FFF2-40B4-BE49-F238E27FC236}">
                <a16:creationId xmlns="" xmlns:a16="http://schemas.microsoft.com/office/drawing/2014/main" id="{647E9E77-4006-4788-9A71-0AABAB0D8D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69704"/>
            <a:ext cx="12192000" cy="365759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 xmlns:a16="http://schemas.microsoft.com/office/drawing/2014/main" id="{2FE65516-0983-4A1A-A809-595BB51DF222}"/>
              </a:ext>
            </a:extLst>
          </p:cNvPr>
          <p:cNvSpPr>
            <a:spLocks noChangeArrowheads="1"/>
          </p:cNvSpPr>
          <p:nvPr/>
        </p:nvSpPr>
        <p:spPr bwMode="auto">
          <a:xfrm>
            <a:off x="0" y="31337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Tree>
    <p:extLst>
      <p:ext uri="{BB962C8B-B14F-4D97-AF65-F5344CB8AC3E}">
        <p14:creationId xmlns:p14="http://schemas.microsoft.com/office/powerpoint/2010/main" val="2576796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1" end="11"/>
                                            </p:txEl>
                                          </p:spTgt>
                                        </p:tgtEl>
                                        <p:attrNameLst>
                                          <p:attrName>style.visibility</p:attrName>
                                        </p:attrNameLst>
                                      </p:cBhvr>
                                      <p:to>
                                        <p:strVal val="visible"/>
                                      </p:to>
                                    </p:set>
                                    <p:anim calcmode="lin" valueType="num">
                                      <p:cBhvr additive="base">
                                        <p:cTn id="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 xmlns:a16="http://schemas.microsoft.com/office/drawing/2014/main" id="{778973F9-7DC9-49C1-9145-C4E5238CC30F}"/>
              </a:ext>
            </a:extLst>
          </p:cNvPr>
          <p:cNvSpPr>
            <a:spLocks noChangeArrowheads="1"/>
          </p:cNvSpPr>
          <p:nvPr/>
        </p:nvSpPr>
        <p:spPr bwMode="auto">
          <a:xfrm>
            <a:off x="0" y="-2172055"/>
            <a:ext cx="12191999"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8. </a:t>
            </a:r>
            <a:r>
              <a:rPr kumimoji="0" lang="vi-VN"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ĐỘNG TÁC NHẢY</a:t>
            </a: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1: Bật nhảy người lên sau đó rơi xuống ở tư thế 2 chân dang rộng bằng vai,tay trái đưa cờ sang ngang ,tay sấp (hít vào)</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2: Bật nhảy người lên về tư thế đứng thẳng ,tay phải đưa cờ sang ngang thành tư thế 2 tay dang ngang ,bàn tay sấp ,cờ hướng sang 2 bên (thở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3: Bật nhảy  như nhịp 1 ,đưa 2 tay ra trước song song cao ngang vai ,lòng bàn tay hướng vào nhau (hít vào)</a:t>
            </a:r>
            <a:endParaRPr kumimoji="0" lang="vi-VN" altLang="vi-VN"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4: Về TTCB (thở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5,6,7,8 giống như nhịp 1,2,3,4 nhưng nhịp 5 đưa tay phải sang ngang ,nhịp 6 tay trái đưa cờ sang ngang</a:t>
            </a:r>
            <a:endParaRPr kumimoji="0" lang="vi-VN" altLang="vi-VN" sz="2000" b="0" i="0" u="none" strike="noStrike" cap="none" normalizeH="0" baseline="0" dirty="0">
              <a:ln>
                <a:noFill/>
              </a:ln>
              <a:solidFill>
                <a:schemeClr val="tx1"/>
              </a:solidFill>
              <a:effectLst/>
              <a:latin typeface="Arial" panose="020B0604020202020204" pitchFamily="34" charset="0"/>
            </a:endParaRPr>
          </a:p>
        </p:txBody>
      </p:sp>
      <p:pic>
        <p:nvPicPr>
          <p:cNvPr id="4097" name="Picture 1">
            <a:extLst>
              <a:ext uri="{FF2B5EF4-FFF2-40B4-BE49-F238E27FC236}">
                <a16:creationId xmlns="" xmlns:a16="http://schemas.microsoft.com/office/drawing/2014/main" id="{871BFFDE-B998-4AD8-8AC6-F69879E76F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260035"/>
            <a:ext cx="12192000" cy="3498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00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fade">
                                      <p:cBhvr>
                                        <p:cTn id="7" dur="1000"/>
                                        <p:tgtEl>
                                          <p:spTgt spid="2">
                                            <p:txEl>
                                              <p:pRg st="10" end="10"/>
                                            </p:txEl>
                                          </p:spTgt>
                                        </p:tgtEl>
                                      </p:cBhvr>
                                    </p:animEffect>
                                    <p:anim calcmode="lin" valueType="num">
                                      <p:cBhvr>
                                        <p:cTn id="8"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 xmlns:a16="http://schemas.microsoft.com/office/drawing/2014/main" id="{6B1DE81C-2FAA-4435-B282-F25928F3D29F}"/>
              </a:ext>
            </a:extLst>
          </p:cNvPr>
          <p:cNvSpPr>
            <a:spLocks noChangeArrowheads="1"/>
          </p:cNvSpPr>
          <p:nvPr/>
        </p:nvSpPr>
        <p:spPr bwMode="auto">
          <a:xfrm>
            <a:off x="119270" y="-828064"/>
            <a:ext cx="11940208"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9</a:t>
            </a:r>
            <a:r>
              <a:rPr kumimoji="0" lang="vi-VN"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HỌC </a:t>
            </a:r>
            <a:r>
              <a:rPr kumimoji="0" lang="vi-VN" altLang="vi-VN" sz="2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ĐỘNG TÁC ĐIỀU HÒA</a:t>
            </a:r>
            <a:r>
              <a:rPr kumimoji="0" lang="vi-VN"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kumimoji="0" lang="vi-VN"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1: Nâng gối chân trái lên cao 1 cách nhẹ nhàng,đồng thời 2 tay đưa cờ ra trước và rung lắc cổ tay (hít vào)</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2: Về TTCB (thở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3: Nâng gối chân phải lên cao 1 cách nhẹ nhàng,đồng thời 2 tay đưa cờ sang ngang và rung lắc cổ tay (hít vào)</a:t>
            </a:r>
            <a:endParaRPr kumimoji="0" lang="vi-VN" altLang="vi-VN"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4: Về TTCB (thở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5,6,7,8 giống như nhịp 1,2,3,4</a:t>
            </a:r>
            <a:endParaRPr kumimoji="0" lang="vi-VN" altLang="vi-VN" sz="2000" b="0" i="0" u="none" strike="noStrike" cap="none" normalizeH="0" baseline="0" dirty="0">
              <a:ln>
                <a:noFill/>
              </a:ln>
              <a:solidFill>
                <a:schemeClr val="tx1"/>
              </a:solidFill>
              <a:effectLst/>
              <a:latin typeface="Arial" panose="020B0604020202020204" pitchFamily="34" charset="0"/>
            </a:endParaRPr>
          </a:p>
        </p:txBody>
      </p:sp>
      <p:pic>
        <p:nvPicPr>
          <p:cNvPr id="6145" name="Picture 1">
            <a:extLst>
              <a:ext uri="{FF2B5EF4-FFF2-40B4-BE49-F238E27FC236}">
                <a16:creationId xmlns="" xmlns:a16="http://schemas.microsoft.com/office/drawing/2014/main" id="{974F5963-0506-4050-8D7C-F000ADC5F3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150" y="2782957"/>
            <a:ext cx="12094627" cy="4532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341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1000"/>
                                        <p:tgtEl>
                                          <p:spTgt spid="2">
                                            <p:txEl>
                                              <p:pRg st="5" end="5"/>
                                            </p:txEl>
                                          </p:spTgt>
                                        </p:tgtEl>
                                      </p:cBhvr>
                                    </p:animEffect>
                                    <p:anim calcmode="lin" valueType="num">
                                      <p:cBhvr>
                                        <p:cTn id="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6518" y="1236372"/>
            <a:ext cx="10251583" cy="3108543"/>
          </a:xfrm>
          <a:prstGeom prst="rect">
            <a:avLst/>
          </a:prstGeom>
        </p:spPr>
        <p:txBody>
          <a:bodyPr wrap="square">
            <a:spAutoFit/>
          </a:bodyPr>
          <a:lstStyle/>
          <a:p>
            <a:pPr>
              <a:spcBef>
                <a:spcPct val="0"/>
              </a:spcBef>
              <a:buFontTx/>
              <a:buNone/>
              <a:defRPr/>
            </a:pPr>
            <a:r>
              <a:rPr lang="en-US" sz="2400">
                <a:solidFill>
                  <a:srgbClr val="FF0000"/>
                </a:solidFill>
                <a:latin typeface="Times New Roman" panose="02020603050405020304" pitchFamily="18" charset="0"/>
              </a:rPr>
              <a:t> </a:t>
            </a:r>
            <a:r>
              <a:rPr lang="en-US" sz="2800">
                <a:solidFill>
                  <a:srgbClr val="FF0000"/>
                </a:solidFill>
                <a:latin typeface="Times New Roman" panose="02020603050405020304" pitchFamily="18" charset="0"/>
              </a:rPr>
              <a:t>KẾT THÚC</a:t>
            </a:r>
          </a:p>
          <a:p>
            <a:pPr marL="285750" indent="-285750">
              <a:spcBef>
                <a:spcPct val="0"/>
              </a:spcBef>
              <a:buFontTx/>
              <a:buChar char="-"/>
              <a:defRPr/>
            </a:pPr>
            <a:r>
              <a:rPr lang="en-US" sz="2800">
                <a:solidFill>
                  <a:schemeClr val="accent6">
                    <a:lumMod val="50000"/>
                  </a:schemeClr>
                </a:solidFill>
                <a:latin typeface="Times New Roman" panose="02020603050405020304" pitchFamily="18" charset="0"/>
              </a:rPr>
              <a:t>Yêu cầu các em ở nhà tích cực tập luyện</a:t>
            </a:r>
          </a:p>
          <a:p>
            <a:pPr marL="285750" indent="-285750">
              <a:spcBef>
                <a:spcPct val="0"/>
              </a:spcBef>
              <a:buFontTx/>
              <a:buChar char="-"/>
              <a:defRPr/>
            </a:pPr>
            <a:r>
              <a:rPr lang="en-US" sz="2800">
                <a:solidFill>
                  <a:schemeClr val="accent6">
                    <a:lumMod val="50000"/>
                  </a:schemeClr>
                </a:solidFill>
                <a:latin typeface="Times New Roman" panose="02020603050405020304" pitchFamily="18" charset="0"/>
              </a:rPr>
              <a:t>Sau khi tập luyện xong các em thả lỏng tích cực bằng một số động tác như sau:</a:t>
            </a:r>
          </a:p>
          <a:p>
            <a:pPr>
              <a:spcBef>
                <a:spcPct val="0"/>
              </a:spcBef>
              <a:buFont typeface="Arial" panose="020B0604020202020204" pitchFamily="34" charset="0"/>
              <a:buNone/>
              <a:defRPr/>
            </a:pPr>
            <a:r>
              <a:rPr lang="en-US" sz="2800">
                <a:solidFill>
                  <a:schemeClr val="accent6">
                    <a:lumMod val="50000"/>
                  </a:schemeClr>
                </a:solidFill>
                <a:latin typeface="Times New Roman" panose="02020603050405020304" pitchFamily="18" charset="0"/>
              </a:rPr>
              <a:t>+   Gập người thả lỏng tay kết hợp hít thở</a:t>
            </a:r>
          </a:p>
          <a:p>
            <a:pPr>
              <a:spcBef>
                <a:spcPct val="0"/>
              </a:spcBef>
              <a:buFont typeface="Arial" panose="020B0604020202020204" pitchFamily="34" charset="0"/>
              <a:buNone/>
              <a:defRPr/>
            </a:pPr>
            <a:r>
              <a:rPr lang="en-US" sz="2800">
                <a:solidFill>
                  <a:schemeClr val="accent6">
                    <a:lumMod val="50000"/>
                  </a:schemeClr>
                </a:solidFill>
                <a:latin typeface="Times New Roman" panose="02020603050405020304" pitchFamily="18" charset="0"/>
              </a:rPr>
              <a:t>+    Dũ chân thả lỏng</a:t>
            </a:r>
          </a:p>
          <a:p>
            <a:pPr>
              <a:spcBef>
                <a:spcPct val="0"/>
              </a:spcBef>
              <a:buFontTx/>
              <a:buNone/>
              <a:defRPr/>
            </a:pPr>
            <a:endParaRPr lang="en-US" sz="2800"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3098867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92"/>
        <p:cNvGrpSpPr/>
        <p:nvPr/>
      </p:nvGrpSpPr>
      <p:grpSpPr>
        <a:xfrm>
          <a:off x="0" y="0"/>
          <a:ext cx="0" cy="0"/>
          <a:chOff x="0" y="0"/>
          <a:chExt cx="0" cy="0"/>
        </a:xfrm>
      </p:grpSpPr>
      <p:sp>
        <p:nvSpPr>
          <p:cNvPr id="595" name="Google Shape;595;p38"/>
          <p:cNvSpPr txBox="1">
            <a:spLocks noGrp="1"/>
          </p:cNvSpPr>
          <p:nvPr>
            <p:ph type="sldNum" idx="12"/>
          </p:nvPr>
        </p:nvSpPr>
        <p:spPr>
          <a:prstGeom prst="rect">
            <a:avLst/>
          </a:prstGeom>
        </p:spPr>
        <p:txBody>
          <a:bodyPr spcFirstLastPara="1" vert="horz" wrap="square" lIns="121900" tIns="121900" rIns="121900" bIns="121900" rtlCol="0" anchor="ctr" anchorCtr="0">
            <a:noAutofit/>
          </a:bodyPr>
          <a:lstStyle/>
          <a:p>
            <a:fld id="{00000000-1234-1234-1234-123412341234}" type="slidenum">
              <a:rPr lang="en"/>
              <a:pPr/>
              <a:t>17</a:t>
            </a:fld>
            <a:endParaRPr/>
          </a:p>
        </p:txBody>
      </p:sp>
      <p:sp>
        <p:nvSpPr>
          <p:cNvPr id="594" name="Google Shape;594;p38"/>
          <p:cNvSpPr txBox="1">
            <a:spLocks noGrp="1"/>
          </p:cNvSpPr>
          <p:nvPr>
            <p:ph type="body" idx="4294967295"/>
          </p:nvPr>
        </p:nvSpPr>
        <p:spPr>
          <a:xfrm>
            <a:off x="582779" y="3157768"/>
            <a:ext cx="10972800" cy="2231813"/>
          </a:xfrm>
          <a:prstGeom prst="rect">
            <a:avLst/>
          </a:prstGeom>
        </p:spPr>
        <p:txBody>
          <a:bodyPr spcFirstLastPara="1" vert="horz" wrap="square" lIns="121900" tIns="121900" rIns="121900" bIns="121900" rtlCol="0" anchor="t" anchorCtr="0">
            <a:noAutofit/>
          </a:bodyPr>
          <a:lstStyle/>
          <a:p>
            <a:pPr marL="0" indent="0" algn="ctr">
              <a:spcBef>
                <a:spcPts val="800"/>
              </a:spcBef>
              <a:buNone/>
            </a:pPr>
            <a:r>
              <a:rPr lang="en-US" sz="5333" dirty="0" err="1">
                <a:solidFill>
                  <a:schemeClr val="bg1"/>
                </a:solidFill>
              </a:rPr>
              <a:t>Chúc</a:t>
            </a:r>
            <a:r>
              <a:rPr lang="en-US" sz="5333" dirty="0">
                <a:solidFill>
                  <a:schemeClr val="bg1"/>
                </a:solidFill>
              </a:rPr>
              <a:t> </a:t>
            </a:r>
            <a:r>
              <a:rPr lang="en-US" sz="5333" dirty="0" err="1">
                <a:solidFill>
                  <a:schemeClr val="bg1"/>
                </a:solidFill>
              </a:rPr>
              <a:t>các</a:t>
            </a:r>
            <a:r>
              <a:rPr lang="en-US" sz="5333" dirty="0">
                <a:solidFill>
                  <a:schemeClr val="bg1"/>
                </a:solidFill>
              </a:rPr>
              <a:t> </a:t>
            </a:r>
            <a:r>
              <a:rPr lang="en-US" sz="5333" dirty="0" err="1">
                <a:solidFill>
                  <a:schemeClr val="bg1"/>
                </a:solidFill>
              </a:rPr>
              <a:t>em</a:t>
            </a:r>
            <a:r>
              <a:rPr lang="en-US" sz="5333" dirty="0">
                <a:solidFill>
                  <a:schemeClr val="bg1"/>
                </a:solidFill>
              </a:rPr>
              <a:t> </a:t>
            </a:r>
            <a:r>
              <a:rPr lang="en-US" sz="5333" dirty="0" err="1">
                <a:solidFill>
                  <a:schemeClr val="bg1"/>
                </a:solidFill>
              </a:rPr>
              <a:t>học</a:t>
            </a:r>
            <a:r>
              <a:rPr lang="en-US" sz="5333" dirty="0">
                <a:solidFill>
                  <a:schemeClr val="bg1"/>
                </a:solidFill>
              </a:rPr>
              <a:t> </a:t>
            </a:r>
            <a:r>
              <a:rPr lang="en-US" sz="5333" dirty="0" err="1">
                <a:solidFill>
                  <a:schemeClr val="bg1"/>
                </a:solidFill>
              </a:rPr>
              <a:t>tập</a:t>
            </a:r>
            <a:r>
              <a:rPr lang="en-US" sz="5333" dirty="0">
                <a:solidFill>
                  <a:schemeClr val="bg1"/>
                </a:solidFill>
              </a:rPr>
              <a:t> </a:t>
            </a:r>
            <a:r>
              <a:rPr lang="en-US" sz="5333" dirty="0" err="1">
                <a:solidFill>
                  <a:schemeClr val="bg1"/>
                </a:solidFill>
              </a:rPr>
              <a:t>đạt</a:t>
            </a:r>
            <a:r>
              <a:rPr lang="en-US" sz="5333" dirty="0">
                <a:solidFill>
                  <a:schemeClr val="bg1"/>
                </a:solidFill>
              </a:rPr>
              <a:t> </a:t>
            </a:r>
            <a:r>
              <a:rPr lang="en-US" sz="5333" dirty="0" err="1">
                <a:solidFill>
                  <a:schemeClr val="bg1"/>
                </a:solidFill>
              </a:rPr>
              <a:t>hiệu</a:t>
            </a:r>
            <a:r>
              <a:rPr lang="en-US" sz="5333" dirty="0">
                <a:solidFill>
                  <a:schemeClr val="bg1"/>
                </a:solidFill>
              </a:rPr>
              <a:t> </a:t>
            </a:r>
            <a:r>
              <a:rPr lang="en-US" sz="5333" dirty="0" err="1">
                <a:solidFill>
                  <a:schemeClr val="bg1"/>
                </a:solidFill>
              </a:rPr>
              <a:t>quả</a:t>
            </a:r>
            <a:endParaRPr sz="5333" dirty="0">
              <a:solidFill>
                <a:schemeClr val="bg1"/>
              </a:solidFill>
            </a:endParaRPr>
          </a:p>
          <a:p>
            <a:pPr marL="0" indent="0" algn="ctr">
              <a:spcBef>
                <a:spcPts val="1333"/>
              </a:spcBef>
              <a:buClr>
                <a:schemeClr val="dk1"/>
              </a:buClr>
              <a:buSzPts val="1100"/>
              <a:buNone/>
            </a:pPr>
            <a:r>
              <a:rPr lang="en-US" sz="3200" dirty="0" err="1">
                <a:solidFill>
                  <a:schemeClr val="bg1"/>
                </a:solidFill>
              </a:rPr>
              <a:t>Hẹn</a:t>
            </a:r>
            <a:r>
              <a:rPr lang="en-US" sz="3200" dirty="0">
                <a:solidFill>
                  <a:schemeClr val="bg1"/>
                </a:solidFill>
              </a:rPr>
              <a:t> </a:t>
            </a:r>
            <a:r>
              <a:rPr lang="en-US" sz="3200" dirty="0" err="1">
                <a:solidFill>
                  <a:schemeClr val="bg1"/>
                </a:solidFill>
              </a:rPr>
              <a:t>gặp</a:t>
            </a:r>
            <a:r>
              <a:rPr lang="en-US" sz="3200" dirty="0">
                <a:solidFill>
                  <a:schemeClr val="bg1"/>
                </a:solidFill>
              </a:rPr>
              <a:t> </a:t>
            </a:r>
            <a:r>
              <a:rPr lang="en-US" sz="3200" dirty="0" err="1">
                <a:solidFill>
                  <a:schemeClr val="bg1"/>
                </a:solidFill>
              </a:rPr>
              <a:t>lại</a:t>
            </a:r>
            <a:r>
              <a:rPr lang="en-US" sz="3200" dirty="0">
                <a:solidFill>
                  <a:schemeClr val="bg1"/>
                </a:solidFill>
              </a:rPr>
              <a:t> ở </a:t>
            </a:r>
            <a:r>
              <a:rPr lang="en-US" sz="3200" dirty="0" err="1">
                <a:solidFill>
                  <a:schemeClr val="bg1"/>
                </a:solidFill>
              </a:rPr>
              <a:t>tiết</a:t>
            </a:r>
            <a:r>
              <a:rPr lang="en-US" sz="3200" dirty="0">
                <a:solidFill>
                  <a:schemeClr val="bg1"/>
                </a:solidFill>
              </a:rPr>
              <a:t> </a:t>
            </a:r>
            <a:r>
              <a:rPr lang="en-US" sz="3200" dirty="0" err="1">
                <a:solidFill>
                  <a:schemeClr val="bg1"/>
                </a:solidFill>
              </a:rPr>
              <a:t>học</a:t>
            </a:r>
            <a:r>
              <a:rPr lang="en-US" sz="3200" dirty="0">
                <a:solidFill>
                  <a:schemeClr val="bg1"/>
                </a:solidFill>
              </a:rPr>
              <a:t> </a:t>
            </a:r>
            <a:r>
              <a:rPr lang="en-US" sz="3200" dirty="0" err="1">
                <a:solidFill>
                  <a:schemeClr val="bg1"/>
                </a:solidFill>
              </a:rPr>
              <a:t>sau</a:t>
            </a:r>
            <a:endParaRPr sz="3200" dirty="0">
              <a:solidFill>
                <a:schemeClr val="bg1"/>
              </a:solidFill>
            </a:endParaRPr>
          </a:p>
          <a:p>
            <a:pPr marL="0" indent="0" algn="ctr">
              <a:spcBef>
                <a:spcPts val="1333"/>
              </a:spcBef>
              <a:spcAft>
                <a:spcPts val="1333"/>
              </a:spcAft>
              <a:buClr>
                <a:schemeClr val="dk1"/>
              </a:buClr>
              <a:buSzPts val="1100"/>
              <a:buNone/>
            </a:pPr>
            <a:endParaRPr sz="3200" dirty="0">
              <a:solidFill>
                <a:schemeClr val="bg1"/>
              </a:solidFill>
            </a:endParaRPr>
          </a:p>
        </p:txBody>
      </p:sp>
      <p:pic>
        <p:nvPicPr>
          <p:cNvPr id="3" name="Picture 2">
            <a:extLst>
              <a:ext uri="{FF2B5EF4-FFF2-40B4-BE49-F238E27FC236}">
                <a16:creationId xmlns="" xmlns:a16="http://schemas.microsoft.com/office/drawing/2014/main" id="{C87BEF03-4A76-45ED-9AF3-849749B714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4922" y="1370924"/>
            <a:ext cx="6936487" cy="1786845"/>
          </a:xfrm>
          <a:prstGeom prst="rect">
            <a:avLst/>
          </a:prstGeom>
        </p:spPr>
      </p:pic>
    </p:spTree>
  </p:cSld>
  <p:clrMapOvr>
    <a:masterClrMapping/>
  </p:clrMapOvr>
  <p:transition advTm="11986">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91886"/>
            <a:ext cx="10058400" cy="666205"/>
          </a:xfrm>
        </p:spPr>
        <p:txBody>
          <a:bodyPr>
            <a:normAutofit fontScale="90000"/>
          </a:bodyPr>
          <a:lstStyle/>
          <a:p>
            <a:pPr algn="ctr"/>
            <a:r>
              <a:rPr lang="en-US" b="1">
                <a:solidFill>
                  <a:srgbClr val="FF0000"/>
                </a:solidFill>
                <a:latin typeface="Times New Roman" panose="02020603050405020304" pitchFamily="18" charset="0"/>
                <a:cs typeface="Times New Roman" panose="02020603050405020304" pitchFamily="18" charset="0"/>
              </a:rPr>
              <a:t>NỘI QUY GIỜ HỌC THỂ DỤC ONLINE</a:t>
            </a:r>
            <a:endParaRPr lang="vi-VN" b="1">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nvPr>
        </p:nvGraphicFramePr>
        <p:xfrm>
          <a:off x="522514" y="1058092"/>
          <a:ext cx="11090365" cy="55125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nvGraphicFramePr>
        <p:xfrm>
          <a:off x="579121" y="1058091"/>
          <a:ext cx="11033758" cy="532964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8309786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F24ABA-32B5-4FB9-A1BE-47673768E249}"/>
              </a:ext>
            </a:extLst>
          </p:cNvPr>
          <p:cNvSpPr>
            <a:spLocks noGrp="1"/>
          </p:cNvSpPr>
          <p:nvPr>
            <p:ph type="title"/>
          </p:nvPr>
        </p:nvSpPr>
        <p:spPr>
          <a:xfrm>
            <a:off x="838200" y="365125"/>
            <a:ext cx="10515600" cy="521566"/>
          </a:xfrm>
        </p:spPr>
        <p:txBody>
          <a:bodyPr>
            <a:normAutofit fontScale="90000"/>
          </a:bodyPr>
          <a:lstStyle/>
          <a:p>
            <a:r>
              <a:rPr lang="en-US" dirty="0"/>
              <a:t>                          </a:t>
            </a:r>
            <a:r>
              <a:rPr lang="en-US" dirty="0">
                <a:solidFill>
                  <a:srgbClr val="00B0F0"/>
                </a:solidFill>
              </a:rPr>
              <a:t>THỂ DỤC 7 TUẦN 2</a:t>
            </a:r>
            <a:endParaRPr lang="vi-VN" dirty="0">
              <a:solidFill>
                <a:srgbClr val="00B0F0"/>
              </a:solidFill>
            </a:endParaRPr>
          </a:p>
        </p:txBody>
      </p:sp>
      <p:sp>
        <p:nvSpPr>
          <p:cNvPr id="3" name="Content Placeholder 2">
            <a:extLst>
              <a:ext uri="{FF2B5EF4-FFF2-40B4-BE49-F238E27FC236}">
                <a16:creationId xmlns="" xmlns:a16="http://schemas.microsoft.com/office/drawing/2014/main" id="{F340D80A-DFA6-4FB3-82BF-F65969D7BECB}"/>
              </a:ext>
            </a:extLst>
          </p:cNvPr>
          <p:cNvSpPr>
            <a:spLocks noGrp="1"/>
          </p:cNvSpPr>
          <p:nvPr>
            <p:ph idx="1"/>
          </p:nvPr>
        </p:nvSpPr>
        <p:spPr>
          <a:xfrm>
            <a:off x="838200" y="1213656"/>
            <a:ext cx="11353800" cy="4963307"/>
          </a:xfrm>
        </p:spPr>
        <p:txBody>
          <a:bodyPr/>
          <a:lstStyle/>
          <a:p>
            <a:pPr marL="3657600" lvl="8" indent="0" algn="just">
              <a:spcBef>
                <a:spcPts val="600"/>
              </a:spcBef>
              <a:buNone/>
            </a:pPr>
            <a:endParaRPr lang="en-US" sz="2800" b="1" dirty="0">
              <a:latin typeface="Times New Roman" panose="02020603050405020304" pitchFamily="18" charset="0"/>
              <a:ea typeface="Calibri" panose="020F0502020204030204" pitchFamily="34" charset="0"/>
            </a:endParaRPr>
          </a:p>
          <a:p>
            <a:pPr marL="3657600" lvl="8" indent="0" algn="just">
              <a:spcBef>
                <a:spcPts val="600"/>
              </a:spcBef>
              <a:buNone/>
            </a:pPr>
            <a:r>
              <a:rPr lang="en-US" sz="2800" b="1" dirty="0">
                <a:latin typeface="Times New Roman" panose="02020603050405020304" pitchFamily="18" charset="0"/>
                <a:ea typeface="Calibri" panose="020F0502020204030204" pitchFamily="34" charset="0"/>
              </a:rPr>
              <a:t>THÁI ĐỘ HÀNH VI</a:t>
            </a:r>
            <a:r>
              <a:rPr lang="en-US" sz="2800" b="1" dirty="0">
                <a:effectLst/>
                <a:latin typeface="Times New Roman" panose="02020603050405020304" pitchFamily="18" charset="0"/>
                <a:ea typeface="Calibri" panose="020F0502020204030204" pitchFamily="34" charset="0"/>
              </a:rPr>
              <a:t> </a:t>
            </a:r>
            <a:endParaRPr lang="vi-VN" sz="2800" dirty="0">
              <a:effectLst/>
              <a:latin typeface="Times New Roman" panose="02020603050405020304" pitchFamily="18" charset="0"/>
              <a:ea typeface="Calibri" panose="020F0502020204030204" pitchFamily="34" charset="0"/>
            </a:endParaRPr>
          </a:p>
          <a:p>
            <a:pPr algn="just">
              <a:spcBef>
                <a:spcPts val="600"/>
              </a:spcBef>
            </a:pPr>
            <a:r>
              <a:rPr lang="en-US" sz="2400" dirty="0">
                <a:solidFill>
                  <a:srgbClr val="FF0000"/>
                </a:solidFill>
                <a:effectLst/>
                <a:latin typeface="Times New Roman" panose="02020603050405020304" pitchFamily="18" charset="0"/>
                <a:ea typeface="Calibri" panose="020F0502020204030204" pitchFamily="34" charset="0"/>
              </a:rPr>
              <a:t>1. </a:t>
            </a:r>
            <a:r>
              <a:rPr lang="en-US" sz="2400" dirty="0" err="1">
                <a:solidFill>
                  <a:srgbClr val="FF0000"/>
                </a:solidFill>
                <a:effectLst/>
                <a:latin typeface="Times New Roman" panose="02020603050405020304" pitchFamily="18" charset="0"/>
                <a:ea typeface="Calibri" panose="020F0502020204030204" pitchFamily="34" charset="0"/>
              </a:rPr>
              <a:t>Có</a:t>
            </a:r>
            <a:r>
              <a:rPr lang="en-US" sz="2400" dirty="0">
                <a:solidFill>
                  <a:srgbClr val="FF0000"/>
                </a:solidFill>
                <a:effectLst/>
                <a:latin typeface="Times New Roman" panose="02020603050405020304" pitchFamily="18" charset="0"/>
                <a:ea typeface="Calibri" panose="020F0502020204030204" pitchFamily="34" charset="0"/>
              </a:rPr>
              <a:t> ý </a:t>
            </a:r>
            <a:r>
              <a:rPr lang="en-US" sz="2400" dirty="0" err="1">
                <a:solidFill>
                  <a:srgbClr val="FF0000"/>
                </a:solidFill>
                <a:effectLst/>
                <a:latin typeface="Times New Roman" panose="02020603050405020304" pitchFamily="18" charset="0"/>
                <a:ea typeface="Calibri" panose="020F0502020204030204" pitchFamily="34" charset="0"/>
              </a:rPr>
              <a:t>thức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tự</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giác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học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tập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môn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Thể</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dục</a:t>
            </a:r>
            <a:r>
              <a:rPr lang="en-US" sz="2400" dirty="0">
                <a:solidFill>
                  <a:srgbClr val="FF0000"/>
                </a:solidFill>
                <a:effectLst/>
                <a:latin typeface="Times New Roman" panose="02020603050405020304" pitchFamily="18" charset="0"/>
                <a:ea typeface="Calibri" panose="020F0502020204030204" pitchFamily="34" charset="0"/>
              </a:rPr>
              <a:t> ở </a:t>
            </a:r>
            <a:r>
              <a:rPr lang="en-US" sz="2400" dirty="0" err="1">
                <a:solidFill>
                  <a:srgbClr val="FF0000"/>
                </a:solidFill>
                <a:effectLst/>
                <a:latin typeface="Times New Roman" panose="02020603050405020304" pitchFamily="18" charset="0"/>
                <a:ea typeface="Calibri" panose="020F0502020204030204" pitchFamily="34" charset="0"/>
              </a:rPr>
              <a:t>nhà</a:t>
            </a:r>
            <a:r>
              <a:rPr lang="en-US" sz="2400" dirty="0">
                <a:solidFill>
                  <a:srgbClr val="FF0000"/>
                </a:solidFill>
                <a:effectLst/>
                <a:latin typeface="Times New Roman" panose="02020603050405020304" pitchFamily="18" charset="0"/>
                <a:ea typeface="Calibri" panose="020F0502020204030204" pitchFamily="34" charset="0"/>
              </a:rPr>
              <a:t>.</a:t>
            </a:r>
            <a:endParaRPr lang="vi-VN" sz="2400" dirty="0">
              <a:solidFill>
                <a:srgbClr val="FF0000"/>
              </a:solidFill>
              <a:effectLst/>
              <a:latin typeface="Times New Roman" panose="02020603050405020304" pitchFamily="18" charset="0"/>
              <a:ea typeface="Calibri" panose="020F0502020204030204" pitchFamily="34" charset="0"/>
            </a:endParaRPr>
          </a:p>
          <a:p>
            <a:pPr algn="just">
              <a:spcBef>
                <a:spcPts val="600"/>
              </a:spcBef>
            </a:pPr>
            <a:r>
              <a:rPr lang="en-US" sz="2400" dirty="0">
                <a:solidFill>
                  <a:srgbClr val="FF0000"/>
                </a:solidFill>
                <a:effectLst/>
                <a:latin typeface="Times New Roman" panose="02020603050405020304" pitchFamily="18" charset="0"/>
                <a:ea typeface="Calibri" panose="020F0502020204030204" pitchFamily="34" charset="0"/>
              </a:rPr>
              <a:t>2. </a:t>
            </a:r>
            <a:r>
              <a:rPr lang="en-US" sz="2400" dirty="0" err="1">
                <a:solidFill>
                  <a:srgbClr val="FF0000"/>
                </a:solidFill>
                <a:effectLst/>
                <a:latin typeface="Times New Roman" panose="02020603050405020304" pitchFamily="18" charset="0"/>
                <a:ea typeface="Calibri" panose="020F0502020204030204" pitchFamily="34" charset="0"/>
              </a:rPr>
              <a:t>Có</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kỉ</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luật</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tác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phong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nhanh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nhẹn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khỏe</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mạnh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trong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hoạt</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động</a:t>
            </a:r>
            <a:r>
              <a:rPr lang="en-US" sz="2400" dirty="0">
                <a:solidFill>
                  <a:srgbClr val="FF0000"/>
                </a:solidFill>
                <a:effectLst/>
                <a:latin typeface="Times New Roman" panose="02020603050405020304" pitchFamily="18" charset="0"/>
                <a:ea typeface="Calibri" panose="020F0502020204030204" pitchFamily="34" charset="0"/>
              </a:rPr>
              <a:t> TDTT </a:t>
            </a:r>
            <a:r>
              <a:rPr lang="en-US" sz="2400" dirty="0" err="1">
                <a:solidFill>
                  <a:srgbClr val="FF0000"/>
                </a:solidFill>
                <a:effectLst/>
                <a:latin typeface="Times New Roman" panose="02020603050405020304" pitchFamily="18" charset="0"/>
                <a:ea typeface="Calibri" panose="020F0502020204030204" pitchFamily="34" charset="0"/>
              </a:rPr>
              <a:t>và</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có</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thói</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quen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giữ</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gìn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vệ</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sinh</a:t>
            </a:r>
            <a:r>
              <a:rPr lang="en-US" sz="2400" dirty="0">
                <a:solidFill>
                  <a:srgbClr val="FF0000"/>
                </a:solidFill>
                <a:effectLst/>
                <a:latin typeface="Times New Roman" panose="02020603050405020304" pitchFamily="18" charset="0"/>
                <a:ea typeface="Calibri" panose="020F0502020204030204" pitchFamily="34" charset="0"/>
              </a:rPr>
              <a:t>. </a:t>
            </a:r>
            <a:endParaRPr lang="vi-VN" sz="2400" dirty="0">
              <a:solidFill>
                <a:srgbClr val="FF0000"/>
              </a:solidFill>
              <a:effectLst/>
              <a:latin typeface="Times New Roman" panose="02020603050405020304" pitchFamily="18" charset="0"/>
              <a:ea typeface="Calibri" panose="020F0502020204030204" pitchFamily="34" charset="0"/>
            </a:endParaRPr>
          </a:p>
          <a:p>
            <a:pPr algn="just">
              <a:spcBef>
                <a:spcPts val="600"/>
              </a:spcBef>
            </a:pPr>
            <a:r>
              <a:rPr lang="en-US" sz="2400" dirty="0">
                <a:solidFill>
                  <a:srgbClr val="FF0000"/>
                </a:solidFill>
                <a:effectLst/>
                <a:latin typeface="Times New Roman" panose="02020603050405020304" pitchFamily="18" charset="0"/>
                <a:ea typeface="Calibri" panose="020F0502020204030204" pitchFamily="34" charset="0"/>
              </a:rPr>
              <a:t>3. </a:t>
            </a:r>
            <a:r>
              <a:rPr lang="en-US" sz="2400" dirty="0" err="1">
                <a:solidFill>
                  <a:srgbClr val="FF0000"/>
                </a:solidFill>
                <a:effectLst/>
                <a:latin typeface="Times New Roman" panose="02020603050405020304" pitchFamily="18" charset="0"/>
                <a:ea typeface="Calibri" panose="020F0502020204030204" pitchFamily="34" charset="0"/>
              </a:rPr>
              <a:t>Biết</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vạn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dụng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những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kiến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thức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kĩ</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năng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đã</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học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vào</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nếp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sinh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hoạt</a:t>
            </a:r>
            <a:r>
              <a:rPr lang="en-US" sz="2400" dirty="0">
                <a:solidFill>
                  <a:srgbClr val="FF0000"/>
                </a:solidFill>
                <a:effectLst/>
                <a:latin typeface="Times New Roman" panose="02020603050405020304" pitchFamily="18" charset="0"/>
                <a:ea typeface="Calibri" panose="020F0502020204030204" pitchFamily="34" charset="0"/>
              </a:rPr>
              <a:t> ở </a:t>
            </a:r>
            <a:r>
              <a:rPr lang="en-US" sz="2400" dirty="0" err="1">
                <a:solidFill>
                  <a:srgbClr val="FF0000"/>
                </a:solidFill>
                <a:effectLst/>
                <a:latin typeface="Times New Roman" panose="02020603050405020304" pitchFamily="18" charset="0"/>
                <a:ea typeface="Calibri" panose="020F0502020204030204" pitchFamily="34" charset="0"/>
              </a:rPr>
              <a:t>trường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và</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tự</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tập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luyện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để</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giữ</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gìn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nâng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cao</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sức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khỏe</a:t>
            </a:r>
            <a:r>
              <a:rPr lang="en-US" sz="2400" dirty="0">
                <a:solidFill>
                  <a:srgbClr val="FF0000"/>
                </a:solidFill>
                <a:effectLst/>
                <a:latin typeface="Times New Roman" panose="02020603050405020304" pitchFamily="18" charset="0"/>
                <a:ea typeface="Calibri" panose="020F0502020204030204" pitchFamily="34" charset="0"/>
              </a:rPr>
              <a:t>. </a:t>
            </a:r>
            <a:endParaRPr lang="vi-VN" sz="2400" dirty="0">
              <a:solidFill>
                <a:srgbClr val="FF0000"/>
              </a:solidFill>
              <a:effectLst/>
              <a:latin typeface="Times New Roman" panose="02020603050405020304" pitchFamily="18" charset="0"/>
              <a:ea typeface="Calibri" panose="020F0502020204030204" pitchFamily="34" charset="0"/>
            </a:endParaRPr>
          </a:p>
          <a:p>
            <a:pPr algn="just">
              <a:spcBef>
                <a:spcPts val="600"/>
              </a:spcBef>
            </a:pPr>
            <a:r>
              <a:rPr lang="en-US" sz="2400" dirty="0">
                <a:solidFill>
                  <a:srgbClr val="FF0000"/>
                </a:solidFill>
                <a:effectLst/>
                <a:latin typeface="Times New Roman" panose="02020603050405020304" pitchFamily="18" charset="0"/>
                <a:ea typeface="Calibri" panose="020F0502020204030204" pitchFamily="34" charset="0"/>
              </a:rPr>
              <a:t>4. </a:t>
            </a:r>
            <a:r>
              <a:rPr lang="en-US" sz="2400" dirty="0" err="1">
                <a:solidFill>
                  <a:srgbClr val="FF0000"/>
                </a:solidFill>
                <a:effectLst/>
                <a:latin typeface="Times New Roman" panose="02020603050405020304" pitchFamily="18" charset="0"/>
                <a:ea typeface="Calibri" panose="020F0502020204030204" pitchFamily="34" charset="0"/>
              </a:rPr>
              <a:t>Thực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hiện</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nếp</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sống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lành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mạnh</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không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uống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bia</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rượu</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hút</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thuốc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lá</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và</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dùng</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các</a:t>
            </a:r>
            <a:r>
              <a:rPr lang="en-US" sz="2400" dirty="0">
                <a:solidFill>
                  <a:srgbClr val="FF0000"/>
                </a:solidFill>
                <a:effectLst/>
                <a:latin typeface="Times New Roman" panose="02020603050405020304" pitchFamily="18" charset="0"/>
                <a:ea typeface="Calibri" panose="020F0502020204030204" pitchFamily="34" charset="0"/>
              </a:rPr>
              <a:t> </a:t>
            </a:r>
            <a:r>
              <a:rPr lang="en-US" sz="2400" dirty="0" err="1">
                <a:solidFill>
                  <a:srgbClr val="FF0000"/>
                </a:solidFill>
                <a:effectLst/>
                <a:latin typeface="Times New Roman" panose="02020603050405020304" pitchFamily="18" charset="0"/>
                <a:ea typeface="Calibri" panose="020F0502020204030204" pitchFamily="34" charset="0"/>
              </a:rPr>
              <a:t>chất</a:t>
            </a:r>
            <a:r>
              <a:rPr lang="en-US" sz="2400" dirty="0">
                <a:solidFill>
                  <a:srgbClr val="FF0000"/>
                </a:solidFill>
                <a:effectLst/>
                <a:latin typeface="Times New Roman" panose="02020603050405020304" pitchFamily="18" charset="0"/>
                <a:ea typeface="Calibri" panose="020F0502020204030204" pitchFamily="34" charset="0"/>
              </a:rPr>
              <a:t> ma </a:t>
            </a:r>
            <a:r>
              <a:rPr lang="en-US" sz="2400" dirty="0" err="1">
                <a:solidFill>
                  <a:srgbClr val="FF0000"/>
                </a:solidFill>
                <a:effectLst/>
                <a:latin typeface="Times New Roman" panose="02020603050405020304" pitchFamily="18" charset="0"/>
                <a:ea typeface="Calibri" panose="020F0502020204030204" pitchFamily="34" charset="0"/>
              </a:rPr>
              <a:t>túy</a:t>
            </a:r>
            <a:r>
              <a:rPr lang="en-US" sz="2400" dirty="0">
                <a:solidFill>
                  <a:srgbClr val="FF0000"/>
                </a:solidFill>
                <a:effectLst/>
                <a:latin typeface="Times New Roman" panose="02020603050405020304" pitchFamily="18" charset="0"/>
                <a:ea typeface="Calibri" panose="020F0502020204030204" pitchFamily="34" charset="0"/>
              </a:rPr>
              <a:t>.</a:t>
            </a:r>
            <a:endParaRPr lang="vi-VN" sz="2400" dirty="0">
              <a:solidFill>
                <a:srgbClr val="FF0000"/>
              </a:solidFill>
              <a:effectLst/>
              <a:latin typeface="Times New Roman" panose="02020603050405020304" pitchFamily="18" charset="0"/>
              <a:ea typeface="Calibri" panose="020F0502020204030204" pitchFamily="34" charset="0"/>
            </a:endParaRPr>
          </a:p>
          <a:p>
            <a:endParaRPr lang="vi-VN" dirty="0"/>
          </a:p>
        </p:txBody>
      </p:sp>
    </p:spTree>
    <p:extLst>
      <p:ext uri="{BB962C8B-B14F-4D97-AF65-F5344CB8AC3E}">
        <p14:creationId xmlns:p14="http://schemas.microsoft.com/office/powerpoint/2010/main" val="365373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barn(inVertical)">
                                      <p:cBhvr>
                                        <p:cTn id="14" dur="5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31074"/>
            <a:ext cx="10058400" cy="927463"/>
          </a:xfrm>
        </p:spPr>
        <p:txBody>
          <a:bodyPr>
            <a:normAutofit/>
          </a:bodyPr>
          <a:lstStyle/>
          <a:p>
            <a:pPr algn="ctr"/>
            <a:r>
              <a:rPr lang="en-US" sz="5000" b="1">
                <a:solidFill>
                  <a:srgbClr val="FF0000"/>
                </a:solidFill>
                <a:latin typeface="Times New Roman" panose="02020603050405020304" pitchFamily="18" charset="0"/>
                <a:cs typeface="Times New Roman" panose="02020603050405020304" pitchFamily="18" charset="0"/>
              </a:rPr>
              <a:t>LỜI NHẮC KHÁC VỀ LỚP HỌC</a:t>
            </a:r>
            <a:endParaRPr lang="vi-VN" sz="5000" b="1">
              <a:solidFill>
                <a:srgbClr val="FF0000"/>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nvPr>
        </p:nvGraphicFramePr>
        <p:xfrm>
          <a:off x="352697" y="1358537"/>
          <a:ext cx="11234057" cy="5094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151099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C545959-0B2C-424D-9AF6-9844FD866118}"/>
              </a:ext>
            </a:extLst>
          </p:cNvPr>
          <p:cNvSpPr>
            <a:spLocks noGrp="1"/>
          </p:cNvSpPr>
          <p:nvPr>
            <p:ph type="title"/>
          </p:nvPr>
        </p:nvSpPr>
        <p:spPr>
          <a:xfrm>
            <a:off x="0" y="365125"/>
            <a:ext cx="11353800" cy="1325563"/>
          </a:xfrm>
        </p:spPr>
        <p:txBody>
          <a:bodyPr/>
          <a:lstStyle/>
          <a:p>
            <a:r>
              <a:rPr lang="en-US" dirty="0"/>
              <a:t>               </a:t>
            </a:r>
            <a:r>
              <a:rPr lang="en-US" b="1" dirty="0">
                <a:solidFill>
                  <a:srgbClr val="FF0000"/>
                </a:solidFill>
              </a:rPr>
              <a:t>BÀI THỂ DỤC VỚI CỜ LỚP 7 TUẦN 3</a:t>
            </a:r>
            <a:endParaRPr lang="vi-VN" b="1" dirty="0">
              <a:solidFill>
                <a:srgbClr val="FF0000"/>
              </a:solidFill>
            </a:endParaRPr>
          </a:p>
        </p:txBody>
      </p:sp>
      <p:sp>
        <p:nvSpPr>
          <p:cNvPr id="3" name="Content Placeholder 2">
            <a:extLst>
              <a:ext uri="{FF2B5EF4-FFF2-40B4-BE49-F238E27FC236}">
                <a16:creationId xmlns="" xmlns:a16="http://schemas.microsoft.com/office/drawing/2014/main" id="{4FDA4E9B-9FA0-4556-BF27-BEC17EC262C6}"/>
              </a:ext>
            </a:extLst>
          </p:cNvPr>
          <p:cNvSpPr>
            <a:spLocks noGrp="1"/>
          </p:cNvSpPr>
          <p:nvPr>
            <p:ph idx="1"/>
          </p:nvPr>
        </p:nvSpPr>
        <p:spPr>
          <a:xfrm>
            <a:off x="2266122" y="1391478"/>
            <a:ext cx="9727095" cy="4785485"/>
          </a:xfrm>
        </p:spPr>
        <p:txBody>
          <a:bodyPr/>
          <a:lstStyle/>
          <a:p>
            <a:pPr>
              <a:buFont typeface="Wingdings" panose="05000000000000000000" pitchFamily="2" charset="2"/>
              <a:buChar char="v"/>
            </a:pPr>
            <a:endParaRPr lang="en-US" dirty="0"/>
          </a:p>
          <a:p>
            <a:pPr>
              <a:buFont typeface="Wingdings" panose="05000000000000000000" pitchFamily="2" charset="2"/>
              <a:buChar char="v"/>
            </a:pPr>
            <a:r>
              <a:rPr lang="en-US" dirty="0">
                <a:solidFill>
                  <a:schemeClr val="accent1"/>
                </a:solidFill>
              </a:rPr>
              <a:t>ÔN 8</a:t>
            </a:r>
            <a:r>
              <a:rPr lang="en-US" dirty="0" smtClean="0">
                <a:solidFill>
                  <a:schemeClr val="accent1"/>
                </a:solidFill>
              </a:rPr>
              <a:t> </a:t>
            </a:r>
            <a:r>
              <a:rPr lang="en-US" dirty="0">
                <a:solidFill>
                  <a:schemeClr val="accent1"/>
                </a:solidFill>
              </a:rPr>
              <a:t>ĐỘNG TÁC ĐÃ HỌC.</a:t>
            </a:r>
          </a:p>
          <a:p>
            <a:pPr algn="just">
              <a:buFont typeface="Wingdings" panose="05000000000000000000" pitchFamily="2" charset="2"/>
              <a:buChar char="v"/>
            </a:pPr>
            <a:r>
              <a:rPr lang="en-US" dirty="0">
                <a:solidFill>
                  <a:schemeClr val="accent1"/>
                </a:solidFill>
              </a:rPr>
              <a:t> HỌC 1 ĐỘNG TÁC MỚI.</a:t>
            </a:r>
          </a:p>
          <a:p>
            <a:pPr marL="0" indent="0" algn="just">
              <a:buNone/>
            </a:pPr>
            <a:r>
              <a:rPr lang="en-US" dirty="0">
                <a:solidFill>
                  <a:schemeClr val="accent1"/>
                </a:solidFill>
              </a:rPr>
              <a:t>   + ĐỘNG TÁC ĐIỀU HOÀ.</a:t>
            </a:r>
          </a:p>
          <a:p>
            <a:pPr marL="0" indent="0" algn="just">
              <a:buNone/>
            </a:pPr>
            <a:r>
              <a:rPr lang="en-US" dirty="0">
                <a:solidFill>
                  <a:schemeClr val="accent1"/>
                </a:solidFill>
              </a:rPr>
              <a:t>   </a:t>
            </a:r>
            <a:endParaRPr lang="vi-VN" dirty="0">
              <a:solidFill>
                <a:schemeClr val="accent1"/>
              </a:solidFill>
            </a:endParaRPr>
          </a:p>
        </p:txBody>
      </p:sp>
    </p:spTree>
    <p:extLst>
      <p:ext uri="{BB962C8B-B14F-4D97-AF65-F5344CB8AC3E}">
        <p14:creationId xmlns:p14="http://schemas.microsoft.com/office/powerpoint/2010/main" val="17156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in)">
                                      <p:cBhvr>
                                        <p:cTn id="19" dur="20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5185"/>
          </a:xfrm>
        </p:spPr>
        <p:txBody>
          <a:bodyPr>
            <a:normAutofit fontScale="90000"/>
          </a:bodyPr>
          <a:lstStyle/>
          <a:p>
            <a:r>
              <a:rPr lang="en-US" dirty="0" smtClean="0"/>
              <a:t>* </a:t>
            </a:r>
            <a:r>
              <a:rPr lang="en-US" sz="2800" b="1" dirty="0" smtClean="0"/>
              <a:t>KHỞI ĐỘNG CHUNG:</a:t>
            </a:r>
            <a:endParaRPr lang="en-US" dirty="0"/>
          </a:p>
        </p:txBody>
      </p:sp>
      <p:pic>
        <p:nvPicPr>
          <p:cNvPr id="3" name="Picture 1">
            <a:extLst>
              <a:ext uri="{FF2B5EF4-FFF2-40B4-BE49-F238E27FC236}">
                <a16:creationId xmlns:a16="http://schemas.microsoft.com/office/drawing/2014/main" xmlns="" id="{0B347FC5-7D30-48C6-A61E-7627707C752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6670" y="1068947"/>
            <a:ext cx="10882647" cy="5789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214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91C767-22D7-4883-9F6F-5590D9FAAB17}"/>
              </a:ext>
            </a:extLst>
          </p:cNvPr>
          <p:cNvSpPr>
            <a:spLocks noGrp="1"/>
          </p:cNvSpPr>
          <p:nvPr>
            <p:ph type="title"/>
          </p:nvPr>
        </p:nvSpPr>
        <p:spPr>
          <a:xfrm>
            <a:off x="838200" y="0"/>
            <a:ext cx="10515600" cy="681038"/>
          </a:xfrm>
        </p:spPr>
        <p:txBody>
          <a:bodyPr>
            <a:normAutofit fontScale="90000"/>
          </a:bodyPr>
          <a:lstStyle/>
          <a:p>
            <a:endParaRPr lang="vi-VN" dirty="0"/>
          </a:p>
        </p:txBody>
      </p:sp>
      <p:sp>
        <p:nvSpPr>
          <p:cNvPr id="3" name="Content Placeholder 2">
            <a:extLst>
              <a:ext uri="{FF2B5EF4-FFF2-40B4-BE49-F238E27FC236}">
                <a16:creationId xmlns="" xmlns:a16="http://schemas.microsoft.com/office/drawing/2014/main" id="{16EABFBA-35B1-4BD8-9D74-8BDDEB84127F}"/>
              </a:ext>
            </a:extLst>
          </p:cNvPr>
          <p:cNvSpPr>
            <a:spLocks noGrp="1"/>
          </p:cNvSpPr>
          <p:nvPr>
            <p:ph idx="1"/>
          </p:nvPr>
        </p:nvSpPr>
        <p:spPr>
          <a:xfrm>
            <a:off x="0" y="3429000"/>
            <a:ext cx="11485418" cy="3429000"/>
          </a:xfrm>
        </p:spPr>
        <p:txBody>
          <a:bodyPr>
            <a:normAutofit fontScale="40000" lnSpcReduction="20000"/>
          </a:bodyPr>
          <a:lstStyle/>
          <a:p>
            <a:pPr>
              <a:spcAft>
                <a:spcPts val="750"/>
              </a:spcAft>
            </a:pPr>
            <a:r>
              <a:rPr lang="vi-VN" sz="1800" b="1" dirty="0">
                <a:solidFill>
                  <a:srgbClr val="333333"/>
                </a:solidFill>
                <a:effectLst/>
                <a:latin typeface="Times New Roman" panose="02020603050405020304" pitchFamily="18" charset="0"/>
                <a:ea typeface="Times New Roman" panose="02020603050405020304" pitchFamily="18" charset="0"/>
              </a:rPr>
              <a:t>1. ĐỘNG TÁC VƯƠN THỞ</a:t>
            </a:r>
            <a:endParaRPr lang="vi-VN" sz="1800" dirty="0">
              <a:effectLst/>
              <a:latin typeface="Times New Roman" panose="02020603050405020304" pitchFamily="18" charset="0"/>
              <a:ea typeface="Calibri" panose="020F0502020204030204" pitchFamily="34" charset="0"/>
            </a:endParaRPr>
          </a:p>
          <a:p>
            <a:pPr>
              <a:lnSpc>
                <a:spcPct val="150000"/>
              </a:lnSpc>
              <a:spcAft>
                <a:spcPts val="750"/>
              </a:spcAft>
            </a:pPr>
            <a:r>
              <a:rPr lang="vi-VN" sz="4200" dirty="0">
                <a:solidFill>
                  <a:srgbClr val="333333"/>
                </a:solidFill>
                <a:effectLst/>
                <a:latin typeface="Times New Roman" panose="02020603050405020304" pitchFamily="18" charset="0"/>
                <a:ea typeface="Times New Roman" panose="02020603050405020304" pitchFamily="18" charset="0"/>
              </a:rPr>
              <a:t>- </a:t>
            </a:r>
            <a:r>
              <a:rPr lang="vi-VN" sz="4500" dirty="0">
                <a:solidFill>
                  <a:srgbClr val="333333"/>
                </a:solidFill>
                <a:effectLst/>
                <a:latin typeface="Times New Roman" panose="02020603050405020304" pitchFamily="18" charset="0"/>
                <a:ea typeface="Times New Roman" panose="02020603050405020304" pitchFamily="18" charset="0"/>
              </a:rPr>
              <a:t>Nhịp 1: Bước chân trái sang ngang rộng bằng vai, hai tay cầm cờ đưa ra trước –lên cao song song,lòng bàn tay hướng vào nhau,cờ hướng lên cao ưỡn than,mặt ngửa (hít vào)</a:t>
            </a:r>
            <a:br>
              <a:rPr lang="vi-VN" sz="4500" dirty="0">
                <a:solidFill>
                  <a:srgbClr val="333333"/>
                </a:solidFill>
                <a:effectLst/>
                <a:latin typeface="Times New Roman" panose="02020603050405020304" pitchFamily="18" charset="0"/>
                <a:ea typeface="Times New Roman" panose="02020603050405020304" pitchFamily="18" charset="0"/>
              </a:rPr>
            </a:br>
            <a:r>
              <a:rPr lang="vi-VN" sz="4500" dirty="0">
                <a:solidFill>
                  <a:srgbClr val="333333"/>
                </a:solidFill>
                <a:effectLst/>
                <a:latin typeface="Times New Roman" panose="02020603050405020304" pitchFamily="18" charset="0"/>
                <a:ea typeface="Times New Roman" panose="02020603050405020304" pitchFamily="18" charset="0"/>
              </a:rPr>
              <a:t>- Nhịp 2: Đưa hai tay ra trước –xuống thấp chếch ra sau,cờ hướng xuống đất,cúi đầu,hóp bụng(thở mạnh ra bằng miệng)</a:t>
            </a:r>
            <a:br>
              <a:rPr lang="vi-VN" sz="4500" dirty="0">
                <a:solidFill>
                  <a:srgbClr val="333333"/>
                </a:solidFill>
                <a:effectLst/>
                <a:latin typeface="Times New Roman" panose="02020603050405020304" pitchFamily="18" charset="0"/>
                <a:ea typeface="Times New Roman" panose="02020603050405020304" pitchFamily="18" charset="0"/>
              </a:rPr>
            </a:br>
            <a:r>
              <a:rPr lang="vi-VN" sz="4500" dirty="0">
                <a:solidFill>
                  <a:srgbClr val="333333"/>
                </a:solidFill>
                <a:effectLst/>
                <a:latin typeface="Times New Roman" panose="02020603050405020304" pitchFamily="18" charset="0"/>
                <a:ea typeface="Times New Roman" panose="02020603050405020304" pitchFamily="18" charset="0"/>
              </a:rPr>
              <a:t>- Nhịp 3:Đưa hai tay và cờ từ dưới- ra trước-dang ngang,lòng bàn tay hướng trước,ngực hơi uỡn(hít sâu vào bằng mũi)</a:t>
            </a:r>
            <a:br>
              <a:rPr lang="vi-VN" sz="4500" dirty="0">
                <a:solidFill>
                  <a:srgbClr val="333333"/>
                </a:solidFill>
                <a:effectLst/>
                <a:latin typeface="Times New Roman" panose="02020603050405020304" pitchFamily="18" charset="0"/>
                <a:ea typeface="Times New Roman" panose="02020603050405020304" pitchFamily="18" charset="0"/>
              </a:rPr>
            </a:br>
            <a:r>
              <a:rPr lang="vi-VN" sz="4500" dirty="0">
                <a:solidFill>
                  <a:srgbClr val="333333"/>
                </a:solidFill>
                <a:effectLst/>
                <a:latin typeface="Times New Roman" panose="02020603050405020304" pitchFamily="18" charset="0"/>
                <a:ea typeface="Times New Roman" panose="02020603050405020304" pitchFamily="18" charset="0"/>
              </a:rPr>
              <a:t>- Nhịp 4:Đưa hai tay va cờ ra trước –xuống thấp về TTCB (thở mạnh ra bằng miệng)</a:t>
            </a:r>
            <a:br>
              <a:rPr lang="vi-VN" sz="4500" dirty="0">
                <a:solidFill>
                  <a:srgbClr val="333333"/>
                </a:solidFill>
                <a:effectLst/>
                <a:latin typeface="Times New Roman" panose="02020603050405020304" pitchFamily="18" charset="0"/>
                <a:ea typeface="Times New Roman" panose="02020603050405020304" pitchFamily="18" charset="0"/>
              </a:rPr>
            </a:br>
            <a:r>
              <a:rPr lang="vi-VN" sz="4500" dirty="0">
                <a:solidFill>
                  <a:srgbClr val="333333"/>
                </a:solidFill>
                <a:effectLst/>
                <a:latin typeface="Times New Roman" panose="02020603050405020304" pitchFamily="18" charset="0"/>
                <a:ea typeface="Times New Roman" panose="02020603050405020304" pitchFamily="18" charset="0"/>
              </a:rPr>
              <a:t>- Nhịp 5,6,7,8 giống như nhịp 1,2,3,4</a:t>
            </a:r>
            <a:endParaRPr lang="vi-VN" sz="4500" dirty="0">
              <a:effectLst/>
              <a:latin typeface="Times New Roman" panose="02020603050405020304" pitchFamily="18" charset="0"/>
              <a:ea typeface="Calibri" panose="020F0502020204030204" pitchFamily="34" charset="0"/>
            </a:endParaRPr>
          </a:p>
          <a:p>
            <a:pPr marL="0" indent="0" algn="just">
              <a:lnSpc>
                <a:spcPct val="150000"/>
              </a:lnSpc>
              <a:buNone/>
            </a:pPr>
            <a:r>
              <a:rPr lang="en-US" sz="3600" b="1" dirty="0">
                <a:solidFill>
                  <a:srgbClr val="000000"/>
                </a:solidFill>
                <a:effectLst/>
                <a:latin typeface="Times New Roman" panose="02020603050405020304" pitchFamily="18" charset="0"/>
                <a:ea typeface="Calibri" panose="020F0502020204030204" pitchFamily="34" charset="0"/>
              </a:rPr>
              <a:t> </a:t>
            </a:r>
            <a:endParaRPr lang="vi-VN" sz="3600" dirty="0">
              <a:effectLst/>
              <a:latin typeface="Times New Roman" panose="02020603050405020304" pitchFamily="18" charset="0"/>
              <a:ea typeface="Calibri" panose="020F0502020204030204" pitchFamily="34" charset="0"/>
            </a:endParaRPr>
          </a:p>
          <a:p>
            <a:endParaRPr lang="vi-VN" dirty="0"/>
          </a:p>
        </p:txBody>
      </p:sp>
      <p:pic>
        <p:nvPicPr>
          <p:cNvPr id="3075" name="Picture 3">
            <a:extLst>
              <a:ext uri="{FF2B5EF4-FFF2-40B4-BE49-F238E27FC236}">
                <a16:creationId xmlns="" xmlns:a16="http://schemas.microsoft.com/office/drawing/2014/main" id="{B44330C4-84E4-4A7E-AB92-0FE313163D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4" y="91137"/>
            <a:ext cx="12187236"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761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45348ED-F5EE-4278-BE06-3DFE06776238}"/>
              </a:ext>
            </a:extLst>
          </p:cNvPr>
          <p:cNvSpPr txBox="1"/>
          <p:nvPr/>
        </p:nvSpPr>
        <p:spPr>
          <a:xfrm>
            <a:off x="172277" y="2001152"/>
            <a:ext cx="11648661" cy="4247317"/>
          </a:xfrm>
          <a:prstGeom prst="rect">
            <a:avLst/>
          </a:prstGeom>
          <a:noFill/>
        </p:spPr>
        <p:txBody>
          <a:bodyPr wrap="square">
            <a:spAutoFit/>
          </a:bodyPr>
          <a:lstStyle/>
          <a:p>
            <a:endParaRPr lang="en-US" sz="1800" b="1" dirty="0">
              <a:solidFill>
                <a:srgbClr val="333333"/>
              </a:solidFill>
              <a:effectLst/>
              <a:latin typeface="Times New Roman" panose="02020603050405020304" pitchFamily="18" charset="0"/>
              <a:ea typeface="Times New Roman" panose="02020603050405020304" pitchFamily="18" charset="0"/>
            </a:endParaRPr>
          </a:p>
          <a:p>
            <a:endParaRPr lang="en-US" b="1" dirty="0">
              <a:solidFill>
                <a:srgbClr val="333333"/>
              </a:solidFill>
              <a:latin typeface="Times New Roman" panose="02020603050405020304" pitchFamily="18" charset="0"/>
              <a:ea typeface="Times New Roman" panose="02020603050405020304" pitchFamily="18" charset="0"/>
            </a:endParaRPr>
          </a:p>
          <a:p>
            <a:endParaRPr lang="en-US" sz="1800" b="1" dirty="0">
              <a:solidFill>
                <a:srgbClr val="333333"/>
              </a:solidFill>
              <a:effectLst/>
              <a:latin typeface="Times New Roman" panose="02020603050405020304" pitchFamily="18" charset="0"/>
              <a:ea typeface="Times New Roman" panose="02020603050405020304" pitchFamily="18" charset="0"/>
            </a:endParaRPr>
          </a:p>
          <a:p>
            <a:endParaRPr lang="en-US" b="1" dirty="0">
              <a:solidFill>
                <a:srgbClr val="333333"/>
              </a:solidFill>
              <a:latin typeface="Times New Roman" panose="02020603050405020304" pitchFamily="18" charset="0"/>
              <a:ea typeface="Times New Roman" panose="02020603050405020304" pitchFamily="18" charset="0"/>
            </a:endParaRPr>
          </a:p>
          <a:p>
            <a:endParaRPr lang="en-US" sz="1800" b="1" dirty="0">
              <a:solidFill>
                <a:srgbClr val="333333"/>
              </a:solidFill>
              <a:effectLst/>
              <a:latin typeface="Times New Roman" panose="02020603050405020304" pitchFamily="18" charset="0"/>
              <a:ea typeface="Times New Roman" panose="02020603050405020304" pitchFamily="18" charset="0"/>
            </a:endParaRPr>
          </a:p>
          <a:p>
            <a:endParaRPr lang="en-US" b="1" dirty="0">
              <a:solidFill>
                <a:srgbClr val="333333"/>
              </a:solidFill>
              <a:latin typeface="Times New Roman" panose="02020603050405020304" pitchFamily="18" charset="0"/>
              <a:ea typeface="Times New Roman" panose="02020603050405020304" pitchFamily="18" charset="0"/>
            </a:endParaRPr>
          </a:p>
          <a:p>
            <a:endParaRPr lang="en-US" sz="1800" b="1" dirty="0">
              <a:solidFill>
                <a:srgbClr val="333333"/>
              </a:solidFill>
              <a:effectLst/>
              <a:latin typeface="Times New Roman" panose="02020603050405020304" pitchFamily="18" charset="0"/>
              <a:ea typeface="Times New Roman" panose="02020603050405020304" pitchFamily="18" charset="0"/>
            </a:endParaRPr>
          </a:p>
          <a:p>
            <a:r>
              <a:rPr lang="vi-VN" sz="1800" b="1" dirty="0">
                <a:solidFill>
                  <a:srgbClr val="333333"/>
                </a:solidFill>
                <a:effectLst/>
                <a:latin typeface="Times New Roman" panose="02020603050405020304" pitchFamily="18" charset="0"/>
                <a:ea typeface="Times New Roman" panose="02020603050405020304" pitchFamily="18" charset="0"/>
              </a:rPr>
              <a:t>2.ĐỘNG TÁC TAY</a:t>
            </a:r>
            <a:r>
              <a:rPr lang="vi-VN" sz="1800" dirty="0">
                <a:solidFill>
                  <a:srgbClr val="333333"/>
                </a:solidFill>
                <a:effectLst/>
                <a:latin typeface="Times New Roman" panose="02020603050405020304" pitchFamily="18" charset="0"/>
                <a:ea typeface="Times New Roman" panose="02020603050405020304" pitchFamily="18" charset="0"/>
              </a:rPr>
              <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1: Bước chân trái sang ngang rộng bằng vai, hai tay đưa từ dưới ra trước –lên cao song song,lòng bàn tay hướng vào nhau,cờ hướng lên cao,mặt ngửa (hít vào)</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2: Đưa hai tay ra trước song song cao ngang vai,lòng bàn tay hướng vào nhau cờ hướng ra trước(thở mạnh ra bằng miệng)</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3:Đưa hai tay dang ngang,lòng bàn tay ngửa cờ hướng sang hai bên (hít sâu vào bằng mũi)</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4: Về TTCB (thở mạnh ra bằng miệng)</a:t>
            </a:r>
            <a:br>
              <a:rPr lang="vi-VN" sz="1800" dirty="0">
                <a:solidFill>
                  <a:srgbClr val="333333"/>
                </a:solidFill>
                <a:effectLst/>
                <a:latin typeface="Times New Roman" panose="02020603050405020304" pitchFamily="18" charset="0"/>
                <a:ea typeface="Times New Roman" panose="02020603050405020304" pitchFamily="18" charset="0"/>
              </a:rPr>
            </a:br>
            <a:r>
              <a:rPr lang="vi-VN" sz="1800" dirty="0">
                <a:solidFill>
                  <a:srgbClr val="333333"/>
                </a:solidFill>
                <a:effectLst/>
                <a:latin typeface="Times New Roman" panose="02020603050405020304" pitchFamily="18" charset="0"/>
                <a:ea typeface="Times New Roman" panose="02020603050405020304" pitchFamily="18" charset="0"/>
              </a:rPr>
              <a:t>- Nhịp 5,6,7,8 giống như nhịp 1,2,3,4 (đổi chân</a:t>
            </a:r>
            <a:endParaRPr lang="vi-VN" dirty="0"/>
          </a:p>
        </p:txBody>
      </p:sp>
      <p:pic>
        <p:nvPicPr>
          <p:cNvPr id="6146" name="Picture 2">
            <a:extLst>
              <a:ext uri="{FF2B5EF4-FFF2-40B4-BE49-F238E27FC236}">
                <a16:creationId xmlns="" xmlns:a16="http://schemas.microsoft.com/office/drawing/2014/main" id="{45568943-5E0A-4A4D-9CC4-F26FF4EAE9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301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509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barn(inVertical)">
                                      <p:cBhvr>
                                        <p:cTn id="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 xmlns:a16="http://schemas.microsoft.com/office/drawing/2014/main" id="{C5B32B40-C264-4EBF-A6DF-231160DCF083}"/>
              </a:ext>
            </a:extLst>
          </p:cNvPr>
          <p:cNvSpPr>
            <a:spLocks noChangeArrowheads="1"/>
          </p:cNvSpPr>
          <p:nvPr/>
        </p:nvSpPr>
        <p:spPr bwMode="auto">
          <a:xfrm>
            <a:off x="1" y="-942198"/>
            <a:ext cx="12192000"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vi-VN" sz="1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vi-VN" sz="14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3.ĐỘNG TÁC CHÂN</a:t>
            </a:r>
            <a:br>
              <a:rPr kumimoji="0" lang="vi-VN" altLang="vi-VN" sz="2000" b="1"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1: :Kiễng 2 bàn chân 2 tay cầm cờ chống vào hông cờ hướng trước (hít vào)</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2: Dồn trọng tâm vào chân trái,mũi bàn chân chạm đất,đồng thời nghiêng lườn sang phải,tay trái duỗi thẳng áp nhẹ vào tai,tay phải co cẳng tay phía sau lưng,cờ hướng sang trái(thở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3:Chuyển trọng tâm về đứng đều trên hai chân,thân người thẳng hai tay dang ngang,tay ngửa cờ hướng sang hai bên,mắt nhìn theo cờ bên trái(hít vào)</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4: Về TTCB (thở ra)</a:t>
            </a:r>
            <a:b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br>
            <a:r>
              <a:rPr kumimoji="0" lang="vi-VN" altLang="vi-VN" sz="2000" b="0" i="0" u="none" strike="noStrike" cap="none" normalizeH="0" baseline="0" dirty="0">
                <a:ln>
                  <a:no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Nhịp 5,6,7,8 giống như nhịp 1,2,3,4  nhịp 7 mắt nhìn sang phải</a:t>
            </a:r>
            <a:endParaRPr kumimoji="0" lang="vi-VN" altLang="vi-VN"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1800" b="0" i="0" u="none" strike="noStrike" cap="none" normalizeH="0" baseline="0" dirty="0">
              <a:ln>
                <a:noFill/>
              </a:ln>
              <a:solidFill>
                <a:schemeClr val="tx1"/>
              </a:solidFill>
              <a:effectLst/>
              <a:latin typeface="Arial" panose="020B0604020202020204" pitchFamily="34" charset="0"/>
            </a:endParaRPr>
          </a:p>
        </p:txBody>
      </p:sp>
      <p:pic>
        <p:nvPicPr>
          <p:cNvPr id="7169" name="Picture 1">
            <a:extLst>
              <a:ext uri="{FF2B5EF4-FFF2-40B4-BE49-F238E27FC236}">
                <a16:creationId xmlns="" xmlns:a16="http://schemas.microsoft.com/office/drawing/2014/main" id="{A984D79A-BACA-438A-9239-949870994E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51652"/>
            <a:ext cx="12191999" cy="404191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 xmlns:a16="http://schemas.microsoft.com/office/drawing/2014/main" id="{7FCFAD76-B28E-4314-BB18-4628982A1B52}"/>
              </a:ext>
            </a:extLst>
          </p:cNvPr>
          <p:cNvSpPr>
            <a:spLocks noChangeArrowheads="1"/>
          </p:cNvSpPr>
          <p:nvPr/>
        </p:nvSpPr>
        <p:spPr bwMode="auto">
          <a:xfrm>
            <a:off x="0" y="33623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Tree>
    <p:extLst>
      <p:ext uri="{BB962C8B-B14F-4D97-AF65-F5344CB8AC3E}">
        <p14:creationId xmlns:p14="http://schemas.microsoft.com/office/powerpoint/2010/main" val="1678310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1000"/>
                                        <p:tgtEl>
                                          <p:spTgt spid="2">
                                            <p:txEl>
                                              <p:pRg st="4" end="4"/>
                                            </p:txEl>
                                          </p:spTgt>
                                        </p:tgtEl>
                                      </p:cBhvr>
                                    </p:animEffect>
                                    <p:anim calcmode="lin" valueType="num">
                                      <p:cBhvr>
                                        <p:cTn id="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436</Words>
  <Application>Microsoft Office PowerPoint</Application>
  <PresentationFormat>Custom</PresentationFormat>
  <Paragraphs>103</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NỘI QUY GIỜ HỌC THỂ DỤC ONLINE</vt:lpstr>
      <vt:lpstr>                          THỂ DỤC 7 TUẦN 2</vt:lpstr>
      <vt:lpstr>LỜI NHẮC KHÁC VỀ LỚP HỌC</vt:lpstr>
      <vt:lpstr>               BÀI THỂ DỤC VỚI CỜ LỚP 7 TUẦN 3</vt:lpstr>
      <vt:lpstr>* KHỞI ĐỘNG CHUNG: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105</cp:revision>
  <dcterms:created xsi:type="dcterms:W3CDTF">2021-08-30T06:32:55Z</dcterms:created>
  <dcterms:modified xsi:type="dcterms:W3CDTF">2021-09-18T07:26:15Z</dcterms:modified>
</cp:coreProperties>
</file>