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41" r:id="rId3"/>
    <p:sldId id="260" r:id="rId4"/>
    <p:sldId id="259" r:id="rId5"/>
    <p:sldId id="306" r:id="rId6"/>
    <p:sldId id="261" r:id="rId7"/>
    <p:sldId id="307" r:id="rId8"/>
    <p:sldId id="313" r:id="rId9"/>
    <p:sldId id="314" r:id="rId10"/>
    <p:sldId id="318" r:id="rId11"/>
    <p:sldId id="320" r:id="rId12"/>
    <p:sldId id="321" r:id="rId13"/>
    <p:sldId id="342" r:id="rId14"/>
    <p:sldId id="343" r:id="rId15"/>
    <p:sldId id="317" r:id="rId16"/>
    <p:sldId id="290"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529EB"/>
    <a:srgbClr val="FFFF00"/>
    <a:srgbClr val="6B2A72"/>
    <a:srgbClr val="FF0000"/>
    <a:srgbClr val="CC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0727" autoAdjust="0"/>
  </p:normalViewPr>
  <p:slideViewPr>
    <p:cSldViewPr>
      <p:cViewPr varScale="1">
        <p:scale>
          <a:sx n="67" d="100"/>
          <a:sy n="67" d="100"/>
        </p:scale>
        <p:origin x="146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A711D7-4AC5-46B2-BCE8-9B43F16A35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62D2A5B-E0CB-42F8-BEA5-855D067676F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6BCE7EC0-3AE2-4D65-8699-7366F5664417}" type="datetimeFigureOut">
              <a:rPr lang="en-US"/>
              <a:pPr>
                <a:defRPr/>
              </a:pPr>
              <a:t>9/12/21</a:t>
            </a:fld>
            <a:endParaRPr lang="en-US"/>
          </a:p>
        </p:txBody>
      </p:sp>
      <p:sp>
        <p:nvSpPr>
          <p:cNvPr id="4" name="Slide Image Placeholder 3">
            <a:extLst>
              <a:ext uri="{FF2B5EF4-FFF2-40B4-BE49-F238E27FC236}">
                <a16:creationId xmlns:a16="http://schemas.microsoft.com/office/drawing/2014/main" id="{D8C286BB-32D5-4E24-9602-BA7CD85F1AB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8AE3107-6AED-4E16-8847-D5B37DD6601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749180-B7B3-4023-A30C-39E6CC9171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54128E4-A63B-4CF2-A228-8501442258C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ACCCD2C-ECCC-4D80-9F8E-4FCF6B3529A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a:extLst>
              <a:ext uri="{FF2B5EF4-FFF2-40B4-BE49-F238E27FC236}">
                <a16:creationId xmlns:a16="http://schemas.microsoft.com/office/drawing/2014/main" id="{4C490DBF-AA09-458B-8D59-F987D5828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a:extLst>
              <a:ext uri="{FF2B5EF4-FFF2-40B4-BE49-F238E27FC236}">
                <a16:creationId xmlns:a16="http://schemas.microsoft.com/office/drawing/2014/main" id="{C3FB4AF7-A1DC-4D5F-AD6D-3B7A15A1F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6A781BEF-9E0B-47D1-A684-EAC324286609}"/>
              </a:ext>
            </a:extLst>
          </p:cNvPr>
          <p:cNvSpPr>
            <a:spLocks noGrp="1"/>
          </p:cNvSpPr>
          <p:nvPr>
            <p:ph type="sldNum" sz="quarter" idx="5"/>
          </p:nvPr>
        </p:nvSpPr>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158442A4-C999-4CAE-AFB0-19A359346562}" type="slidenum">
              <a:rPr lang="zh-CN" altLang="en-US">
                <a:solidFill>
                  <a:srgbClr val="000000"/>
                </a:solidFill>
                <a:latin typeface="等线" pitchFamily="2" charset="-122"/>
                <a:ea typeface="等线" pitchFamily="2" charset="-122"/>
                <a:cs typeface="等线" pitchFamily="2" charset="-122"/>
              </a:rPr>
              <a:pPr/>
              <a:t>2</a:t>
            </a:fld>
            <a:endParaRPr lang="zh-CN" altLang="en-US">
              <a:solidFill>
                <a:srgbClr val="000000"/>
              </a:solidFill>
              <a:latin typeface="等线" pitchFamily="2" charset="-122"/>
              <a:ea typeface="等线" pitchFamily="2" charset="-122"/>
              <a:cs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EAE0D65-267F-453C-9749-D8F4DE058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D45D3F9-13CE-4156-9580-D0CC88089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0AD05960-1936-469E-8CB7-FC5E3E58D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5B376C-6274-4F3F-A650-62E419E1E515}" type="slidenum">
              <a:rPr lang="en-US" altLang="en-US"/>
              <a:pPr>
                <a:spcBef>
                  <a:spcPct val="0"/>
                </a:spcBef>
              </a:pPr>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A608EE0-8221-401E-805B-9F5A9FED530F}"/>
              </a:ext>
            </a:extLst>
          </p:cNvPr>
          <p:cNvSpPr>
            <a:spLocks noGrp="1"/>
          </p:cNvSpPr>
          <p:nvPr>
            <p:ph type="dt" sz="half" idx="10"/>
          </p:nvPr>
        </p:nvSpPr>
        <p:spPr/>
        <p:txBody>
          <a:bodyPr/>
          <a:lstStyle>
            <a:lvl1pPr>
              <a:defRPr/>
            </a:lvl1pPr>
          </a:lstStyle>
          <a:p>
            <a:pPr>
              <a:defRPr/>
            </a:pPr>
            <a:fld id="{AEF4E302-72AB-4DFF-AB9C-8457E833E3EA}" type="datetimeFigureOut">
              <a:rPr lang="en-US"/>
              <a:pPr>
                <a:defRPr/>
              </a:pPr>
              <a:t>9/12/21</a:t>
            </a:fld>
            <a:endParaRPr lang="en-US" dirty="0"/>
          </a:p>
        </p:txBody>
      </p:sp>
      <p:sp>
        <p:nvSpPr>
          <p:cNvPr id="5" name="Footer Placeholder 4">
            <a:extLst>
              <a:ext uri="{FF2B5EF4-FFF2-40B4-BE49-F238E27FC236}">
                <a16:creationId xmlns:a16="http://schemas.microsoft.com/office/drawing/2014/main" id="{F28E9E4C-741B-4CD9-AD6E-22128D453E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CE062D-8BBB-41F3-BB4A-DE9C734F33BE}"/>
              </a:ext>
            </a:extLst>
          </p:cNvPr>
          <p:cNvSpPr>
            <a:spLocks noGrp="1"/>
          </p:cNvSpPr>
          <p:nvPr>
            <p:ph type="sldNum" sz="quarter" idx="12"/>
          </p:nvPr>
        </p:nvSpPr>
        <p:spPr/>
        <p:txBody>
          <a:bodyPr/>
          <a:lstStyle>
            <a:lvl1pPr>
              <a:defRPr/>
            </a:lvl1pPr>
          </a:lstStyle>
          <a:p>
            <a:fld id="{97F27095-6027-4DD0-AAA9-45CA7B4D6C93}" type="slidenum">
              <a:rPr lang="en-US" altLang="en-US"/>
              <a:pPr/>
              <a:t>‹#›</a:t>
            </a:fld>
            <a:endParaRPr lang="en-US" altLang="en-US"/>
          </a:p>
        </p:txBody>
      </p:sp>
    </p:spTree>
    <p:extLst>
      <p:ext uri="{BB962C8B-B14F-4D97-AF65-F5344CB8AC3E}">
        <p14:creationId xmlns:p14="http://schemas.microsoft.com/office/powerpoint/2010/main" val="23929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B4843-1240-4703-8A7D-2E30E2B6F9D2}"/>
              </a:ext>
            </a:extLst>
          </p:cNvPr>
          <p:cNvSpPr>
            <a:spLocks noGrp="1"/>
          </p:cNvSpPr>
          <p:nvPr>
            <p:ph type="dt" sz="half" idx="10"/>
          </p:nvPr>
        </p:nvSpPr>
        <p:spPr/>
        <p:txBody>
          <a:bodyPr/>
          <a:lstStyle>
            <a:lvl1pPr>
              <a:defRPr/>
            </a:lvl1pPr>
          </a:lstStyle>
          <a:p>
            <a:pPr>
              <a:defRPr/>
            </a:pPr>
            <a:fld id="{3E70D279-8109-4059-8495-6E45702E38E8}" type="datetimeFigureOut">
              <a:rPr lang="en-US"/>
              <a:pPr>
                <a:defRPr/>
              </a:pPr>
              <a:t>9/12/21</a:t>
            </a:fld>
            <a:endParaRPr lang="en-US" dirty="0"/>
          </a:p>
        </p:txBody>
      </p:sp>
      <p:sp>
        <p:nvSpPr>
          <p:cNvPr id="5" name="Footer Placeholder 4">
            <a:extLst>
              <a:ext uri="{FF2B5EF4-FFF2-40B4-BE49-F238E27FC236}">
                <a16:creationId xmlns:a16="http://schemas.microsoft.com/office/drawing/2014/main" id="{85831327-3920-4656-8007-6370D02B70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0474E6-C097-4356-8F9B-ED9ED8E1113E}"/>
              </a:ext>
            </a:extLst>
          </p:cNvPr>
          <p:cNvSpPr>
            <a:spLocks noGrp="1"/>
          </p:cNvSpPr>
          <p:nvPr>
            <p:ph type="sldNum" sz="quarter" idx="12"/>
          </p:nvPr>
        </p:nvSpPr>
        <p:spPr/>
        <p:txBody>
          <a:bodyPr/>
          <a:lstStyle>
            <a:lvl1pPr>
              <a:defRPr/>
            </a:lvl1pPr>
          </a:lstStyle>
          <a:p>
            <a:fld id="{859B7DB2-FED4-4559-A7B9-8B9EABE9538E}" type="slidenum">
              <a:rPr lang="en-US" altLang="en-US"/>
              <a:pPr/>
              <a:t>‹#›</a:t>
            </a:fld>
            <a:endParaRPr lang="en-US" altLang="en-US"/>
          </a:p>
        </p:txBody>
      </p:sp>
    </p:spTree>
    <p:extLst>
      <p:ext uri="{BB962C8B-B14F-4D97-AF65-F5344CB8AC3E}">
        <p14:creationId xmlns:p14="http://schemas.microsoft.com/office/powerpoint/2010/main" val="1645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AF6EF-3909-4B59-8D3F-A1F61DB2FF39}"/>
              </a:ext>
            </a:extLst>
          </p:cNvPr>
          <p:cNvSpPr>
            <a:spLocks noGrp="1"/>
          </p:cNvSpPr>
          <p:nvPr>
            <p:ph type="dt" sz="half" idx="10"/>
          </p:nvPr>
        </p:nvSpPr>
        <p:spPr/>
        <p:txBody>
          <a:bodyPr/>
          <a:lstStyle>
            <a:lvl1pPr>
              <a:defRPr/>
            </a:lvl1pPr>
          </a:lstStyle>
          <a:p>
            <a:pPr>
              <a:defRPr/>
            </a:pPr>
            <a:fld id="{115637D7-E2C5-4E0C-8932-1E5103E20A7B}" type="datetimeFigureOut">
              <a:rPr lang="en-US"/>
              <a:pPr>
                <a:defRPr/>
              </a:pPr>
              <a:t>9/12/21</a:t>
            </a:fld>
            <a:endParaRPr lang="en-US" dirty="0"/>
          </a:p>
        </p:txBody>
      </p:sp>
      <p:sp>
        <p:nvSpPr>
          <p:cNvPr id="5" name="Footer Placeholder 4">
            <a:extLst>
              <a:ext uri="{FF2B5EF4-FFF2-40B4-BE49-F238E27FC236}">
                <a16:creationId xmlns:a16="http://schemas.microsoft.com/office/drawing/2014/main" id="{C85A2781-F77B-4C07-BF07-49351DB62E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34C980-7E1F-4F86-996C-CE904E04F415}"/>
              </a:ext>
            </a:extLst>
          </p:cNvPr>
          <p:cNvSpPr>
            <a:spLocks noGrp="1"/>
          </p:cNvSpPr>
          <p:nvPr>
            <p:ph type="sldNum" sz="quarter" idx="12"/>
          </p:nvPr>
        </p:nvSpPr>
        <p:spPr/>
        <p:txBody>
          <a:bodyPr/>
          <a:lstStyle>
            <a:lvl1pPr>
              <a:defRPr/>
            </a:lvl1pPr>
          </a:lstStyle>
          <a:p>
            <a:fld id="{397E36E8-7105-45D7-BF7D-876291B43F90}" type="slidenum">
              <a:rPr lang="en-US" altLang="en-US"/>
              <a:pPr/>
              <a:t>‹#›</a:t>
            </a:fld>
            <a:endParaRPr lang="en-US" altLang="en-US"/>
          </a:p>
        </p:txBody>
      </p:sp>
    </p:spTree>
    <p:extLst>
      <p:ext uri="{BB962C8B-B14F-4D97-AF65-F5344CB8AC3E}">
        <p14:creationId xmlns:p14="http://schemas.microsoft.com/office/powerpoint/2010/main" val="642007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a:extLst>
              <a:ext uri="{FF2B5EF4-FFF2-40B4-BE49-F238E27FC236}">
                <a16:creationId xmlns:a16="http://schemas.microsoft.com/office/drawing/2014/main" id="{A9D0F165-E2BC-4376-80F7-91893CA98E14}"/>
              </a:ext>
            </a:extLst>
          </p:cNvPr>
          <p:cNvSpPr>
            <a:spLocks noGrp="1"/>
          </p:cNvSpPr>
          <p:nvPr>
            <p:ph type="dt" sz="half" idx="10"/>
          </p:nvPr>
        </p:nvSpPr>
        <p:spPr/>
        <p:txBody>
          <a:bodyPr/>
          <a:lstStyle>
            <a:lvl1pPr>
              <a:defRPr/>
            </a:lvl1pPr>
          </a:lstStyle>
          <a:p>
            <a:pPr>
              <a:defRPr/>
            </a:pPr>
            <a:fld id="{9B699E5B-7894-4373-9425-BE55CC4F826C}" type="datetimeFigureOut">
              <a:rPr lang="en-US"/>
              <a:pPr>
                <a:defRPr/>
              </a:pPr>
              <a:t>9/12/21</a:t>
            </a:fld>
            <a:endParaRPr lang="en-US" dirty="0"/>
          </a:p>
        </p:txBody>
      </p:sp>
      <p:sp>
        <p:nvSpPr>
          <p:cNvPr id="5" name="Footer Placeholder 4">
            <a:extLst>
              <a:ext uri="{FF2B5EF4-FFF2-40B4-BE49-F238E27FC236}">
                <a16:creationId xmlns:a16="http://schemas.microsoft.com/office/drawing/2014/main" id="{B3491429-14E9-429A-95A8-3D32EA28ED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EB9942-9D07-4650-BA83-B6DCF7F5D8C1}"/>
              </a:ext>
            </a:extLst>
          </p:cNvPr>
          <p:cNvSpPr>
            <a:spLocks noGrp="1"/>
          </p:cNvSpPr>
          <p:nvPr>
            <p:ph type="sldNum" sz="quarter" idx="12"/>
          </p:nvPr>
        </p:nvSpPr>
        <p:spPr/>
        <p:txBody>
          <a:bodyPr/>
          <a:lstStyle>
            <a:lvl1pPr>
              <a:defRPr/>
            </a:lvl1pPr>
          </a:lstStyle>
          <a:p>
            <a:fld id="{CD2B4E6A-1B29-47BF-86E0-9A27152B1DD6}" type="slidenum">
              <a:rPr lang="en-US" altLang="en-US"/>
              <a:pPr/>
              <a:t>‹#›</a:t>
            </a:fld>
            <a:endParaRPr lang="en-US" altLang="en-US"/>
          </a:p>
        </p:txBody>
      </p:sp>
    </p:spTree>
    <p:extLst>
      <p:ext uri="{BB962C8B-B14F-4D97-AF65-F5344CB8AC3E}">
        <p14:creationId xmlns:p14="http://schemas.microsoft.com/office/powerpoint/2010/main" val="113466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425341"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5" name="任意多边形: 形状 14"/>
          <p:cNvSpPr>
            <a:spLocks noGrp="1"/>
          </p:cNvSpPr>
          <p:nvPr>
            <p:ph type="pic" sz="quarter" idx="14"/>
          </p:nvPr>
        </p:nvSpPr>
        <p:spPr>
          <a:xfrm>
            <a:off x="2505549"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6" name="任意多边形: 形状 15"/>
          <p:cNvSpPr>
            <a:spLocks noGrp="1"/>
          </p:cNvSpPr>
          <p:nvPr>
            <p:ph type="pic" sz="quarter" idx="15"/>
          </p:nvPr>
        </p:nvSpPr>
        <p:spPr>
          <a:xfrm>
            <a:off x="4585758"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7" name="任意多边形: 形状 16"/>
          <p:cNvSpPr>
            <a:spLocks noGrp="1"/>
          </p:cNvSpPr>
          <p:nvPr>
            <p:ph type="pic" sz="quarter" idx="16"/>
          </p:nvPr>
        </p:nvSpPr>
        <p:spPr>
          <a:xfrm>
            <a:off x="6665966"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Tree>
    <p:extLst>
      <p:ext uri="{BB962C8B-B14F-4D97-AF65-F5344CB8AC3E}">
        <p14:creationId xmlns:p14="http://schemas.microsoft.com/office/powerpoint/2010/main" val="39202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F5911-A96A-4540-8403-3B2D4008CAF2}"/>
              </a:ext>
            </a:extLst>
          </p:cNvPr>
          <p:cNvSpPr>
            <a:spLocks noGrp="1"/>
          </p:cNvSpPr>
          <p:nvPr>
            <p:ph type="dt" sz="half" idx="10"/>
          </p:nvPr>
        </p:nvSpPr>
        <p:spPr/>
        <p:txBody>
          <a:bodyPr/>
          <a:lstStyle>
            <a:lvl1pPr>
              <a:defRPr/>
            </a:lvl1pPr>
          </a:lstStyle>
          <a:p>
            <a:pPr>
              <a:defRPr/>
            </a:pPr>
            <a:fld id="{E8ECF313-B1ED-4ADD-B36A-443C723BA87E}" type="datetimeFigureOut">
              <a:rPr lang="en-US"/>
              <a:pPr>
                <a:defRPr/>
              </a:pPr>
              <a:t>9/12/21</a:t>
            </a:fld>
            <a:endParaRPr lang="en-US" dirty="0"/>
          </a:p>
        </p:txBody>
      </p:sp>
      <p:sp>
        <p:nvSpPr>
          <p:cNvPr id="5" name="Footer Placeholder 4">
            <a:extLst>
              <a:ext uri="{FF2B5EF4-FFF2-40B4-BE49-F238E27FC236}">
                <a16:creationId xmlns:a16="http://schemas.microsoft.com/office/drawing/2014/main" id="{2B05FD94-5F5B-4D15-A09D-4132A92860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518EDC-ACF7-4F96-9DFA-011DA48E45A8}"/>
              </a:ext>
            </a:extLst>
          </p:cNvPr>
          <p:cNvSpPr>
            <a:spLocks noGrp="1"/>
          </p:cNvSpPr>
          <p:nvPr>
            <p:ph type="sldNum" sz="quarter" idx="12"/>
          </p:nvPr>
        </p:nvSpPr>
        <p:spPr/>
        <p:txBody>
          <a:bodyPr/>
          <a:lstStyle>
            <a:lvl1pPr>
              <a:defRPr/>
            </a:lvl1pPr>
          </a:lstStyle>
          <a:p>
            <a:fld id="{A27DAC02-331B-4132-9E64-BA9DED95271F}" type="slidenum">
              <a:rPr lang="en-US" altLang="en-US"/>
              <a:pPr/>
              <a:t>‹#›</a:t>
            </a:fld>
            <a:endParaRPr lang="en-US" altLang="en-US"/>
          </a:p>
        </p:txBody>
      </p:sp>
    </p:spTree>
    <p:extLst>
      <p:ext uri="{BB962C8B-B14F-4D97-AF65-F5344CB8AC3E}">
        <p14:creationId xmlns:p14="http://schemas.microsoft.com/office/powerpoint/2010/main" val="303697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644A38-1D5D-408D-830E-ABD8DF205DE6}"/>
              </a:ext>
            </a:extLst>
          </p:cNvPr>
          <p:cNvSpPr>
            <a:spLocks noGrp="1"/>
          </p:cNvSpPr>
          <p:nvPr>
            <p:ph type="dt" sz="half" idx="10"/>
          </p:nvPr>
        </p:nvSpPr>
        <p:spPr/>
        <p:txBody>
          <a:bodyPr/>
          <a:lstStyle>
            <a:lvl1pPr>
              <a:defRPr/>
            </a:lvl1pPr>
          </a:lstStyle>
          <a:p>
            <a:pPr>
              <a:defRPr/>
            </a:pPr>
            <a:fld id="{962E9EFD-AF33-4491-81CB-987B98CF104D}" type="datetimeFigureOut">
              <a:rPr lang="en-US"/>
              <a:pPr>
                <a:defRPr/>
              </a:pPr>
              <a:t>9/12/21</a:t>
            </a:fld>
            <a:endParaRPr lang="en-US" dirty="0"/>
          </a:p>
        </p:txBody>
      </p:sp>
      <p:sp>
        <p:nvSpPr>
          <p:cNvPr id="5" name="Footer Placeholder 4">
            <a:extLst>
              <a:ext uri="{FF2B5EF4-FFF2-40B4-BE49-F238E27FC236}">
                <a16:creationId xmlns:a16="http://schemas.microsoft.com/office/drawing/2014/main" id="{D21983FE-97FF-4D53-BDA3-4D334DB50C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427936-9EBA-4BB6-8F61-106C2EACDE0F}"/>
              </a:ext>
            </a:extLst>
          </p:cNvPr>
          <p:cNvSpPr>
            <a:spLocks noGrp="1"/>
          </p:cNvSpPr>
          <p:nvPr>
            <p:ph type="sldNum" sz="quarter" idx="12"/>
          </p:nvPr>
        </p:nvSpPr>
        <p:spPr/>
        <p:txBody>
          <a:bodyPr/>
          <a:lstStyle>
            <a:lvl1pPr>
              <a:defRPr/>
            </a:lvl1pPr>
          </a:lstStyle>
          <a:p>
            <a:fld id="{9D33068E-80D2-460A-AF9E-FBF0F138F4F1}" type="slidenum">
              <a:rPr lang="en-US" altLang="en-US"/>
              <a:pPr/>
              <a:t>‹#›</a:t>
            </a:fld>
            <a:endParaRPr lang="en-US" altLang="en-US"/>
          </a:p>
        </p:txBody>
      </p:sp>
    </p:spTree>
    <p:extLst>
      <p:ext uri="{BB962C8B-B14F-4D97-AF65-F5344CB8AC3E}">
        <p14:creationId xmlns:p14="http://schemas.microsoft.com/office/powerpoint/2010/main" val="66484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B4E3E4-87F3-4C95-A85E-CA9562633892}"/>
              </a:ext>
            </a:extLst>
          </p:cNvPr>
          <p:cNvSpPr>
            <a:spLocks noGrp="1"/>
          </p:cNvSpPr>
          <p:nvPr>
            <p:ph type="dt" sz="half" idx="10"/>
          </p:nvPr>
        </p:nvSpPr>
        <p:spPr/>
        <p:txBody>
          <a:bodyPr/>
          <a:lstStyle>
            <a:lvl1pPr>
              <a:defRPr/>
            </a:lvl1pPr>
          </a:lstStyle>
          <a:p>
            <a:pPr>
              <a:defRPr/>
            </a:pPr>
            <a:fld id="{56E53957-1E14-48B7-8277-A1E8A4AFB6FA}" type="datetimeFigureOut">
              <a:rPr lang="en-US"/>
              <a:pPr>
                <a:defRPr/>
              </a:pPr>
              <a:t>9/12/21</a:t>
            </a:fld>
            <a:endParaRPr lang="en-US" dirty="0"/>
          </a:p>
        </p:txBody>
      </p:sp>
      <p:sp>
        <p:nvSpPr>
          <p:cNvPr id="6" name="Footer Placeholder 4">
            <a:extLst>
              <a:ext uri="{FF2B5EF4-FFF2-40B4-BE49-F238E27FC236}">
                <a16:creationId xmlns:a16="http://schemas.microsoft.com/office/drawing/2014/main" id="{DC7458F2-A745-4A9F-83B1-9B2E489B48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27CBE5-9304-41F7-8F8E-B7B3758B9838}"/>
              </a:ext>
            </a:extLst>
          </p:cNvPr>
          <p:cNvSpPr>
            <a:spLocks noGrp="1"/>
          </p:cNvSpPr>
          <p:nvPr>
            <p:ph type="sldNum" sz="quarter" idx="12"/>
          </p:nvPr>
        </p:nvSpPr>
        <p:spPr/>
        <p:txBody>
          <a:bodyPr/>
          <a:lstStyle>
            <a:lvl1pPr>
              <a:defRPr/>
            </a:lvl1pPr>
          </a:lstStyle>
          <a:p>
            <a:fld id="{EE05298C-912D-4CA3-856E-2706F485874A}" type="slidenum">
              <a:rPr lang="en-US" altLang="en-US"/>
              <a:pPr/>
              <a:t>‹#›</a:t>
            </a:fld>
            <a:endParaRPr lang="en-US" altLang="en-US"/>
          </a:p>
        </p:txBody>
      </p:sp>
    </p:spTree>
    <p:extLst>
      <p:ext uri="{BB962C8B-B14F-4D97-AF65-F5344CB8AC3E}">
        <p14:creationId xmlns:p14="http://schemas.microsoft.com/office/powerpoint/2010/main" val="197827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D2839C-82AE-43E5-B2BE-28C47879649E}"/>
              </a:ext>
            </a:extLst>
          </p:cNvPr>
          <p:cNvSpPr>
            <a:spLocks noGrp="1"/>
          </p:cNvSpPr>
          <p:nvPr>
            <p:ph type="dt" sz="half" idx="10"/>
          </p:nvPr>
        </p:nvSpPr>
        <p:spPr/>
        <p:txBody>
          <a:bodyPr/>
          <a:lstStyle>
            <a:lvl1pPr>
              <a:defRPr/>
            </a:lvl1pPr>
          </a:lstStyle>
          <a:p>
            <a:pPr>
              <a:defRPr/>
            </a:pPr>
            <a:fld id="{90EAE1E2-24F2-4CC3-9946-A77958013F40}" type="datetimeFigureOut">
              <a:rPr lang="en-US"/>
              <a:pPr>
                <a:defRPr/>
              </a:pPr>
              <a:t>9/12/21</a:t>
            </a:fld>
            <a:endParaRPr lang="en-US" dirty="0"/>
          </a:p>
        </p:txBody>
      </p:sp>
      <p:sp>
        <p:nvSpPr>
          <p:cNvPr id="8" name="Footer Placeholder 4">
            <a:extLst>
              <a:ext uri="{FF2B5EF4-FFF2-40B4-BE49-F238E27FC236}">
                <a16:creationId xmlns:a16="http://schemas.microsoft.com/office/drawing/2014/main" id="{7365E794-A03C-4B1B-AEE3-054BFD03863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425F28-2AAF-433B-8314-5D733163EE92}"/>
              </a:ext>
            </a:extLst>
          </p:cNvPr>
          <p:cNvSpPr>
            <a:spLocks noGrp="1"/>
          </p:cNvSpPr>
          <p:nvPr>
            <p:ph type="sldNum" sz="quarter" idx="12"/>
          </p:nvPr>
        </p:nvSpPr>
        <p:spPr/>
        <p:txBody>
          <a:bodyPr/>
          <a:lstStyle>
            <a:lvl1pPr>
              <a:defRPr/>
            </a:lvl1pPr>
          </a:lstStyle>
          <a:p>
            <a:fld id="{26958941-C724-47BD-AF32-271AF335B10E}" type="slidenum">
              <a:rPr lang="en-US" altLang="en-US"/>
              <a:pPr/>
              <a:t>‹#›</a:t>
            </a:fld>
            <a:endParaRPr lang="en-US" altLang="en-US"/>
          </a:p>
        </p:txBody>
      </p:sp>
    </p:spTree>
    <p:extLst>
      <p:ext uri="{BB962C8B-B14F-4D97-AF65-F5344CB8AC3E}">
        <p14:creationId xmlns:p14="http://schemas.microsoft.com/office/powerpoint/2010/main" val="52725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2810CF-2CC1-480A-A490-D837CBE6428C}"/>
              </a:ext>
            </a:extLst>
          </p:cNvPr>
          <p:cNvSpPr>
            <a:spLocks noGrp="1"/>
          </p:cNvSpPr>
          <p:nvPr>
            <p:ph type="dt" sz="half" idx="10"/>
          </p:nvPr>
        </p:nvSpPr>
        <p:spPr/>
        <p:txBody>
          <a:bodyPr/>
          <a:lstStyle>
            <a:lvl1pPr>
              <a:defRPr/>
            </a:lvl1pPr>
          </a:lstStyle>
          <a:p>
            <a:pPr>
              <a:defRPr/>
            </a:pPr>
            <a:fld id="{66F3FB95-AE95-4D63-8A41-259A26613E94}" type="datetimeFigureOut">
              <a:rPr lang="en-US"/>
              <a:pPr>
                <a:defRPr/>
              </a:pPr>
              <a:t>9/12/21</a:t>
            </a:fld>
            <a:endParaRPr lang="en-US" dirty="0"/>
          </a:p>
        </p:txBody>
      </p:sp>
      <p:sp>
        <p:nvSpPr>
          <p:cNvPr id="4" name="Footer Placeholder 4">
            <a:extLst>
              <a:ext uri="{FF2B5EF4-FFF2-40B4-BE49-F238E27FC236}">
                <a16:creationId xmlns:a16="http://schemas.microsoft.com/office/drawing/2014/main" id="{2463D148-47E7-452D-B891-7C5DCDD9CB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B202C5-E5F3-48E2-87A1-981192E3D96B}"/>
              </a:ext>
            </a:extLst>
          </p:cNvPr>
          <p:cNvSpPr>
            <a:spLocks noGrp="1"/>
          </p:cNvSpPr>
          <p:nvPr>
            <p:ph type="sldNum" sz="quarter" idx="12"/>
          </p:nvPr>
        </p:nvSpPr>
        <p:spPr/>
        <p:txBody>
          <a:bodyPr/>
          <a:lstStyle>
            <a:lvl1pPr>
              <a:defRPr/>
            </a:lvl1pPr>
          </a:lstStyle>
          <a:p>
            <a:fld id="{9EFBA3BC-246F-482F-B2F6-0BBAEA20B540}" type="slidenum">
              <a:rPr lang="en-US" altLang="en-US"/>
              <a:pPr/>
              <a:t>‹#›</a:t>
            </a:fld>
            <a:endParaRPr lang="en-US" altLang="en-US"/>
          </a:p>
        </p:txBody>
      </p:sp>
    </p:spTree>
    <p:extLst>
      <p:ext uri="{BB962C8B-B14F-4D97-AF65-F5344CB8AC3E}">
        <p14:creationId xmlns:p14="http://schemas.microsoft.com/office/powerpoint/2010/main" val="233717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C049B4-66AF-4020-BFD2-F1C1BCBDE528}"/>
              </a:ext>
            </a:extLst>
          </p:cNvPr>
          <p:cNvSpPr>
            <a:spLocks noGrp="1"/>
          </p:cNvSpPr>
          <p:nvPr>
            <p:ph type="dt" sz="half" idx="10"/>
          </p:nvPr>
        </p:nvSpPr>
        <p:spPr/>
        <p:txBody>
          <a:bodyPr/>
          <a:lstStyle>
            <a:lvl1pPr>
              <a:defRPr/>
            </a:lvl1pPr>
          </a:lstStyle>
          <a:p>
            <a:pPr>
              <a:defRPr/>
            </a:pPr>
            <a:fld id="{17568A2D-0754-44F1-9ED4-41FFD184BA80}" type="datetimeFigureOut">
              <a:rPr lang="en-US"/>
              <a:pPr>
                <a:defRPr/>
              </a:pPr>
              <a:t>9/12/21</a:t>
            </a:fld>
            <a:endParaRPr lang="en-US" dirty="0"/>
          </a:p>
        </p:txBody>
      </p:sp>
      <p:sp>
        <p:nvSpPr>
          <p:cNvPr id="3" name="Footer Placeholder 4">
            <a:extLst>
              <a:ext uri="{FF2B5EF4-FFF2-40B4-BE49-F238E27FC236}">
                <a16:creationId xmlns:a16="http://schemas.microsoft.com/office/drawing/2014/main" id="{0908A8BD-1345-4D83-A31E-564610CD4F0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F886CB3-1B15-498A-8E2C-AC5EE980B675}"/>
              </a:ext>
            </a:extLst>
          </p:cNvPr>
          <p:cNvSpPr>
            <a:spLocks noGrp="1"/>
          </p:cNvSpPr>
          <p:nvPr>
            <p:ph type="sldNum" sz="quarter" idx="12"/>
          </p:nvPr>
        </p:nvSpPr>
        <p:spPr/>
        <p:txBody>
          <a:bodyPr/>
          <a:lstStyle>
            <a:lvl1pPr>
              <a:defRPr/>
            </a:lvl1pPr>
          </a:lstStyle>
          <a:p>
            <a:fld id="{9A822247-880E-4274-A11F-22E86BD16617}" type="slidenum">
              <a:rPr lang="en-US" altLang="en-US"/>
              <a:pPr/>
              <a:t>‹#›</a:t>
            </a:fld>
            <a:endParaRPr lang="en-US" altLang="en-US"/>
          </a:p>
        </p:txBody>
      </p:sp>
    </p:spTree>
    <p:extLst>
      <p:ext uri="{BB962C8B-B14F-4D97-AF65-F5344CB8AC3E}">
        <p14:creationId xmlns:p14="http://schemas.microsoft.com/office/powerpoint/2010/main" val="415520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073420A-22A7-4434-843B-94FE2D480F36}"/>
              </a:ext>
            </a:extLst>
          </p:cNvPr>
          <p:cNvSpPr>
            <a:spLocks noGrp="1"/>
          </p:cNvSpPr>
          <p:nvPr>
            <p:ph type="dt" sz="half" idx="10"/>
          </p:nvPr>
        </p:nvSpPr>
        <p:spPr/>
        <p:txBody>
          <a:bodyPr/>
          <a:lstStyle>
            <a:lvl1pPr>
              <a:defRPr/>
            </a:lvl1pPr>
          </a:lstStyle>
          <a:p>
            <a:pPr>
              <a:defRPr/>
            </a:pPr>
            <a:fld id="{17C5DE99-1465-468D-862F-C030F4F42EF1}" type="datetimeFigureOut">
              <a:rPr lang="en-US"/>
              <a:pPr>
                <a:defRPr/>
              </a:pPr>
              <a:t>9/12/21</a:t>
            </a:fld>
            <a:endParaRPr lang="en-US" dirty="0"/>
          </a:p>
        </p:txBody>
      </p:sp>
      <p:sp>
        <p:nvSpPr>
          <p:cNvPr id="6" name="Footer Placeholder 4">
            <a:extLst>
              <a:ext uri="{FF2B5EF4-FFF2-40B4-BE49-F238E27FC236}">
                <a16:creationId xmlns:a16="http://schemas.microsoft.com/office/drawing/2014/main" id="{1FD38285-9E09-47D4-B7D4-66F1C52CED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C83977-F331-4434-9D0D-D0D2B174B3F8}"/>
              </a:ext>
            </a:extLst>
          </p:cNvPr>
          <p:cNvSpPr>
            <a:spLocks noGrp="1"/>
          </p:cNvSpPr>
          <p:nvPr>
            <p:ph type="sldNum" sz="quarter" idx="12"/>
          </p:nvPr>
        </p:nvSpPr>
        <p:spPr/>
        <p:txBody>
          <a:bodyPr/>
          <a:lstStyle>
            <a:lvl1pPr>
              <a:defRPr/>
            </a:lvl1pPr>
          </a:lstStyle>
          <a:p>
            <a:fld id="{182066C4-BB1F-4EE4-AF23-56FE14DED7AC}" type="slidenum">
              <a:rPr lang="en-US" altLang="en-US"/>
              <a:pPr/>
              <a:t>‹#›</a:t>
            </a:fld>
            <a:endParaRPr lang="en-US" altLang="en-US"/>
          </a:p>
        </p:txBody>
      </p:sp>
    </p:spTree>
    <p:extLst>
      <p:ext uri="{BB962C8B-B14F-4D97-AF65-F5344CB8AC3E}">
        <p14:creationId xmlns:p14="http://schemas.microsoft.com/office/powerpoint/2010/main" val="5003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128872C-BF82-4841-A647-774C536E4F7F}"/>
              </a:ext>
            </a:extLst>
          </p:cNvPr>
          <p:cNvSpPr>
            <a:spLocks noGrp="1"/>
          </p:cNvSpPr>
          <p:nvPr>
            <p:ph type="dt" sz="half" idx="10"/>
          </p:nvPr>
        </p:nvSpPr>
        <p:spPr/>
        <p:txBody>
          <a:bodyPr/>
          <a:lstStyle>
            <a:lvl1pPr>
              <a:defRPr/>
            </a:lvl1pPr>
          </a:lstStyle>
          <a:p>
            <a:pPr>
              <a:defRPr/>
            </a:pPr>
            <a:fld id="{C54534C0-B8EC-49EB-82AD-C7435CA015F3}" type="datetimeFigureOut">
              <a:rPr lang="en-US"/>
              <a:pPr>
                <a:defRPr/>
              </a:pPr>
              <a:t>9/12/21</a:t>
            </a:fld>
            <a:endParaRPr lang="en-US" dirty="0"/>
          </a:p>
        </p:txBody>
      </p:sp>
      <p:sp>
        <p:nvSpPr>
          <p:cNvPr id="6" name="Footer Placeholder 4">
            <a:extLst>
              <a:ext uri="{FF2B5EF4-FFF2-40B4-BE49-F238E27FC236}">
                <a16:creationId xmlns:a16="http://schemas.microsoft.com/office/drawing/2014/main" id="{B27F8780-2FEB-4D64-9B28-FA5925A012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69AC22-BB8A-4BA1-B6DA-9E1D2B9F5447}"/>
              </a:ext>
            </a:extLst>
          </p:cNvPr>
          <p:cNvSpPr>
            <a:spLocks noGrp="1"/>
          </p:cNvSpPr>
          <p:nvPr>
            <p:ph type="sldNum" sz="quarter" idx="12"/>
          </p:nvPr>
        </p:nvSpPr>
        <p:spPr/>
        <p:txBody>
          <a:bodyPr/>
          <a:lstStyle>
            <a:lvl1pPr>
              <a:defRPr/>
            </a:lvl1pPr>
          </a:lstStyle>
          <a:p>
            <a:fld id="{68FECB0D-B3F7-4657-8D48-6CE1D01466FA}" type="slidenum">
              <a:rPr lang="en-US" altLang="en-US"/>
              <a:pPr/>
              <a:t>‹#›</a:t>
            </a:fld>
            <a:endParaRPr lang="en-US" altLang="en-US"/>
          </a:p>
        </p:txBody>
      </p:sp>
    </p:spTree>
    <p:extLst>
      <p:ext uri="{BB962C8B-B14F-4D97-AF65-F5344CB8AC3E}">
        <p14:creationId xmlns:p14="http://schemas.microsoft.com/office/powerpoint/2010/main" val="268812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861402-701A-42D1-BD99-E37A2743BD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15942E-44F3-427C-883C-A1913AF9C23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297441-2246-4F27-9DB2-6277E3FC77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A6F11A40-22C4-480D-81E7-AE01377BF8EC}" type="datetimeFigureOut">
              <a:rPr lang="en-US"/>
              <a:pPr>
                <a:defRPr/>
              </a:pPr>
              <a:t>9/12/21</a:t>
            </a:fld>
            <a:endParaRPr lang="en-US" dirty="0"/>
          </a:p>
        </p:txBody>
      </p:sp>
      <p:sp>
        <p:nvSpPr>
          <p:cNvPr id="5" name="Footer Placeholder 4">
            <a:extLst>
              <a:ext uri="{FF2B5EF4-FFF2-40B4-BE49-F238E27FC236}">
                <a16:creationId xmlns:a16="http://schemas.microsoft.com/office/drawing/2014/main" id="{6FD45BD3-469C-4B61-B630-89B44592B0B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E80795E-F6E9-472E-8E73-2B5E4FC7BAD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A659CDB-5430-4A03-A685-8F0707888C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A7195B-8268-4FE4-B134-4CF58792D416}"/>
              </a:ext>
            </a:extLst>
          </p:cNvPr>
          <p:cNvSpPr/>
          <p:nvPr/>
        </p:nvSpPr>
        <p:spPr>
          <a:xfrm>
            <a:off x="952500" y="1204476"/>
            <a:ext cx="7462838" cy="1754326"/>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Bef>
                <a:spcPts val="0"/>
              </a:spcBef>
              <a:spcAft>
                <a:spcPts val="0"/>
              </a:spcAft>
              <a:defRPr/>
            </a:pP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CHÀO MỪNG CÁC EM HỌC SINH</a:t>
            </a:r>
          </a:p>
        </p:txBody>
      </p:sp>
      <p:pic>
        <p:nvPicPr>
          <p:cNvPr id="4099" name="Picture 12" descr="Bellcoll">
            <a:extLst>
              <a:ext uri="{FF2B5EF4-FFF2-40B4-BE49-F238E27FC236}">
                <a16:creationId xmlns:a16="http://schemas.microsoft.com/office/drawing/2014/main" id="{C0F88B6E-B778-46C1-91B9-5A28B2FAAC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5638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3" descr="Bellcoll">
            <a:extLst>
              <a:ext uri="{FF2B5EF4-FFF2-40B4-BE49-F238E27FC236}">
                <a16:creationId xmlns:a16="http://schemas.microsoft.com/office/drawing/2014/main" id="{A7B61321-83B2-4998-8697-F51602D8B6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Bellcoll">
            <a:extLst>
              <a:ext uri="{FF2B5EF4-FFF2-40B4-BE49-F238E27FC236}">
                <a16:creationId xmlns:a16="http://schemas.microsoft.com/office/drawing/2014/main" id="{3EEB16B6-3129-48FF-9920-6DB7542663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descr="Bellcoll">
            <a:extLst>
              <a:ext uri="{FF2B5EF4-FFF2-40B4-BE49-F238E27FC236}">
                <a16:creationId xmlns:a16="http://schemas.microsoft.com/office/drawing/2014/main" id="{CBFC76E9-6653-42A0-9AA5-F024CF677C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562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a:extLst>
              <a:ext uri="{FF2B5EF4-FFF2-40B4-BE49-F238E27FC236}">
                <a16:creationId xmlns:a16="http://schemas.microsoft.com/office/drawing/2014/main" id="{633683FF-1C23-4E19-ACAD-76C4195DFE20}"/>
              </a:ext>
            </a:extLst>
          </p:cNvPr>
          <p:cNvSpPr txBox="1">
            <a:spLocks noChangeArrowheads="1"/>
          </p:cNvSpPr>
          <p:nvPr/>
        </p:nvSpPr>
        <p:spPr bwMode="auto">
          <a:xfrm>
            <a:off x="1195388" y="4360862"/>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b="1" dirty="0">
                <a:latin typeface="Arial" panose="020B0604020202020204" pitchFamily="34" charset="0"/>
              </a:rPr>
              <a:t>BỘ MÔN: THỂ DỤC </a:t>
            </a:r>
            <a:endParaRPr lang="en-US" altLang="en-US" sz="2800" b="1" dirty="0">
              <a:latin typeface="Arial" panose="020B0604020202020204" pitchFamily="34" charset="0"/>
            </a:endParaRPr>
          </a:p>
        </p:txBody>
      </p:sp>
      <p:sp>
        <p:nvSpPr>
          <p:cNvPr id="2" name="Text Box 7">
            <a:extLst>
              <a:ext uri="{FF2B5EF4-FFF2-40B4-BE49-F238E27FC236}">
                <a16:creationId xmlns:a16="http://schemas.microsoft.com/office/drawing/2014/main" id="{731B157D-7C0C-FE4B-AE82-91A3D6A7DC37}"/>
              </a:ext>
            </a:extLst>
          </p:cNvPr>
          <p:cNvSpPr txBox="1">
            <a:spLocks noChangeArrowheads="1"/>
          </p:cNvSpPr>
          <p:nvPr/>
        </p:nvSpPr>
        <p:spPr bwMode="auto">
          <a:xfrm>
            <a:off x="1504950" y="214640"/>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b="1" dirty="0">
                <a:solidFill>
                  <a:srgbClr val="0000FF"/>
                </a:solidFill>
                <a:latin typeface="Arial" panose="020B0604020202020204" pitchFamily="34" charset="0"/>
              </a:rPr>
              <a:t>TRƯỜNG THCS HOA LƯ </a:t>
            </a:r>
            <a:endParaRPr lang="en-US" altLang="en-US" sz="2800" b="1" dirty="0">
              <a:solidFill>
                <a:srgbClr val="0000FF"/>
              </a:solidFill>
              <a:latin typeface="Arial" panose="020B0604020202020204" pitchFamily="34" charset="0"/>
            </a:endParaRPr>
          </a:p>
        </p:txBody>
      </p:sp>
      <p:sp>
        <p:nvSpPr>
          <p:cNvPr id="3" name="Text Box 7">
            <a:extLst>
              <a:ext uri="{FF2B5EF4-FFF2-40B4-BE49-F238E27FC236}">
                <a16:creationId xmlns:a16="http://schemas.microsoft.com/office/drawing/2014/main" id="{45ECFB2E-DB2B-B14E-B7CB-5E2A69F246C2}"/>
              </a:ext>
            </a:extLst>
          </p:cNvPr>
          <p:cNvSpPr txBox="1">
            <a:spLocks noChangeArrowheads="1"/>
          </p:cNvSpPr>
          <p:nvPr/>
        </p:nvSpPr>
        <p:spPr bwMode="auto">
          <a:xfrm>
            <a:off x="1504950" y="5853440"/>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i="1" dirty="0">
                <a:latin typeface="Arial" panose="020B0604020202020204" pitchFamily="34" charset="0"/>
              </a:rPr>
              <a:t>Năm học: 2021-2022</a:t>
            </a:r>
            <a:endParaRPr lang="en-US" altLang="en-US" sz="2800" i="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5">
            <a:extLst>
              <a:ext uri="{FF2B5EF4-FFF2-40B4-BE49-F238E27FC236}">
                <a16:creationId xmlns:a16="http://schemas.microsoft.com/office/drawing/2014/main" id="{E278E82F-8EE5-4368-9BB7-BD3842F19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
            <a:extLst>
              <a:ext uri="{FF2B5EF4-FFF2-40B4-BE49-F238E27FC236}">
                <a16:creationId xmlns:a16="http://schemas.microsoft.com/office/drawing/2014/main" id="{FCD59D9A-16C0-432B-8A96-B97DC1865600}"/>
              </a:ext>
            </a:extLst>
          </p:cNvPr>
          <p:cNvSpPr>
            <a:spLocks noChangeArrowheads="1"/>
          </p:cNvSpPr>
          <p:nvPr/>
        </p:nvSpPr>
        <p:spPr bwMode="auto">
          <a:xfrm>
            <a:off x="1981200" y="3581400"/>
            <a:ext cx="457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6B2A72"/>
                </a:solidFill>
                <a:latin typeface="Times New Roman" pitchFamily="18" charset="0"/>
                <a:ea typeface="Calibri" panose="020F0502020204030204" pitchFamily="34" charset="0"/>
                <a:cs typeface="Times New Roman" pitchFamily="18" charset="0"/>
              </a:rPr>
              <a:t>i. Căng cơ đùi trước</a:t>
            </a:r>
            <a:endParaRPr lang="en-US" altLang="en-US" sz="2400">
              <a:solidFill>
                <a:srgbClr val="6B2A72"/>
              </a:solidFill>
              <a:latin typeface="Times New Roman" pitchFamily="18" charset="0"/>
              <a:ea typeface="Calibri" panose="020F0502020204030204" pitchFamily="34" charset="0"/>
              <a:cs typeface="Times New Roman" pitchFamily="18" charset="0"/>
            </a:endParaRPr>
          </a:p>
          <a:p>
            <a:pPr>
              <a:spcBef>
                <a:spcPct val="0"/>
              </a:spcBef>
              <a:buFontTx/>
              <a:buNone/>
            </a:pPr>
            <a:r>
              <a:rPr lang="nl-NL" altLang="en-US" sz="2400">
                <a:latin typeface="Times New Roman" pitchFamily="18" charset="0"/>
                <a:ea typeface="Calibri" panose="020F0502020204030204" pitchFamily="34" charset="0"/>
                <a:cs typeface="Times New Roman" pitchFamily="18" charset="0"/>
              </a:rPr>
              <a:t>- Đứng thẳng, cẳng chân trái gập về sau, chân phải thắng, hai tay giữ bản chân phải, kéo lên trên, thân trên thẳng. Thực hiện tương tự nhưng đổi chân.</a:t>
            </a:r>
            <a:endParaRPr lang="en-US" altLang="en-US" sz="2400">
              <a:latin typeface="Arial" panose="020B0604020202020204" pitchFamily="34"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31">
            <a:extLst>
              <a:ext uri="{FF2B5EF4-FFF2-40B4-BE49-F238E27FC236}">
                <a16:creationId xmlns:a16="http://schemas.microsoft.com/office/drawing/2014/main" id="{F19EA2E0-6762-4C56-99DC-9C9F145CBC83}"/>
              </a:ext>
            </a:extLst>
          </p:cNvPr>
          <p:cNvSpPr>
            <a:spLocks noChangeShapeType="1"/>
          </p:cNvSpPr>
          <p:nvPr/>
        </p:nvSpPr>
        <p:spPr bwMode="auto">
          <a:xfrm>
            <a:off x="5029200" y="1143000"/>
            <a:ext cx="0" cy="493871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Rectangle 1">
            <a:extLst>
              <a:ext uri="{FF2B5EF4-FFF2-40B4-BE49-F238E27FC236}">
                <a16:creationId xmlns:a16="http://schemas.microsoft.com/office/drawing/2014/main" id="{CEDDC47A-3107-4E72-AEB8-04E627554598}"/>
              </a:ext>
            </a:extLst>
          </p:cNvPr>
          <p:cNvSpPr>
            <a:spLocks noChangeArrowheads="1"/>
          </p:cNvSpPr>
          <p:nvPr/>
        </p:nvSpPr>
        <p:spPr bwMode="auto">
          <a:xfrm>
            <a:off x="436563" y="1003300"/>
            <a:ext cx="45926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1800" dirty="0">
                <a:latin typeface="Arial" panose="020B0604020202020204" pitchFamily="34" charset="0"/>
              </a:rPr>
              <a:t>+ </a:t>
            </a:r>
            <a:r>
              <a:rPr lang="nl-NL" altLang="en-US" sz="1800" dirty="0">
                <a:solidFill>
                  <a:srgbClr val="6699FF"/>
                </a:solidFill>
                <a:latin typeface="Arial" panose="020B0604020202020204" pitchFamily="34" charset="0"/>
              </a:rPr>
              <a:t>Căng cơ </a:t>
            </a:r>
            <a:r>
              <a:rPr lang="nl-NL" altLang="en-US" sz="1800" dirty="0" err="1">
                <a:solidFill>
                  <a:srgbClr val="6699FF"/>
                </a:solidFill>
                <a:latin typeface="Arial" panose="020B0604020202020204" pitchFamily="34" charset="0"/>
              </a:rPr>
              <a:t>tay</a:t>
            </a:r>
            <a:r>
              <a:rPr lang="nl-NL" altLang="en-US" sz="1800" dirty="0">
                <a:solidFill>
                  <a:srgbClr val="6699FF"/>
                </a:solidFill>
                <a:latin typeface="Arial" panose="020B0604020202020204" pitchFamily="34" charset="0"/>
              </a:rPr>
              <a:t> </a:t>
            </a:r>
            <a:r>
              <a:rPr lang="nl-NL" altLang="en-US" sz="1800" dirty="0" err="1">
                <a:solidFill>
                  <a:srgbClr val="6699FF"/>
                </a:solidFill>
                <a:latin typeface="Arial" panose="020B0604020202020204" pitchFamily="34" charset="0"/>
              </a:rPr>
              <a:t>vai</a:t>
            </a:r>
            <a:r>
              <a:rPr lang="nl-NL" altLang="en-US" sz="1800" dirty="0">
                <a:solidFill>
                  <a:srgbClr val="6699FF"/>
                </a:solidFill>
                <a:latin typeface="Arial" panose="020B0604020202020204" pitchFamily="34" charset="0"/>
              </a:rPr>
              <a:t> </a:t>
            </a:r>
            <a:r>
              <a:rPr lang="nl-NL" altLang="en-US" sz="1800" dirty="0" err="1">
                <a:solidFill>
                  <a:srgbClr val="6699FF"/>
                </a:solidFill>
                <a:latin typeface="Arial" panose="020B0604020202020204" pitchFamily="34" charset="0"/>
              </a:rPr>
              <a:t>trước</a:t>
            </a:r>
            <a:r>
              <a:rPr lang="nl-NL" altLang="en-US" sz="1800" dirty="0">
                <a:latin typeface="Arial" panose="020B0604020202020204" pitchFamily="34" charset="0"/>
              </a:rPr>
              <a:t>: </a:t>
            </a:r>
            <a:r>
              <a:rPr lang="vi-VN" altLang="en-US" sz="1800" dirty="0">
                <a:latin typeface="Arial" panose="020B0604020202020204" pitchFamily="34" charset="0"/>
              </a:rPr>
              <a:t>Duỗi</a:t>
            </a:r>
            <a:r>
              <a:rPr lang="nl-NL" altLang="en-US" sz="1800" dirty="0">
                <a:latin typeface="Arial" panose="020B0604020202020204" pitchFamily="34" charset="0"/>
              </a:rPr>
              <a:t> </a:t>
            </a:r>
            <a:r>
              <a:rPr lang="nl-NL" altLang="en-US" sz="1800" dirty="0" err="1">
                <a:latin typeface="Arial" panose="020B0604020202020204" pitchFamily="34" charset="0"/>
              </a:rPr>
              <a:t>thẳng</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được căng cơ</a:t>
            </a:r>
            <a:r>
              <a:rPr lang="vi-VN" altLang="en-US" sz="1800" dirty="0">
                <a:latin typeface="Arial" panose="020B0604020202020204" pitchFamily="34" charset="0"/>
              </a:rPr>
              <a:t>, </a:t>
            </a:r>
            <a:r>
              <a:rPr lang="nl-NL" altLang="en-US" sz="1800" dirty="0">
                <a:latin typeface="Arial" panose="020B0604020202020204" pitchFamily="34" charset="0"/>
              </a:rPr>
              <a:t>sử dụng </a:t>
            </a:r>
            <a:r>
              <a:rPr lang="nl-NL" altLang="en-US" sz="1800" dirty="0" err="1">
                <a:latin typeface="Arial" panose="020B0604020202020204" pitchFamily="34" charset="0"/>
              </a:rPr>
              <a:t>tay</a:t>
            </a:r>
            <a:r>
              <a:rPr lang="nl-NL" altLang="en-US" sz="1800" dirty="0">
                <a:latin typeface="Arial" panose="020B0604020202020204" pitchFamily="34" charset="0"/>
              </a:rPr>
              <a:t> còn lại </a:t>
            </a:r>
            <a:r>
              <a:rPr lang="nl-NL" altLang="en-US" sz="1800" dirty="0" err="1">
                <a:latin typeface="Arial" panose="020B0604020202020204" pitchFamily="34" charset="0"/>
              </a:rPr>
              <a:t>giữ</a:t>
            </a:r>
            <a:r>
              <a:rPr lang="nl-NL" altLang="en-US" sz="1800" dirty="0">
                <a:latin typeface="Arial" panose="020B0604020202020204" pitchFamily="34" charset="0"/>
              </a:rPr>
              <a:t> ở </a:t>
            </a:r>
            <a:r>
              <a:rPr lang="nl-NL" altLang="en-US" sz="1800" dirty="0" err="1">
                <a:latin typeface="Arial" panose="020B0604020202020204" pitchFamily="34" charset="0"/>
              </a:rPr>
              <a:t>khuỷu</a:t>
            </a:r>
            <a:r>
              <a:rPr lang="nl-NL" altLang="en-US" sz="1800" dirty="0">
                <a:latin typeface="Arial" panose="020B0604020202020204" pitchFamily="34" charset="0"/>
              </a:rPr>
              <a:t> để </a:t>
            </a:r>
            <a:r>
              <a:rPr lang="nl-NL" altLang="en-US" sz="1800" dirty="0" err="1">
                <a:latin typeface="Arial" panose="020B0604020202020204" pitchFamily="34" charset="0"/>
              </a:rPr>
              <a:t>tay</a:t>
            </a:r>
            <a:r>
              <a:rPr lang="nl-NL" altLang="en-US" sz="1800" dirty="0">
                <a:latin typeface="Arial" panose="020B0604020202020204" pitchFamily="34" charset="0"/>
              </a:rPr>
              <a:t> đang căng cơ </a:t>
            </a:r>
            <a:r>
              <a:rPr lang="nl-NL" altLang="en-US" sz="1800" dirty="0" err="1">
                <a:latin typeface="Arial" panose="020B0604020202020204" pitchFamily="34" charset="0"/>
              </a:rPr>
              <a:t>không</a:t>
            </a:r>
            <a:r>
              <a:rPr lang="nl-NL" altLang="en-US" sz="1800" dirty="0">
                <a:latin typeface="Arial" panose="020B0604020202020204" pitchFamily="34" charset="0"/>
              </a:rPr>
              <a:t> bị gập, đồng </a:t>
            </a:r>
            <a:r>
              <a:rPr lang="nl-NL" altLang="en-US" sz="1800" dirty="0" err="1">
                <a:latin typeface="Arial" panose="020B0604020202020204" pitchFamily="34" charset="0"/>
              </a:rPr>
              <a:t>thời</a:t>
            </a:r>
            <a:r>
              <a:rPr lang="nl-NL" altLang="en-US" sz="1800" dirty="0">
                <a:latin typeface="Arial" panose="020B0604020202020204" pitchFamily="34" charset="0"/>
              </a:rPr>
              <a:t>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sát</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được căng cơ </a:t>
            </a:r>
            <a:r>
              <a:rPr lang="nl-NL" altLang="en-US" sz="1800" dirty="0" err="1">
                <a:latin typeface="Arial" panose="020B0604020202020204" pitchFamily="34" charset="0"/>
              </a:rPr>
              <a:t>vào</a:t>
            </a:r>
            <a:r>
              <a:rPr lang="nl-NL" altLang="en-US" sz="1800" dirty="0">
                <a:latin typeface="Arial" panose="020B0604020202020204" pitchFamily="34" charset="0"/>
              </a:rPr>
              <a:t> gần </a:t>
            </a:r>
            <a:r>
              <a:rPr lang="nl-NL" altLang="en-US" sz="1800" dirty="0" err="1">
                <a:latin typeface="Arial" panose="020B0604020202020204" pitchFamily="34" charset="0"/>
              </a:rPr>
              <a:t>thân</a:t>
            </a:r>
            <a:r>
              <a:rPr lang="nl-NL" altLang="en-US" sz="1800" dirty="0">
                <a:latin typeface="Arial" panose="020B0604020202020204" pitchFamily="34" charset="0"/>
              </a:rPr>
              <a:t> </a:t>
            </a:r>
            <a:r>
              <a:rPr lang="nl-NL" altLang="en-US" sz="1800" dirty="0" err="1">
                <a:latin typeface="Arial" panose="020B0604020202020204" pitchFamily="34" charset="0"/>
              </a:rPr>
              <a:t>mình</a:t>
            </a:r>
            <a:r>
              <a:rPr lang="nl-NL" altLang="en-US" sz="1800" dirty="0">
                <a:latin typeface="Arial" panose="020B0604020202020204" pitchFamily="34" charset="0"/>
              </a:rPr>
              <a:t>.</a:t>
            </a:r>
            <a:endParaRPr lang="en-US" altLang="en-US" sz="1800" dirty="0">
              <a:latin typeface="Arial" panose="020B0604020202020204" pitchFamily="34" charset="0"/>
            </a:endParaRPr>
          </a:p>
          <a:p>
            <a:pPr>
              <a:spcBef>
                <a:spcPct val="0"/>
              </a:spcBef>
              <a:buFontTx/>
              <a:buNone/>
            </a:pPr>
            <a:r>
              <a:rPr lang="nl-NL" altLang="en-US" sz="1800" dirty="0">
                <a:solidFill>
                  <a:srgbClr val="0000FF"/>
                </a:solidFill>
                <a:latin typeface="Arial" panose="020B0604020202020204" pitchFamily="34" charset="0"/>
              </a:rPr>
              <a:t>+ Căng cơ </a:t>
            </a:r>
            <a:r>
              <a:rPr lang="nl-NL" altLang="en-US" sz="1800" dirty="0" err="1">
                <a:solidFill>
                  <a:srgbClr val="0000FF"/>
                </a:solidFill>
                <a:latin typeface="Arial" panose="020B0604020202020204" pitchFamily="34" charset="0"/>
              </a:rPr>
              <a:t>tay</a:t>
            </a:r>
            <a:r>
              <a:rPr lang="nl-NL" altLang="en-US" sz="1800" dirty="0">
                <a:solidFill>
                  <a:srgbClr val="0000FF"/>
                </a:solidFill>
                <a:latin typeface="Arial" panose="020B0604020202020204" pitchFamily="34" charset="0"/>
              </a:rPr>
              <a:t> </a:t>
            </a:r>
            <a:r>
              <a:rPr lang="nl-NL" altLang="en-US" sz="1800" dirty="0" err="1">
                <a:solidFill>
                  <a:srgbClr val="0000FF"/>
                </a:solidFill>
                <a:latin typeface="Arial" panose="020B0604020202020204" pitchFamily="34" charset="0"/>
              </a:rPr>
              <a:t>vai</a:t>
            </a:r>
            <a:r>
              <a:rPr lang="nl-NL" altLang="en-US" sz="1800" dirty="0">
                <a:solidFill>
                  <a:srgbClr val="0000FF"/>
                </a:solidFill>
                <a:latin typeface="Arial" panose="020B0604020202020204" pitchFamily="34" charset="0"/>
              </a:rPr>
              <a:t> </a:t>
            </a:r>
            <a:r>
              <a:rPr lang="nl-NL" altLang="en-US" sz="1800" dirty="0" err="1">
                <a:solidFill>
                  <a:srgbClr val="0000FF"/>
                </a:solidFill>
                <a:latin typeface="Arial" panose="020B0604020202020204" pitchFamily="34" charset="0"/>
              </a:rPr>
              <a:t>sau</a:t>
            </a:r>
            <a:r>
              <a:rPr lang="nl-NL" altLang="en-US" sz="1800" dirty="0">
                <a:latin typeface="Arial" panose="020B0604020202020204" pitchFamily="34" charset="0"/>
              </a:rPr>
              <a:t>: </a:t>
            </a:r>
            <a:r>
              <a:rPr lang="vi-VN" altLang="en-US" sz="1800" dirty="0">
                <a:latin typeface="Arial" panose="020B0604020202020204" pitchFamily="34" charset="0"/>
              </a:rPr>
              <a:t>Tay </a:t>
            </a:r>
            <a:r>
              <a:rPr lang="nl-NL" altLang="en-US" sz="1800" dirty="0">
                <a:latin typeface="Arial" panose="020B0604020202020204" pitchFamily="34" charset="0"/>
              </a:rPr>
              <a:t>được căng cơ gập ở </a:t>
            </a:r>
            <a:r>
              <a:rPr lang="nl-NL" altLang="en-US" sz="1800" dirty="0" err="1">
                <a:latin typeface="Arial" panose="020B0604020202020204" pitchFamily="34" charset="0"/>
              </a:rPr>
              <a:t>khuỷu</a:t>
            </a:r>
            <a:r>
              <a:rPr lang="nl-NL" altLang="en-US" sz="1800" dirty="0">
                <a:latin typeface="Arial" panose="020B0604020202020204" pitchFamily="34" charset="0"/>
              </a:rPr>
              <a:t>, đưa </a:t>
            </a:r>
            <a:r>
              <a:rPr lang="nl-NL" altLang="en-US" sz="1800" dirty="0" err="1">
                <a:latin typeface="Arial" panose="020B0604020202020204" pitchFamily="34" charset="0"/>
              </a:rPr>
              <a:t>lên</a:t>
            </a:r>
            <a:r>
              <a:rPr lang="nl-NL" altLang="en-US" sz="1800" dirty="0">
                <a:latin typeface="Arial" panose="020B0604020202020204" pitchFamily="34" charset="0"/>
              </a:rPr>
              <a:t> cao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lòng bàn </a:t>
            </a:r>
            <a:r>
              <a:rPr lang="nl-NL" altLang="en-US" sz="1800" dirty="0" err="1">
                <a:latin typeface="Arial" panose="020B0604020202020204" pitchFamily="34" charset="0"/>
              </a:rPr>
              <a:t>tay</a:t>
            </a:r>
            <a:r>
              <a:rPr lang="nl-NL" altLang="en-US" sz="1800" dirty="0">
                <a:latin typeface="Arial" panose="020B0604020202020204" pitchFamily="34" charset="0"/>
              </a:rPr>
              <a:t> </a:t>
            </a:r>
            <a:r>
              <a:rPr lang="nl-NL" altLang="en-US" sz="1800" dirty="0" err="1">
                <a:latin typeface="Arial" panose="020B0604020202020204" pitchFamily="34" charset="0"/>
              </a:rPr>
              <a:t>chạm</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lưng, sử dụng </a:t>
            </a:r>
            <a:r>
              <a:rPr lang="nl-NL" altLang="en-US" sz="1800" dirty="0" err="1">
                <a:latin typeface="Arial" panose="020B0604020202020204" pitchFamily="34" charset="0"/>
              </a:rPr>
              <a:t>tay</a:t>
            </a:r>
            <a:r>
              <a:rPr lang="nl-NL" altLang="en-US" sz="1800" dirty="0">
                <a:latin typeface="Arial" panose="020B0604020202020204" pitchFamily="34" charset="0"/>
              </a:rPr>
              <a:t> còn lại đưa cao qua đầu </a:t>
            </a:r>
            <a:r>
              <a:rPr lang="nl-NL" altLang="en-US" sz="1800" dirty="0" err="1">
                <a:latin typeface="Arial" panose="020B0604020202020204" pitchFamily="34" charset="0"/>
              </a:rPr>
              <a:t>chạm</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a:t>
            </a:r>
            <a:r>
              <a:rPr lang="nl-NL" altLang="en-US" sz="1800" dirty="0" err="1">
                <a:latin typeface="Arial" panose="020B0604020202020204" pitchFamily="34" charset="0"/>
              </a:rPr>
              <a:t>khuỷu</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của</a:t>
            </a:r>
            <a:r>
              <a:rPr lang="en-US"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đang căng cơ và </a:t>
            </a:r>
            <a:r>
              <a:rPr lang="nl-NL" altLang="en-US" sz="1800" dirty="0" err="1">
                <a:latin typeface="Arial" panose="020B0604020202020204" pitchFamily="34" charset="0"/>
              </a:rPr>
              <a:t>kéo</a:t>
            </a:r>
            <a:r>
              <a:rPr lang="nl-NL" altLang="en-US" sz="1800" dirty="0">
                <a:latin typeface="Arial" panose="020B0604020202020204" pitchFamily="34" charset="0"/>
              </a:rPr>
              <a:t>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theo</a:t>
            </a:r>
            <a:r>
              <a:rPr lang="nl-NL" altLang="en-US" sz="1800" dirty="0">
                <a:latin typeface="Arial" panose="020B0604020202020204" pitchFamily="34" charset="0"/>
              </a:rPr>
              <a:t> hướng </a:t>
            </a:r>
            <a:r>
              <a:rPr lang="nl-NL" altLang="en-US" sz="1800" dirty="0" err="1">
                <a:latin typeface="Arial" panose="020B0604020202020204" pitchFamily="34" charset="0"/>
              </a:rPr>
              <a:t>xuống</a:t>
            </a:r>
            <a:r>
              <a:rPr lang="nl-NL" altLang="en-US" sz="1800" dirty="0">
                <a:latin typeface="Arial" panose="020B0604020202020204" pitchFamily="34" charset="0"/>
              </a:rPr>
              <a:t>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căng cơ ở </a:t>
            </a:r>
            <a:r>
              <a:rPr lang="nl-NL" altLang="en-US" sz="1800" dirty="0" err="1">
                <a:latin typeface="Arial" panose="020B0604020202020204" pitchFamily="34" charset="0"/>
              </a:rPr>
              <a:t>vai</a:t>
            </a:r>
            <a:r>
              <a:rPr lang="nl-NL" altLang="en-US" sz="1800" dirty="0">
                <a:latin typeface="Arial" panose="020B0604020202020204" pitchFamily="34" charset="0"/>
              </a:rPr>
              <a:t> và bắp </a:t>
            </a:r>
            <a:r>
              <a:rPr lang="nl-NL" altLang="en-US" sz="1800" dirty="0" err="1">
                <a:latin typeface="Arial" panose="020B0604020202020204" pitchFamily="34" charset="0"/>
              </a:rPr>
              <a:t>tay</a:t>
            </a:r>
            <a:r>
              <a:rPr lang="nl-NL" altLang="en-US" sz="1800" dirty="0">
                <a:latin typeface="Arial" panose="020B0604020202020204" pitchFamily="34" charset="0"/>
              </a:rPr>
              <a:t>.</a:t>
            </a:r>
            <a:endParaRPr lang="en-US" altLang="en-US" sz="1800" dirty="0">
              <a:latin typeface="Arial" panose="020B0604020202020204" pitchFamily="34" charset="0"/>
            </a:endParaRPr>
          </a:p>
          <a:p>
            <a:pPr>
              <a:spcBef>
                <a:spcPct val="0"/>
              </a:spcBef>
              <a:buFontTx/>
              <a:buNone/>
            </a:pPr>
            <a:r>
              <a:rPr lang="nl-NL" altLang="en-US" sz="1800" dirty="0">
                <a:solidFill>
                  <a:schemeClr val="accent2"/>
                </a:solidFill>
                <a:latin typeface="Arial" panose="020B0604020202020204" pitchFamily="34" charset="0"/>
              </a:rPr>
              <a:t>+ </a:t>
            </a:r>
            <a:r>
              <a:rPr lang="nl-NL" altLang="en-US" sz="1800" dirty="0" err="1">
                <a:solidFill>
                  <a:schemeClr val="accent2"/>
                </a:solidFill>
                <a:latin typeface="Arial" panose="020B0604020202020204" pitchFamily="34" charset="0"/>
              </a:rPr>
              <a:t>Nghiêng</a:t>
            </a:r>
            <a:r>
              <a:rPr lang="nl-NL" altLang="en-US" sz="1800" dirty="0">
                <a:solidFill>
                  <a:schemeClr val="accent2"/>
                </a:solidFill>
                <a:latin typeface="Arial" panose="020B0604020202020204" pitchFamily="34" charset="0"/>
              </a:rPr>
              <a:t> lườn: </a:t>
            </a:r>
            <a:r>
              <a:rPr lang="nl-NL" altLang="en-US" sz="1800" dirty="0">
                <a:latin typeface="Arial" panose="020B0604020202020204" pitchFamily="34" charset="0"/>
              </a:rPr>
              <a:t> </a:t>
            </a:r>
            <a:r>
              <a:rPr lang="vi-VN" altLang="en-US" sz="1800" dirty="0">
                <a:latin typeface="Arial" panose="020B0604020202020204" pitchFamily="34" charset="0"/>
              </a:rPr>
              <a:t>Nghiêng </a:t>
            </a:r>
            <a:r>
              <a:rPr lang="nl-NL" altLang="en-US" sz="1800" dirty="0">
                <a:latin typeface="Arial" panose="020B0604020202020204" pitchFamily="34" charset="0"/>
              </a:rPr>
              <a:t>lườn </a:t>
            </a:r>
            <a:r>
              <a:rPr lang="nl-NL" altLang="en-US" sz="1800" dirty="0" err="1">
                <a:latin typeface="Arial" panose="020B0604020202020204" pitchFamily="34" charset="0"/>
              </a:rPr>
              <a:t>bên</a:t>
            </a:r>
            <a:r>
              <a:rPr lang="nl-NL" altLang="en-US" sz="1800" dirty="0">
                <a:latin typeface="Arial" panose="020B0604020202020204" pitchFamily="34" charset="0"/>
              </a:rPr>
              <a:t> </a:t>
            </a:r>
            <a:r>
              <a:rPr lang="nl-NL" altLang="en-US" sz="1800" dirty="0" err="1">
                <a:latin typeface="Arial" panose="020B0604020202020204" pitchFamily="34" charset="0"/>
              </a:rPr>
              <a:t>nào</a:t>
            </a:r>
            <a:r>
              <a:rPr lang="nl-NL" altLang="en-US" sz="1800" dirty="0">
                <a:latin typeface="Arial" panose="020B0604020202020204" pitchFamily="34" charset="0"/>
              </a:rPr>
              <a:t> </a:t>
            </a:r>
            <a:r>
              <a:rPr lang="nl-NL" altLang="en-US" sz="1800" dirty="0" err="1">
                <a:latin typeface="Arial" panose="020B0604020202020204" pitchFamily="34" charset="0"/>
              </a:rPr>
              <a:t>thì</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a:t>
            </a:r>
            <a:r>
              <a:rPr lang="nl-NL" altLang="en-US" sz="1800" dirty="0" err="1">
                <a:latin typeface="Arial" panose="020B0604020202020204" pitchFamily="34" charset="0"/>
              </a:rPr>
              <a:t>bên</a:t>
            </a:r>
            <a:r>
              <a:rPr lang="nl-NL" altLang="en-US" sz="1800" dirty="0">
                <a:latin typeface="Arial" panose="020B0604020202020204" pitchFamily="34" charset="0"/>
              </a:rPr>
              <a:t> đó </a:t>
            </a:r>
            <a:r>
              <a:rPr lang="nl-NL" altLang="en-US" sz="1800" dirty="0" err="1">
                <a:latin typeface="Arial" panose="020B0604020202020204" pitchFamily="34" charset="0"/>
              </a:rPr>
              <a:t>thắng</a:t>
            </a:r>
            <a:r>
              <a:rPr lang="nl-NL" altLang="en-US" sz="1800" dirty="0">
                <a:latin typeface="Arial" panose="020B0604020202020204" pitchFamily="34" charset="0"/>
              </a:rPr>
              <a:t> và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sát</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đầu, </a:t>
            </a:r>
            <a:r>
              <a:rPr lang="nl-NL" altLang="en-US" sz="1800" dirty="0" err="1">
                <a:latin typeface="Arial" panose="020B0604020202020204" pitchFamily="34" charset="0"/>
              </a:rPr>
              <a:t>tay</a:t>
            </a:r>
            <a:r>
              <a:rPr lang="nl-NL" altLang="en-US" sz="1800" dirty="0">
                <a:latin typeface="Arial" panose="020B0604020202020204" pitchFamily="34" charset="0"/>
              </a:rPr>
              <a:t> còn lại </a:t>
            </a:r>
            <a:r>
              <a:rPr lang="nl-NL" altLang="en-US" sz="1800" dirty="0" err="1">
                <a:latin typeface="Arial" panose="020B0604020202020204" pitchFamily="34" charset="0"/>
              </a:rPr>
              <a:t>chống</a:t>
            </a:r>
            <a:r>
              <a:rPr lang="nl-NL" altLang="en-US" sz="1800" dirty="0">
                <a:latin typeface="Arial" panose="020B0604020202020204" pitchFamily="34" charset="0"/>
              </a:rPr>
              <a:t> và đầy hồng </a:t>
            </a:r>
            <a:r>
              <a:rPr lang="nl-NL" altLang="en-US" sz="1800" dirty="0" err="1">
                <a:latin typeface="Arial" panose="020B0604020202020204" pitchFamily="34" charset="0"/>
              </a:rPr>
              <a:t>theo</a:t>
            </a:r>
            <a:r>
              <a:rPr lang="nl-NL" altLang="en-US" sz="1800" dirty="0">
                <a:latin typeface="Arial" panose="020B0604020202020204" pitchFamily="34" charset="0"/>
              </a:rPr>
              <a:t> hướng ngược lại để căng cơ lưỡng</a:t>
            </a:r>
          </a:p>
          <a:p>
            <a:pPr>
              <a:spcBef>
                <a:spcPct val="0"/>
              </a:spcBef>
              <a:buFontTx/>
              <a:buNone/>
            </a:pPr>
            <a:r>
              <a:rPr lang="nl-NL" altLang="en-US" sz="1800" dirty="0">
                <a:solidFill>
                  <a:srgbClr val="7030A0"/>
                </a:solidFill>
                <a:latin typeface="Arial" panose="020B0604020202020204" pitchFamily="34" charset="0"/>
              </a:rPr>
              <a:t>+ Căng cơ ngực</a:t>
            </a:r>
            <a:r>
              <a:rPr lang="nl-NL" altLang="en-US" sz="1800" dirty="0">
                <a:latin typeface="Arial" panose="020B0604020202020204" pitchFamily="34" charset="0"/>
              </a:rPr>
              <a:t>: </a:t>
            </a:r>
            <a:r>
              <a:rPr lang="vi-VN" altLang="en-US" sz="1800" dirty="0">
                <a:latin typeface="Arial" panose="020B0604020202020204" pitchFamily="34" charset="0"/>
              </a:rPr>
              <a:t>Tay </a:t>
            </a:r>
            <a:r>
              <a:rPr lang="nl-NL" altLang="en-US" sz="1800" dirty="0">
                <a:latin typeface="Arial" panose="020B0604020202020204" pitchFamily="34" charset="0"/>
              </a:rPr>
              <a:t>đan </a:t>
            </a:r>
            <a:r>
              <a:rPr lang="nl-NL" altLang="en-US" sz="1800" dirty="0" err="1">
                <a:latin typeface="Arial" panose="020B0604020202020204" pitchFamily="34" charset="0"/>
              </a:rPr>
              <a:t>vào</a:t>
            </a:r>
            <a:r>
              <a:rPr lang="nl-NL" altLang="en-US" sz="1800" dirty="0">
                <a:latin typeface="Arial" panose="020B0604020202020204" pitchFamily="34" charset="0"/>
              </a:rPr>
              <a:t> </a:t>
            </a:r>
            <a:r>
              <a:rPr lang="nl-NL" altLang="en-US" sz="1800" dirty="0" err="1">
                <a:latin typeface="Arial" panose="020B0604020202020204" pitchFamily="34" charset="0"/>
              </a:rPr>
              <a:t>nhau</a:t>
            </a:r>
            <a:r>
              <a:rPr lang="nl-NL" altLang="en-US" sz="1800" dirty="0">
                <a:latin typeface="Arial" panose="020B0604020202020204" pitchFamily="34" charset="0"/>
              </a:rPr>
              <a:t> ở </a:t>
            </a:r>
            <a:r>
              <a:rPr lang="nl-NL" altLang="en-US" sz="1800" dirty="0" err="1">
                <a:latin typeface="Arial" panose="020B0604020202020204" pitchFamily="34" charset="0"/>
              </a:rPr>
              <a:t>sau</a:t>
            </a:r>
            <a:r>
              <a:rPr lang="nl-NL" altLang="en-US" sz="1800" dirty="0">
                <a:latin typeface="Arial" panose="020B0604020202020204" pitchFamily="34" charset="0"/>
              </a:rPr>
              <a:t> lưng và </a:t>
            </a:r>
            <a:r>
              <a:rPr lang="nl-NL" altLang="en-US" sz="1800" dirty="0" err="1">
                <a:latin typeface="Arial" panose="020B0604020202020204" pitchFamily="34" charset="0"/>
              </a:rPr>
              <a:t>kéo</a:t>
            </a:r>
            <a:r>
              <a:rPr lang="nl-NL" altLang="en-US" sz="1800" dirty="0">
                <a:latin typeface="Arial" panose="020B0604020202020204" pitchFamily="34" charset="0"/>
              </a:rPr>
              <a:t> căng về </a:t>
            </a:r>
            <a:r>
              <a:rPr lang="nl-NL" altLang="en-US" sz="1800" dirty="0" err="1">
                <a:latin typeface="Arial" panose="020B0604020202020204" pitchFamily="34" charset="0"/>
              </a:rPr>
              <a:t>sau</a:t>
            </a:r>
            <a:r>
              <a:rPr lang="nl-NL" altLang="en-US" sz="1800" dirty="0">
                <a:latin typeface="Arial" panose="020B0604020202020204" pitchFamily="34" charset="0"/>
              </a:rPr>
              <a:t>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ngực và </a:t>
            </a:r>
            <a:r>
              <a:rPr lang="nl-NL" altLang="en-US" sz="1800" dirty="0" err="1">
                <a:latin typeface="Arial" panose="020B0604020202020204" pitchFamily="34" charset="0"/>
              </a:rPr>
              <a:t>vai</a:t>
            </a:r>
            <a:r>
              <a:rPr lang="nl-NL" altLang="en-US" sz="1800" dirty="0">
                <a:latin typeface="Arial" panose="020B0604020202020204" pitchFamily="34" charset="0"/>
              </a:rPr>
              <a:t> mở rộng để căng cơ.</a:t>
            </a:r>
            <a:endParaRPr lang="en-US" altLang="en-US" sz="18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p:txBody>
      </p:sp>
      <p:sp>
        <p:nvSpPr>
          <p:cNvPr id="20484" name="Rectangle 2">
            <a:extLst>
              <a:ext uri="{FF2B5EF4-FFF2-40B4-BE49-F238E27FC236}">
                <a16:creationId xmlns:a16="http://schemas.microsoft.com/office/drawing/2014/main" id="{01D45347-7B6F-4DF1-9956-BF98B4E1F85D}"/>
              </a:ext>
            </a:extLst>
          </p:cNvPr>
          <p:cNvSpPr>
            <a:spLocks noChangeArrowheads="1"/>
          </p:cNvSpPr>
          <p:nvPr/>
        </p:nvSpPr>
        <p:spPr bwMode="auto">
          <a:xfrm>
            <a:off x="5262465" y="1003300"/>
            <a:ext cx="4114800" cy="559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B0F0"/>
                </a:solidFill>
                <a:latin typeface="Arial" panose="020B0604020202020204" pitchFamily="34" charset="0"/>
                <a:ea typeface="Calibri" panose="020F0502020204030204" pitchFamily="34" charset="0"/>
                <a:cs typeface="Calibri" panose="020F0502020204030204" pitchFamily="34" charset="0"/>
              </a:rPr>
              <a:t>Gập </a:t>
            </a:r>
            <a:r>
              <a:rPr lang="nl-NL" altLang="en-US" sz="1800" dirty="0" err="1">
                <a:solidFill>
                  <a:srgbClr val="00B0F0"/>
                </a:solidFill>
                <a:latin typeface="Arial" panose="020B0604020202020204" pitchFamily="34" charset="0"/>
                <a:ea typeface="Calibri" panose="020F0502020204030204" pitchFamily="34" charset="0"/>
                <a:cs typeface="Calibri" panose="020F0502020204030204" pitchFamily="34" charset="0"/>
              </a:rPr>
              <a:t>thân</a:t>
            </a:r>
            <a:r>
              <a:rPr lang="nl-NL" altLang="en-US" sz="1800" dirty="0">
                <a:solidFill>
                  <a:srgbClr val="00B0F0"/>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a:t>
            </a:r>
            <a:r>
              <a:rPr lang="nl-NL" altLang="en-US" sz="1800" dirty="0" err="1">
                <a:latin typeface="Arial" panose="020B0604020202020204" pitchFamily="34" charset="0"/>
                <a:ea typeface="Calibri" panose="020F0502020204030204" pitchFamily="34" charset="0"/>
                <a:cs typeface="Calibri" panose="020F0502020204030204" pitchFamily="34" charset="0"/>
              </a:rPr>
              <a:t>chạm</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tay</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vào</a:t>
            </a:r>
            <a:r>
              <a:rPr lang="nl-NL" altLang="en-US" sz="1800" dirty="0">
                <a:latin typeface="Arial" panose="020B0604020202020204" pitchFamily="34" charset="0"/>
                <a:ea typeface="Calibri" panose="020F0502020204030204" pitchFamily="34" charset="0"/>
                <a:cs typeface="Calibri" panose="020F0502020204030204" pitchFamily="34" charset="0"/>
              </a:rPr>
              <a:t> cổ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hoặc </a:t>
            </a:r>
            <a:r>
              <a:rPr lang="nl-NL" altLang="en-US" sz="1800" dirty="0" err="1">
                <a:latin typeface="Arial" panose="020B0604020202020204" pitchFamily="34" charset="0"/>
                <a:ea typeface="Calibri" panose="020F0502020204030204" pitchFamily="34" charset="0"/>
                <a:cs typeface="Calibri" panose="020F0502020204030204" pitchFamily="34" charset="0"/>
              </a:rPr>
              <a:t>ngón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chú ý </a:t>
            </a:r>
            <a:r>
              <a:rPr lang="nl-NL" altLang="en-US" sz="1800" dirty="0" err="1">
                <a:latin typeface="Arial" panose="020B0604020202020204" pitchFamily="34" charset="0"/>
                <a:ea typeface="Calibri" panose="020F0502020204030204" pitchFamily="34" charset="0"/>
                <a:cs typeface="Calibri" panose="020F0502020204030204" pitchFamily="34" charset="0"/>
              </a:rPr>
              <a:t>giữ</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không</a:t>
            </a:r>
            <a:r>
              <a:rPr lang="nl-NL" altLang="en-US" sz="1800" dirty="0">
                <a:latin typeface="Arial" panose="020B0604020202020204" pitchFamily="34" charset="0"/>
                <a:ea typeface="Calibri" panose="020F0502020204030204" pitchFamily="34" charset="0"/>
                <a:cs typeface="Calibri" panose="020F0502020204030204" pitchFamily="34" charset="0"/>
              </a:rPr>
              <a:t> co gối.</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2060"/>
                </a:solidFill>
                <a:latin typeface="Arial" panose="020B0604020202020204" pitchFamily="34" charset="0"/>
                <a:ea typeface="Calibri" panose="020F0502020204030204" pitchFamily="34" charset="0"/>
                <a:cs typeface="Calibri" panose="020F0502020204030204" pitchFamily="34" charset="0"/>
              </a:rPr>
              <a:t>Ép dẻo dọc</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xuống</a:t>
            </a:r>
            <a:r>
              <a:rPr lang="nl-NL" altLang="en-US" sz="1800" dirty="0">
                <a:latin typeface="Arial" panose="020B0604020202020204" pitchFamily="34" charset="0"/>
                <a:ea typeface="Calibri" panose="020F0502020204030204" pitchFamily="34" charset="0"/>
                <a:cs typeface="Calibri" panose="020F0502020204030204" pitchFamily="34" charset="0"/>
              </a:rPr>
              <a:t> dưới để căng cơ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sau</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FF0000"/>
                </a:solidFill>
                <a:latin typeface="Arial" panose="020B0604020202020204" pitchFamily="34" charset="0"/>
                <a:ea typeface="Calibri" panose="020F0502020204030204" pitchFamily="34" charset="0"/>
                <a:cs typeface="Calibri" panose="020F0502020204030204" pitchFamily="34" charset="0"/>
              </a:rPr>
              <a:t>Ép dẻo </a:t>
            </a:r>
            <a:r>
              <a:rPr lang="nl-NL" altLang="en-US" sz="1800" dirty="0" err="1">
                <a:solidFill>
                  <a:srgbClr val="FF0000"/>
                </a:solidFill>
                <a:latin typeface="Arial" panose="020B0604020202020204" pitchFamily="34" charset="0"/>
                <a:ea typeface="Calibri" panose="020F0502020204030204" pitchFamily="34" charset="0"/>
                <a:cs typeface="Calibri" panose="020F0502020204030204" pitchFamily="34" charset="0"/>
              </a:rPr>
              <a:t>ngang</a:t>
            </a:r>
            <a:r>
              <a:rPr lang="nl-NL" altLang="en-US" sz="1800" dirty="0">
                <a:latin typeface="Arial" panose="020B0604020202020204" pitchFamily="34" charset="0"/>
                <a:ea typeface="Calibri" panose="020F0502020204030204" pitchFamily="34" charset="0"/>
                <a:cs typeface="Calibri" panose="020F0502020204030204" pitchFamily="34" charset="0"/>
              </a:rPr>
              <a:t>:</a:t>
            </a:r>
            <a:r>
              <a:rPr lang="vi-VN" altLang="en-US" sz="1800" dirty="0">
                <a:latin typeface="Arial" panose="020B0604020202020204" pitchFamily="34" charset="0"/>
                <a:ea typeface="Calibri" panose="020F0502020204030204" pitchFamily="34" charset="0"/>
                <a:cs typeface="Calibri" panose="020F0502020204030204" pitchFamily="34" charset="0"/>
              </a:rPr>
              <a:t> Cố</a:t>
            </a:r>
            <a:r>
              <a:rPr lang="nl-NL" altLang="en-US" sz="1800" dirty="0">
                <a:latin typeface="Arial" panose="020B0604020202020204" pitchFamily="34" charset="0"/>
                <a:ea typeface="Calibri" panose="020F0502020204030204" pitchFamily="34" charset="0"/>
                <a:cs typeface="Calibri" panose="020F0502020204030204" pitchFamily="34" charset="0"/>
              </a:rPr>
              <a:t> 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a:t>
            </a:r>
            <a:r>
              <a:rPr lang="vi-VN" altLang="en-US" sz="1800" dirty="0">
                <a:latin typeface="Arial" panose="020B0604020202020204" pitchFamily="34" charset="0"/>
                <a:ea typeface="Calibri" panose="020F0502020204030204" pitchFamily="34" charset="0"/>
                <a:cs typeface="Calibri" panose="020F0502020204030204" pitchFamily="34" charset="0"/>
              </a:rPr>
              <a:t>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xuống</a:t>
            </a:r>
            <a:r>
              <a:rPr lang="nl-NL" altLang="en-US" sz="1800" dirty="0">
                <a:latin typeface="Arial" panose="020B0604020202020204" pitchFamily="34" charset="0"/>
                <a:ea typeface="Calibri" panose="020F0502020204030204" pitchFamily="34" charset="0"/>
                <a:cs typeface="Calibri" panose="020F0502020204030204" pitchFamily="34" charset="0"/>
              </a:rPr>
              <a:t> dưới để căng cơ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Căng cơ đùi </a:t>
            </a:r>
            <a:r>
              <a:rPr lang="nl-NL" altLang="en-US" sz="1800" dirty="0" err="1">
                <a:solidFill>
                  <a:srgbClr val="00B050"/>
                </a:solidFill>
                <a:latin typeface="Arial" panose="020B0604020202020204" pitchFamily="34" charset="0"/>
                <a:ea typeface="Calibri" panose="020F0502020204030204" pitchFamily="34" charset="0"/>
                <a:cs typeface="Calibri" panose="020F0502020204030204" pitchFamily="34" charset="0"/>
              </a:rPr>
              <a:t>sau</a:t>
            </a:r>
            <a:r>
              <a:rPr lang="nl-NL"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a:t>
            </a:r>
            <a:r>
              <a:rPr lang="vi-VN"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Khi</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gập ở gối,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còn lại duỗi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về </a:t>
            </a:r>
            <a:r>
              <a:rPr lang="nl-NL" altLang="en-US" sz="1800" dirty="0" err="1">
                <a:latin typeface="Arial" panose="020B0604020202020204" pitchFamily="34" charset="0"/>
                <a:ea typeface="Calibri" panose="020F0502020204030204" pitchFamily="34" charset="0"/>
                <a:cs typeface="Calibri" panose="020F0502020204030204" pitchFamily="34" charset="0"/>
              </a:rPr>
              <a:t>trước</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gót</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chạm</a:t>
            </a:r>
            <a:r>
              <a:rPr lang="nl-NL" altLang="en-US" sz="1800" dirty="0">
                <a:latin typeface="Arial" panose="020B0604020202020204" pitchFamily="34" charset="0"/>
                <a:ea typeface="Calibri" panose="020F0502020204030204" pitchFamily="34" charset="0"/>
                <a:cs typeface="Calibri" panose="020F0502020204030204" pitchFamily="34" charset="0"/>
              </a:rPr>
              <a:t> đất, hai </a:t>
            </a:r>
            <a:r>
              <a:rPr lang="nl-NL" altLang="en-US" sz="1800" dirty="0" err="1">
                <a:latin typeface="Arial" panose="020B0604020202020204" pitchFamily="34" charset="0"/>
                <a:ea typeface="Calibri" panose="020F0502020204030204" pitchFamily="34" charset="0"/>
                <a:cs typeface="Calibri" panose="020F0502020204030204" pitchFamily="34" charset="0"/>
              </a:rPr>
              <a:t>tay</a:t>
            </a:r>
            <a:r>
              <a:rPr lang="nl-NL" altLang="en-US" sz="1800" dirty="0">
                <a:latin typeface="Arial" panose="020B0604020202020204" pitchFamily="34" charset="0"/>
                <a:ea typeface="Calibri" panose="020F0502020204030204" pitchFamily="34" charset="0"/>
                <a:cs typeface="Calibri" panose="020F0502020204030204" pitchFamily="34" charset="0"/>
              </a:rPr>
              <a:t> đặt </a:t>
            </a:r>
            <a:r>
              <a:rPr lang="nl-NL" altLang="en-US" sz="1800" dirty="0" err="1">
                <a:latin typeface="Arial" panose="020B0604020202020204" pitchFamily="34" charset="0"/>
                <a:ea typeface="Calibri" panose="020F0502020204030204" pitchFamily="34" charset="0"/>
                <a:cs typeface="Calibri" panose="020F0502020204030204" pitchFamily="34" charset="0"/>
              </a:rPr>
              <a:t>lên</a:t>
            </a:r>
            <a:r>
              <a:rPr lang="nl-NL" altLang="en-US" sz="1800" dirty="0">
                <a:latin typeface="Arial" panose="020B0604020202020204" pitchFamily="34" charset="0"/>
                <a:ea typeface="Calibri" panose="020F0502020204030204" pitchFamily="34" charset="0"/>
                <a:cs typeface="Calibri" panose="020F0502020204030204" pitchFamily="34" charset="0"/>
              </a:rPr>
              <a:t> đầu gối của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duỗi và cố 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cho</a:t>
            </a:r>
            <a:r>
              <a:rPr lang="nl-NL" altLang="en-US" sz="1800" dirty="0">
                <a:latin typeface="Arial" panose="020B0604020202020204" pitchFamily="34" charset="0"/>
                <a:ea typeface="Calibri" panose="020F0502020204030204" pitchFamily="34" charset="0"/>
                <a:cs typeface="Calibri" panose="020F0502020204030204" pitchFamily="34" charset="0"/>
              </a:rPr>
              <a:t> căng cơ đùi </a:t>
            </a:r>
            <a:r>
              <a:rPr lang="nl-NL" altLang="en-US" sz="1800" dirty="0" err="1">
                <a:latin typeface="Arial" panose="020B0604020202020204" pitchFamily="34" charset="0"/>
                <a:ea typeface="Calibri" panose="020F0502020204030204" pitchFamily="34" charset="0"/>
                <a:cs typeface="Calibri" panose="020F0502020204030204" pitchFamily="34" charset="0"/>
              </a:rPr>
              <a:t>sau</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solidFill>
                  <a:schemeClr val="tx2"/>
                </a:solidFill>
                <a:latin typeface="Arial" panose="020B0604020202020204" pitchFamily="34" charset="0"/>
                <a:ea typeface="Calibri" panose="020F0502020204030204" pitchFamily="34" charset="0"/>
                <a:cs typeface="Calibri" panose="020F0502020204030204" pitchFamily="34" charset="0"/>
              </a:rPr>
              <a:t>+ Căng cơ đùi </a:t>
            </a:r>
            <a:r>
              <a:rPr lang="nl-NL" altLang="en-US" sz="1800" dirty="0" err="1">
                <a:solidFill>
                  <a:schemeClr val="tx2"/>
                </a:solidFill>
                <a:latin typeface="Arial" panose="020B0604020202020204" pitchFamily="34" charset="0"/>
                <a:ea typeface="Calibri" panose="020F0502020204030204" pitchFamily="34" charset="0"/>
                <a:cs typeface="Calibri" panose="020F0502020204030204" pitchFamily="34" charset="0"/>
              </a:rPr>
              <a:t>trước</a:t>
            </a:r>
            <a:r>
              <a:rPr lang="nl-NL" altLang="en-US" sz="1800" dirty="0">
                <a:solidFill>
                  <a:schemeClr val="tx2"/>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đứng </a:t>
            </a:r>
            <a:r>
              <a:rPr lang="nl-NL" altLang="en-US" sz="1800" dirty="0" err="1">
                <a:latin typeface="Arial" panose="020B0604020202020204" pitchFamily="34" charset="0"/>
                <a:ea typeface="Calibri" panose="020F0502020204030204" pitchFamily="34" charset="0"/>
                <a:cs typeface="Calibri" panose="020F0502020204030204" pitchFamily="34" charset="0"/>
              </a:rPr>
              <a:t>thăng</a:t>
            </a:r>
            <a:r>
              <a:rPr lang="nl-NL" altLang="en-US" sz="1800" dirty="0">
                <a:latin typeface="Arial" panose="020B0604020202020204" pitchFamily="34" charset="0"/>
                <a:ea typeface="Calibri" panose="020F0502020204030204" pitchFamily="34" charset="0"/>
                <a:cs typeface="Calibri" panose="020F0502020204030204" pitchFamily="34" charset="0"/>
              </a:rPr>
              <a:t> bằng và </a:t>
            </a:r>
            <a:r>
              <a:rPr lang="nl-NL" altLang="en-US" sz="1800" dirty="0" err="1">
                <a:latin typeface="Arial" panose="020B0604020202020204" pitchFamily="34" charset="0"/>
                <a:ea typeface="Calibri" panose="020F0502020204030204" pitchFamily="34" charset="0"/>
                <a:cs typeface="Calibri" panose="020F0502020204030204" pitchFamily="34" charset="0"/>
              </a:rPr>
              <a:t>kéo</a:t>
            </a:r>
            <a:r>
              <a:rPr lang="nl-NL" altLang="en-US" sz="1800" dirty="0">
                <a:latin typeface="Arial" panose="020B0604020202020204" pitchFamily="34" charset="0"/>
                <a:ea typeface="Calibri" panose="020F0502020204030204" pitchFamily="34" charset="0"/>
                <a:cs typeface="Calibri" panose="020F0502020204030204" pitchFamily="34" charset="0"/>
              </a:rPr>
              <a:t> bàn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lên</a:t>
            </a:r>
            <a:r>
              <a:rPr lang="nl-NL" altLang="en-US" sz="1800" dirty="0">
                <a:latin typeface="Arial" panose="020B0604020202020204" pitchFamily="34" charset="0"/>
                <a:ea typeface="Calibri" panose="020F0502020204030204" pitchFamily="34" charset="0"/>
                <a:cs typeface="Calibri" panose="020F0502020204030204" pitchFamily="34" charset="0"/>
              </a:rPr>
              <a:t> trên để căng đùi </a:t>
            </a:r>
            <a:r>
              <a:rPr lang="nl-NL" altLang="en-US" sz="1800" dirty="0" err="1">
                <a:latin typeface="Arial" panose="020B0604020202020204" pitchFamily="34" charset="0"/>
                <a:ea typeface="Calibri" panose="020F0502020204030204" pitchFamily="34" charset="0"/>
                <a:cs typeface="Calibri" panose="020F0502020204030204" pitchFamily="34" charset="0"/>
              </a:rPr>
              <a:t>trước</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p:txBody>
      </p:sp>
      <p:sp>
        <p:nvSpPr>
          <p:cNvPr id="20485" name="Rectangle 3">
            <a:extLst>
              <a:ext uri="{FF2B5EF4-FFF2-40B4-BE49-F238E27FC236}">
                <a16:creationId xmlns:a16="http://schemas.microsoft.com/office/drawing/2014/main" id="{6D078F83-DBD6-4535-9A7F-DCF9F82D469B}"/>
              </a:ext>
            </a:extLst>
          </p:cNvPr>
          <p:cNvSpPr>
            <a:spLocks noChangeArrowheads="1"/>
          </p:cNvSpPr>
          <p:nvPr/>
        </p:nvSpPr>
        <p:spPr bwMode="auto">
          <a:xfrm>
            <a:off x="1371600" y="381000"/>
            <a:ext cx="7010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dirty="0">
                <a:solidFill>
                  <a:srgbClr val="FF0000"/>
                </a:solidFill>
                <a:latin typeface="Times New Roman" pitchFamily="18" charset="0"/>
                <a:ea typeface="Calibri" panose="020F0502020204030204" pitchFamily="34" charset="0"/>
                <a:cs typeface="Times New Roman" pitchFamily="18" charset="0"/>
              </a:rPr>
              <a:t>Một số lưu ý về </a:t>
            </a:r>
            <a:r>
              <a:rPr lang="nl-NL" altLang="en-US" sz="2400" dirty="0" err="1">
                <a:solidFill>
                  <a:srgbClr val="FF0000"/>
                </a:solidFill>
                <a:latin typeface="Times New Roman" pitchFamily="18" charset="0"/>
                <a:ea typeface="Calibri" panose="020F0502020204030204" pitchFamily="34" charset="0"/>
                <a:cs typeface="Times New Roman" pitchFamily="18" charset="0"/>
              </a:rPr>
              <a:t>các</a:t>
            </a:r>
            <a:r>
              <a:rPr lang="nl-NL" altLang="en-US" sz="2400" dirty="0">
                <a:solidFill>
                  <a:srgbClr val="FF0000"/>
                </a:solidFill>
                <a:latin typeface="Times New Roman" pitchFamily="18" charset="0"/>
                <a:ea typeface="Calibri" panose="020F0502020204030204" pitchFamily="34" charset="0"/>
                <a:cs typeface="Times New Roman" pitchFamily="18" charset="0"/>
              </a:rPr>
              <a:t> động </a:t>
            </a:r>
            <a:r>
              <a:rPr lang="nl-NL" altLang="en-US" sz="2400" dirty="0" err="1">
                <a:solidFill>
                  <a:srgbClr val="FF0000"/>
                </a:solidFill>
                <a:latin typeface="Times New Roman" pitchFamily="18" charset="0"/>
                <a:ea typeface="Calibri" panose="020F0502020204030204" pitchFamily="34" charset="0"/>
                <a:cs typeface="Times New Roman" pitchFamily="18" charset="0"/>
              </a:rPr>
              <a:t>tác</a:t>
            </a:r>
            <a:r>
              <a:rPr lang="nl-NL" altLang="en-US" sz="2400" dirty="0">
                <a:solidFill>
                  <a:srgbClr val="FF0000"/>
                </a:solidFill>
                <a:latin typeface="Times New Roman" pitchFamily="18" charset="0"/>
                <a:ea typeface="Calibri" panose="020F0502020204030204" pitchFamily="34" charset="0"/>
                <a:cs typeface="Times New Roman" pitchFamily="18" charset="0"/>
              </a:rPr>
              <a:t> cần chú ý </a:t>
            </a:r>
            <a:r>
              <a:rPr lang="nl-NL" altLang="en-US" sz="2400" dirty="0" err="1">
                <a:solidFill>
                  <a:srgbClr val="FF0000"/>
                </a:solidFill>
                <a:latin typeface="Times New Roman" pitchFamily="18" charset="0"/>
                <a:ea typeface="Calibri" panose="020F0502020204030204" pitchFamily="34" charset="0"/>
                <a:cs typeface="Times New Roman" pitchFamily="18" charset="0"/>
              </a:rPr>
              <a:t>thực</a:t>
            </a:r>
            <a:r>
              <a:rPr lang="nl-NL" altLang="en-US" sz="2400" dirty="0">
                <a:solidFill>
                  <a:srgbClr val="FF0000"/>
                </a:solidFill>
                <a:latin typeface="Times New Roman" pitchFamily="18" charset="0"/>
                <a:ea typeface="Calibri" panose="020F0502020204030204" pitchFamily="34" charset="0"/>
                <a:cs typeface="Times New Roman" pitchFamily="18" charset="0"/>
              </a:rPr>
              <a:t> hiện </a:t>
            </a:r>
            <a:r>
              <a:rPr lang="nl-NL" altLang="en-US" sz="2400" dirty="0" err="1">
                <a:solidFill>
                  <a:srgbClr val="FF0000"/>
                </a:solidFill>
                <a:latin typeface="Times New Roman" pitchFamily="18" charset="0"/>
                <a:ea typeface="Calibri" panose="020F0502020204030204" pitchFamily="34" charset="0"/>
                <a:cs typeface="Times New Roman" pitchFamily="18" charset="0"/>
              </a:rPr>
              <a:t>đúng</a:t>
            </a:r>
            <a:r>
              <a:rPr lang="nl-NL" altLang="en-US" sz="2400" dirty="0">
                <a:solidFill>
                  <a:srgbClr val="FF0000"/>
                </a:solidFill>
                <a:latin typeface="Times New Roman" pitchFamily="18" charset="0"/>
                <a:ea typeface="Calibri" panose="020F0502020204030204" pitchFamily="34" charset="0"/>
                <a:cs typeface="Times New Roman" pitchFamily="18" charset="0"/>
              </a:rPr>
              <a:t>:</a:t>
            </a:r>
            <a:endParaRPr lang="en-US" altLang="en-US" sz="2400" dirty="0">
              <a:solidFill>
                <a:srgbClr val="FF0000"/>
              </a:solidFill>
              <a:latin typeface="Times New Roman" pitchFamily="18" charset="0"/>
              <a:ea typeface="Calibri" panose="020F0502020204030204"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219020-D9A5-41CE-8D9A-DCCC3F87C358}"/>
              </a:ext>
            </a:extLst>
          </p:cNvPr>
          <p:cNvSpPr txBox="1">
            <a:spLocks noChangeArrowheads="1"/>
          </p:cNvSpPr>
          <p:nvPr/>
        </p:nvSpPr>
        <p:spPr bwMode="auto">
          <a:xfrm>
            <a:off x="695325" y="1172767"/>
            <a:ext cx="4617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algn="ctr" eaLnBrk="1" hangingPunct="1"/>
            <a:r>
              <a:rPr lang="en-US" altLang="en-US" sz="2400" b="1" dirty="0">
                <a:solidFill>
                  <a:srgbClr val="FF0000"/>
                </a:solidFill>
                <a:latin typeface="Calibri" panose="020F0502020204030204" pitchFamily="34" charset="0"/>
                <a:cs typeface="Calibri" panose="020F0502020204030204" pitchFamily="34" charset="0"/>
              </a:rPr>
              <a:t>BÀI THỂ DỤC </a:t>
            </a:r>
            <a:r>
              <a:rPr lang="vi-VN" altLang="en-US" sz="2400" b="1" dirty="0">
                <a:solidFill>
                  <a:srgbClr val="FF0000"/>
                </a:solidFill>
                <a:latin typeface="Calibri" panose="020F0502020204030204" pitchFamily="34" charset="0"/>
                <a:cs typeface="Calibri" panose="020F0502020204030204" pitchFamily="34" charset="0"/>
              </a:rPr>
              <a:t>LIÊN HOÀN KHỐI 6</a:t>
            </a:r>
            <a:endParaRPr lang="en-US" altLang="en-US" sz="2400" b="1" dirty="0">
              <a:solidFill>
                <a:srgbClr val="FF0000"/>
              </a:solidFill>
              <a:latin typeface="Calibri" panose="020F0502020204030204" pitchFamily="34" charset="0"/>
              <a:cs typeface="Calibri" panose="020F0502020204030204" pitchFamily="34" charset="0"/>
            </a:endParaRPr>
          </a:p>
        </p:txBody>
      </p:sp>
      <p:pic>
        <p:nvPicPr>
          <p:cNvPr id="3075" name="Picture 3">
            <a:extLst>
              <a:ext uri="{FF2B5EF4-FFF2-40B4-BE49-F238E27FC236}">
                <a16:creationId xmlns:a16="http://schemas.microsoft.com/office/drawing/2014/main" id="{089737E6-2276-4D2E-AB26-D1A2B7DE8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569" y="916899"/>
            <a:ext cx="3499676" cy="55123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a:extLst>
              <a:ext uri="{FF2B5EF4-FFF2-40B4-BE49-F238E27FC236}">
                <a16:creationId xmlns:a16="http://schemas.microsoft.com/office/drawing/2014/main" id="{78FFBE86-2817-4350-ACD4-FA3AA164341C}"/>
              </a:ext>
            </a:extLst>
          </p:cNvPr>
          <p:cNvSpPr/>
          <p:nvPr/>
        </p:nvSpPr>
        <p:spPr>
          <a:xfrm>
            <a:off x="0" y="3156347"/>
            <a:ext cx="5187554" cy="1033463"/>
          </a:xfrm>
          <a:prstGeom prst="homePlat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b="1" dirty="0">
                <a:solidFill>
                  <a:srgbClr val="0000FF"/>
                </a:solidFill>
              </a:rPr>
              <a:t>TỪ NHỊP 1 ĐẾN NHỊP 8</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70319740-1F5E-474C-A510-A0D67CE89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51995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1FED778C-DB8C-F44D-8EDC-1C6602333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2629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929FF10F-F560-426C-958C-6B21FFCAB46E}"/>
              </a:ext>
            </a:extLst>
          </p:cNvPr>
          <p:cNvSpPr/>
          <p:nvPr/>
        </p:nvSpPr>
        <p:spPr>
          <a:xfrm>
            <a:off x="2646760" y="857251"/>
            <a:ext cx="4086225" cy="82153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46083" name="TextBox 4">
            <a:extLst>
              <a:ext uri="{FF2B5EF4-FFF2-40B4-BE49-F238E27FC236}">
                <a16:creationId xmlns:a16="http://schemas.microsoft.com/office/drawing/2014/main" id="{D455AEB1-19F0-4AC4-9D77-C3CF3AE0EC2B}"/>
              </a:ext>
            </a:extLst>
          </p:cNvPr>
          <p:cNvSpPr txBox="1">
            <a:spLocks noChangeArrowheads="1"/>
          </p:cNvSpPr>
          <p:nvPr/>
        </p:nvSpPr>
        <p:spPr bwMode="auto">
          <a:xfrm>
            <a:off x="3313510" y="1037035"/>
            <a:ext cx="279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algn="ctr" eaLnBrk="1" hangingPunct="1"/>
            <a:r>
              <a:rPr lang="en-US" altLang="en-US" sz="2400" b="1">
                <a:solidFill>
                  <a:srgbClr val="0070C0"/>
                </a:solidFill>
                <a:latin typeface="Arial" panose="020B0604020202020204" pitchFamily="34" charset="0"/>
                <a:ea typeface="Microsoft YaHei" panose="020B0503020204020204" pitchFamily="34" charset="-122"/>
              </a:rPr>
              <a:t>BÀI TẬP VỀ NHÀ</a:t>
            </a:r>
          </a:p>
        </p:txBody>
      </p:sp>
      <p:sp>
        <p:nvSpPr>
          <p:cNvPr id="7" name="Rectangle 5">
            <a:extLst>
              <a:ext uri="{FF2B5EF4-FFF2-40B4-BE49-F238E27FC236}">
                <a16:creationId xmlns:a16="http://schemas.microsoft.com/office/drawing/2014/main" id="{557C6EDD-9278-4C83-9E90-4723186AEEE9}"/>
              </a:ext>
            </a:extLst>
          </p:cNvPr>
          <p:cNvSpPr>
            <a:spLocks noChangeArrowheads="1"/>
          </p:cNvSpPr>
          <p:nvPr/>
        </p:nvSpPr>
        <p:spPr bwMode="auto">
          <a:xfrm>
            <a:off x="2646760" y="3459837"/>
            <a:ext cx="5979319" cy="369332"/>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tabLst>
                <a:tab pos="4793456" algn="l"/>
              </a:tabLst>
              <a:defRPr/>
            </a:pPr>
            <a:r>
              <a:rPr lang="en-US" sz="1800" b="1" dirty="0">
                <a:latin typeface="Cambria" pitchFamily="18" charset="0"/>
                <a:ea typeface="Cambria" pitchFamily="18" charset="0"/>
                <a:cs typeface="Tahoma" pitchFamily="34" charset="0"/>
              </a:rPr>
              <a:t>1. Em </a:t>
            </a:r>
            <a:r>
              <a:rPr lang="en-US" sz="1800" b="1" dirty="0" err="1">
                <a:latin typeface="Cambria" pitchFamily="18" charset="0"/>
                <a:ea typeface="Cambria" pitchFamily="18" charset="0"/>
                <a:cs typeface="Tahoma" pitchFamily="34" charset="0"/>
              </a:rPr>
              <a:t>thực</a:t>
            </a:r>
            <a:r>
              <a:rPr lang="en-US" sz="1800" b="1" dirty="0">
                <a:latin typeface="Cambria" pitchFamily="18" charset="0"/>
                <a:ea typeface="Cambria" pitchFamily="18" charset="0"/>
                <a:cs typeface="Tahoma" pitchFamily="34" charset="0"/>
              </a:rPr>
              <a:t> hiện lại </a:t>
            </a:r>
            <a:r>
              <a:rPr lang="en-US" sz="1800" b="1" dirty="0" err="1">
                <a:latin typeface="Cambria" pitchFamily="18" charset="0"/>
                <a:ea typeface="Cambria" pitchFamily="18" charset="0"/>
                <a:cs typeface="Tahoma" pitchFamily="34" charset="0"/>
              </a:rPr>
              <a:t>bài</a:t>
            </a:r>
            <a:r>
              <a:rPr lang="en-US" sz="1800" b="1" dirty="0">
                <a:latin typeface="Cambria" pitchFamily="18" charset="0"/>
                <a:ea typeface="Cambria" pitchFamily="18" charset="0"/>
                <a:cs typeface="Tahoma" pitchFamily="34" charset="0"/>
              </a:rPr>
              <a:t> </a:t>
            </a:r>
            <a:r>
              <a:rPr lang="en-US" sz="1800" b="1" dirty="0" err="1">
                <a:latin typeface="Cambria" pitchFamily="18" charset="0"/>
                <a:ea typeface="Cambria" pitchFamily="18" charset="0"/>
                <a:cs typeface="Tahoma" pitchFamily="34" charset="0"/>
              </a:rPr>
              <a:t>thể</a:t>
            </a:r>
            <a:r>
              <a:rPr lang="en-US" sz="1800" b="1" dirty="0">
                <a:latin typeface="Cambria" pitchFamily="18" charset="0"/>
                <a:ea typeface="Cambria" pitchFamily="18" charset="0"/>
                <a:cs typeface="Tahoma" pitchFamily="34" charset="0"/>
              </a:rPr>
              <a:t> dục</a:t>
            </a:r>
            <a:r>
              <a:rPr lang="vi-VN" sz="1800" b="1" dirty="0">
                <a:latin typeface="Cambria" pitchFamily="18" charset="0"/>
                <a:ea typeface="Cambria" pitchFamily="18" charset="0"/>
                <a:cs typeface="Tahoma" pitchFamily="34" charset="0"/>
              </a:rPr>
              <a:t> liên hoàn từ nhịp 1 - 8</a:t>
            </a:r>
            <a:endParaRPr lang="en-US" sz="1800" b="1" dirty="0">
              <a:latin typeface="Cambria" pitchFamily="18" charset="0"/>
              <a:ea typeface="Cambria" pitchFamily="18" charset="0"/>
              <a:cs typeface="Tahoma" pitchFamily="34" charset="0"/>
            </a:endParaRPr>
          </a:p>
        </p:txBody>
      </p:sp>
      <p:sp>
        <p:nvSpPr>
          <p:cNvPr id="12" name="Rectangle 11">
            <a:extLst>
              <a:ext uri="{FF2B5EF4-FFF2-40B4-BE49-F238E27FC236}">
                <a16:creationId xmlns:a16="http://schemas.microsoft.com/office/drawing/2014/main" id="{5F330D7A-6B75-45BB-84AE-2E0A9460B81A}"/>
              </a:ext>
            </a:extLst>
          </p:cNvPr>
          <p:cNvSpPr/>
          <p:nvPr/>
        </p:nvSpPr>
        <p:spPr>
          <a:xfrm>
            <a:off x="-28575" y="5503069"/>
            <a:ext cx="5205413" cy="34529"/>
          </a:xfrm>
          <a:prstGeom prst="rect">
            <a:avLst/>
          </a:prstGeom>
          <a:solidFill>
            <a:srgbClr val="FF7C1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0" name="Picture 8">
            <a:extLst>
              <a:ext uri="{FF2B5EF4-FFF2-40B4-BE49-F238E27FC236}">
                <a16:creationId xmlns:a16="http://schemas.microsoft.com/office/drawing/2014/main" id="{75912170-239E-4D96-9321-BEF4CE302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34" y="2180546"/>
            <a:ext cx="2076718" cy="29267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ransition spd="slow" advClick="0"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Picture39.png">
            <a:extLst>
              <a:ext uri="{FF2B5EF4-FFF2-40B4-BE49-F238E27FC236}">
                <a16:creationId xmlns:a16="http://schemas.microsoft.com/office/drawing/2014/main" id="{12B22977-9246-4C55-8E4B-C4AA95DB0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5" descr="Narrow vertical">
            <a:extLst>
              <a:ext uri="{FF2B5EF4-FFF2-40B4-BE49-F238E27FC236}">
                <a16:creationId xmlns:a16="http://schemas.microsoft.com/office/drawing/2014/main" id="{5BCB42A7-2346-4710-A615-E726062A94D0}"/>
              </a:ext>
            </a:extLst>
          </p:cNvPr>
          <p:cNvSpPr>
            <a:spLocks noChangeArrowheads="1" noChangeShapeType="1" noTextEdit="1"/>
          </p:cNvSpPr>
          <p:nvPr/>
        </p:nvSpPr>
        <p:spPr bwMode="auto">
          <a:xfrm>
            <a:off x="381000" y="-38100"/>
            <a:ext cx="8001000" cy="2590800"/>
          </a:xfrm>
          <a:prstGeom prst="rect">
            <a:avLst/>
          </a:prstGeom>
        </p:spPr>
        <p:txBody>
          <a:bodyPr wrap="none" fromWordArt="1">
            <a:prstTxWarp prst="textDeflate">
              <a:avLst>
                <a:gd name="adj" fmla="val 18750"/>
              </a:avLst>
            </a:prstTxWarp>
          </a:bodyPr>
          <a:lstStyle/>
          <a:p>
            <a:pPr algn="ctr"/>
            <a:endParaRPr lang="en-US" sz="3600"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VnRevueH"/>
            </a:endParaRPr>
          </a:p>
        </p:txBody>
      </p:sp>
      <p:sp>
        <p:nvSpPr>
          <p:cNvPr id="26628" name="WordArt 6">
            <a:extLst>
              <a:ext uri="{FF2B5EF4-FFF2-40B4-BE49-F238E27FC236}">
                <a16:creationId xmlns:a16="http://schemas.microsoft.com/office/drawing/2014/main" id="{C88470BB-E8FA-4BFE-8BD8-931A1F2F44CD}"/>
              </a:ext>
            </a:extLst>
          </p:cNvPr>
          <p:cNvSpPr>
            <a:spLocks noChangeArrowheads="1" noChangeShapeType="1" noTextEdit="1"/>
          </p:cNvSpPr>
          <p:nvPr/>
        </p:nvSpPr>
        <p:spPr bwMode="auto">
          <a:xfrm>
            <a:off x="1295400" y="533400"/>
            <a:ext cx="7086600" cy="2286000"/>
          </a:xfrm>
          <a:prstGeom prst="rect">
            <a:avLst/>
          </a:prstGeom>
        </p:spPr>
        <p:txBody>
          <a:bodyPr wrap="none" fromWordArt="1">
            <a:prstTxWarp prst="textCanUp">
              <a:avLst>
                <a:gd name="adj" fmla="val 84247"/>
              </a:avLst>
            </a:prstTxWarp>
          </a:bodyPr>
          <a:lstStyle/>
          <a:p>
            <a:pPr algn="ctr"/>
            <a:r>
              <a:rPr lang="vi-VN"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Chúc </a:t>
            </a:r>
            <a:r>
              <a:rPr lang="vi-VN" sz="3200" kern="1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các em </a:t>
            </a:r>
            <a:r>
              <a:rPr lang="vi-VN"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tập luyện tốt  </a:t>
            </a:r>
            <a:endParaRPr lang="en-US"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endParaRPr>
          </a:p>
        </p:txBody>
      </p:sp>
      <p:pic>
        <p:nvPicPr>
          <p:cNvPr id="26629" name="Picture 7" descr="blumenpflanzen042[1]">
            <a:extLst>
              <a:ext uri="{FF2B5EF4-FFF2-40B4-BE49-F238E27FC236}">
                <a16:creationId xmlns:a16="http://schemas.microsoft.com/office/drawing/2014/main" id="{AE6B3655-CD32-49D7-A3CF-DB9A3DAB9E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3924300"/>
            <a:ext cx="2528887"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blumenpflanzen108[1]">
            <a:extLst>
              <a:ext uri="{FF2B5EF4-FFF2-40B4-BE49-F238E27FC236}">
                <a16:creationId xmlns:a16="http://schemas.microsoft.com/office/drawing/2014/main" id="{5F28E4BD-8F6C-41FA-823E-3A174877501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C38245A-0386-499A-B09D-6E4C265510E4}"/>
              </a:ext>
            </a:extLst>
          </p:cNvPr>
          <p:cNvSpPr/>
          <p:nvPr/>
        </p:nvSpPr>
        <p:spPr>
          <a:xfrm>
            <a:off x="0" y="857250"/>
            <a:ext cx="9144000" cy="938213"/>
          </a:xfrm>
          <a:prstGeom prst="rect">
            <a:avLst/>
          </a:prstGeom>
          <a:solidFill>
            <a:srgbClr val="9DDA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0" name="TextBox 38">
            <a:extLst>
              <a:ext uri="{FF2B5EF4-FFF2-40B4-BE49-F238E27FC236}">
                <a16:creationId xmlns:a16="http://schemas.microsoft.com/office/drawing/2014/main" id="{327305D3-CA20-4DA0-B07C-B654F581192F}"/>
              </a:ext>
            </a:extLst>
          </p:cNvPr>
          <p:cNvSpPr txBox="1">
            <a:spLocks noChangeArrowheads="1"/>
          </p:cNvSpPr>
          <p:nvPr/>
        </p:nvSpPr>
        <p:spPr bwMode="auto">
          <a:xfrm>
            <a:off x="1262063" y="990600"/>
            <a:ext cx="6107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FF0000"/>
                </a:solidFill>
                <a:latin typeface="Cambria" pitchFamily="18" charset="0"/>
              </a:rPr>
              <a:t>CHƯƠNG TRÌNH GDTC 6</a:t>
            </a:r>
          </a:p>
        </p:txBody>
      </p:sp>
      <p:sp>
        <p:nvSpPr>
          <p:cNvPr id="3" name="Oval 2">
            <a:extLst>
              <a:ext uri="{FF2B5EF4-FFF2-40B4-BE49-F238E27FC236}">
                <a16:creationId xmlns:a16="http://schemas.microsoft.com/office/drawing/2014/main" id="{74ABCA06-2100-4158-9D3A-F5684FCBA5CC}"/>
              </a:ext>
            </a:extLst>
          </p:cNvPr>
          <p:cNvSpPr/>
          <p:nvPr/>
        </p:nvSpPr>
        <p:spPr>
          <a:xfrm>
            <a:off x="642793" y="2007847"/>
            <a:ext cx="7858414" cy="1421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r>
              <a:rPr lang="en-US" altLang="en-US" sz="3600" dirty="0">
                <a:solidFill>
                  <a:srgbClr val="FFFF00"/>
                </a:solidFill>
                <a:latin typeface="Calibri" panose="020F0502020204030204" pitchFamily="34" charset="0"/>
              </a:rPr>
              <a:t>CHỦ ĐỀ</a:t>
            </a:r>
            <a:r>
              <a:rPr lang="vi-VN" altLang="en-US" sz="3600" dirty="0">
                <a:solidFill>
                  <a:srgbClr val="FFFF00"/>
                </a:solidFill>
                <a:latin typeface="Calibri" panose="020F0502020204030204" pitchFamily="34" charset="0"/>
              </a:rPr>
              <a:t> II: Vận động cơ bản </a:t>
            </a:r>
            <a:endParaRPr lang="en-US" altLang="en-US" sz="3600" dirty="0">
              <a:solidFill>
                <a:srgbClr val="FFFF00"/>
              </a:solidFill>
              <a:latin typeface="Calibri" panose="020F0502020204030204" pitchFamily="34" charset="0"/>
            </a:endParaRPr>
          </a:p>
        </p:txBody>
      </p:sp>
      <p:sp>
        <p:nvSpPr>
          <p:cNvPr id="18" name="文本框 43">
            <a:extLst>
              <a:ext uri="{FF2B5EF4-FFF2-40B4-BE49-F238E27FC236}">
                <a16:creationId xmlns:a16="http://schemas.microsoft.com/office/drawing/2014/main" id="{32129E9B-CC1F-C447-AB9F-8EBCC1F55113}"/>
              </a:ext>
            </a:extLst>
          </p:cNvPr>
          <p:cNvSpPr>
            <a:spLocks noChangeArrowheads="1"/>
          </p:cNvSpPr>
          <p:nvPr/>
        </p:nvSpPr>
        <p:spPr bwMode="auto">
          <a:xfrm>
            <a:off x="655963" y="4430766"/>
            <a:ext cx="2199219"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lang="zh-CN" altLang="en-US" sz="2400" b="1" baseline="-3000" dirty="0">
              <a:solidFill>
                <a:srgbClr val="0000FF"/>
              </a:solidFill>
              <a:latin typeface="Cambria" pitchFamily="18" charset="0"/>
              <a:ea typeface="微软雅黑" pitchFamily="34" charset="-122"/>
              <a:sym typeface="Arial" panose="020B0604020202020204" pitchFamily="34" charset="0"/>
            </a:endParaRPr>
          </a:p>
        </p:txBody>
      </p:sp>
      <p:sp>
        <p:nvSpPr>
          <p:cNvPr id="4" name="文本框 35">
            <a:extLst>
              <a:ext uri="{FF2B5EF4-FFF2-40B4-BE49-F238E27FC236}">
                <a16:creationId xmlns:a16="http://schemas.microsoft.com/office/drawing/2014/main" id="{6C738485-3519-7B43-A7DB-6B3123493242}"/>
              </a:ext>
            </a:extLst>
          </p:cNvPr>
          <p:cNvSpPr>
            <a:spLocks noChangeArrowheads="1"/>
          </p:cNvSpPr>
          <p:nvPr/>
        </p:nvSpPr>
        <p:spPr bwMode="auto">
          <a:xfrm>
            <a:off x="3900" y="3641384"/>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1. Bài thể dục liên hoàn </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5" name="文本框 35">
            <a:extLst>
              <a:ext uri="{FF2B5EF4-FFF2-40B4-BE49-F238E27FC236}">
                <a16:creationId xmlns:a16="http://schemas.microsoft.com/office/drawing/2014/main" id="{B4997DDD-CA91-C247-BF4C-4AF10E602F0A}"/>
              </a:ext>
            </a:extLst>
          </p:cNvPr>
          <p:cNvSpPr>
            <a:spLocks noChangeArrowheads="1"/>
          </p:cNvSpPr>
          <p:nvPr/>
        </p:nvSpPr>
        <p:spPr bwMode="auto">
          <a:xfrm>
            <a:off x="0" y="4385430"/>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2. Chạy ngắn</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6" name="文本框 35">
            <a:extLst>
              <a:ext uri="{FF2B5EF4-FFF2-40B4-BE49-F238E27FC236}">
                <a16:creationId xmlns:a16="http://schemas.microsoft.com/office/drawing/2014/main" id="{DB43B0BB-7561-9845-84EC-C6671AAF5FF3}"/>
              </a:ext>
            </a:extLst>
          </p:cNvPr>
          <p:cNvSpPr>
            <a:spLocks noChangeArrowheads="1"/>
          </p:cNvSpPr>
          <p:nvPr/>
        </p:nvSpPr>
        <p:spPr bwMode="auto">
          <a:xfrm>
            <a:off x="-116422" y="5149835"/>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3.Chạy cự ly trung bình </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7" name="文本框 35">
            <a:extLst>
              <a:ext uri="{FF2B5EF4-FFF2-40B4-BE49-F238E27FC236}">
                <a16:creationId xmlns:a16="http://schemas.microsoft.com/office/drawing/2014/main" id="{A2105F2C-4303-6043-AAFE-A5AFACDB3ED6}"/>
              </a:ext>
            </a:extLst>
          </p:cNvPr>
          <p:cNvSpPr>
            <a:spLocks noChangeArrowheads="1"/>
          </p:cNvSpPr>
          <p:nvPr/>
        </p:nvSpPr>
        <p:spPr bwMode="auto">
          <a:xfrm>
            <a:off x="-116422" y="5893881"/>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4. Ném bóng </a:t>
            </a:r>
            <a:endParaRPr lang="zh-CN" altLang="en-US" sz="5700" b="1" baseline="-3000" dirty="0">
              <a:latin typeface="Cambria" pitchFamily="18" charset="0"/>
              <a:ea typeface="微软雅黑" pitchFamily="34" charset="-122"/>
              <a:sym typeface="Arial" panose="020B0604020202020204" pitchFamily="34" charset="0"/>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EDD3FC6D-2C8C-4DE6-B901-032B64DB14C3}"/>
              </a:ext>
            </a:extLst>
          </p:cNvPr>
          <p:cNvSpPr>
            <a:spLocks noChangeArrowheads="1"/>
          </p:cNvSpPr>
          <p:nvPr/>
        </p:nvSpPr>
        <p:spPr bwMode="auto">
          <a:xfrm>
            <a:off x="0" y="152400"/>
            <a:ext cx="89916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800" b="1" dirty="0">
                <a:solidFill>
                  <a:srgbClr val="FF0000"/>
                </a:solidFill>
              </a:rPr>
              <a:t> </a:t>
            </a:r>
            <a:r>
              <a:rPr lang="vi-VN" altLang="en-US" sz="2800" b="1" dirty="0">
                <a:solidFill>
                  <a:srgbClr val="FF0000"/>
                </a:solidFill>
              </a:rPr>
              <a:t>I: Bài thể dục liên hoàn </a:t>
            </a:r>
          </a:p>
          <a:p>
            <a:pPr algn="ctr">
              <a:buFont typeface="Arial" panose="020B0604020202020204" pitchFamily="34" charset="0"/>
              <a:buNone/>
            </a:pPr>
            <a:r>
              <a:rPr lang="en-US" altLang="en-US" sz="2800" b="1" dirty="0">
                <a:solidFill>
                  <a:srgbClr val="FF0000"/>
                </a:solidFill>
              </a:rPr>
              <a:t>BÀI 1:</a:t>
            </a:r>
            <a:r>
              <a:rPr lang="vi-VN" altLang="en-US" sz="2800" b="1" dirty="0">
                <a:solidFill>
                  <a:srgbClr val="FF0000"/>
                </a:solidFill>
              </a:rPr>
              <a:t> Bài thể dục liên hoàn từ nhịp 1 đến nhịp 8 </a:t>
            </a:r>
            <a:endParaRPr lang="en-US" altLang="en-US" sz="2800" dirty="0">
              <a:solidFill>
                <a:srgbClr val="FF0000"/>
              </a:solidFill>
            </a:endParaRPr>
          </a:p>
        </p:txBody>
      </p:sp>
      <p:pic>
        <p:nvPicPr>
          <p:cNvPr id="4" name="Picture 3" descr="thông 23.jpg">
            <a:extLst>
              <a:ext uri="{FF2B5EF4-FFF2-40B4-BE49-F238E27FC236}">
                <a16:creationId xmlns:a16="http://schemas.microsoft.com/office/drawing/2014/main" id="{82DA97D8-1802-448B-94F0-433728DE2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3810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id="{8ED0F152-7789-4E39-BFFE-77EF00F787C8}"/>
              </a:ext>
            </a:extLst>
          </p:cNvPr>
          <p:cNvSpPr/>
          <p:nvPr/>
        </p:nvSpPr>
        <p:spPr>
          <a:xfrm>
            <a:off x="4267200" y="1219200"/>
            <a:ext cx="4876800" cy="3886200"/>
          </a:xfrm>
          <a:prstGeom prst="cloudCallout">
            <a:avLst>
              <a:gd name="adj1" fmla="val -88644"/>
              <a:gd name="adj2" fmla="val 19658"/>
            </a:avLst>
          </a:prstGeom>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r>
              <a:rPr lang="en-US" altLang="en-US" sz="4400">
                <a:solidFill>
                  <a:srgbClr val="0070C0"/>
                </a:solidFill>
                <a:latin typeface="Times New Roman" pitchFamily="18" charset="0"/>
                <a:ea typeface="Times New Roman" pitchFamily="18" charset="0"/>
                <a:cs typeface="Times New Roman" pitchFamily="18" charset="0"/>
              </a:rPr>
              <a:t>MỤC TIÊU</a:t>
            </a:r>
          </a:p>
        </p:txBody>
      </p:sp>
      <p:pic>
        <p:nvPicPr>
          <p:cNvPr id="3079" name="Picture 7" descr="dau hoi">
            <a:extLst>
              <a:ext uri="{FF2B5EF4-FFF2-40B4-BE49-F238E27FC236}">
                <a16:creationId xmlns:a16="http://schemas.microsoft.com/office/drawing/2014/main" id="{C10B621E-81F6-4D1E-ABF3-03399E84C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574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dissolve">
                                      <p:cBhvr>
                                        <p:cTn id="13"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a:extLst>
              <a:ext uri="{FF2B5EF4-FFF2-40B4-BE49-F238E27FC236}">
                <a16:creationId xmlns:a16="http://schemas.microsoft.com/office/drawing/2014/main" id="{812E2CC1-C687-4C16-86DE-72D3FD7A834C}"/>
              </a:ext>
            </a:extLst>
          </p:cNvPr>
          <p:cNvSpPr>
            <a:spLocks noChangeArrowheads="1"/>
          </p:cNvSpPr>
          <p:nvPr/>
        </p:nvSpPr>
        <p:spPr bwMode="auto">
          <a:xfrm>
            <a:off x="381000" y="2237830"/>
            <a:ext cx="7772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2400" b="1" dirty="0" err="1">
                <a:solidFill>
                  <a:srgbClr val="FF0000"/>
                </a:solidFill>
                <a:latin typeface="Times New Roman" pitchFamily="18" charset="0"/>
                <a:ea typeface="Times New Roman" pitchFamily="18" charset="0"/>
                <a:cs typeface="Times New Roman" pitchFamily="18" charset="0"/>
              </a:rPr>
              <a:t>Năng</a:t>
            </a:r>
            <a:r>
              <a:rPr lang="en-US" altLang="en-US" sz="2400" b="1" dirty="0">
                <a:solidFill>
                  <a:srgbClr val="FF0000"/>
                </a:solidFill>
                <a:latin typeface="Times New Roman" pitchFamily="18" charset="0"/>
                <a:ea typeface="Times New Roman" pitchFamily="18" charset="0"/>
                <a:cs typeface="Times New Roman" pitchFamily="18" charset="0"/>
              </a:rPr>
              <a:t> lực </a:t>
            </a:r>
            <a:endParaRPr lang="en-US" altLang="en-US" sz="2400" dirty="0">
              <a:solidFill>
                <a:srgbClr val="FF0000"/>
              </a:solidFill>
              <a:latin typeface="Times New Roman" pitchFamily="18" charset="0"/>
              <a:ea typeface="Times New Roman" pitchFamily="18" charset="0"/>
              <a:cs typeface="Times New Roman" pitchFamily="18" charset="0"/>
            </a:endParaRPr>
          </a:p>
          <a:p>
            <a:r>
              <a:rPr lang="en-US" altLang="en-US" sz="2400" b="1" i="1" dirty="0">
                <a:latin typeface="Times New Roman" pitchFamily="18" charset="0"/>
                <a:ea typeface="Times New Roman" pitchFamily="18" charset="0"/>
                <a:cs typeface="Times New Roman" pitchFamily="18" charset="0"/>
              </a:rPr>
              <a:t>- </a:t>
            </a:r>
            <a:r>
              <a:rPr lang="en-US" altLang="en-US" sz="2400" b="1" i="1" dirty="0" err="1">
                <a:latin typeface="Times New Roman" pitchFamily="18" charset="0"/>
                <a:ea typeface="Times New Roman" pitchFamily="18" charset="0"/>
                <a:cs typeface="Times New Roman" pitchFamily="18" charset="0"/>
              </a:rPr>
              <a:t>Năng</a:t>
            </a:r>
            <a:r>
              <a:rPr lang="en-US" altLang="en-US" sz="2400" b="1" i="1" dirty="0">
                <a:latin typeface="Times New Roman" pitchFamily="18" charset="0"/>
                <a:ea typeface="Times New Roman" pitchFamily="18" charset="0"/>
                <a:cs typeface="Times New Roman" pitchFamily="18" charset="0"/>
              </a:rPr>
              <a:t> lực </a:t>
            </a:r>
            <a:r>
              <a:rPr lang="en-US" altLang="en-US" sz="2400" b="1" i="1" dirty="0" err="1">
                <a:latin typeface="Times New Roman" pitchFamily="18" charset="0"/>
                <a:ea typeface="Times New Roman" pitchFamily="18" charset="0"/>
                <a:cs typeface="Times New Roman" pitchFamily="18" charset="0"/>
              </a:rPr>
              <a:t>chung</a:t>
            </a:r>
            <a:r>
              <a:rPr lang="en-US" altLang="en-US" sz="2400" b="1" i="1" dirty="0">
                <a:latin typeface="Times New Roman" pitchFamily="18" charset="0"/>
                <a:ea typeface="Times New Roman" pitchFamily="18" charset="0"/>
                <a:cs typeface="Times New Roman" pitchFamily="18" charset="0"/>
              </a:rPr>
              <a:t>:</a:t>
            </a:r>
            <a:r>
              <a:rPr lang="en-US" altLang="en-US" sz="2400" dirty="0">
                <a:latin typeface="Times New Roman" pitchFamily="18" charset="0"/>
                <a:ea typeface="Times New Roman" pitchFamily="18" charset="0"/>
                <a:cs typeface="Times New Roman" pitchFamily="18" charset="0"/>
              </a:rPr>
              <a:t> Tự học, </a:t>
            </a:r>
            <a:r>
              <a:rPr lang="en-US" altLang="en-US" sz="2400" dirty="0" err="1">
                <a:latin typeface="Times New Roman" pitchFamily="18" charset="0"/>
                <a:ea typeface="Times New Roman" pitchFamily="18" charset="0"/>
                <a:cs typeface="Times New Roman" pitchFamily="18" charset="0"/>
              </a:rPr>
              <a:t>giải</a:t>
            </a:r>
            <a:r>
              <a:rPr lang="en-US" altLang="en-US" sz="2400" dirty="0">
                <a:latin typeface="Times New Roman" pitchFamily="18" charset="0"/>
                <a:ea typeface="Times New Roman" pitchFamily="18" charset="0"/>
                <a:cs typeface="Times New Roman" pitchFamily="18" charset="0"/>
              </a:rPr>
              <a:t> </a:t>
            </a:r>
            <a:r>
              <a:rPr lang="en-US" altLang="en-US" sz="2400" dirty="0" err="1">
                <a:latin typeface="Times New Roman" pitchFamily="18" charset="0"/>
                <a:ea typeface="Times New Roman" pitchFamily="18" charset="0"/>
                <a:cs typeface="Times New Roman" pitchFamily="18" charset="0"/>
              </a:rPr>
              <a:t>quyết</a:t>
            </a:r>
            <a:r>
              <a:rPr lang="en-US" altLang="en-US" sz="2400" dirty="0">
                <a:latin typeface="Times New Roman" pitchFamily="18" charset="0"/>
                <a:ea typeface="Times New Roman" pitchFamily="18" charset="0"/>
                <a:cs typeface="Times New Roman" pitchFamily="18" charset="0"/>
              </a:rPr>
              <a:t> vấn đề, tư duy, tự </a:t>
            </a:r>
            <a:r>
              <a:rPr lang="en-US" altLang="en-US" sz="2400" dirty="0" err="1">
                <a:latin typeface="Times New Roman" pitchFamily="18" charset="0"/>
                <a:ea typeface="Times New Roman" pitchFamily="18" charset="0"/>
                <a:cs typeface="Times New Roman" pitchFamily="18" charset="0"/>
              </a:rPr>
              <a:t>quản</a:t>
            </a:r>
            <a:r>
              <a:rPr lang="en-US" altLang="en-US" sz="2400" dirty="0">
                <a:latin typeface="Times New Roman" pitchFamily="18" charset="0"/>
                <a:ea typeface="Times New Roman" pitchFamily="18" charset="0"/>
                <a:cs typeface="Times New Roman" pitchFamily="18" charset="0"/>
              </a:rPr>
              <a:t> lý, </a:t>
            </a:r>
            <a:r>
              <a:rPr lang="en-US" altLang="en-US" sz="2400" dirty="0" err="1">
                <a:latin typeface="Times New Roman" pitchFamily="18" charset="0"/>
                <a:ea typeface="Times New Roman" pitchFamily="18" charset="0"/>
                <a:cs typeface="Times New Roman" pitchFamily="18" charset="0"/>
              </a:rPr>
              <a:t>trao</a:t>
            </a:r>
            <a:r>
              <a:rPr lang="en-US" altLang="en-US" sz="2400" dirty="0">
                <a:latin typeface="Times New Roman" pitchFamily="18" charset="0"/>
                <a:ea typeface="Times New Roman" pitchFamily="18" charset="0"/>
                <a:cs typeface="Times New Roman" pitchFamily="18" charset="0"/>
              </a:rPr>
              <a:t> đổi </a:t>
            </a:r>
            <a:r>
              <a:rPr lang="en-US" altLang="en-US" sz="2400" dirty="0" err="1">
                <a:latin typeface="Times New Roman" pitchFamily="18" charset="0"/>
                <a:ea typeface="Times New Roman" pitchFamily="18" charset="0"/>
                <a:cs typeface="Times New Roman" pitchFamily="18" charset="0"/>
              </a:rPr>
              <a:t>nhóm</a:t>
            </a:r>
            <a:r>
              <a:rPr lang="en-US" altLang="en-US" sz="2400" dirty="0">
                <a:latin typeface="Times New Roman" pitchFamily="18" charset="0"/>
                <a:ea typeface="Times New Roman" pitchFamily="18" charset="0"/>
                <a:cs typeface="Times New Roman" pitchFamily="18" charset="0"/>
              </a:rPr>
              <a:t>.</a:t>
            </a:r>
          </a:p>
          <a:p>
            <a:r>
              <a:rPr lang="en-US" altLang="en-US" sz="2400" b="1" i="1" dirty="0">
                <a:latin typeface="Times New Roman" pitchFamily="18" charset="0"/>
                <a:ea typeface="Times New Roman" pitchFamily="18" charset="0"/>
                <a:cs typeface="Times New Roman" pitchFamily="18" charset="0"/>
              </a:rPr>
              <a:t>- </a:t>
            </a:r>
            <a:r>
              <a:rPr lang="en-US" altLang="en-US" sz="2400" b="1" i="1" dirty="0" err="1">
                <a:latin typeface="Times New Roman" pitchFamily="18" charset="0"/>
                <a:ea typeface="Times New Roman" pitchFamily="18" charset="0"/>
                <a:cs typeface="Times New Roman" pitchFamily="18" charset="0"/>
              </a:rPr>
              <a:t>Năng</a:t>
            </a:r>
            <a:r>
              <a:rPr lang="en-US" altLang="en-US" sz="2400" b="1" i="1" dirty="0">
                <a:latin typeface="Times New Roman" pitchFamily="18" charset="0"/>
                <a:ea typeface="Times New Roman" pitchFamily="18" charset="0"/>
                <a:cs typeface="Times New Roman" pitchFamily="18" charset="0"/>
              </a:rPr>
              <a:t> lực </a:t>
            </a:r>
            <a:r>
              <a:rPr lang="en-US" altLang="en-US" sz="2400" b="1" i="1" dirty="0" err="1">
                <a:latin typeface="Times New Roman" pitchFamily="18" charset="0"/>
                <a:ea typeface="Times New Roman" pitchFamily="18" charset="0"/>
                <a:cs typeface="Times New Roman" pitchFamily="18" charset="0"/>
              </a:rPr>
              <a:t>riêng</a:t>
            </a:r>
            <a:r>
              <a:rPr lang="en-US" altLang="en-US" sz="2400" b="1" i="1" dirty="0">
                <a:latin typeface="Times New Roman" pitchFamily="18" charset="0"/>
                <a:ea typeface="Times New Roman" pitchFamily="18" charset="0"/>
                <a:cs typeface="Times New Roman" pitchFamily="18" charset="0"/>
              </a:rPr>
              <a:t>: </a:t>
            </a:r>
            <a:endParaRPr lang="en-US" altLang="en-US" sz="2400" dirty="0">
              <a:latin typeface="Times New Roman" pitchFamily="18" charset="0"/>
              <a:ea typeface="Times New Roman" pitchFamily="18" charset="0"/>
              <a:cs typeface="Times New Roman" pitchFamily="18" charset="0"/>
            </a:endParaRPr>
          </a:p>
          <a:p>
            <a:r>
              <a:rPr lang="fr-FR" altLang="en-US" sz="2400" dirty="0">
                <a:latin typeface="Times New Roman" pitchFamily="18" charset="0"/>
                <a:ea typeface="Times New Roman" pitchFamily="18" charset="0"/>
                <a:cs typeface="Times New Roman" pitchFamily="18" charset="0"/>
              </a:rPr>
              <a:t>Nhận biết được </a:t>
            </a:r>
            <a:r>
              <a:rPr lang="fr-FR" altLang="en-US" sz="2400" dirty="0" err="1">
                <a:latin typeface="Times New Roman" pitchFamily="18" charset="0"/>
                <a:ea typeface="Times New Roman" pitchFamily="18" charset="0"/>
                <a:cs typeface="Times New Roman" pitchFamily="18" charset="0"/>
              </a:rPr>
              <a:t>các</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động</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tác</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và</a:t>
            </a:r>
            <a:r>
              <a:rPr lang="fr-FR" altLang="en-US" sz="2400" dirty="0">
                <a:latin typeface="Times New Roman" pitchFamily="18" charset="0"/>
                <a:ea typeface="Times New Roman" pitchFamily="18" charset="0"/>
                <a:cs typeface="Times New Roman" pitchFamily="18" charset="0"/>
              </a:rPr>
              <a:t> biết </a:t>
            </a:r>
            <a:r>
              <a:rPr lang="fr-FR" altLang="en-US" sz="2400" dirty="0" err="1">
                <a:latin typeface="Times New Roman" pitchFamily="18" charset="0"/>
                <a:ea typeface="Times New Roman" pitchFamily="18" charset="0"/>
                <a:cs typeface="Times New Roman" pitchFamily="18" charset="0"/>
              </a:rPr>
              <a:t>cách</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luyện</a:t>
            </a:r>
            <a:r>
              <a:rPr lang="fr-FR" altLang="en-US" sz="2400" dirty="0">
                <a:latin typeface="Times New Roman" pitchFamily="18" charset="0"/>
                <a:ea typeface="Times New Roman" pitchFamily="18" charset="0"/>
                <a:cs typeface="Times New Roman" pitchFamily="18" charset="0"/>
              </a:rPr>
              <a:t> tập.</a:t>
            </a:r>
            <a:endParaRPr lang="en-US" altLang="en-US" sz="2400" dirty="0">
              <a:latin typeface="Times New Roman" pitchFamily="18" charset="0"/>
              <a:ea typeface="Times New Roman" pitchFamily="18" charset="0"/>
              <a:cs typeface="Times New Roman" pitchFamily="18" charset="0"/>
            </a:endParaRPr>
          </a:p>
          <a:p>
            <a:r>
              <a:rPr lang="fr-FR" altLang="en-US" sz="2400" dirty="0">
                <a:latin typeface="Times New Roman" pitchFamily="18" charset="0"/>
                <a:ea typeface="Times New Roman" pitchFamily="18" charset="0"/>
                <a:cs typeface="Times New Roman" pitchFamily="18" charset="0"/>
              </a:rPr>
              <a:t>Tạo sự </a:t>
            </a:r>
            <a:r>
              <a:rPr lang="fr-FR" altLang="en-US" sz="2400" dirty="0" err="1">
                <a:latin typeface="Times New Roman" pitchFamily="18" charset="0"/>
                <a:ea typeface="Times New Roman" pitchFamily="18" charset="0"/>
                <a:cs typeface="Times New Roman" pitchFamily="18" charset="0"/>
              </a:rPr>
              <a:t>phát</a:t>
            </a:r>
            <a:r>
              <a:rPr lang="fr-FR" altLang="en-US" sz="2400" dirty="0">
                <a:latin typeface="Times New Roman" pitchFamily="18" charset="0"/>
                <a:ea typeface="Times New Roman" pitchFamily="18" charset="0"/>
                <a:cs typeface="Times New Roman" pitchFamily="18" charset="0"/>
              </a:rPr>
              <a:t> triển về </a:t>
            </a:r>
            <a:r>
              <a:rPr lang="fr-FR" altLang="en-US" sz="2400" dirty="0" err="1">
                <a:latin typeface="Times New Roman" pitchFamily="18" charset="0"/>
                <a:ea typeface="Times New Roman" pitchFamily="18" charset="0"/>
                <a:cs typeface="Times New Roman" pitchFamily="18" charset="0"/>
              </a:rPr>
              <a:t>năng</a:t>
            </a:r>
            <a:r>
              <a:rPr lang="fr-FR" altLang="en-US" sz="2400" dirty="0">
                <a:latin typeface="Times New Roman" pitchFamily="18" charset="0"/>
                <a:ea typeface="Times New Roman" pitchFamily="18" charset="0"/>
                <a:cs typeface="Times New Roman" pitchFamily="18" charset="0"/>
              </a:rPr>
              <a:t> lực, </a:t>
            </a:r>
            <a:r>
              <a:rPr lang="fr-FR" altLang="en-US" sz="2400" dirty="0" err="1">
                <a:latin typeface="Times New Roman" pitchFamily="18" charset="0"/>
                <a:ea typeface="Times New Roman" pitchFamily="18" charset="0"/>
                <a:cs typeface="Times New Roman" pitchFamily="18" charset="0"/>
              </a:rPr>
              <a:t>liên</a:t>
            </a:r>
            <a:r>
              <a:rPr lang="fr-FR" altLang="en-US" sz="2400" dirty="0">
                <a:latin typeface="Times New Roman" pitchFamily="18" charset="0"/>
                <a:ea typeface="Times New Roman" pitchFamily="18" charset="0"/>
                <a:cs typeface="Times New Roman" pitchFamily="18" charset="0"/>
              </a:rPr>
              <a:t> kết vận </a:t>
            </a:r>
            <a:r>
              <a:rPr lang="fr-FR" altLang="en-US" sz="2400" dirty="0" err="1">
                <a:latin typeface="Times New Roman" pitchFamily="18" charset="0"/>
                <a:ea typeface="Times New Roman" pitchFamily="18" charset="0"/>
                <a:cs typeface="Times New Roman" pitchFamily="18" charset="0"/>
              </a:rPr>
              <a:t>động</a:t>
            </a:r>
            <a:r>
              <a:rPr lang="fr-FR" altLang="en-US" sz="2400" dirty="0">
                <a:latin typeface="Times New Roman" pitchFamily="18" charset="0"/>
                <a:ea typeface="Times New Roman" pitchFamily="18" charset="0"/>
                <a:cs typeface="Times New Roman" pitchFamily="18" charset="0"/>
              </a:rPr>
              <a:t>.</a:t>
            </a:r>
            <a:endParaRPr lang="en-US" altLang="en-US" sz="2400" dirty="0">
              <a:latin typeface="Times New Roman" pitchFamily="18" charset="0"/>
              <a:ea typeface="Times New Roman" pitchFamily="18" charset="0"/>
              <a:cs typeface="Times New Roman" pitchFamily="18" charset="0"/>
            </a:endParaRPr>
          </a:p>
        </p:txBody>
      </p:sp>
      <p:sp>
        <p:nvSpPr>
          <p:cNvPr id="3" name="Right Arrow 2">
            <a:extLst>
              <a:ext uri="{FF2B5EF4-FFF2-40B4-BE49-F238E27FC236}">
                <a16:creationId xmlns:a16="http://schemas.microsoft.com/office/drawing/2014/main" id="{CCD9DBBE-B262-4AE5-982A-F325E2F18065}"/>
              </a:ext>
            </a:extLst>
          </p:cNvPr>
          <p:cNvSpPr/>
          <p:nvPr/>
        </p:nvSpPr>
        <p:spPr>
          <a:xfrm>
            <a:off x="609600" y="4767263"/>
            <a:ext cx="7543800" cy="2090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n-US" altLang="en-US" sz="2400" b="1">
                <a:solidFill>
                  <a:srgbClr val="FFFF00"/>
                </a:solidFill>
                <a:latin typeface="Times New Roman" pitchFamily="18" charset="0"/>
                <a:ea typeface="Times New Roman" pitchFamily="18" charset="0"/>
                <a:cs typeface="Times New Roman" pitchFamily="18" charset="0"/>
              </a:rPr>
              <a:t>Phẩm chất</a:t>
            </a:r>
            <a:endParaRPr lang="en-US" altLang="en-US" sz="2400">
              <a:solidFill>
                <a:srgbClr val="FFFF00"/>
              </a:solidFill>
              <a:latin typeface="Times New Roman" pitchFamily="18" charset="0"/>
              <a:ea typeface="Times New Roman" pitchFamily="18" charset="0"/>
              <a:cs typeface="Times New Roman" pitchFamily="18" charset="0"/>
            </a:endParaRPr>
          </a:p>
          <a:p>
            <a:r>
              <a:rPr lang="en-US" altLang="en-US" sz="2400">
                <a:solidFill>
                  <a:srgbClr val="FFFFFF"/>
                </a:solidFill>
                <a:latin typeface="Times New Roman" pitchFamily="18" charset="0"/>
                <a:ea typeface="Times New Roman" pitchFamily="18" charset="0"/>
                <a:cs typeface="Times New Roman" pitchFamily="18" charset="0"/>
              </a:rPr>
              <a:t>- Tích cực, tự giác trong học tập và vận dụng để rèn luyện thân thể hằng ngày.</a:t>
            </a:r>
          </a:p>
        </p:txBody>
      </p:sp>
      <p:sp>
        <p:nvSpPr>
          <p:cNvPr id="4" name="Rectangle 1">
            <a:extLst>
              <a:ext uri="{FF2B5EF4-FFF2-40B4-BE49-F238E27FC236}">
                <a16:creationId xmlns:a16="http://schemas.microsoft.com/office/drawing/2014/main" id="{1FB5C295-3FAD-2D40-B47D-563DA3C75046}"/>
              </a:ext>
            </a:extLst>
          </p:cNvPr>
          <p:cNvSpPr/>
          <p:nvPr/>
        </p:nvSpPr>
        <p:spPr>
          <a:xfrm>
            <a:off x="304800" y="525436"/>
            <a:ext cx="7107853" cy="1862048"/>
          </a:xfrm>
          <a:prstGeom prst="rect">
            <a:avLst/>
          </a:prstGeom>
        </p:spPr>
        <p:txBody>
          <a:bodyPr wrap="square" numCol="2">
            <a:spAutoFit/>
          </a:bodyPr>
          <a:lstStyle/>
          <a:p>
            <a:pPr lvl="1" algn="just">
              <a:spcBef>
                <a:spcPts val="600"/>
              </a:spcBef>
              <a:spcAft>
                <a:spcPts val="600"/>
              </a:spcAft>
              <a:defRPr/>
            </a:pP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I:Yêu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đạt</a:t>
            </a:r>
            <a:endParaRPr lang="en-US" sz="2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lvl="1" algn="just">
              <a:spcBef>
                <a:spcPts val="600"/>
              </a:spcBef>
              <a:spcAft>
                <a:spcPts val="60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latin typeface="Times New Roman" panose="02020603050405020304" pitchFamily="18" charset="0"/>
                <a:ea typeface="Calibri" panose="020F0502020204030204" pitchFamily="34" charset="0"/>
                <a:cs typeface="Times New Roman" panose="02020603050405020304" pitchFamily="18" charset="0"/>
              </a:rPr>
              <a:t> Thực hiện đúng từ nhịp 1 – 8 của bài thể dục liên hoàn </a:t>
            </a:r>
          </a:p>
          <a:p>
            <a:pPr lvl="1" algn="just">
              <a:spcBef>
                <a:spcPts val="600"/>
              </a:spcBef>
              <a:spcAft>
                <a:spcPts val="600"/>
              </a:spcAft>
              <a:defRPr/>
            </a:pP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lvl="1" algn="just">
              <a:spcBef>
                <a:spcPts val="600"/>
              </a:spcBef>
              <a:spcAft>
                <a:spcPts val="600"/>
              </a:spcAft>
              <a:defRPr/>
            </a:pPr>
            <a:r>
              <a:rPr lang="vi-VN" sz="2400" dirty="0">
                <a:latin typeface="Times New Roman" panose="02020603050405020304" pitchFamily="18" charset="0"/>
                <a:ea typeface="Calibri" panose="020F0502020204030204" pitchFamily="34" charset="0"/>
                <a:cs typeface="Times New Roman" panose="02020603050405020304" pitchFamily="18" charset="0"/>
              </a:rPr>
              <a:t>- Tự giác tích cực trong tập </a:t>
            </a:r>
            <a:r>
              <a:rPr lang="vi-VN" sz="2400" dirty="0">
                <a:latin typeface="Calibri" panose="020F0502020204030204" pitchFamily="34" charset="0"/>
                <a:ea typeface="Calibri" panose="020F0502020204030204" pitchFamily="34" charset="0"/>
                <a:cs typeface="Times New Roman" panose="02020603050405020304" pitchFamily="18" charset="0"/>
              </a:rPr>
              <a:t>luyện và hoạt động tập thể</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0B347FC5-7D30-48C6-A61E-7627707C75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38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9">
            <a:extLst>
              <a:ext uri="{FF2B5EF4-FFF2-40B4-BE49-F238E27FC236}">
                <a16:creationId xmlns:a16="http://schemas.microsoft.com/office/drawing/2014/main" id="{48712CDB-0148-4C78-A7AA-D1516E0C901B}"/>
              </a:ext>
            </a:extLst>
          </p:cNvPr>
          <p:cNvSpPr>
            <a:spLocks noGrp="1" noChangeArrowheads="1"/>
          </p:cNvSpPr>
          <p:nvPr>
            <p:ph type="title"/>
          </p:nvPr>
        </p:nvSpPr>
        <p:spPr>
          <a:xfrm>
            <a:off x="457200" y="457200"/>
            <a:ext cx="82296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en-US" sz="2800">
                <a:solidFill>
                  <a:srgbClr val="00B050"/>
                </a:solidFill>
              </a:rPr>
              <a:t>II: Khởi động chung</a:t>
            </a:r>
            <a:r>
              <a:rPr lang="fr-FR" altLang="en-US" sz="2400"/>
              <a:t> : </a:t>
            </a:r>
            <a:r>
              <a:rPr lang="fr-FR" altLang="en-US" sz="2400">
                <a:solidFill>
                  <a:srgbClr val="FF0000"/>
                </a:solidFill>
              </a:rPr>
              <a:t>Động tác xoay các khớp theo thứ tự từ trên xuống dưới bao gồm đầu, cổ, tay, vai, hông, gập duỗi gối, cổ tay , cổ chân. (Xem video)</a:t>
            </a:r>
            <a:endParaRPr lang="en-US" altLang="en-US" sz="24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6005B3DC-5ECA-4664-9168-59DEAF370FA6}"/>
              </a:ext>
            </a:extLst>
          </p:cNvPr>
          <p:cNvSpPr txBox="1">
            <a:spLocks noChangeArrowheads="1"/>
          </p:cNvSpPr>
          <p:nvPr/>
        </p:nvSpPr>
        <p:spPr bwMode="auto">
          <a:xfrm>
            <a:off x="252413" y="869950"/>
            <a:ext cx="6713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nl-NL" altLang="en-US" sz="2800" b="1">
                <a:solidFill>
                  <a:srgbClr val="6699FF"/>
                </a:solidFill>
              </a:rPr>
              <a:t>* Hoạt động 1</a:t>
            </a:r>
            <a:r>
              <a:rPr lang="nl-NL" altLang="en-US" sz="2800" b="1"/>
              <a:t>: </a:t>
            </a:r>
            <a:r>
              <a:rPr lang="nl-NL" altLang="en-US" sz="2800" b="1">
                <a:solidFill>
                  <a:srgbClr val="FF0066"/>
                </a:solidFill>
              </a:rPr>
              <a:t>Các động tác căng cơ</a:t>
            </a:r>
            <a:endParaRPr lang="en-US" altLang="en-US" sz="2800">
              <a:solidFill>
                <a:srgbClr val="FF0066"/>
              </a:solidFill>
            </a:endParaRPr>
          </a:p>
        </p:txBody>
      </p:sp>
      <p:sp>
        <p:nvSpPr>
          <p:cNvPr id="3" name="Rectangle 2">
            <a:extLst>
              <a:ext uri="{FF2B5EF4-FFF2-40B4-BE49-F238E27FC236}">
                <a16:creationId xmlns:a16="http://schemas.microsoft.com/office/drawing/2014/main" id="{E5A0D7CD-A524-42F7-8A8A-EFDE98C5CE81}"/>
              </a:ext>
            </a:extLst>
          </p:cNvPr>
          <p:cNvSpPr/>
          <p:nvPr/>
        </p:nvSpPr>
        <p:spPr>
          <a:xfrm>
            <a:off x="252239" y="1515583"/>
            <a:ext cx="8763000" cy="40011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nl-NL" sz="2000" b="1" dirty="0">
                <a:ea typeface="+mn-ea"/>
              </a:rPr>
              <a:t>- </a:t>
            </a:r>
            <a:r>
              <a:rPr lang="nl-NL" sz="2000" dirty="0">
                <a:ea typeface="+mn-ea"/>
              </a:rPr>
              <a:t>HS quan sát tranh ảnh về các động tác căng cơ.</a:t>
            </a:r>
            <a:endParaRPr lang="en-US" sz="2000" dirty="0">
              <a:ea typeface="+mn-ea"/>
            </a:endParaRPr>
          </a:p>
        </p:txBody>
      </p:sp>
      <p:pic>
        <p:nvPicPr>
          <p:cNvPr id="15364" name="Picture 7">
            <a:extLst>
              <a:ext uri="{FF2B5EF4-FFF2-40B4-BE49-F238E27FC236}">
                <a16:creationId xmlns:a16="http://schemas.microsoft.com/office/drawing/2014/main" id="{A2401F7E-8EE5-4074-B276-6F804D653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2038350"/>
            <a:ext cx="3013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a:extLst>
              <a:ext uri="{FF2B5EF4-FFF2-40B4-BE49-F238E27FC236}">
                <a16:creationId xmlns:a16="http://schemas.microsoft.com/office/drawing/2014/main" id="{FCD1A1D2-D4FB-4475-9481-3C449F5D3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916113"/>
            <a:ext cx="29718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Line 102">
            <a:extLst>
              <a:ext uri="{FF2B5EF4-FFF2-40B4-BE49-F238E27FC236}">
                <a16:creationId xmlns:a16="http://schemas.microsoft.com/office/drawing/2014/main" id="{9B5F4392-99BC-43C1-B2D2-3E85FBC13E37}"/>
              </a:ext>
            </a:extLst>
          </p:cNvPr>
          <p:cNvSpPr>
            <a:spLocks noChangeShapeType="1"/>
          </p:cNvSpPr>
          <p:nvPr/>
        </p:nvSpPr>
        <p:spPr bwMode="auto">
          <a:xfrm>
            <a:off x="4419600" y="2038350"/>
            <a:ext cx="76200" cy="4819650"/>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Rectangle 1">
            <a:extLst>
              <a:ext uri="{FF2B5EF4-FFF2-40B4-BE49-F238E27FC236}">
                <a16:creationId xmlns:a16="http://schemas.microsoft.com/office/drawing/2014/main" id="{ADE69B95-5390-4DBE-98AD-FECBC6A89DEB}"/>
              </a:ext>
            </a:extLst>
          </p:cNvPr>
          <p:cNvSpPr>
            <a:spLocks noChangeArrowheads="1"/>
          </p:cNvSpPr>
          <p:nvPr/>
        </p:nvSpPr>
        <p:spPr bwMode="auto">
          <a:xfrm>
            <a:off x="401638" y="4265613"/>
            <a:ext cx="38766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FF0000"/>
                </a:solidFill>
                <a:latin typeface="Times New Roman" pitchFamily="18" charset="0"/>
                <a:ea typeface="Calibri" panose="020F0502020204030204" pitchFamily="34" charset="0"/>
                <a:cs typeface="Times New Roman" pitchFamily="18" charset="0"/>
              </a:rPr>
              <a:t>a. Căng cơ tay vai trước</a:t>
            </a:r>
            <a:endParaRPr lang="en-US" altLang="en-US" sz="2400">
              <a:solidFill>
                <a:srgbClr val="FF000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200">
                <a:latin typeface="Times New Roman" pitchFamily="18" charset="0"/>
                <a:ea typeface="Calibri" panose="020F0502020204030204" pitchFamily="34" charset="0"/>
                <a:cs typeface="Times New Roman" pitchFamily="18" charset="0"/>
              </a:rPr>
              <a:t>- Hai chân đứng rộng bằng vai, tay trái duỗi thẳng, tay phải giữ khuỷu tay trái áp sát thân trên, thân trên thẳng. Thực hiện tương tự nhưng đổi tay.</a:t>
            </a:r>
            <a:endParaRPr lang="en-US" altLang="en-US" sz="2200">
              <a:latin typeface="Times New Roman" pitchFamily="18" charset="0"/>
              <a:ea typeface="Calibri" panose="020F0502020204030204" pitchFamily="34" charset="0"/>
              <a:cs typeface="Times New Roman" pitchFamily="18" charset="0"/>
            </a:endParaRPr>
          </a:p>
        </p:txBody>
      </p:sp>
      <p:sp>
        <p:nvSpPr>
          <p:cNvPr id="15368" name="Rectangle 3">
            <a:extLst>
              <a:ext uri="{FF2B5EF4-FFF2-40B4-BE49-F238E27FC236}">
                <a16:creationId xmlns:a16="http://schemas.microsoft.com/office/drawing/2014/main" id="{36F41DFA-FDA6-4C63-A04D-D229BC86ACF6}"/>
              </a:ext>
            </a:extLst>
          </p:cNvPr>
          <p:cNvSpPr>
            <a:spLocks noChangeArrowheads="1"/>
          </p:cNvSpPr>
          <p:nvPr/>
        </p:nvSpPr>
        <p:spPr bwMode="auto">
          <a:xfrm>
            <a:off x="4419600" y="4265613"/>
            <a:ext cx="45720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B050"/>
                </a:solidFill>
                <a:latin typeface="Times New Roman" pitchFamily="18" charset="0"/>
                <a:ea typeface="Calibri" panose="020F0502020204030204" pitchFamily="34" charset="0"/>
                <a:cs typeface="Times New Roman" pitchFamily="18" charset="0"/>
              </a:rPr>
              <a:t>b. Căng cơ tay vai sau</a:t>
            </a:r>
            <a:endParaRPr lang="en-US" altLang="en-US" sz="2400">
              <a:solidFill>
                <a:srgbClr val="00B05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200">
                <a:latin typeface="Times New Roman" pitchFamily="18" charset="0"/>
                <a:ea typeface="Calibri" panose="020F0502020204030204" pitchFamily="34" charset="0"/>
                <a:cs typeface="Times New Roman" pitchFamily="18" charset="0"/>
              </a:rPr>
              <a:t>- Hai chân đứng rộng bằng vai, tay trái gập ra sau, bàn tay úp đặt trên lưng, tay phải giữ khuỷu tay trái áp sát đầu, thân trên thẳng. Thực hiện tương tự nhưng đổi tay.</a:t>
            </a:r>
            <a:endParaRPr lang="en-US" altLang="en-US" sz="2200">
              <a:latin typeface="Times New Roman" pitchFamily="18" charset="0"/>
              <a:ea typeface="Calibri" panose="020F0502020204030204" pitchFamily="34" charset="0"/>
              <a:cs typeface="Times New Roman" pitchFamily="18" charset="0"/>
            </a:endParaRPr>
          </a:p>
        </p:txBody>
      </p:sp>
      <p:sp>
        <p:nvSpPr>
          <p:cNvPr id="5" name="Rectangle 4">
            <a:extLst>
              <a:ext uri="{FF2B5EF4-FFF2-40B4-BE49-F238E27FC236}">
                <a16:creationId xmlns:a16="http://schemas.microsoft.com/office/drawing/2014/main" id="{744F19EE-099A-45A2-8F7D-4E08E0F36CB2}"/>
              </a:ext>
            </a:extLst>
          </p:cNvPr>
          <p:cNvSpPr/>
          <p:nvPr/>
        </p:nvSpPr>
        <p:spPr>
          <a:xfrm>
            <a:off x="609600" y="192088"/>
            <a:ext cx="6705600" cy="584200"/>
          </a:xfrm>
          <a:prstGeom prst="rect">
            <a:avLst/>
          </a:prstGeom>
        </p:spPr>
        <p:txBody>
          <a:bodyPr>
            <a:spAutoFit/>
          </a:bodyPr>
          <a:lstStyle/>
          <a:p>
            <a:pPr>
              <a:defRPr/>
            </a:pPr>
            <a:r>
              <a:rPr lang="en-US" sz="32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III: </a:t>
            </a:r>
            <a:r>
              <a:rPr lang="vi-VN" sz="32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Hoạt động tập luyện</a:t>
            </a:r>
            <a:endParaRPr lang="en-US" sz="3200" dirty="0">
              <a:solidFill>
                <a:schemeClr val="tx2">
                  <a:lumMod val="75000"/>
                </a:schemeClr>
              </a:solidFill>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4">
            <a:extLst>
              <a:ext uri="{FF2B5EF4-FFF2-40B4-BE49-F238E27FC236}">
                <a16:creationId xmlns:a16="http://schemas.microsoft.com/office/drawing/2014/main" id="{781A8EE4-CF4A-4611-9A25-DD5053D7A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163"/>
            <a:ext cx="28956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5">
            <a:extLst>
              <a:ext uri="{FF2B5EF4-FFF2-40B4-BE49-F238E27FC236}">
                <a16:creationId xmlns:a16="http://schemas.microsoft.com/office/drawing/2014/main" id="{74D02422-0E78-4768-86E7-F9AE3327B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22225"/>
            <a:ext cx="2855912"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102">
            <a:extLst>
              <a:ext uri="{FF2B5EF4-FFF2-40B4-BE49-F238E27FC236}">
                <a16:creationId xmlns:a16="http://schemas.microsoft.com/office/drawing/2014/main" id="{D4D66CDE-DDE2-46DE-924F-E505319336F5}"/>
              </a:ext>
            </a:extLst>
          </p:cNvPr>
          <p:cNvSpPr>
            <a:spLocks noChangeShapeType="1"/>
          </p:cNvSpPr>
          <p:nvPr/>
        </p:nvSpPr>
        <p:spPr bwMode="auto">
          <a:xfrm>
            <a:off x="4648200" y="-30163"/>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Rectangle 1">
            <a:extLst>
              <a:ext uri="{FF2B5EF4-FFF2-40B4-BE49-F238E27FC236}">
                <a16:creationId xmlns:a16="http://schemas.microsoft.com/office/drawing/2014/main" id="{140411B0-C8B8-41A6-8DB9-7C19688988FA}"/>
              </a:ext>
            </a:extLst>
          </p:cNvPr>
          <p:cNvSpPr>
            <a:spLocks noChangeArrowheads="1"/>
          </p:cNvSpPr>
          <p:nvPr/>
        </p:nvSpPr>
        <p:spPr bwMode="auto">
          <a:xfrm>
            <a:off x="228600" y="3048000"/>
            <a:ext cx="4191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2060"/>
                </a:solidFill>
                <a:latin typeface="Times New Roman" pitchFamily="18" charset="0"/>
                <a:ea typeface="Calibri" panose="020F0502020204030204" pitchFamily="34" charset="0"/>
                <a:cs typeface="Times New Roman" pitchFamily="18" charset="0"/>
              </a:rPr>
              <a:t>c. Nghiêng lườn</a:t>
            </a:r>
            <a:endParaRPr lang="en-US" altLang="en-US" sz="2400">
              <a:solidFill>
                <a:srgbClr val="00206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đứng rộng hơn vai, tay trái đưa lên cao, áp nhẹ vào tai, tay phải chống hông, thân trên nghiêng lườn sang phải. Thực hiện tương tự nhưng đổi bên.</a:t>
            </a:r>
            <a:endParaRPr lang="en-US" altLang="en-US" sz="2400">
              <a:latin typeface="Times New Roman" pitchFamily="18" charset="0"/>
              <a:ea typeface="Calibri" panose="020F0502020204030204" pitchFamily="34" charset="0"/>
              <a:cs typeface="Times New Roman" pitchFamily="18" charset="0"/>
            </a:endParaRPr>
          </a:p>
        </p:txBody>
      </p:sp>
      <p:sp>
        <p:nvSpPr>
          <p:cNvPr id="16390" name="Rectangle 2">
            <a:extLst>
              <a:ext uri="{FF2B5EF4-FFF2-40B4-BE49-F238E27FC236}">
                <a16:creationId xmlns:a16="http://schemas.microsoft.com/office/drawing/2014/main" id="{F046E723-0225-4AE5-B95A-C82F83ED7863}"/>
              </a:ext>
            </a:extLst>
          </p:cNvPr>
          <p:cNvSpPr>
            <a:spLocks noChangeArrowheads="1"/>
          </p:cNvSpPr>
          <p:nvPr/>
        </p:nvSpPr>
        <p:spPr bwMode="auto">
          <a:xfrm>
            <a:off x="4592638" y="3086100"/>
            <a:ext cx="43989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C00000"/>
                </a:solidFill>
                <a:latin typeface="Times New Roman" pitchFamily="18" charset="0"/>
                <a:ea typeface="Calibri" panose="020F0502020204030204" pitchFamily="34" charset="0"/>
                <a:cs typeface="Times New Roman" pitchFamily="18" charset="0"/>
              </a:rPr>
              <a:t>d. Căng cơ ngực</a:t>
            </a:r>
            <a:endParaRPr lang="en-US" altLang="en-US" sz="2400">
              <a:solidFill>
                <a:srgbClr val="C0000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đứng rộng bằng vai, hai bàn tay đan vào nhau ở sau lưng, kéo căng hai tay ra sau, thân trên thẳng.</a:t>
            </a:r>
            <a:endParaRPr lang="en-US" altLang="en-US" sz="2400">
              <a:latin typeface="Times New Roman" pitchFamily="18" charset="0"/>
              <a:ea typeface="Calibri" panose="020F0502020204030204" pitchFamily="34"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2">
            <a:extLst>
              <a:ext uri="{FF2B5EF4-FFF2-40B4-BE49-F238E27FC236}">
                <a16:creationId xmlns:a16="http://schemas.microsoft.com/office/drawing/2014/main" id="{EC6A8633-7AAA-4FFD-96BA-A6FB4EA31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0104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Line 102">
            <a:extLst>
              <a:ext uri="{FF2B5EF4-FFF2-40B4-BE49-F238E27FC236}">
                <a16:creationId xmlns:a16="http://schemas.microsoft.com/office/drawing/2014/main" id="{084A833B-0ACF-4997-986B-92825B3D9A45}"/>
              </a:ext>
            </a:extLst>
          </p:cNvPr>
          <p:cNvSpPr>
            <a:spLocks noChangeShapeType="1"/>
          </p:cNvSpPr>
          <p:nvPr/>
        </p:nvSpPr>
        <p:spPr bwMode="auto">
          <a:xfrm>
            <a:off x="4419600" y="0"/>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Rectangle 1">
            <a:extLst>
              <a:ext uri="{FF2B5EF4-FFF2-40B4-BE49-F238E27FC236}">
                <a16:creationId xmlns:a16="http://schemas.microsoft.com/office/drawing/2014/main" id="{17D1232F-2D44-41FA-AB74-17341C9A13E9}"/>
              </a:ext>
            </a:extLst>
          </p:cNvPr>
          <p:cNvSpPr>
            <a:spLocks noChangeArrowheads="1"/>
          </p:cNvSpPr>
          <p:nvPr/>
        </p:nvSpPr>
        <p:spPr bwMode="auto">
          <a:xfrm>
            <a:off x="381000" y="3716338"/>
            <a:ext cx="38862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B050"/>
                </a:solidFill>
                <a:latin typeface="Times New Roman" pitchFamily="18" charset="0"/>
                <a:ea typeface="Calibri" panose="020F0502020204030204" pitchFamily="34" charset="0"/>
                <a:cs typeface="Times New Roman" pitchFamily="18" charset="0"/>
              </a:rPr>
              <a:t>e.</a:t>
            </a:r>
            <a:r>
              <a:rPr lang="nl-NL" altLang="en-US" sz="2400">
                <a:solidFill>
                  <a:srgbClr val="00B050"/>
                </a:solidFill>
                <a:latin typeface="Times New Roman" pitchFamily="18" charset="0"/>
                <a:ea typeface="Calibri" panose="020F0502020204030204" pitchFamily="34" charset="0"/>
                <a:cs typeface="Times New Roman" pitchFamily="18" charset="0"/>
              </a:rPr>
              <a:t> </a:t>
            </a:r>
            <a:r>
              <a:rPr lang="nl-NL" altLang="en-US" sz="2400" b="1">
                <a:solidFill>
                  <a:srgbClr val="00B050"/>
                </a:solidFill>
                <a:latin typeface="Times New Roman" pitchFamily="18" charset="0"/>
                <a:ea typeface="Calibri" panose="020F0502020204030204" pitchFamily="34" charset="0"/>
                <a:cs typeface="Times New Roman" pitchFamily="18" charset="0"/>
              </a:rPr>
              <a:t>Gập thân</a:t>
            </a:r>
            <a:endParaRPr lang="en-US" altLang="en-US" sz="2400">
              <a:solidFill>
                <a:srgbClr val="00B05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khép, thân trên gập, hai tay hướng vào hai bàn chân, gối thẳng.</a:t>
            </a:r>
            <a:endParaRPr lang="en-US" altLang="en-US" sz="2400">
              <a:latin typeface="Times New Roman" pitchFamily="18" charset="0"/>
              <a:ea typeface="Calibri" panose="020F0502020204030204" pitchFamily="34" charset="0"/>
              <a:cs typeface="Times New Roman" pitchFamily="18" charset="0"/>
            </a:endParaRPr>
          </a:p>
        </p:txBody>
      </p:sp>
      <p:sp>
        <p:nvSpPr>
          <p:cNvPr id="3" name="Rectangle 2">
            <a:extLst>
              <a:ext uri="{FF2B5EF4-FFF2-40B4-BE49-F238E27FC236}">
                <a16:creationId xmlns:a16="http://schemas.microsoft.com/office/drawing/2014/main" id="{770BC2C9-E1BE-4383-BC4A-F8E04A252D99}"/>
              </a:ext>
            </a:extLst>
          </p:cNvPr>
          <p:cNvSpPr/>
          <p:nvPr/>
        </p:nvSpPr>
        <p:spPr>
          <a:xfrm>
            <a:off x="4435475" y="3686175"/>
            <a:ext cx="4572000" cy="2768600"/>
          </a:xfrm>
          <a:prstGeom prst="rect">
            <a:avLst/>
          </a:prstGeom>
        </p:spPr>
        <p:txBody>
          <a:bodyPr>
            <a:spAutoFit/>
          </a:bodyPr>
          <a:lstStyle/>
          <a:p>
            <a:pPr>
              <a:lnSpc>
                <a:spcPct val="115000"/>
              </a:lnSpc>
              <a:spcAft>
                <a:spcPts val="1000"/>
              </a:spcAft>
              <a:defRPr/>
            </a:pPr>
            <a:r>
              <a:rPr lang="nl-NL" sz="24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f. Ép dẻo dọc</a:t>
            </a:r>
            <a:endParaRPr lang="en-US" sz="24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lên trước một bước dài, khuỵu gối, chân phải thẳng, hai tay đặt trên gối trái, thân và hông ép xuống. Thực hiện tương tự nhưng đổi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5">
            <a:extLst>
              <a:ext uri="{FF2B5EF4-FFF2-40B4-BE49-F238E27FC236}">
                <a16:creationId xmlns:a16="http://schemas.microsoft.com/office/drawing/2014/main" id="{55596870-1C15-4132-A905-5E01E89BB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78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102">
            <a:extLst>
              <a:ext uri="{FF2B5EF4-FFF2-40B4-BE49-F238E27FC236}">
                <a16:creationId xmlns:a16="http://schemas.microsoft.com/office/drawing/2014/main" id="{33B9DB08-9BBC-4E73-9288-30BF76E21286}"/>
              </a:ext>
            </a:extLst>
          </p:cNvPr>
          <p:cNvSpPr>
            <a:spLocks noChangeShapeType="1"/>
          </p:cNvSpPr>
          <p:nvPr/>
        </p:nvSpPr>
        <p:spPr bwMode="auto">
          <a:xfrm>
            <a:off x="4419600" y="0"/>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a:extLst>
              <a:ext uri="{FF2B5EF4-FFF2-40B4-BE49-F238E27FC236}">
                <a16:creationId xmlns:a16="http://schemas.microsoft.com/office/drawing/2014/main" id="{785F20A6-4C8D-4893-A2F8-7B250BD746A7}"/>
              </a:ext>
            </a:extLst>
          </p:cNvPr>
          <p:cNvSpPr/>
          <p:nvPr/>
        </p:nvSpPr>
        <p:spPr>
          <a:xfrm>
            <a:off x="381000" y="3319463"/>
            <a:ext cx="3886200" cy="3194050"/>
          </a:xfrm>
          <a:prstGeom prst="rect">
            <a:avLst/>
          </a:prstGeom>
        </p:spPr>
        <p:txBody>
          <a:bodyPr>
            <a:spAutoFit/>
          </a:bodyPr>
          <a:lstStyle/>
          <a:p>
            <a:pPr>
              <a:lnSpc>
                <a:spcPct val="115000"/>
              </a:lnSpc>
              <a:spcAft>
                <a:spcPts val="1000"/>
              </a:spcAft>
              <a:defRPr/>
            </a:pPr>
            <a:r>
              <a:rPr lang="nl-NL" sz="24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g. Ép dẻo ngang</a:t>
            </a:r>
            <a:endParaRPr lang="en-US" sz="24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sang ngang rộng hơn vai, khuỵu gối, chân phải thẳng, hai tay đặt trên gối trái, thân và hông ép xuống. Thực hiện tương tự nhưng đối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8EAA27B-6EBF-4FC9-9051-8CF40EDC9591}"/>
              </a:ext>
            </a:extLst>
          </p:cNvPr>
          <p:cNvSpPr/>
          <p:nvPr/>
        </p:nvSpPr>
        <p:spPr>
          <a:xfrm>
            <a:off x="4406900" y="3444875"/>
            <a:ext cx="4572000" cy="3192463"/>
          </a:xfrm>
          <a:prstGeom prst="rect">
            <a:avLst/>
          </a:prstGeom>
        </p:spPr>
        <p:txBody>
          <a:bodyPr>
            <a:spAutoFit/>
          </a:bodyPr>
          <a:lstStyle/>
          <a:p>
            <a:pPr>
              <a:lnSpc>
                <a:spcPct val="115000"/>
              </a:lnSpc>
              <a:spcAft>
                <a:spcPts val="1000"/>
              </a:spcAft>
              <a:defRPr/>
            </a:pPr>
            <a:r>
              <a:rPr lang="nl-NL" sz="24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h. Căng cơ đùi sau</a:t>
            </a:r>
            <a:endParaRPr lang="en-US" sz="2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lên trước một bước ngắn, thẳng chân, đặt gót chân chạm đất, chân phải khuỵu gối, hai tay đặt gối trái, ép gối ra sau. Thực hiện tương tự nhưng đối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0&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10&quot;&gt;&lt;property id=&quot;20148&quot; value=&quot;5&quot;/&gt;&lt;property id=&quot;20300&quot; value=&quot;Slide 6&quot;/&gt;&lt;property id=&quot;20307&quot; value=&quot;282&quot;/&gt;&lt;/object&gt;&lt;object type=&quot;3&quot; unique_id=&quot;10013&quot;&gt;&lt;property id=&quot;20148&quot; value=&quot;5&quot;/&gt;&lt;property id=&quot;20300&quot; value=&quot;Slide 7&quot;/&gt;&lt;property id=&quot;20307&quot; value=&quot;276&quot;/&gt;&lt;/object&gt;&lt;object type=&quot;3&quot; unique_id=&quot;10018&quot;&gt;&lt;property id=&quot;20148&quot; value=&quot;5&quot;/&gt;&lt;property id=&quot;20300&quot; value=&quot;Slide 8&quot;/&gt;&lt;property id=&quot;20307&quot; value=&quot;267&quot;/&gt;&lt;/object&gt;&lt;object type=&quot;3&quot; unique_id=&quot;10021&quot;&gt;&lt;property id=&quot;20148&quot; value=&quot;5&quot;/&gt;&lt;property id=&quot;20300&quot; value=&quot;Slide 9&quot;/&gt;&lt;property id=&quot;20307&quot; value=&quot;268&quot;/&gt;&lt;/object&gt;&lt;object type=&quot;3&quot; unique_id=&quot;10023&quot;&gt;&lt;property id=&quot;20148&quot; value=&quot;5&quot;/&gt;&lt;property id=&quot;20300&quot; value=&quot;Slide 10&quot;/&gt;&lt;property id=&quot;20307&quot; value=&quot;269&quot;/&gt;&lt;/object&gt;&lt;object type=&quot;3&quot; unique_id=&quot;10225&quot;&gt;&lt;property id=&quot;20148&quot; value=&quot;5&quot;/&gt;&lt;property id=&quot;20300&quot; value=&quot;Slide 11&quot;/&gt;&lt;property id=&quot;20307&quot; value=&quot;283&quot;/&gt;&lt;/object&gt;&lt;object type=&quot;3&quot; unique_id=&quot;10226&quot;&gt;&lt;property id=&quot;20148&quot; value=&quot;5&quot;/&gt;&lt;property id=&quot;20300&quot; value=&quot;Slide 12&quot;/&gt;&lt;property id=&quot;20307&quot; value=&quot;286&quot;/&gt;&lt;/object&gt;&lt;object type=&quot;3&quot; unique_id=&quot;10227&quot;&gt;&lt;property id=&quot;20148&quot; value=&quot;5&quot;/&gt;&lt;property id=&quot;20300&quot; value=&quot;Slide 13&quot;/&gt;&lt;property id=&quot;20307&quot; value=&quot;287&quot;/&gt;&lt;/object&gt;&lt;object type=&quot;3&quot; unique_id=&quot;10228&quot;&gt;&lt;property id=&quot;20148&quot; value=&quot;5&quot;/&gt;&lt;property id=&quot;20300&quot; value=&quot;Slide 14&quot;/&gt;&lt;property id=&quot;20307&quot; value=&quot;288&quot;/&gt;&lt;/object&gt;&lt;object type=&quot;3&quot; unique_id=&quot;10229&quot;&gt;&lt;property id=&quot;20148&quot; value=&quot;5&quot;/&gt;&lt;property id=&quot;20300&quot; value=&quot;Slide 15&quot;/&gt;&lt;property id=&quot;20307&quot; value=&quot;289&quot;/&gt;&lt;/object&gt;&lt;object type=&quot;3&quot; unique_id=&quot;10230&quot;&gt;&lt;property id=&quot;20148&quot; value=&quot;5&quot;/&gt;&lt;property id=&quot;20300&quot; value=&quot;Slide 16&quot;/&gt;&lt;property id=&quot;20307&quot; value=&quot;284&quot;/&gt;&lt;/object&gt;&lt;object type=&quot;3&quot; unique_id=&quot;10231&quot;&gt;&lt;property id=&quot;20148&quot; value=&quot;5&quot;/&gt;&lt;property id=&quot;20300&quot; value=&quot;Slide 17&quot;/&gt;&lt;property id=&quot;20307&quot; value=&quot;29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2042</Words>
  <Application>Microsoft Office PowerPoint</Application>
  <PresentationFormat>Trình chiếu Trên màn hình (4:3)</PresentationFormat>
  <Paragraphs>142</Paragraphs>
  <Slides>16</Slides>
  <Notes>2</Notes>
  <HiddenSlides>0</HiddenSlides>
  <MMClips>0</MMClips>
  <ScaleCrop>false</ScaleCrop>
  <HeadingPairs>
    <vt:vector size="4" baseType="variant">
      <vt:variant>
        <vt:lpstr>Chủ đề</vt:lpstr>
      </vt:variant>
      <vt:variant>
        <vt:i4>1</vt:i4>
      </vt:variant>
      <vt:variant>
        <vt:lpstr>Tiêu đề Bản chiếu</vt:lpstr>
      </vt:variant>
      <vt:variant>
        <vt:i4>16</vt:i4>
      </vt:variant>
    </vt:vector>
  </HeadingPairs>
  <TitlesOfParts>
    <vt:vector size="17" baseType="lpstr">
      <vt:lpstr>Office Theme</vt:lpstr>
      <vt:lpstr>Bản trình bày PowerPoint</vt:lpstr>
      <vt:lpstr>Bản trình bày PowerPoint</vt:lpstr>
      <vt:lpstr>Bản trình bày PowerPoint</vt:lpstr>
      <vt:lpstr>Bản trình bày PowerPoint</vt:lpstr>
      <vt:lpstr>II: Khởi động chung : Động tác xoay các khớp theo thứ tự từ trên xuống dưới bao gồm đầu, cổ, tay, vai, hông, gập duỗi gối, cổ tay , cổ chân. (Xem video)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Trinh</dc:creator>
  <cp:lastModifiedBy>lua pham</cp:lastModifiedBy>
  <cp:revision>147</cp:revision>
  <dcterms:created xsi:type="dcterms:W3CDTF">2013-03-08T09:07:12Z</dcterms:created>
  <dcterms:modified xsi:type="dcterms:W3CDTF">2021-09-12T13:07:15Z</dcterms:modified>
</cp:coreProperties>
</file>