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80" r:id="rId4"/>
    <p:sldMasterId id="2147483732" r:id="rId5"/>
  </p:sldMasterIdLst>
  <p:notesMasterIdLst>
    <p:notesMasterId r:id="rId31"/>
  </p:notesMasterIdLst>
  <p:sldIdLst>
    <p:sldId id="256" r:id="rId6"/>
    <p:sldId id="289" r:id="rId7"/>
    <p:sldId id="319" r:id="rId8"/>
    <p:sldId id="272" r:id="rId9"/>
    <p:sldId id="306" r:id="rId10"/>
    <p:sldId id="261" r:id="rId11"/>
    <p:sldId id="307" r:id="rId12"/>
    <p:sldId id="333" r:id="rId13"/>
    <p:sldId id="335" r:id="rId14"/>
    <p:sldId id="318" r:id="rId15"/>
    <p:sldId id="321" r:id="rId16"/>
    <p:sldId id="336" r:id="rId17"/>
    <p:sldId id="337" r:id="rId18"/>
    <p:sldId id="326" r:id="rId19"/>
    <p:sldId id="324" r:id="rId20"/>
    <p:sldId id="313" r:id="rId21"/>
    <p:sldId id="331" r:id="rId22"/>
    <p:sldId id="281" r:id="rId23"/>
    <p:sldId id="330" r:id="rId24"/>
    <p:sldId id="314" r:id="rId25"/>
    <p:sldId id="332" r:id="rId26"/>
    <p:sldId id="303" r:id="rId27"/>
    <p:sldId id="300" r:id="rId28"/>
    <p:sldId id="298" r:id="rId29"/>
    <p:sldId id="317" r:id="rId30"/>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4572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9144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3716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1828800" algn="l" rtl="0" fontAlgn="base">
      <a:spcBef>
        <a:spcPct val="0"/>
      </a:spcBef>
      <a:spcAft>
        <a:spcPct val="0"/>
      </a:spcAft>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等线" panose="02010600030101010101" pitchFamily="2" charset="-122"/>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0D"/>
    <a:srgbClr val="FFB740"/>
    <a:srgbClr val="DF711B"/>
    <a:srgbClr val="FFFFCC"/>
    <a:srgbClr val="FF7C13"/>
    <a:srgbClr val="9DDAEE"/>
    <a:srgbClr val="FF1FF4"/>
    <a:srgbClr val="F52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03" autoAdjust="0"/>
    <p:restoredTop sz="94238" autoAdjust="0"/>
  </p:normalViewPr>
  <p:slideViewPr>
    <p:cSldViewPr snapToGrid="0">
      <p:cViewPr varScale="1">
        <p:scale>
          <a:sx n="74" d="100"/>
          <a:sy n="74" d="100"/>
        </p:scale>
        <p:origin x="-84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322234-D416-4D92-97DD-03FD529466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9913172E-3284-4C20-8A55-899FBEC847E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013EC30-F951-4378-8902-30FD242C3C8D}" type="datetimeFigureOut">
              <a:rPr lang="en-US"/>
              <a:pPr>
                <a:defRPr/>
              </a:pPr>
              <a:t>9/12/21</a:t>
            </a:fld>
            <a:endParaRPr lang="en-US"/>
          </a:p>
        </p:txBody>
      </p:sp>
      <p:sp>
        <p:nvSpPr>
          <p:cNvPr id="4" name="Slide Image Placeholder 3">
            <a:extLst>
              <a:ext uri="{FF2B5EF4-FFF2-40B4-BE49-F238E27FC236}">
                <a16:creationId xmlns:a16="http://schemas.microsoft.com/office/drawing/2014/main" id="{C0C2E18B-B49B-407B-8248-AB20CC2CE75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83D82DF-6389-4055-B515-2E99E157793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2B15D01-0354-4415-93E5-430ABD6F719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146864BE-20E3-4400-ADE0-F9DBCD3746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C76BE3E-DD2E-46F8-8DD5-89F7DEC17FB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a:defRPr>
    </a:lvl1pPr>
    <a:lvl2pPr marL="457200" algn="l" rtl="0" eaLnBrk="0" fontAlgn="base" hangingPunct="0">
      <a:spcBef>
        <a:spcPct val="30000"/>
      </a:spcBef>
      <a:spcAft>
        <a:spcPct val="0"/>
      </a:spcAft>
      <a:defRPr sz="1200" kern="1200">
        <a:solidFill>
          <a:schemeClr val="tx1"/>
        </a:solidFill>
        <a:latin typeface="+mn-lt"/>
        <a:ea typeface="+mn-ea"/>
        <a:cs typeface="等线"/>
      </a:defRPr>
    </a:lvl2pPr>
    <a:lvl3pPr marL="914400" algn="l" rtl="0" eaLnBrk="0" fontAlgn="base" hangingPunct="0">
      <a:spcBef>
        <a:spcPct val="30000"/>
      </a:spcBef>
      <a:spcAft>
        <a:spcPct val="0"/>
      </a:spcAft>
      <a:defRPr sz="1200" kern="1200">
        <a:solidFill>
          <a:schemeClr val="tx1"/>
        </a:solidFill>
        <a:latin typeface="+mn-lt"/>
        <a:ea typeface="+mn-ea"/>
        <a:cs typeface="等线"/>
      </a:defRPr>
    </a:lvl3pPr>
    <a:lvl4pPr marL="1371600" algn="l" rtl="0" eaLnBrk="0" fontAlgn="base" hangingPunct="0">
      <a:spcBef>
        <a:spcPct val="30000"/>
      </a:spcBef>
      <a:spcAft>
        <a:spcPct val="0"/>
      </a:spcAft>
      <a:defRPr sz="1200" kern="1200">
        <a:solidFill>
          <a:schemeClr val="tx1"/>
        </a:solidFill>
        <a:latin typeface="+mn-lt"/>
        <a:ea typeface="+mn-ea"/>
        <a:cs typeface="等线"/>
      </a:defRPr>
    </a:lvl4pPr>
    <a:lvl5pPr marL="1828800" algn="l" rtl="0" eaLnBrk="0" fontAlgn="base" hangingPunct="0">
      <a:spcBef>
        <a:spcPct val="30000"/>
      </a:spcBef>
      <a:spcAft>
        <a:spcPct val="0"/>
      </a:spcAft>
      <a:defRPr sz="1200" kern="1200">
        <a:solidFill>
          <a:schemeClr val="tx1"/>
        </a:solidFill>
        <a:latin typeface="+mn-lt"/>
        <a:ea typeface="+mn-ea"/>
        <a:cs typeface="等线"/>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FDCB3DFD-0A2C-4DE8-AB24-FFB963020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3C92E149-9B24-44CA-9E5D-7660BE020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51204" name="灯片编号占位符 3">
            <a:extLst>
              <a:ext uri="{FF2B5EF4-FFF2-40B4-BE49-F238E27FC236}">
                <a16:creationId xmlns:a16="http://schemas.microsoft.com/office/drawing/2014/main" id="{84C7A57E-CBFA-453E-8EB6-50A5F705B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fld id="{2B61EEAD-3B3C-4B3B-AFCD-4C6E7B803D89}" type="slidenum">
              <a:rPr lang="zh-CN" altLang="en-US">
                <a:solidFill>
                  <a:srgbClr val="000000"/>
                </a:solidFill>
              </a:rPr>
              <a:pPr eaLnBrk="1" hangingPunct="1"/>
              <a:t>4</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B61D5689-23F0-4FE4-BA37-3F7F62BDF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645915D8-E3B3-4110-9803-18F2F7CD0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52228" name="灯片编号占位符 3">
            <a:extLst>
              <a:ext uri="{FF2B5EF4-FFF2-40B4-BE49-F238E27FC236}">
                <a16:creationId xmlns:a16="http://schemas.microsoft.com/office/drawing/2014/main" id="{D8A75643-4EB9-4F26-9EAD-0EA20DB9DD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fld id="{EEF002C1-3430-4CFB-8B67-303DF4348B09}" type="slidenum">
              <a:rPr lang="zh-CN" altLang="en-US">
                <a:solidFill>
                  <a:srgbClr val="000000"/>
                </a:solidFill>
              </a:rPr>
              <a:pPr eaLnBrk="1" hangingPunct="1"/>
              <a:t>24</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31ACDD9-9DAD-4DF9-928D-F49109A59E8B}"/>
              </a:ext>
            </a:extLst>
          </p:cNvPr>
          <p:cNvSpPr>
            <a:spLocks noGrp="1"/>
          </p:cNvSpPr>
          <p:nvPr>
            <p:ph type="dt" sz="half" idx="10"/>
          </p:nvPr>
        </p:nvSpPr>
        <p:spPr/>
        <p:txBody>
          <a:bodyPr/>
          <a:lstStyle>
            <a:lvl1pPr>
              <a:defRPr/>
            </a:lvl1pPr>
          </a:lstStyle>
          <a:p>
            <a:pPr>
              <a:defRPr/>
            </a:pPr>
            <a:fld id="{6F517A76-DD14-42C4-B82A-7C70AA4EE512}"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FE7ABDF5-4D1E-4A0D-8245-8073E597E33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07F4EF0-6C9E-4AB3-B36E-80123D0EC4FA}"/>
              </a:ext>
            </a:extLst>
          </p:cNvPr>
          <p:cNvSpPr>
            <a:spLocks noGrp="1"/>
          </p:cNvSpPr>
          <p:nvPr>
            <p:ph type="sldNum" sz="quarter" idx="12"/>
          </p:nvPr>
        </p:nvSpPr>
        <p:spPr/>
        <p:txBody>
          <a:bodyPr/>
          <a:lstStyle>
            <a:lvl1pPr>
              <a:defRPr/>
            </a:lvl1pPr>
          </a:lstStyle>
          <a:p>
            <a:fld id="{B34A0864-F33F-483D-B4CD-03752B129E78}" type="slidenum">
              <a:rPr lang="zh-CN" altLang="en-US"/>
              <a:pPr/>
              <a:t>‹#›</a:t>
            </a:fld>
            <a:endParaRPr lang="zh-CN" altLang="en-US"/>
          </a:p>
        </p:txBody>
      </p:sp>
    </p:spTree>
    <p:extLst>
      <p:ext uri="{BB962C8B-B14F-4D97-AF65-F5344CB8AC3E}">
        <p14:creationId xmlns:p14="http://schemas.microsoft.com/office/powerpoint/2010/main" val="29285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06704EC-B560-4CEB-9AC0-86F75E9AD9AC}"/>
              </a:ext>
            </a:extLst>
          </p:cNvPr>
          <p:cNvSpPr>
            <a:spLocks noGrp="1"/>
          </p:cNvSpPr>
          <p:nvPr>
            <p:ph type="dt" sz="half" idx="10"/>
          </p:nvPr>
        </p:nvSpPr>
        <p:spPr/>
        <p:txBody>
          <a:bodyPr/>
          <a:lstStyle>
            <a:lvl1pPr>
              <a:defRPr/>
            </a:lvl1pPr>
          </a:lstStyle>
          <a:p>
            <a:pPr>
              <a:defRPr/>
            </a:pPr>
            <a:fld id="{1D2A99C4-99A1-4377-96CC-1BEA1CCC9874}"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12588EC9-CACD-4249-B5BD-CF6C4D46F80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8BAE353-2C03-49D8-8A8E-33B00A882914}"/>
              </a:ext>
            </a:extLst>
          </p:cNvPr>
          <p:cNvSpPr>
            <a:spLocks noGrp="1"/>
          </p:cNvSpPr>
          <p:nvPr>
            <p:ph type="sldNum" sz="quarter" idx="12"/>
          </p:nvPr>
        </p:nvSpPr>
        <p:spPr/>
        <p:txBody>
          <a:bodyPr/>
          <a:lstStyle>
            <a:lvl1pPr>
              <a:defRPr/>
            </a:lvl1pPr>
          </a:lstStyle>
          <a:p>
            <a:fld id="{8778E646-97D3-4987-933F-A257ACA9B964}" type="slidenum">
              <a:rPr lang="zh-CN" altLang="en-US"/>
              <a:pPr/>
              <a:t>‹#›</a:t>
            </a:fld>
            <a:endParaRPr lang="zh-CN" altLang="en-US"/>
          </a:p>
        </p:txBody>
      </p:sp>
    </p:spTree>
    <p:extLst>
      <p:ext uri="{BB962C8B-B14F-4D97-AF65-F5344CB8AC3E}">
        <p14:creationId xmlns:p14="http://schemas.microsoft.com/office/powerpoint/2010/main" val="376205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AC0445-1292-4034-89D7-E21202562208}"/>
              </a:ext>
            </a:extLst>
          </p:cNvPr>
          <p:cNvSpPr>
            <a:spLocks noGrp="1"/>
          </p:cNvSpPr>
          <p:nvPr>
            <p:ph type="dt" sz="half" idx="10"/>
          </p:nvPr>
        </p:nvSpPr>
        <p:spPr/>
        <p:txBody>
          <a:bodyPr/>
          <a:lstStyle>
            <a:lvl1pPr>
              <a:defRPr/>
            </a:lvl1pPr>
          </a:lstStyle>
          <a:p>
            <a:pPr>
              <a:defRPr/>
            </a:pPr>
            <a:fld id="{0767D194-B720-43C2-BD33-3E7EBAB2F862}"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EAE4574B-8A24-4C49-97DF-F79B7E0A664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EF54FE3-7B61-45EA-9E0D-36B1DAC97860}"/>
              </a:ext>
            </a:extLst>
          </p:cNvPr>
          <p:cNvSpPr>
            <a:spLocks noGrp="1"/>
          </p:cNvSpPr>
          <p:nvPr>
            <p:ph type="sldNum" sz="quarter" idx="12"/>
          </p:nvPr>
        </p:nvSpPr>
        <p:spPr/>
        <p:txBody>
          <a:bodyPr/>
          <a:lstStyle>
            <a:lvl1pPr>
              <a:defRPr/>
            </a:lvl1pPr>
          </a:lstStyle>
          <a:p>
            <a:fld id="{76E983CE-2E99-4E59-8114-89E89F9EF727}" type="slidenum">
              <a:rPr lang="zh-CN" altLang="en-US"/>
              <a:pPr/>
              <a:t>‹#›</a:t>
            </a:fld>
            <a:endParaRPr lang="zh-CN" altLang="en-US"/>
          </a:p>
        </p:txBody>
      </p:sp>
    </p:spTree>
    <p:extLst>
      <p:ext uri="{BB962C8B-B14F-4D97-AF65-F5344CB8AC3E}">
        <p14:creationId xmlns:p14="http://schemas.microsoft.com/office/powerpoint/2010/main" val="77012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176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15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55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554480" y="2530764"/>
            <a:ext cx="3996575" cy="2539999"/>
          </a:xfrm>
          <a:custGeom>
            <a:avLst/>
            <a:gdLst>
              <a:gd name="connsiteX0" fmla="*/ 0 w 4047628"/>
              <a:gd name="connsiteY0" fmla="*/ 0 h 2800323"/>
              <a:gd name="connsiteX1" fmla="*/ 4047628 w 4047628"/>
              <a:gd name="connsiteY1" fmla="*/ 0 h 2800323"/>
              <a:gd name="connsiteX2" fmla="*/ 4047628 w 4047628"/>
              <a:gd name="connsiteY2" fmla="*/ 2800323 h 2800323"/>
              <a:gd name="connsiteX3" fmla="*/ 0 w 4047628"/>
              <a:gd name="connsiteY3" fmla="*/ 2800323 h 2800323"/>
            </a:gdLst>
            <a:ahLst/>
            <a:cxnLst>
              <a:cxn ang="0">
                <a:pos x="connsiteX0" y="connsiteY0"/>
              </a:cxn>
              <a:cxn ang="0">
                <a:pos x="connsiteX1" y="connsiteY1"/>
              </a:cxn>
              <a:cxn ang="0">
                <a:pos x="connsiteX2" y="connsiteY2"/>
              </a:cxn>
              <a:cxn ang="0">
                <a:pos x="connsiteX3" y="connsiteY3"/>
              </a:cxn>
            </a:cxnLst>
            <a:rect l="l" t="t" r="r" b="b"/>
            <a:pathLst>
              <a:path w="4047628" h="2800323">
                <a:moveTo>
                  <a:pt x="0" y="0"/>
                </a:moveTo>
                <a:lnTo>
                  <a:pt x="4047628" y="0"/>
                </a:lnTo>
                <a:lnTo>
                  <a:pt x="4047628" y="2800323"/>
                </a:lnTo>
                <a:lnTo>
                  <a:pt x="0" y="28003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35706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3"/>
          </p:nvPr>
        </p:nvSpPr>
        <p:spPr>
          <a:xfrm>
            <a:off x="567121" y="1273590"/>
            <a:ext cx="2731537" cy="1599893"/>
          </a:xfrm>
          <a:custGeom>
            <a:avLst/>
            <a:gdLst>
              <a:gd name="connsiteX0" fmla="*/ 0 w 2731537"/>
              <a:gd name="connsiteY0" fmla="*/ 0 h 1599893"/>
              <a:gd name="connsiteX1" fmla="*/ 2731537 w 2731537"/>
              <a:gd name="connsiteY1" fmla="*/ 0 h 1599893"/>
              <a:gd name="connsiteX2" fmla="*/ 2731537 w 2731537"/>
              <a:gd name="connsiteY2" fmla="*/ 1599893 h 1599893"/>
              <a:gd name="connsiteX3" fmla="*/ 0 w 2731537"/>
              <a:gd name="connsiteY3" fmla="*/ 1599893 h 1599893"/>
            </a:gdLst>
            <a:ahLst/>
            <a:cxnLst>
              <a:cxn ang="0">
                <a:pos x="connsiteX0" y="connsiteY0"/>
              </a:cxn>
              <a:cxn ang="0">
                <a:pos x="connsiteX1" y="connsiteY1"/>
              </a:cxn>
              <a:cxn ang="0">
                <a:pos x="connsiteX2" y="connsiteY2"/>
              </a:cxn>
              <a:cxn ang="0">
                <a:pos x="connsiteX3" y="connsiteY3"/>
              </a:cxn>
            </a:cxnLst>
            <a:rect l="l" t="t" r="r" b="b"/>
            <a:pathLst>
              <a:path w="2731537" h="1599893">
                <a:moveTo>
                  <a:pt x="0" y="0"/>
                </a:moveTo>
                <a:lnTo>
                  <a:pt x="2731537" y="0"/>
                </a:lnTo>
                <a:lnTo>
                  <a:pt x="2731537" y="1599893"/>
                </a:lnTo>
                <a:lnTo>
                  <a:pt x="0" y="1599893"/>
                </a:lnTo>
                <a:close/>
              </a:path>
            </a:pathLst>
          </a:custGeom>
        </p:spPr>
        <p:txBody>
          <a:bodyPr wrap="square">
            <a:noAutofit/>
          </a:bodyPr>
          <a:lstStyle/>
          <a:p>
            <a:pPr lvl="0"/>
            <a:endParaRPr lang="zh-CN" altLang="en-US" noProof="0"/>
          </a:p>
        </p:txBody>
      </p:sp>
      <p:sp>
        <p:nvSpPr>
          <p:cNvPr id="15" name="任意多边形: 形状 14"/>
          <p:cNvSpPr>
            <a:spLocks noGrp="1"/>
          </p:cNvSpPr>
          <p:nvPr>
            <p:ph type="pic" sz="quarter" idx="14"/>
          </p:nvPr>
        </p:nvSpPr>
        <p:spPr>
          <a:xfrm>
            <a:off x="3340732" y="1273590"/>
            <a:ext cx="2731537" cy="1599893"/>
          </a:xfrm>
          <a:custGeom>
            <a:avLst/>
            <a:gdLst>
              <a:gd name="connsiteX0" fmla="*/ 0 w 2731537"/>
              <a:gd name="connsiteY0" fmla="*/ 0 h 1599893"/>
              <a:gd name="connsiteX1" fmla="*/ 2731537 w 2731537"/>
              <a:gd name="connsiteY1" fmla="*/ 0 h 1599893"/>
              <a:gd name="connsiteX2" fmla="*/ 2731537 w 2731537"/>
              <a:gd name="connsiteY2" fmla="*/ 1599893 h 1599893"/>
              <a:gd name="connsiteX3" fmla="*/ 0 w 2731537"/>
              <a:gd name="connsiteY3" fmla="*/ 1599893 h 1599893"/>
            </a:gdLst>
            <a:ahLst/>
            <a:cxnLst>
              <a:cxn ang="0">
                <a:pos x="connsiteX0" y="connsiteY0"/>
              </a:cxn>
              <a:cxn ang="0">
                <a:pos x="connsiteX1" y="connsiteY1"/>
              </a:cxn>
              <a:cxn ang="0">
                <a:pos x="connsiteX2" y="connsiteY2"/>
              </a:cxn>
              <a:cxn ang="0">
                <a:pos x="connsiteX3" y="connsiteY3"/>
              </a:cxn>
            </a:cxnLst>
            <a:rect l="l" t="t" r="r" b="b"/>
            <a:pathLst>
              <a:path w="2731537" h="1599893">
                <a:moveTo>
                  <a:pt x="0" y="0"/>
                </a:moveTo>
                <a:lnTo>
                  <a:pt x="2731537" y="0"/>
                </a:lnTo>
                <a:lnTo>
                  <a:pt x="2731537" y="1599893"/>
                </a:lnTo>
                <a:lnTo>
                  <a:pt x="0" y="1599893"/>
                </a:lnTo>
                <a:close/>
              </a:path>
            </a:pathLst>
          </a:custGeom>
        </p:spPr>
        <p:txBody>
          <a:bodyPr wrap="square">
            <a:noAutofit/>
          </a:bodyPr>
          <a:lstStyle/>
          <a:p>
            <a:pPr lvl="0"/>
            <a:endParaRPr lang="zh-CN" altLang="en-US" noProof="0"/>
          </a:p>
        </p:txBody>
      </p:sp>
      <p:sp>
        <p:nvSpPr>
          <p:cNvPr id="16" name="任意多边形: 形状 15"/>
          <p:cNvSpPr>
            <a:spLocks noGrp="1"/>
          </p:cNvSpPr>
          <p:nvPr>
            <p:ph type="pic" sz="quarter" idx="15"/>
          </p:nvPr>
        </p:nvSpPr>
        <p:spPr>
          <a:xfrm>
            <a:off x="6114343" y="1273590"/>
            <a:ext cx="2731537" cy="1599893"/>
          </a:xfrm>
          <a:custGeom>
            <a:avLst/>
            <a:gdLst>
              <a:gd name="connsiteX0" fmla="*/ 0 w 2731537"/>
              <a:gd name="connsiteY0" fmla="*/ 0 h 1599893"/>
              <a:gd name="connsiteX1" fmla="*/ 2731537 w 2731537"/>
              <a:gd name="connsiteY1" fmla="*/ 0 h 1599893"/>
              <a:gd name="connsiteX2" fmla="*/ 2731537 w 2731537"/>
              <a:gd name="connsiteY2" fmla="*/ 1599893 h 1599893"/>
              <a:gd name="connsiteX3" fmla="*/ 0 w 2731537"/>
              <a:gd name="connsiteY3" fmla="*/ 1599893 h 1599893"/>
            </a:gdLst>
            <a:ahLst/>
            <a:cxnLst>
              <a:cxn ang="0">
                <a:pos x="connsiteX0" y="connsiteY0"/>
              </a:cxn>
              <a:cxn ang="0">
                <a:pos x="connsiteX1" y="connsiteY1"/>
              </a:cxn>
              <a:cxn ang="0">
                <a:pos x="connsiteX2" y="connsiteY2"/>
              </a:cxn>
              <a:cxn ang="0">
                <a:pos x="connsiteX3" y="connsiteY3"/>
              </a:cxn>
            </a:cxnLst>
            <a:rect l="l" t="t" r="r" b="b"/>
            <a:pathLst>
              <a:path w="2731537" h="1599893">
                <a:moveTo>
                  <a:pt x="0" y="0"/>
                </a:moveTo>
                <a:lnTo>
                  <a:pt x="2731537" y="0"/>
                </a:lnTo>
                <a:lnTo>
                  <a:pt x="2731537" y="1599893"/>
                </a:lnTo>
                <a:lnTo>
                  <a:pt x="0" y="1599893"/>
                </a:lnTo>
                <a:close/>
              </a:path>
            </a:pathLst>
          </a:custGeom>
        </p:spPr>
        <p:txBody>
          <a:bodyPr wrap="square">
            <a:noAutofit/>
          </a:bodyPr>
          <a:lstStyle/>
          <a:p>
            <a:pPr lvl="0"/>
            <a:endParaRPr lang="zh-CN" altLang="en-US" noProof="0"/>
          </a:p>
        </p:txBody>
      </p:sp>
      <p:sp>
        <p:nvSpPr>
          <p:cNvPr id="17" name="任意多边形: 形状 16"/>
          <p:cNvSpPr>
            <a:spLocks noGrp="1"/>
          </p:cNvSpPr>
          <p:nvPr>
            <p:ph type="pic" sz="quarter" idx="16"/>
          </p:nvPr>
        </p:nvSpPr>
        <p:spPr>
          <a:xfrm>
            <a:off x="8887954" y="1273590"/>
            <a:ext cx="2731537" cy="1599893"/>
          </a:xfrm>
          <a:custGeom>
            <a:avLst/>
            <a:gdLst>
              <a:gd name="connsiteX0" fmla="*/ 0 w 2731537"/>
              <a:gd name="connsiteY0" fmla="*/ 0 h 1599893"/>
              <a:gd name="connsiteX1" fmla="*/ 2731537 w 2731537"/>
              <a:gd name="connsiteY1" fmla="*/ 0 h 1599893"/>
              <a:gd name="connsiteX2" fmla="*/ 2731537 w 2731537"/>
              <a:gd name="connsiteY2" fmla="*/ 1599893 h 1599893"/>
              <a:gd name="connsiteX3" fmla="*/ 0 w 2731537"/>
              <a:gd name="connsiteY3" fmla="*/ 1599893 h 1599893"/>
            </a:gdLst>
            <a:ahLst/>
            <a:cxnLst>
              <a:cxn ang="0">
                <a:pos x="connsiteX0" y="connsiteY0"/>
              </a:cxn>
              <a:cxn ang="0">
                <a:pos x="connsiteX1" y="connsiteY1"/>
              </a:cxn>
              <a:cxn ang="0">
                <a:pos x="connsiteX2" y="connsiteY2"/>
              </a:cxn>
              <a:cxn ang="0">
                <a:pos x="connsiteX3" y="connsiteY3"/>
              </a:cxn>
            </a:cxnLst>
            <a:rect l="l" t="t" r="r" b="b"/>
            <a:pathLst>
              <a:path w="2731537" h="1599893">
                <a:moveTo>
                  <a:pt x="0" y="0"/>
                </a:moveTo>
                <a:lnTo>
                  <a:pt x="2731537" y="0"/>
                </a:lnTo>
                <a:lnTo>
                  <a:pt x="2731537" y="1599893"/>
                </a:lnTo>
                <a:lnTo>
                  <a:pt x="0" y="159989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2023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283387" y="2694019"/>
            <a:ext cx="1850960" cy="1850960"/>
          </a:xfrm>
          <a:custGeom>
            <a:avLst/>
            <a:gdLst>
              <a:gd name="connsiteX0" fmla="*/ 0 w 1850960"/>
              <a:gd name="connsiteY0" fmla="*/ 925479 h 1850960"/>
              <a:gd name="connsiteX1" fmla="*/ 0 w 1850960"/>
              <a:gd name="connsiteY1" fmla="*/ 925480 h 1850960"/>
              <a:gd name="connsiteX2" fmla="*/ 0 w 1850960"/>
              <a:gd name="connsiteY2" fmla="*/ 925480 h 1850960"/>
              <a:gd name="connsiteX3" fmla="*/ 925480 w 1850960"/>
              <a:gd name="connsiteY3" fmla="*/ 0 h 1850960"/>
              <a:gd name="connsiteX4" fmla="*/ 1850960 w 1850960"/>
              <a:gd name="connsiteY4" fmla="*/ 925480 h 1850960"/>
              <a:gd name="connsiteX5" fmla="*/ 1850959 w 1850960"/>
              <a:gd name="connsiteY5" fmla="*/ 925480 h 1850960"/>
              <a:gd name="connsiteX6" fmla="*/ 925479 w 1850960"/>
              <a:gd name="connsiteY6" fmla="*/ 1850960 h 1850960"/>
              <a:gd name="connsiteX7" fmla="*/ 925480 w 1850960"/>
              <a:gd name="connsiteY7" fmla="*/ 1850959 h 1850960"/>
              <a:gd name="connsiteX8" fmla="*/ 4778 w 1850960"/>
              <a:gd name="connsiteY8" fmla="*/ 1020104 h 1850960"/>
              <a:gd name="connsiteX9" fmla="*/ 0 w 1850960"/>
              <a:gd name="connsiteY9" fmla="*/ 925480 h 1850960"/>
              <a:gd name="connsiteX10" fmla="*/ 4778 w 1850960"/>
              <a:gd name="connsiteY10" fmla="*/ 830855 h 1850960"/>
              <a:gd name="connsiteX11" fmla="*/ 925480 w 1850960"/>
              <a:gd name="connsiteY11" fmla="*/ 0 h 185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0960" h="1850960">
                <a:moveTo>
                  <a:pt x="0" y="925479"/>
                </a:moveTo>
                <a:lnTo>
                  <a:pt x="0" y="925480"/>
                </a:lnTo>
                <a:lnTo>
                  <a:pt x="0" y="925480"/>
                </a:lnTo>
                <a:close/>
                <a:moveTo>
                  <a:pt x="925480" y="0"/>
                </a:moveTo>
                <a:cubicBezTo>
                  <a:pt x="1436608" y="0"/>
                  <a:pt x="1850960" y="414352"/>
                  <a:pt x="1850960" y="925480"/>
                </a:cubicBezTo>
                <a:lnTo>
                  <a:pt x="1850959" y="925480"/>
                </a:lnTo>
                <a:cubicBezTo>
                  <a:pt x="1850959" y="1436608"/>
                  <a:pt x="1436607" y="1850960"/>
                  <a:pt x="925479" y="1850960"/>
                </a:cubicBezTo>
                <a:lnTo>
                  <a:pt x="925480" y="1850959"/>
                </a:lnTo>
                <a:cubicBezTo>
                  <a:pt x="446298" y="1850959"/>
                  <a:pt x="52172" y="1486783"/>
                  <a:pt x="4778" y="1020104"/>
                </a:cubicBezTo>
                <a:lnTo>
                  <a:pt x="0" y="925480"/>
                </a:lnTo>
                <a:lnTo>
                  <a:pt x="4778" y="830855"/>
                </a:lnTo>
                <a:cubicBezTo>
                  <a:pt x="52172" y="364177"/>
                  <a:pt x="446298" y="0"/>
                  <a:pt x="925480" y="0"/>
                </a:cubicBez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7907867" y="2603499"/>
            <a:ext cx="1850960" cy="1850960"/>
          </a:xfrm>
          <a:custGeom>
            <a:avLst/>
            <a:gdLst>
              <a:gd name="connsiteX0" fmla="*/ 0 w 1850960"/>
              <a:gd name="connsiteY0" fmla="*/ 925479 h 1850960"/>
              <a:gd name="connsiteX1" fmla="*/ 0 w 1850960"/>
              <a:gd name="connsiteY1" fmla="*/ 925480 h 1850960"/>
              <a:gd name="connsiteX2" fmla="*/ 0 w 1850960"/>
              <a:gd name="connsiteY2" fmla="*/ 925480 h 1850960"/>
              <a:gd name="connsiteX3" fmla="*/ 925480 w 1850960"/>
              <a:gd name="connsiteY3" fmla="*/ 0 h 1850960"/>
              <a:gd name="connsiteX4" fmla="*/ 1850960 w 1850960"/>
              <a:gd name="connsiteY4" fmla="*/ 925480 h 1850960"/>
              <a:gd name="connsiteX5" fmla="*/ 1850959 w 1850960"/>
              <a:gd name="connsiteY5" fmla="*/ 925480 h 1850960"/>
              <a:gd name="connsiteX6" fmla="*/ 925479 w 1850960"/>
              <a:gd name="connsiteY6" fmla="*/ 1850960 h 1850960"/>
              <a:gd name="connsiteX7" fmla="*/ 925480 w 1850960"/>
              <a:gd name="connsiteY7" fmla="*/ 1850959 h 1850960"/>
              <a:gd name="connsiteX8" fmla="*/ 4778 w 1850960"/>
              <a:gd name="connsiteY8" fmla="*/ 1020104 h 1850960"/>
              <a:gd name="connsiteX9" fmla="*/ 0 w 1850960"/>
              <a:gd name="connsiteY9" fmla="*/ 925480 h 1850960"/>
              <a:gd name="connsiteX10" fmla="*/ 4778 w 1850960"/>
              <a:gd name="connsiteY10" fmla="*/ 830855 h 1850960"/>
              <a:gd name="connsiteX11" fmla="*/ 925480 w 1850960"/>
              <a:gd name="connsiteY11" fmla="*/ 0 h 185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0960" h="1850960">
                <a:moveTo>
                  <a:pt x="0" y="925479"/>
                </a:moveTo>
                <a:lnTo>
                  <a:pt x="0" y="925480"/>
                </a:lnTo>
                <a:lnTo>
                  <a:pt x="0" y="925480"/>
                </a:lnTo>
                <a:close/>
                <a:moveTo>
                  <a:pt x="925480" y="0"/>
                </a:moveTo>
                <a:cubicBezTo>
                  <a:pt x="1436608" y="0"/>
                  <a:pt x="1850960" y="414352"/>
                  <a:pt x="1850960" y="925480"/>
                </a:cubicBezTo>
                <a:lnTo>
                  <a:pt x="1850959" y="925480"/>
                </a:lnTo>
                <a:cubicBezTo>
                  <a:pt x="1850959" y="1436608"/>
                  <a:pt x="1436607" y="1850960"/>
                  <a:pt x="925479" y="1850960"/>
                </a:cubicBezTo>
                <a:lnTo>
                  <a:pt x="925480" y="1850959"/>
                </a:lnTo>
                <a:cubicBezTo>
                  <a:pt x="446298" y="1850959"/>
                  <a:pt x="52172" y="1486783"/>
                  <a:pt x="4778" y="1020104"/>
                </a:cubicBezTo>
                <a:lnTo>
                  <a:pt x="0" y="925480"/>
                </a:lnTo>
                <a:lnTo>
                  <a:pt x="4778" y="830855"/>
                </a:lnTo>
                <a:cubicBezTo>
                  <a:pt x="52172" y="364177"/>
                  <a:pt x="446298" y="0"/>
                  <a:pt x="925480"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0852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41212CD-91F1-4056-BF37-CB651182330F}"/>
              </a:ext>
            </a:extLst>
          </p:cNvPr>
          <p:cNvSpPr>
            <a:spLocks noGrp="1"/>
          </p:cNvSpPr>
          <p:nvPr>
            <p:ph type="dt" sz="half" idx="10"/>
          </p:nvPr>
        </p:nvSpPr>
        <p:spPr/>
        <p:txBody>
          <a:bodyPr/>
          <a:lstStyle>
            <a:lvl1pPr>
              <a:defRPr/>
            </a:lvl1pPr>
          </a:lstStyle>
          <a:p>
            <a:pPr>
              <a:defRPr/>
            </a:pPr>
            <a:fld id="{BF482C35-A25F-47E9-B7E4-A893971BCFC2}"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0E80E662-1E9D-4CBC-92C3-0F6EACE29A5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1F1B739-6170-47A7-8789-34F7DB5E91EF}"/>
              </a:ext>
            </a:extLst>
          </p:cNvPr>
          <p:cNvSpPr>
            <a:spLocks noGrp="1"/>
          </p:cNvSpPr>
          <p:nvPr>
            <p:ph type="sldNum" sz="quarter" idx="12"/>
          </p:nvPr>
        </p:nvSpPr>
        <p:spPr/>
        <p:txBody>
          <a:bodyPr/>
          <a:lstStyle>
            <a:lvl1pPr>
              <a:defRPr/>
            </a:lvl1pPr>
          </a:lstStyle>
          <a:p>
            <a:fld id="{D65FF09D-946C-4295-B0E4-C363AB6B8514}" type="slidenum">
              <a:rPr lang="zh-CN" altLang="en-US"/>
              <a:pPr/>
              <a:t>‹#›</a:t>
            </a:fld>
            <a:endParaRPr lang="zh-CN" altLang="en-US"/>
          </a:p>
        </p:txBody>
      </p:sp>
    </p:spTree>
    <p:extLst>
      <p:ext uri="{BB962C8B-B14F-4D97-AF65-F5344CB8AC3E}">
        <p14:creationId xmlns:p14="http://schemas.microsoft.com/office/powerpoint/2010/main" val="109086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F078914-92BE-4BD8-B5E9-770D95B8C607}"/>
              </a:ext>
            </a:extLst>
          </p:cNvPr>
          <p:cNvSpPr>
            <a:spLocks noGrp="1"/>
          </p:cNvSpPr>
          <p:nvPr>
            <p:ph type="dt" sz="half" idx="10"/>
          </p:nvPr>
        </p:nvSpPr>
        <p:spPr/>
        <p:txBody>
          <a:bodyPr/>
          <a:lstStyle>
            <a:lvl1pPr>
              <a:defRPr/>
            </a:lvl1pPr>
          </a:lstStyle>
          <a:p>
            <a:pPr>
              <a:defRPr/>
            </a:pPr>
            <a:fld id="{094E585B-F309-4A3C-A7C5-9E8D7F0E25F6}"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CC66E514-77DF-493C-B7C2-BF4F01864AD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86A5A67-ABB9-41F0-8BA9-C69BF3F3EA98}"/>
              </a:ext>
            </a:extLst>
          </p:cNvPr>
          <p:cNvSpPr>
            <a:spLocks noGrp="1"/>
          </p:cNvSpPr>
          <p:nvPr>
            <p:ph type="sldNum" sz="quarter" idx="12"/>
          </p:nvPr>
        </p:nvSpPr>
        <p:spPr/>
        <p:txBody>
          <a:bodyPr/>
          <a:lstStyle>
            <a:lvl1pPr>
              <a:defRPr/>
            </a:lvl1pPr>
          </a:lstStyle>
          <a:p>
            <a:fld id="{807190C5-80A6-414C-941B-11358C263F86}" type="slidenum">
              <a:rPr lang="zh-CN" altLang="en-US"/>
              <a:pPr/>
              <a:t>‹#›</a:t>
            </a:fld>
            <a:endParaRPr lang="zh-CN" altLang="en-US"/>
          </a:p>
        </p:txBody>
      </p:sp>
    </p:spTree>
    <p:extLst>
      <p:ext uri="{BB962C8B-B14F-4D97-AF65-F5344CB8AC3E}">
        <p14:creationId xmlns:p14="http://schemas.microsoft.com/office/powerpoint/2010/main" val="104002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86ECA2-56CB-4F7F-AE46-AD4FC5504C94}"/>
              </a:ext>
            </a:extLst>
          </p:cNvPr>
          <p:cNvSpPr>
            <a:spLocks noGrp="1"/>
          </p:cNvSpPr>
          <p:nvPr>
            <p:ph type="dt" sz="half" idx="10"/>
          </p:nvPr>
        </p:nvSpPr>
        <p:spPr/>
        <p:txBody>
          <a:bodyPr/>
          <a:lstStyle>
            <a:lvl1pPr>
              <a:defRPr/>
            </a:lvl1pPr>
          </a:lstStyle>
          <a:p>
            <a:pPr>
              <a:defRPr/>
            </a:pPr>
            <a:fld id="{18C39BAA-E1AC-435E-AD2D-36405DB9F314}"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00C543F6-5B13-4419-9B09-AF021B0639B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8110FF9-304B-410E-BB2B-8CE625AB1F62}"/>
              </a:ext>
            </a:extLst>
          </p:cNvPr>
          <p:cNvSpPr>
            <a:spLocks noGrp="1"/>
          </p:cNvSpPr>
          <p:nvPr>
            <p:ph type="sldNum" sz="quarter" idx="12"/>
          </p:nvPr>
        </p:nvSpPr>
        <p:spPr/>
        <p:txBody>
          <a:bodyPr/>
          <a:lstStyle>
            <a:lvl1pPr>
              <a:defRPr/>
            </a:lvl1pPr>
          </a:lstStyle>
          <a:p>
            <a:fld id="{1DBA656B-40E4-40A0-B927-1528AB02F922}" type="slidenum">
              <a:rPr lang="zh-CN" altLang="en-US"/>
              <a:pPr/>
              <a:t>‹#›</a:t>
            </a:fld>
            <a:endParaRPr lang="zh-CN" altLang="en-US"/>
          </a:p>
        </p:txBody>
      </p:sp>
    </p:spTree>
    <p:extLst>
      <p:ext uri="{BB962C8B-B14F-4D97-AF65-F5344CB8AC3E}">
        <p14:creationId xmlns:p14="http://schemas.microsoft.com/office/powerpoint/2010/main" val="4105310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47CEC2-FE34-44B5-8890-AD187E7D165D}"/>
              </a:ext>
            </a:extLst>
          </p:cNvPr>
          <p:cNvSpPr>
            <a:spLocks noGrp="1"/>
          </p:cNvSpPr>
          <p:nvPr>
            <p:ph type="dt" sz="half" idx="10"/>
          </p:nvPr>
        </p:nvSpPr>
        <p:spPr/>
        <p:txBody>
          <a:bodyPr/>
          <a:lstStyle>
            <a:lvl1pPr>
              <a:defRPr/>
            </a:lvl1pPr>
          </a:lstStyle>
          <a:p>
            <a:pPr>
              <a:defRPr/>
            </a:pPr>
            <a:fld id="{DC964F76-F504-4529-A091-4891B35205FF}"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797DC43A-BB0F-43A7-82F5-1983C12A8FD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325EFF7-5A1B-4634-BD1A-B56FE9E994F9}"/>
              </a:ext>
            </a:extLst>
          </p:cNvPr>
          <p:cNvSpPr>
            <a:spLocks noGrp="1"/>
          </p:cNvSpPr>
          <p:nvPr>
            <p:ph type="sldNum" sz="quarter" idx="12"/>
          </p:nvPr>
        </p:nvSpPr>
        <p:spPr/>
        <p:txBody>
          <a:bodyPr/>
          <a:lstStyle>
            <a:lvl1pPr>
              <a:defRPr/>
            </a:lvl1pPr>
          </a:lstStyle>
          <a:p>
            <a:fld id="{B12B06D8-D44E-4CE3-AE5C-3BD8769FDDA8}" type="slidenum">
              <a:rPr lang="zh-CN" altLang="en-US"/>
              <a:pPr/>
              <a:t>‹#›</a:t>
            </a:fld>
            <a:endParaRPr lang="zh-CN" altLang="en-US"/>
          </a:p>
        </p:txBody>
      </p:sp>
    </p:spTree>
    <p:extLst>
      <p:ext uri="{BB962C8B-B14F-4D97-AF65-F5344CB8AC3E}">
        <p14:creationId xmlns:p14="http://schemas.microsoft.com/office/powerpoint/2010/main" val="91241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C7390AF-7177-445D-A509-027DBD3B51B9}"/>
              </a:ext>
            </a:extLst>
          </p:cNvPr>
          <p:cNvSpPr>
            <a:spLocks noGrp="1"/>
          </p:cNvSpPr>
          <p:nvPr>
            <p:ph type="dt" sz="half" idx="10"/>
          </p:nvPr>
        </p:nvSpPr>
        <p:spPr/>
        <p:txBody>
          <a:bodyPr/>
          <a:lstStyle>
            <a:lvl1pPr>
              <a:defRPr/>
            </a:lvl1pPr>
          </a:lstStyle>
          <a:p>
            <a:pPr>
              <a:defRPr/>
            </a:pPr>
            <a:fld id="{171934AB-9B5B-481D-B68F-192629A4D1A8}"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1B9AF152-9EE2-4214-BCC9-DE2E3DC0507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E1F0BA8-6ED0-4FAB-BC28-C4B0F046C4F6}"/>
              </a:ext>
            </a:extLst>
          </p:cNvPr>
          <p:cNvSpPr>
            <a:spLocks noGrp="1"/>
          </p:cNvSpPr>
          <p:nvPr>
            <p:ph type="sldNum" sz="quarter" idx="12"/>
          </p:nvPr>
        </p:nvSpPr>
        <p:spPr/>
        <p:txBody>
          <a:bodyPr/>
          <a:lstStyle>
            <a:lvl1pPr>
              <a:defRPr/>
            </a:lvl1pPr>
          </a:lstStyle>
          <a:p>
            <a:fld id="{0E538721-5AA5-4301-A7C2-D4BAD76AC7A8}" type="slidenum">
              <a:rPr lang="zh-CN" altLang="en-US"/>
              <a:pPr/>
              <a:t>‹#›</a:t>
            </a:fld>
            <a:endParaRPr lang="zh-CN" altLang="en-US"/>
          </a:p>
        </p:txBody>
      </p:sp>
    </p:spTree>
    <p:extLst>
      <p:ext uri="{BB962C8B-B14F-4D97-AF65-F5344CB8AC3E}">
        <p14:creationId xmlns:p14="http://schemas.microsoft.com/office/powerpoint/2010/main" val="225737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4A89A2F8-B6D3-4971-8BE0-F6256C021652}"/>
              </a:ext>
            </a:extLst>
          </p:cNvPr>
          <p:cNvSpPr>
            <a:spLocks noGrp="1"/>
          </p:cNvSpPr>
          <p:nvPr>
            <p:ph type="dt" sz="half" idx="10"/>
          </p:nvPr>
        </p:nvSpPr>
        <p:spPr/>
        <p:txBody>
          <a:bodyPr/>
          <a:lstStyle>
            <a:lvl1pPr>
              <a:defRPr/>
            </a:lvl1pPr>
          </a:lstStyle>
          <a:p>
            <a:pPr>
              <a:defRPr/>
            </a:pPr>
            <a:fld id="{29ADEF82-EE84-4C70-87FD-A4CE8AFD501D}" type="datetimeFigureOut">
              <a:rPr lang="zh-CN" altLang="en-US"/>
              <a:pPr>
                <a:defRPr/>
              </a:pPr>
              <a:t>2021/9/12</a:t>
            </a:fld>
            <a:endParaRPr lang="zh-CN" altLang="en-US"/>
          </a:p>
        </p:txBody>
      </p:sp>
      <p:sp>
        <p:nvSpPr>
          <p:cNvPr id="8" name="页脚占位符 4">
            <a:extLst>
              <a:ext uri="{FF2B5EF4-FFF2-40B4-BE49-F238E27FC236}">
                <a16:creationId xmlns:a16="http://schemas.microsoft.com/office/drawing/2014/main" id="{D2FB5DAE-6235-4169-BDBA-1B171955B31E}"/>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BBF7CA38-8C23-44D0-BB78-57CB4F9953DD}"/>
              </a:ext>
            </a:extLst>
          </p:cNvPr>
          <p:cNvSpPr>
            <a:spLocks noGrp="1"/>
          </p:cNvSpPr>
          <p:nvPr>
            <p:ph type="sldNum" sz="quarter" idx="12"/>
          </p:nvPr>
        </p:nvSpPr>
        <p:spPr/>
        <p:txBody>
          <a:bodyPr/>
          <a:lstStyle>
            <a:lvl1pPr>
              <a:defRPr/>
            </a:lvl1pPr>
          </a:lstStyle>
          <a:p>
            <a:fld id="{F0221165-1161-4B8E-92CA-263BFDE473F2}" type="slidenum">
              <a:rPr lang="zh-CN" altLang="en-US"/>
              <a:pPr/>
              <a:t>‹#›</a:t>
            </a:fld>
            <a:endParaRPr lang="zh-CN" altLang="en-US"/>
          </a:p>
        </p:txBody>
      </p:sp>
    </p:spTree>
    <p:extLst>
      <p:ext uri="{BB962C8B-B14F-4D97-AF65-F5344CB8AC3E}">
        <p14:creationId xmlns:p14="http://schemas.microsoft.com/office/powerpoint/2010/main" val="205168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1C394B86-3E26-4E99-9B76-21455A8566B0}"/>
              </a:ext>
            </a:extLst>
          </p:cNvPr>
          <p:cNvSpPr>
            <a:spLocks noGrp="1"/>
          </p:cNvSpPr>
          <p:nvPr>
            <p:ph type="dt" sz="half" idx="10"/>
          </p:nvPr>
        </p:nvSpPr>
        <p:spPr/>
        <p:txBody>
          <a:bodyPr/>
          <a:lstStyle>
            <a:lvl1pPr>
              <a:defRPr/>
            </a:lvl1pPr>
          </a:lstStyle>
          <a:p>
            <a:pPr>
              <a:defRPr/>
            </a:pPr>
            <a:fld id="{48916A9D-98BB-4EB4-AE67-7E413657EFB2}" type="datetimeFigureOut">
              <a:rPr lang="zh-CN" altLang="en-US"/>
              <a:pPr>
                <a:defRPr/>
              </a:pPr>
              <a:t>2021/9/12</a:t>
            </a:fld>
            <a:endParaRPr lang="zh-CN" altLang="en-US"/>
          </a:p>
        </p:txBody>
      </p:sp>
      <p:sp>
        <p:nvSpPr>
          <p:cNvPr id="4" name="页脚占位符 4">
            <a:extLst>
              <a:ext uri="{FF2B5EF4-FFF2-40B4-BE49-F238E27FC236}">
                <a16:creationId xmlns:a16="http://schemas.microsoft.com/office/drawing/2014/main" id="{2910BE46-5B2F-431A-89D6-11AA9088F51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1A6B523B-33AB-45D2-9D5A-9889650C3B58}"/>
              </a:ext>
            </a:extLst>
          </p:cNvPr>
          <p:cNvSpPr>
            <a:spLocks noGrp="1"/>
          </p:cNvSpPr>
          <p:nvPr>
            <p:ph type="sldNum" sz="quarter" idx="12"/>
          </p:nvPr>
        </p:nvSpPr>
        <p:spPr/>
        <p:txBody>
          <a:bodyPr/>
          <a:lstStyle>
            <a:lvl1pPr>
              <a:defRPr/>
            </a:lvl1pPr>
          </a:lstStyle>
          <a:p>
            <a:fld id="{DE2F28B5-CD8F-4990-BFD4-196F54C9AC97}" type="slidenum">
              <a:rPr lang="zh-CN" altLang="en-US"/>
              <a:pPr/>
              <a:t>‹#›</a:t>
            </a:fld>
            <a:endParaRPr lang="zh-CN" altLang="en-US"/>
          </a:p>
        </p:txBody>
      </p:sp>
    </p:spTree>
    <p:extLst>
      <p:ext uri="{BB962C8B-B14F-4D97-AF65-F5344CB8AC3E}">
        <p14:creationId xmlns:p14="http://schemas.microsoft.com/office/powerpoint/2010/main" val="382864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9BF54A9-9275-4DF7-B6B1-47B761220E91}"/>
              </a:ext>
            </a:extLst>
          </p:cNvPr>
          <p:cNvSpPr>
            <a:spLocks noGrp="1"/>
          </p:cNvSpPr>
          <p:nvPr>
            <p:ph type="dt" sz="half" idx="10"/>
          </p:nvPr>
        </p:nvSpPr>
        <p:spPr/>
        <p:txBody>
          <a:bodyPr/>
          <a:lstStyle>
            <a:lvl1pPr>
              <a:defRPr/>
            </a:lvl1pPr>
          </a:lstStyle>
          <a:p>
            <a:pPr>
              <a:defRPr/>
            </a:pPr>
            <a:fld id="{2FA76A77-3F68-42AD-BC84-9BA2D9442CF7}" type="datetimeFigureOut">
              <a:rPr lang="zh-CN" altLang="en-US"/>
              <a:pPr>
                <a:defRPr/>
              </a:pPr>
              <a:t>2021/9/12</a:t>
            </a:fld>
            <a:endParaRPr lang="zh-CN" altLang="en-US"/>
          </a:p>
        </p:txBody>
      </p:sp>
      <p:sp>
        <p:nvSpPr>
          <p:cNvPr id="3" name="页脚占位符 4">
            <a:extLst>
              <a:ext uri="{FF2B5EF4-FFF2-40B4-BE49-F238E27FC236}">
                <a16:creationId xmlns:a16="http://schemas.microsoft.com/office/drawing/2014/main" id="{78AE534F-676B-4872-A041-4D99CCB10C4B}"/>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E47C3622-7B49-4C0A-A51C-E8E97E0774B9}"/>
              </a:ext>
            </a:extLst>
          </p:cNvPr>
          <p:cNvSpPr>
            <a:spLocks noGrp="1"/>
          </p:cNvSpPr>
          <p:nvPr>
            <p:ph type="sldNum" sz="quarter" idx="12"/>
          </p:nvPr>
        </p:nvSpPr>
        <p:spPr/>
        <p:txBody>
          <a:bodyPr/>
          <a:lstStyle>
            <a:lvl1pPr>
              <a:defRPr/>
            </a:lvl1pPr>
          </a:lstStyle>
          <a:p>
            <a:fld id="{484C944B-4FD8-4208-A0FF-4A4EDB0582A3}" type="slidenum">
              <a:rPr lang="zh-CN" altLang="en-US"/>
              <a:pPr/>
              <a:t>‹#›</a:t>
            </a:fld>
            <a:endParaRPr lang="zh-CN" altLang="en-US"/>
          </a:p>
        </p:txBody>
      </p:sp>
    </p:spTree>
    <p:extLst>
      <p:ext uri="{BB962C8B-B14F-4D97-AF65-F5344CB8AC3E}">
        <p14:creationId xmlns:p14="http://schemas.microsoft.com/office/powerpoint/2010/main" val="2278124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E759936-0A2E-446C-973C-DE1027BABD2E}"/>
              </a:ext>
            </a:extLst>
          </p:cNvPr>
          <p:cNvSpPr>
            <a:spLocks noGrp="1"/>
          </p:cNvSpPr>
          <p:nvPr>
            <p:ph type="dt" sz="half" idx="10"/>
          </p:nvPr>
        </p:nvSpPr>
        <p:spPr/>
        <p:txBody>
          <a:bodyPr/>
          <a:lstStyle>
            <a:lvl1pPr>
              <a:defRPr/>
            </a:lvl1pPr>
          </a:lstStyle>
          <a:p>
            <a:pPr>
              <a:defRPr/>
            </a:pPr>
            <a:fld id="{68C03FE0-4F34-477F-A2DE-4E82CEAA6FA2}"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BED7447E-AB14-4620-843F-DC6AD935EC4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17A2AED-91BD-41DD-AAAB-159345AF6415}"/>
              </a:ext>
            </a:extLst>
          </p:cNvPr>
          <p:cNvSpPr>
            <a:spLocks noGrp="1"/>
          </p:cNvSpPr>
          <p:nvPr>
            <p:ph type="sldNum" sz="quarter" idx="12"/>
          </p:nvPr>
        </p:nvSpPr>
        <p:spPr/>
        <p:txBody>
          <a:bodyPr/>
          <a:lstStyle>
            <a:lvl1pPr>
              <a:defRPr/>
            </a:lvl1pPr>
          </a:lstStyle>
          <a:p>
            <a:fld id="{536C3BE8-82FE-4FA2-9304-0E76FB266E4E}" type="slidenum">
              <a:rPr lang="zh-CN" altLang="en-US"/>
              <a:pPr/>
              <a:t>‹#›</a:t>
            </a:fld>
            <a:endParaRPr lang="zh-CN" altLang="en-US"/>
          </a:p>
        </p:txBody>
      </p:sp>
    </p:spTree>
    <p:extLst>
      <p:ext uri="{BB962C8B-B14F-4D97-AF65-F5344CB8AC3E}">
        <p14:creationId xmlns:p14="http://schemas.microsoft.com/office/powerpoint/2010/main" val="3962236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136AF37-25F2-44BB-83C4-E32C91004AC3}"/>
              </a:ext>
            </a:extLst>
          </p:cNvPr>
          <p:cNvSpPr>
            <a:spLocks noGrp="1"/>
          </p:cNvSpPr>
          <p:nvPr>
            <p:ph type="dt" sz="half" idx="10"/>
          </p:nvPr>
        </p:nvSpPr>
        <p:spPr/>
        <p:txBody>
          <a:bodyPr/>
          <a:lstStyle>
            <a:lvl1pPr>
              <a:defRPr/>
            </a:lvl1pPr>
          </a:lstStyle>
          <a:p>
            <a:pPr>
              <a:defRPr/>
            </a:pPr>
            <a:fld id="{67E6097C-03DB-43FB-A5BC-9F6140A769A7}"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11808A0A-D0B6-4D03-8D07-D9F0B71E027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9967D46-C284-4EBB-8139-9E7F0F721359}"/>
              </a:ext>
            </a:extLst>
          </p:cNvPr>
          <p:cNvSpPr>
            <a:spLocks noGrp="1"/>
          </p:cNvSpPr>
          <p:nvPr>
            <p:ph type="sldNum" sz="quarter" idx="12"/>
          </p:nvPr>
        </p:nvSpPr>
        <p:spPr/>
        <p:txBody>
          <a:bodyPr/>
          <a:lstStyle>
            <a:lvl1pPr>
              <a:defRPr/>
            </a:lvl1pPr>
          </a:lstStyle>
          <a:p>
            <a:fld id="{FB85FA5F-D531-4B8C-B8C8-B420659A2FC8}" type="slidenum">
              <a:rPr lang="zh-CN" altLang="en-US"/>
              <a:pPr/>
              <a:t>‹#›</a:t>
            </a:fld>
            <a:endParaRPr lang="zh-CN" altLang="en-US"/>
          </a:p>
        </p:txBody>
      </p:sp>
    </p:spTree>
    <p:extLst>
      <p:ext uri="{BB962C8B-B14F-4D97-AF65-F5344CB8AC3E}">
        <p14:creationId xmlns:p14="http://schemas.microsoft.com/office/powerpoint/2010/main" val="3057453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60596-39B0-4E4E-90CE-E8D8467767B8}"/>
              </a:ext>
            </a:extLst>
          </p:cNvPr>
          <p:cNvSpPr>
            <a:spLocks noGrp="1"/>
          </p:cNvSpPr>
          <p:nvPr>
            <p:ph type="dt" sz="half" idx="10"/>
          </p:nvPr>
        </p:nvSpPr>
        <p:spPr/>
        <p:txBody>
          <a:bodyPr/>
          <a:lstStyle>
            <a:lvl1pPr>
              <a:defRPr/>
            </a:lvl1pPr>
          </a:lstStyle>
          <a:p>
            <a:pPr>
              <a:defRPr/>
            </a:pPr>
            <a:fld id="{5D5F019A-949C-45C1-B2AE-854DA1CC9069}"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4BB1658A-3B1D-411E-B0C5-6C453D52071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BB3B41D-D9AF-4251-A5EE-E715B361EDD7}"/>
              </a:ext>
            </a:extLst>
          </p:cNvPr>
          <p:cNvSpPr>
            <a:spLocks noGrp="1"/>
          </p:cNvSpPr>
          <p:nvPr>
            <p:ph type="sldNum" sz="quarter" idx="12"/>
          </p:nvPr>
        </p:nvSpPr>
        <p:spPr/>
        <p:txBody>
          <a:bodyPr/>
          <a:lstStyle>
            <a:lvl1pPr>
              <a:defRPr/>
            </a:lvl1pPr>
          </a:lstStyle>
          <a:p>
            <a:fld id="{703890AC-DACD-43A1-9192-2587AFD4A33E}" type="slidenum">
              <a:rPr lang="zh-CN" altLang="en-US"/>
              <a:pPr/>
              <a:t>‹#›</a:t>
            </a:fld>
            <a:endParaRPr lang="zh-CN" altLang="en-US"/>
          </a:p>
        </p:txBody>
      </p:sp>
    </p:spTree>
    <p:extLst>
      <p:ext uri="{BB962C8B-B14F-4D97-AF65-F5344CB8AC3E}">
        <p14:creationId xmlns:p14="http://schemas.microsoft.com/office/powerpoint/2010/main" val="262861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0BFC09-2EAC-4F9E-B4F4-837DB8FEC7B7}"/>
              </a:ext>
            </a:extLst>
          </p:cNvPr>
          <p:cNvSpPr>
            <a:spLocks noGrp="1"/>
          </p:cNvSpPr>
          <p:nvPr>
            <p:ph type="dt" sz="half" idx="10"/>
          </p:nvPr>
        </p:nvSpPr>
        <p:spPr/>
        <p:txBody>
          <a:bodyPr/>
          <a:lstStyle>
            <a:lvl1pPr>
              <a:defRPr/>
            </a:lvl1pPr>
          </a:lstStyle>
          <a:p>
            <a:pPr>
              <a:defRPr/>
            </a:pPr>
            <a:fld id="{FC717F3B-C220-4949-93B9-6B4E694EF259}"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63912499-73B5-4C4E-9A0A-90C355FD83B6}"/>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C0613E7-63FB-463E-8567-B2CBFA4B3FFF}"/>
              </a:ext>
            </a:extLst>
          </p:cNvPr>
          <p:cNvSpPr>
            <a:spLocks noGrp="1"/>
          </p:cNvSpPr>
          <p:nvPr>
            <p:ph type="sldNum" sz="quarter" idx="12"/>
          </p:nvPr>
        </p:nvSpPr>
        <p:spPr/>
        <p:txBody>
          <a:bodyPr/>
          <a:lstStyle>
            <a:lvl1pPr>
              <a:defRPr/>
            </a:lvl1pPr>
          </a:lstStyle>
          <a:p>
            <a:fld id="{1FF32AFC-7E3B-485F-86C2-F553AA82CDA9}" type="slidenum">
              <a:rPr lang="zh-CN" altLang="en-US"/>
              <a:pPr/>
              <a:t>‹#›</a:t>
            </a:fld>
            <a:endParaRPr lang="zh-CN" altLang="en-US"/>
          </a:p>
        </p:txBody>
      </p:sp>
    </p:spTree>
    <p:extLst>
      <p:ext uri="{BB962C8B-B14F-4D97-AF65-F5344CB8AC3E}">
        <p14:creationId xmlns:p14="http://schemas.microsoft.com/office/powerpoint/2010/main" val="3431021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DCFEECBE-CAFD-41F8-984B-0BA549BE41E2}"/>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B2759E95-48A2-47E4-80D2-ADCE7B1CBCF9}" type="datetimeFigureOut">
              <a:rPr lang="zh-CN" altLang="en-US"/>
              <a:pPr>
                <a:defRPr/>
              </a:pPr>
              <a:t>2021/9/12</a:t>
            </a:fld>
            <a:endParaRPr lang="zh-CN" altLang="en-US"/>
          </a:p>
        </p:txBody>
      </p:sp>
      <p:sp>
        <p:nvSpPr>
          <p:cNvPr id="5" name="Footer Placeholder 4">
            <a:extLst>
              <a:ext uri="{FF2B5EF4-FFF2-40B4-BE49-F238E27FC236}">
                <a16:creationId xmlns:a16="http://schemas.microsoft.com/office/drawing/2014/main" id="{F9ACE37B-C2D1-4F8A-8C73-0D4F8B0C9B01}"/>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Slide Number Placeholder 5">
            <a:extLst>
              <a:ext uri="{FF2B5EF4-FFF2-40B4-BE49-F238E27FC236}">
                <a16:creationId xmlns:a16="http://schemas.microsoft.com/office/drawing/2014/main" id="{1EE9C8AA-2F9B-4C2B-A40C-F3B64C9634A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D1A8ED24-8E8D-4BB3-A244-1B021BD873BF}" type="slidenum">
              <a:rPr lang="zh-CN" altLang="en-US"/>
              <a:pPr/>
              <a:t>‹#›</a:t>
            </a:fld>
            <a:endParaRPr lang="zh-CN" altLang="en-US"/>
          </a:p>
        </p:txBody>
      </p:sp>
    </p:spTree>
    <p:extLst>
      <p:ext uri="{BB962C8B-B14F-4D97-AF65-F5344CB8AC3E}">
        <p14:creationId xmlns:p14="http://schemas.microsoft.com/office/powerpoint/2010/main" val="123316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9FDD775-409A-4425-A341-FDD03C2F2202}"/>
              </a:ext>
            </a:extLst>
          </p:cNvPr>
          <p:cNvSpPr>
            <a:spLocks noGrp="1"/>
          </p:cNvSpPr>
          <p:nvPr>
            <p:ph type="dt" sz="half" idx="10"/>
          </p:nvPr>
        </p:nvSpPr>
        <p:spPr/>
        <p:txBody>
          <a:bodyPr/>
          <a:lstStyle>
            <a:lvl1pPr>
              <a:defRPr/>
            </a:lvl1pPr>
          </a:lstStyle>
          <a:p>
            <a:pPr>
              <a:defRPr/>
            </a:pPr>
            <a:fld id="{CC43075C-4E77-4C81-A0EB-395A3AC5A5D2}"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121EB9B5-9171-49D9-BF7F-97A51D0D072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614E822-591C-472D-A62F-8F39B679A190}"/>
              </a:ext>
            </a:extLst>
          </p:cNvPr>
          <p:cNvSpPr>
            <a:spLocks noGrp="1"/>
          </p:cNvSpPr>
          <p:nvPr>
            <p:ph type="sldNum" sz="quarter" idx="12"/>
          </p:nvPr>
        </p:nvSpPr>
        <p:spPr/>
        <p:txBody>
          <a:bodyPr/>
          <a:lstStyle>
            <a:lvl1pPr>
              <a:defRPr/>
            </a:lvl1pPr>
          </a:lstStyle>
          <a:p>
            <a:fld id="{59C97E28-5A39-4EDE-864B-EC5904E85278}" type="slidenum">
              <a:rPr lang="zh-CN" altLang="en-US"/>
              <a:pPr/>
              <a:t>‹#›</a:t>
            </a:fld>
            <a:endParaRPr lang="zh-CN" altLang="en-US"/>
          </a:p>
        </p:txBody>
      </p:sp>
    </p:spTree>
    <p:extLst>
      <p:ext uri="{BB962C8B-B14F-4D97-AF65-F5344CB8AC3E}">
        <p14:creationId xmlns:p14="http://schemas.microsoft.com/office/powerpoint/2010/main" val="211202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E508E0DC-ACDE-49D2-BBC1-506123CEBE1B}"/>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CF6BF9C-DB36-4C43-AEAC-E78E903F19A3}" type="datetimeFigureOut">
              <a:rPr lang="zh-CN" altLang="en-US"/>
              <a:pPr>
                <a:defRPr/>
              </a:pPr>
              <a:t>2021/9/12</a:t>
            </a:fld>
            <a:endParaRPr lang="zh-CN" altLang="en-US"/>
          </a:p>
        </p:txBody>
      </p:sp>
      <p:sp>
        <p:nvSpPr>
          <p:cNvPr id="5" name="Footer Placeholder 4">
            <a:extLst>
              <a:ext uri="{FF2B5EF4-FFF2-40B4-BE49-F238E27FC236}">
                <a16:creationId xmlns:a16="http://schemas.microsoft.com/office/drawing/2014/main" id="{272C1A9C-CE84-487A-814B-9E0C5F334332}"/>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Slide Number Placeholder 5">
            <a:extLst>
              <a:ext uri="{FF2B5EF4-FFF2-40B4-BE49-F238E27FC236}">
                <a16:creationId xmlns:a16="http://schemas.microsoft.com/office/drawing/2014/main" id="{0220F618-4ECF-48E0-BD40-CE4206B996A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61C8A61E-EF02-4230-A494-82529E6424DF}" type="slidenum">
              <a:rPr lang="zh-CN" altLang="en-US"/>
              <a:pPr/>
              <a:t>‹#›</a:t>
            </a:fld>
            <a:endParaRPr lang="zh-CN" altLang="en-US"/>
          </a:p>
        </p:txBody>
      </p:sp>
    </p:spTree>
    <p:extLst>
      <p:ext uri="{BB962C8B-B14F-4D97-AF65-F5344CB8AC3E}">
        <p14:creationId xmlns:p14="http://schemas.microsoft.com/office/powerpoint/2010/main" val="1089790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2D5A6A75-153C-4F3E-A991-2AB21510A394}"/>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711427B4-F7C9-4731-BE45-A36770F39C48}" type="datetimeFigureOut">
              <a:rPr lang="zh-CN" altLang="en-US"/>
              <a:pPr>
                <a:defRPr/>
              </a:pPr>
              <a:t>2021/9/12</a:t>
            </a:fld>
            <a:endParaRPr lang="zh-CN" altLang="en-US"/>
          </a:p>
        </p:txBody>
      </p:sp>
      <p:sp>
        <p:nvSpPr>
          <p:cNvPr id="5" name="Footer Placeholder 4">
            <a:extLst>
              <a:ext uri="{FF2B5EF4-FFF2-40B4-BE49-F238E27FC236}">
                <a16:creationId xmlns:a16="http://schemas.microsoft.com/office/drawing/2014/main" id="{1929E2D7-A379-482E-AFE9-1C53DD407E52}"/>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Slide Number Placeholder 5">
            <a:extLst>
              <a:ext uri="{FF2B5EF4-FFF2-40B4-BE49-F238E27FC236}">
                <a16:creationId xmlns:a16="http://schemas.microsoft.com/office/drawing/2014/main" id="{4FDB1A41-5884-4D79-AC87-7FDB9B56DD9E}"/>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9C73F87D-64D7-4A5A-AB16-29A7B28A1B56}" type="slidenum">
              <a:rPr lang="zh-CN" altLang="en-US"/>
              <a:pPr/>
              <a:t>‹#›</a:t>
            </a:fld>
            <a:endParaRPr lang="zh-CN" altLang="en-US"/>
          </a:p>
        </p:txBody>
      </p:sp>
    </p:spTree>
    <p:extLst>
      <p:ext uri="{BB962C8B-B14F-4D97-AF65-F5344CB8AC3E}">
        <p14:creationId xmlns:p14="http://schemas.microsoft.com/office/powerpoint/2010/main" val="140540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a:extLst>
              <a:ext uri="{FF2B5EF4-FFF2-40B4-BE49-F238E27FC236}">
                <a16:creationId xmlns:a16="http://schemas.microsoft.com/office/drawing/2014/main" id="{5FA3EAA9-E2EE-44F5-BC68-DB8C0FFFAB38}"/>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3444B15A-E7D4-4D02-8E5B-DF3D1799F50A}" type="datetimeFigureOut">
              <a:rPr lang="zh-CN" altLang="en-US"/>
              <a:pPr>
                <a:defRPr/>
              </a:pPr>
              <a:t>2021/9/12</a:t>
            </a:fld>
            <a:endParaRPr lang="zh-CN" altLang="en-US"/>
          </a:p>
        </p:txBody>
      </p:sp>
      <p:sp>
        <p:nvSpPr>
          <p:cNvPr id="6" name="Footer Placeholder 5">
            <a:extLst>
              <a:ext uri="{FF2B5EF4-FFF2-40B4-BE49-F238E27FC236}">
                <a16:creationId xmlns:a16="http://schemas.microsoft.com/office/drawing/2014/main" id="{E00F08A8-1040-4BA5-990B-09FAAADFF991}"/>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7" name="Slide Number Placeholder 6">
            <a:extLst>
              <a:ext uri="{FF2B5EF4-FFF2-40B4-BE49-F238E27FC236}">
                <a16:creationId xmlns:a16="http://schemas.microsoft.com/office/drawing/2014/main" id="{98346E26-5F05-404F-9921-DDBB7CAC6D58}"/>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CC92E006-061D-408D-A4CE-E0A3FB650E36}" type="slidenum">
              <a:rPr lang="zh-CN" altLang="en-US"/>
              <a:pPr/>
              <a:t>‹#›</a:t>
            </a:fld>
            <a:endParaRPr lang="zh-CN" altLang="en-US"/>
          </a:p>
        </p:txBody>
      </p:sp>
    </p:spTree>
    <p:extLst>
      <p:ext uri="{BB962C8B-B14F-4D97-AF65-F5344CB8AC3E}">
        <p14:creationId xmlns:p14="http://schemas.microsoft.com/office/powerpoint/2010/main" val="3353408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a:extLst>
              <a:ext uri="{FF2B5EF4-FFF2-40B4-BE49-F238E27FC236}">
                <a16:creationId xmlns:a16="http://schemas.microsoft.com/office/drawing/2014/main" id="{86AFE242-5762-4153-AF76-64B26DBFA637}"/>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783C5635-666B-4277-A4EB-D7A77829F506}" type="datetimeFigureOut">
              <a:rPr lang="zh-CN" altLang="en-US"/>
              <a:pPr>
                <a:defRPr/>
              </a:pPr>
              <a:t>2021/9/12</a:t>
            </a:fld>
            <a:endParaRPr lang="zh-CN" altLang="en-US"/>
          </a:p>
        </p:txBody>
      </p:sp>
      <p:sp>
        <p:nvSpPr>
          <p:cNvPr id="8" name="Footer Placeholder 7">
            <a:extLst>
              <a:ext uri="{FF2B5EF4-FFF2-40B4-BE49-F238E27FC236}">
                <a16:creationId xmlns:a16="http://schemas.microsoft.com/office/drawing/2014/main" id="{54F53E40-3942-4864-AAC5-65C9673F4454}"/>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9" name="Slide Number Placeholder 8">
            <a:extLst>
              <a:ext uri="{FF2B5EF4-FFF2-40B4-BE49-F238E27FC236}">
                <a16:creationId xmlns:a16="http://schemas.microsoft.com/office/drawing/2014/main" id="{78135703-4CDD-47B5-9710-7A677EFBFD0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F91C8451-D24D-408F-86DF-3C1F1939A713}" type="slidenum">
              <a:rPr lang="zh-CN" altLang="en-US"/>
              <a:pPr/>
              <a:t>‹#›</a:t>
            </a:fld>
            <a:endParaRPr lang="zh-CN" altLang="en-US"/>
          </a:p>
        </p:txBody>
      </p:sp>
    </p:spTree>
    <p:extLst>
      <p:ext uri="{BB962C8B-B14F-4D97-AF65-F5344CB8AC3E}">
        <p14:creationId xmlns:p14="http://schemas.microsoft.com/office/powerpoint/2010/main" val="3422549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a:extLst>
              <a:ext uri="{FF2B5EF4-FFF2-40B4-BE49-F238E27FC236}">
                <a16:creationId xmlns:a16="http://schemas.microsoft.com/office/drawing/2014/main" id="{405139CF-AF2E-45F8-B4FB-74526C036BA9}"/>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D41B72C1-DE57-4061-BD7D-5413A153A30B}" type="datetimeFigureOut">
              <a:rPr lang="zh-CN" altLang="en-US"/>
              <a:pPr>
                <a:defRPr/>
              </a:pPr>
              <a:t>2021/9/12</a:t>
            </a:fld>
            <a:endParaRPr lang="zh-CN" altLang="en-US"/>
          </a:p>
        </p:txBody>
      </p:sp>
      <p:sp>
        <p:nvSpPr>
          <p:cNvPr id="4" name="Footer Placeholder 3">
            <a:extLst>
              <a:ext uri="{FF2B5EF4-FFF2-40B4-BE49-F238E27FC236}">
                <a16:creationId xmlns:a16="http://schemas.microsoft.com/office/drawing/2014/main" id="{64ABF9D3-6012-4E77-A9A5-29CF83F3476E}"/>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5" name="Slide Number Placeholder 4">
            <a:extLst>
              <a:ext uri="{FF2B5EF4-FFF2-40B4-BE49-F238E27FC236}">
                <a16:creationId xmlns:a16="http://schemas.microsoft.com/office/drawing/2014/main" id="{A97FF71A-BAFA-45B6-B1B3-03E2156AA8F4}"/>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DDCACC60-2990-4F41-B59D-33B9D88467D3}" type="slidenum">
              <a:rPr lang="zh-CN" altLang="en-US"/>
              <a:pPr/>
              <a:t>‹#›</a:t>
            </a:fld>
            <a:endParaRPr lang="zh-CN" altLang="en-US"/>
          </a:p>
        </p:txBody>
      </p:sp>
    </p:spTree>
    <p:extLst>
      <p:ext uri="{BB962C8B-B14F-4D97-AF65-F5344CB8AC3E}">
        <p14:creationId xmlns:p14="http://schemas.microsoft.com/office/powerpoint/2010/main" val="353122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F5559-EEB0-4F9E-BD2F-89E7DA610355}"/>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D06639DE-D5FB-44FF-BBF4-9FBBE65052EC}" type="datetimeFigureOut">
              <a:rPr lang="zh-CN" altLang="en-US"/>
              <a:pPr>
                <a:defRPr/>
              </a:pPr>
              <a:t>2021/9/12</a:t>
            </a:fld>
            <a:endParaRPr lang="zh-CN" altLang="en-US"/>
          </a:p>
        </p:txBody>
      </p:sp>
      <p:sp>
        <p:nvSpPr>
          <p:cNvPr id="3" name="Footer Placeholder 2">
            <a:extLst>
              <a:ext uri="{FF2B5EF4-FFF2-40B4-BE49-F238E27FC236}">
                <a16:creationId xmlns:a16="http://schemas.microsoft.com/office/drawing/2014/main" id="{56DDAF8D-AD6F-4A86-B47B-AD998840EE93}"/>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4" name="Slide Number Placeholder 3">
            <a:extLst>
              <a:ext uri="{FF2B5EF4-FFF2-40B4-BE49-F238E27FC236}">
                <a16:creationId xmlns:a16="http://schemas.microsoft.com/office/drawing/2014/main" id="{299B87A0-7B19-4B21-A4D7-6E24ED353F6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831F59E1-EAC1-4C2A-B4B8-FA0B28F7BA5B}" type="slidenum">
              <a:rPr lang="zh-CN" altLang="en-US"/>
              <a:pPr/>
              <a:t>‹#›</a:t>
            </a:fld>
            <a:endParaRPr lang="zh-CN" altLang="en-US"/>
          </a:p>
        </p:txBody>
      </p:sp>
    </p:spTree>
    <p:extLst>
      <p:ext uri="{BB962C8B-B14F-4D97-AF65-F5344CB8AC3E}">
        <p14:creationId xmlns:p14="http://schemas.microsoft.com/office/powerpoint/2010/main" val="3982457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5AE719E3-4E40-40CE-B6FC-735BF3288273}"/>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AF8B76B6-4B30-40B7-9622-CD201AC0E7DD}" type="datetimeFigureOut">
              <a:rPr lang="zh-CN" altLang="en-US"/>
              <a:pPr>
                <a:defRPr/>
              </a:pPr>
              <a:t>2021/9/12</a:t>
            </a:fld>
            <a:endParaRPr lang="zh-CN" altLang="en-US"/>
          </a:p>
        </p:txBody>
      </p:sp>
      <p:sp>
        <p:nvSpPr>
          <p:cNvPr id="6" name="Footer Placeholder 5">
            <a:extLst>
              <a:ext uri="{FF2B5EF4-FFF2-40B4-BE49-F238E27FC236}">
                <a16:creationId xmlns:a16="http://schemas.microsoft.com/office/drawing/2014/main" id="{E01BACF2-D87A-4543-9262-CCF468F8EE96}"/>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7" name="Slide Number Placeholder 6">
            <a:extLst>
              <a:ext uri="{FF2B5EF4-FFF2-40B4-BE49-F238E27FC236}">
                <a16:creationId xmlns:a16="http://schemas.microsoft.com/office/drawing/2014/main" id="{59AD1411-4496-424B-8C59-8F7758F5E2C0}"/>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0A1FAA64-ABC2-452A-9963-2CD2E95BC58F}" type="slidenum">
              <a:rPr lang="zh-CN" altLang="en-US"/>
              <a:pPr/>
              <a:t>‹#›</a:t>
            </a:fld>
            <a:endParaRPr lang="zh-CN" altLang="en-US"/>
          </a:p>
        </p:txBody>
      </p:sp>
    </p:spTree>
    <p:extLst>
      <p:ext uri="{BB962C8B-B14F-4D97-AF65-F5344CB8AC3E}">
        <p14:creationId xmlns:p14="http://schemas.microsoft.com/office/powerpoint/2010/main" val="3963197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zh-CN" altLang="en-US" noProof="0" dirty="0"/>
              <a:t>单击图标图片</a:t>
            </a:r>
            <a:endParaRPr lang="en-US" noProof="0"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a:extLst>
              <a:ext uri="{FF2B5EF4-FFF2-40B4-BE49-F238E27FC236}">
                <a16:creationId xmlns:a16="http://schemas.microsoft.com/office/drawing/2014/main" id="{FD5A1281-55B1-41B5-82F8-9FBDB7C40A6C}"/>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CAB55678-0842-47E7-AA75-71B2CDB43D07}" type="datetimeFigureOut">
              <a:rPr lang="zh-CN" altLang="en-US"/>
              <a:pPr>
                <a:defRPr/>
              </a:pPr>
              <a:t>2021/9/12</a:t>
            </a:fld>
            <a:endParaRPr lang="zh-CN" altLang="en-US"/>
          </a:p>
        </p:txBody>
      </p:sp>
      <p:sp>
        <p:nvSpPr>
          <p:cNvPr id="6" name="Footer Placeholder 5">
            <a:extLst>
              <a:ext uri="{FF2B5EF4-FFF2-40B4-BE49-F238E27FC236}">
                <a16:creationId xmlns:a16="http://schemas.microsoft.com/office/drawing/2014/main" id="{FF6D2B66-5DA1-4FB2-A00F-17805AD32E0E}"/>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7" name="Slide Number Placeholder 6">
            <a:extLst>
              <a:ext uri="{FF2B5EF4-FFF2-40B4-BE49-F238E27FC236}">
                <a16:creationId xmlns:a16="http://schemas.microsoft.com/office/drawing/2014/main" id="{B5F93E97-8F9D-4071-A35F-A2A7E6E35938}"/>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163C9192-8877-4565-A947-D52E83E6E540}" type="slidenum">
              <a:rPr lang="zh-CN" altLang="en-US"/>
              <a:pPr/>
              <a:t>‹#›</a:t>
            </a:fld>
            <a:endParaRPr lang="zh-CN" altLang="en-US"/>
          </a:p>
        </p:txBody>
      </p:sp>
    </p:spTree>
    <p:extLst>
      <p:ext uri="{BB962C8B-B14F-4D97-AF65-F5344CB8AC3E}">
        <p14:creationId xmlns:p14="http://schemas.microsoft.com/office/powerpoint/2010/main" val="1911164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1BE4D0D5-6D7B-4A86-A516-37B97AA70F98}"/>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00AF1B8-D75B-4B23-9728-00EFB3E64842}" type="datetimeFigureOut">
              <a:rPr lang="zh-CN" altLang="en-US"/>
              <a:pPr>
                <a:defRPr/>
              </a:pPr>
              <a:t>2021/9/12</a:t>
            </a:fld>
            <a:endParaRPr lang="zh-CN" altLang="en-US"/>
          </a:p>
        </p:txBody>
      </p:sp>
      <p:sp>
        <p:nvSpPr>
          <p:cNvPr id="5" name="Footer Placeholder 4">
            <a:extLst>
              <a:ext uri="{FF2B5EF4-FFF2-40B4-BE49-F238E27FC236}">
                <a16:creationId xmlns:a16="http://schemas.microsoft.com/office/drawing/2014/main" id="{8C84588D-2F0A-400B-9181-CD694CA0F0CD}"/>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Slide Number Placeholder 5">
            <a:extLst>
              <a:ext uri="{FF2B5EF4-FFF2-40B4-BE49-F238E27FC236}">
                <a16:creationId xmlns:a16="http://schemas.microsoft.com/office/drawing/2014/main" id="{C9A43487-0F71-40E2-9D69-F56A91CD9E8C}"/>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D37AFFBB-9A7A-4280-B3D2-085CCC9A1F39}" type="slidenum">
              <a:rPr lang="zh-CN" altLang="en-US"/>
              <a:pPr/>
              <a:t>‹#›</a:t>
            </a:fld>
            <a:endParaRPr lang="zh-CN" altLang="en-US"/>
          </a:p>
        </p:txBody>
      </p:sp>
    </p:spTree>
    <p:extLst>
      <p:ext uri="{BB962C8B-B14F-4D97-AF65-F5344CB8AC3E}">
        <p14:creationId xmlns:p14="http://schemas.microsoft.com/office/powerpoint/2010/main" val="1737623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CB2E18B4-7C1D-4465-A70F-7CF6E6E9C3F4}"/>
              </a:ext>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718329A-5608-4040-906E-CDD3FDFBA591}" type="datetimeFigureOut">
              <a:rPr lang="zh-CN" altLang="en-US"/>
              <a:pPr>
                <a:defRPr/>
              </a:pPr>
              <a:t>2021/9/12</a:t>
            </a:fld>
            <a:endParaRPr lang="zh-CN" altLang="en-US"/>
          </a:p>
        </p:txBody>
      </p:sp>
      <p:sp>
        <p:nvSpPr>
          <p:cNvPr id="5" name="Footer Placeholder 4">
            <a:extLst>
              <a:ext uri="{FF2B5EF4-FFF2-40B4-BE49-F238E27FC236}">
                <a16:creationId xmlns:a16="http://schemas.microsoft.com/office/drawing/2014/main" id="{E59B7900-B5A1-41E0-99F9-A549063EE3BE}"/>
              </a:ext>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Slide Number Placeholder 5">
            <a:extLst>
              <a:ext uri="{FF2B5EF4-FFF2-40B4-BE49-F238E27FC236}">
                <a16:creationId xmlns:a16="http://schemas.microsoft.com/office/drawing/2014/main" id="{17A0BCEF-716D-4FC4-9BB0-6E12E67713F5}"/>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Microsoft YaHei" panose="020B0503020204020204" pitchFamily="34" charset="-122"/>
              </a:defRPr>
            </a:lvl1pPr>
          </a:lstStyle>
          <a:p>
            <a:fld id="{26AD625D-91EF-4696-8855-9695E21B986F}" type="slidenum">
              <a:rPr lang="zh-CN" altLang="en-US"/>
              <a:pPr/>
              <a:t>‹#›</a:t>
            </a:fld>
            <a:endParaRPr lang="zh-CN" altLang="en-US"/>
          </a:p>
        </p:txBody>
      </p:sp>
    </p:spTree>
    <p:extLst>
      <p:ext uri="{BB962C8B-B14F-4D97-AF65-F5344CB8AC3E}">
        <p14:creationId xmlns:p14="http://schemas.microsoft.com/office/powerpoint/2010/main" val="169749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657AA6E3-5632-4CD6-B67F-BCA5C6D57FA7}"/>
              </a:ext>
            </a:extLst>
          </p:cNvPr>
          <p:cNvSpPr>
            <a:spLocks noGrp="1"/>
          </p:cNvSpPr>
          <p:nvPr>
            <p:ph type="dt" sz="half" idx="10"/>
          </p:nvPr>
        </p:nvSpPr>
        <p:spPr/>
        <p:txBody>
          <a:bodyPr/>
          <a:lstStyle>
            <a:lvl1pPr>
              <a:defRPr/>
            </a:lvl1pPr>
          </a:lstStyle>
          <a:p>
            <a:pPr>
              <a:defRPr/>
            </a:pPr>
            <a:fld id="{304DD877-2CFC-4D0D-9660-DCA000E32E22}"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D3B6BD2F-A127-47C7-BBFA-4288269EA6EE}"/>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B3B4942-DCBB-4AD5-A76C-9143A41918AD}"/>
              </a:ext>
            </a:extLst>
          </p:cNvPr>
          <p:cNvSpPr>
            <a:spLocks noGrp="1"/>
          </p:cNvSpPr>
          <p:nvPr>
            <p:ph type="sldNum" sz="quarter" idx="12"/>
          </p:nvPr>
        </p:nvSpPr>
        <p:spPr/>
        <p:txBody>
          <a:bodyPr/>
          <a:lstStyle>
            <a:lvl1pPr>
              <a:defRPr/>
            </a:lvl1pPr>
          </a:lstStyle>
          <a:p>
            <a:fld id="{9C9CFD6F-7659-4BEB-B276-C518EEFF0707}" type="slidenum">
              <a:rPr lang="zh-CN" altLang="en-US"/>
              <a:pPr/>
              <a:t>‹#›</a:t>
            </a:fld>
            <a:endParaRPr lang="zh-CN" altLang="en-US"/>
          </a:p>
        </p:txBody>
      </p:sp>
    </p:spTree>
    <p:extLst>
      <p:ext uri="{BB962C8B-B14F-4D97-AF65-F5344CB8AC3E}">
        <p14:creationId xmlns:p14="http://schemas.microsoft.com/office/powerpoint/2010/main" val="4015516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705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90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6527135" y="2"/>
            <a:ext cx="5664867" cy="6857999"/>
          </a:xfrm>
          <a:custGeom>
            <a:avLst/>
            <a:gdLst>
              <a:gd name="connsiteX0" fmla="*/ 1463666 w 5664867"/>
              <a:gd name="connsiteY0" fmla="*/ 0 h 6857999"/>
              <a:gd name="connsiteX1" fmla="*/ 5664867 w 5664867"/>
              <a:gd name="connsiteY1" fmla="*/ 0 h 6857999"/>
              <a:gd name="connsiteX2" fmla="*/ 5664867 w 5664867"/>
              <a:gd name="connsiteY2" fmla="*/ 6857999 h 6857999"/>
              <a:gd name="connsiteX3" fmla="*/ 0 w 5664867"/>
              <a:gd name="connsiteY3" fmla="*/ 6857999 h 6857999"/>
              <a:gd name="connsiteX4" fmla="*/ 1918367 w 5664867"/>
              <a:gd name="connsiteY4" fmla="*/ 4191000 h 6857999"/>
              <a:gd name="connsiteX5" fmla="*/ 1130968 w 5664867"/>
              <a:gd name="connsiteY5" fmla="*/ 2552700 h 6857999"/>
              <a:gd name="connsiteX6" fmla="*/ 1689768 w 5664867"/>
              <a:gd name="connsiteY6" fmla="*/ 889000 h 6857999"/>
              <a:gd name="connsiteX7" fmla="*/ 1562768 w 5664867"/>
              <a:gd name="connsiteY7" fmla="*/ 3556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867" h="6857999">
                <a:moveTo>
                  <a:pt x="1463666" y="0"/>
                </a:moveTo>
                <a:lnTo>
                  <a:pt x="5664867" y="0"/>
                </a:lnTo>
                <a:lnTo>
                  <a:pt x="5664867" y="6857999"/>
                </a:lnTo>
                <a:lnTo>
                  <a:pt x="0" y="6857999"/>
                </a:lnTo>
                <a:lnTo>
                  <a:pt x="1918367" y="4191000"/>
                </a:lnTo>
                <a:lnTo>
                  <a:pt x="1130968" y="2552700"/>
                </a:lnTo>
                <a:lnTo>
                  <a:pt x="1689768" y="889000"/>
                </a:lnTo>
                <a:lnTo>
                  <a:pt x="1562768" y="355600"/>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391227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2"/>
            <a:ext cx="6070600" cy="6857999"/>
          </a:xfrm>
          <a:custGeom>
            <a:avLst/>
            <a:gdLst>
              <a:gd name="connsiteX0" fmla="*/ 0 w 6070600"/>
              <a:gd name="connsiteY0" fmla="*/ 0 h 6857999"/>
              <a:gd name="connsiteX1" fmla="*/ 4058296 w 6070600"/>
              <a:gd name="connsiteY1" fmla="*/ 0 h 6857999"/>
              <a:gd name="connsiteX2" fmla="*/ 6070600 w 6070600"/>
              <a:gd name="connsiteY2" fmla="*/ 3390900 h 6857999"/>
              <a:gd name="connsiteX3" fmla="*/ 4241802 w 6070600"/>
              <a:gd name="connsiteY3" fmla="*/ 4838700 h 6857999"/>
              <a:gd name="connsiteX4" fmla="*/ 3779045 w 6070600"/>
              <a:gd name="connsiteY4" fmla="*/ 6857999 h 6857999"/>
              <a:gd name="connsiteX5" fmla="*/ 0 w 6070600"/>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600" h="6857999">
                <a:moveTo>
                  <a:pt x="0" y="0"/>
                </a:moveTo>
                <a:lnTo>
                  <a:pt x="4058296" y="0"/>
                </a:lnTo>
                <a:lnTo>
                  <a:pt x="6070600" y="3390900"/>
                </a:lnTo>
                <a:lnTo>
                  <a:pt x="4241802" y="4838700"/>
                </a:lnTo>
                <a:lnTo>
                  <a:pt x="3779045" y="6857999"/>
                </a:lnTo>
                <a:lnTo>
                  <a:pt x="0" y="6857999"/>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4289149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270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6343458" y="2232213"/>
            <a:ext cx="4494872" cy="3628567"/>
          </a:xfrm>
          <a:custGeom>
            <a:avLst/>
            <a:gdLst>
              <a:gd name="connsiteX0" fmla="*/ 0 w 4494872"/>
              <a:gd name="connsiteY0" fmla="*/ 0 h 3628567"/>
              <a:gd name="connsiteX1" fmla="*/ 4494872 w 4494872"/>
              <a:gd name="connsiteY1" fmla="*/ 0 h 3628567"/>
              <a:gd name="connsiteX2" fmla="*/ 4494872 w 4494872"/>
              <a:gd name="connsiteY2" fmla="*/ 3628567 h 3628567"/>
              <a:gd name="connsiteX3" fmla="*/ 0 w 4494872"/>
              <a:gd name="connsiteY3" fmla="*/ 3628567 h 3628567"/>
            </a:gdLst>
            <a:ahLst/>
            <a:cxnLst>
              <a:cxn ang="0">
                <a:pos x="connsiteX0" y="connsiteY0"/>
              </a:cxn>
              <a:cxn ang="0">
                <a:pos x="connsiteX1" y="connsiteY1"/>
              </a:cxn>
              <a:cxn ang="0">
                <a:pos x="connsiteX2" y="connsiteY2"/>
              </a:cxn>
              <a:cxn ang="0">
                <a:pos x="connsiteX3" y="connsiteY3"/>
              </a:cxn>
            </a:cxnLst>
            <a:rect l="l" t="t" r="r" b="b"/>
            <a:pathLst>
              <a:path w="4494872" h="3628567">
                <a:moveTo>
                  <a:pt x="0" y="0"/>
                </a:moveTo>
                <a:lnTo>
                  <a:pt x="4494872" y="0"/>
                </a:lnTo>
                <a:lnTo>
                  <a:pt x="4494872" y="3628567"/>
                </a:lnTo>
                <a:lnTo>
                  <a:pt x="0" y="3628567"/>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185598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16" name="图片占位符 15"/>
          <p:cNvSpPr>
            <a:spLocks noGrp="1"/>
          </p:cNvSpPr>
          <p:nvPr>
            <p:ph type="pic" sz="quarter" idx="13"/>
          </p:nvPr>
        </p:nvSpPr>
        <p:spPr>
          <a:xfrm>
            <a:off x="4288015" y="2043853"/>
            <a:ext cx="1548668" cy="1548667"/>
          </a:xfrm>
          <a:custGeom>
            <a:avLst/>
            <a:gdLst>
              <a:gd name="connsiteX0" fmla="*/ 774334 w 1548668"/>
              <a:gd name="connsiteY0" fmla="*/ 0 h 1548667"/>
              <a:gd name="connsiteX1" fmla="*/ 1321871 w 1548668"/>
              <a:gd name="connsiteY1" fmla="*/ 226797 h 1548667"/>
              <a:gd name="connsiteX2" fmla="*/ 1321871 w 1548668"/>
              <a:gd name="connsiteY2" fmla="*/ 1321870 h 1548667"/>
              <a:gd name="connsiteX3" fmla="*/ 226798 w 1548668"/>
              <a:gd name="connsiteY3" fmla="*/ 1321870 h 1548667"/>
              <a:gd name="connsiteX4" fmla="*/ 226798 w 1548668"/>
              <a:gd name="connsiteY4" fmla="*/ 226797 h 1548667"/>
              <a:gd name="connsiteX5" fmla="*/ 774334 w 1548668"/>
              <a:gd name="connsiteY5" fmla="*/ 0 h 154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668" h="1548667">
                <a:moveTo>
                  <a:pt x="774334" y="0"/>
                </a:moveTo>
                <a:cubicBezTo>
                  <a:pt x="972504" y="0"/>
                  <a:pt x="1170673" y="75599"/>
                  <a:pt x="1321871" y="226797"/>
                </a:cubicBezTo>
                <a:cubicBezTo>
                  <a:pt x="1624268" y="529193"/>
                  <a:pt x="1624268" y="1019474"/>
                  <a:pt x="1321871" y="1321870"/>
                </a:cubicBezTo>
                <a:cubicBezTo>
                  <a:pt x="1019475" y="1624267"/>
                  <a:pt x="529194" y="1624267"/>
                  <a:pt x="226798" y="1321870"/>
                </a:cubicBezTo>
                <a:cubicBezTo>
                  <a:pt x="-75599" y="1019474"/>
                  <a:pt x="-75599" y="529193"/>
                  <a:pt x="226798" y="226797"/>
                </a:cubicBezTo>
                <a:cubicBezTo>
                  <a:pt x="377996" y="75599"/>
                  <a:pt x="576165" y="0"/>
                  <a:pt x="774334" y="0"/>
                </a:cubicBez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5" name="图片占位符 14"/>
          <p:cNvSpPr>
            <a:spLocks noGrp="1"/>
          </p:cNvSpPr>
          <p:nvPr>
            <p:ph type="pic" sz="quarter" idx="14"/>
          </p:nvPr>
        </p:nvSpPr>
        <p:spPr>
          <a:xfrm>
            <a:off x="6355319" y="2043853"/>
            <a:ext cx="1548668" cy="1548667"/>
          </a:xfrm>
          <a:custGeom>
            <a:avLst/>
            <a:gdLst>
              <a:gd name="connsiteX0" fmla="*/ 774334 w 1548668"/>
              <a:gd name="connsiteY0" fmla="*/ 0 h 1548667"/>
              <a:gd name="connsiteX1" fmla="*/ 1321871 w 1548668"/>
              <a:gd name="connsiteY1" fmla="*/ 226797 h 1548667"/>
              <a:gd name="connsiteX2" fmla="*/ 1321871 w 1548668"/>
              <a:gd name="connsiteY2" fmla="*/ 1321870 h 1548667"/>
              <a:gd name="connsiteX3" fmla="*/ 226798 w 1548668"/>
              <a:gd name="connsiteY3" fmla="*/ 1321870 h 1548667"/>
              <a:gd name="connsiteX4" fmla="*/ 226798 w 1548668"/>
              <a:gd name="connsiteY4" fmla="*/ 226797 h 1548667"/>
              <a:gd name="connsiteX5" fmla="*/ 774334 w 1548668"/>
              <a:gd name="connsiteY5" fmla="*/ 0 h 154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668" h="1548667">
                <a:moveTo>
                  <a:pt x="774334" y="0"/>
                </a:moveTo>
                <a:cubicBezTo>
                  <a:pt x="972504" y="0"/>
                  <a:pt x="1170673" y="75599"/>
                  <a:pt x="1321871" y="226797"/>
                </a:cubicBezTo>
                <a:cubicBezTo>
                  <a:pt x="1624268" y="529193"/>
                  <a:pt x="1624268" y="1019474"/>
                  <a:pt x="1321871" y="1321870"/>
                </a:cubicBezTo>
                <a:cubicBezTo>
                  <a:pt x="1019475" y="1624267"/>
                  <a:pt x="529194" y="1624267"/>
                  <a:pt x="226798" y="1321870"/>
                </a:cubicBezTo>
                <a:cubicBezTo>
                  <a:pt x="-75599" y="1019474"/>
                  <a:pt x="-75599" y="529193"/>
                  <a:pt x="226798" y="226797"/>
                </a:cubicBezTo>
                <a:cubicBezTo>
                  <a:pt x="377996" y="75599"/>
                  <a:pt x="576165" y="0"/>
                  <a:pt x="774334" y="0"/>
                </a:cubicBez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8" name="图片占位符 17"/>
          <p:cNvSpPr>
            <a:spLocks noGrp="1"/>
          </p:cNvSpPr>
          <p:nvPr>
            <p:ph type="pic" sz="quarter" idx="15"/>
          </p:nvPr>
        </p:nvSpPr>
        <p:spPr>
          <a:xfrm>
            <a:off x="6355320" y="3986208"/>
            <a:ext cx="1548668" cy="1548669"/>
          </a:xfrm>
          <a:custGeom>
            <a:avLst/>
            <a:gdLst>
              <a:gd name="connsiteX0" fmla="*/ 774334 w 1548668"/>
              <a:gd name="connsiteY0" fmla="*/ 0 h 1548669"/>
              <a:gd name="connsiteX1" fmla="*/ 1321871 w 1548668"/>
              <a:gd name="connsiteY1" fmla="*/ 226798 h 1548669"/>
              <a:gd name="connsiteX2" fmla="*/ 1321871 w 1548668"/>
              <a:gd name="connsiteY2" fmla="*/ 1321872 h 1548669"/>
              <a:gd name="connsiteX3" fmla="*/ 226798 w 1548668"/>
              <a:gd name="connsiteY3" fmla="*/ 1321872 h 1548669"/>
              <a:gd name="connsiteX4" fmla="*/ 226798 w 1548668"/>
              <a:gd name="connsiteY4" fmla="*/ 226798 h 1548669"/>
              <a:gd name="connsiteX5" fmla="*/ 774334 w 1548668"/>
              <a:gd name="connsiteY5" fmla="*/ 0 h 154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668" h="1548669">
                <a:moveTo>
                  <a:pt x="774334" y="0"/>
                </a:moveTo>
                <a:cubicBezTo>
                  <a:pt x="972504" y="0"/>
                  <a:pt x="1170673" y="75600"/>
                  <a:pt x="1321871" y="226798"/>
                </a:cubicBezTo>
                <a:cubicBezTo>
                  <a:pt x="1624268" y="529194"/>
                  <a:pt x="1624268" y="1019475"/>
                  <a:pt x="1321871" y="1321872"/>
                </a:cubicBezTo>
                <a:cubicBezTo>
                  <a:pt x="1019475" y="1624268"/>
                  <a:pt x="529194" y="1624268"/>
                  <a:pt x="226798" y="1321872"/>
                </a:cubicBezTo>
                <a:cubicBezTo>
                  <a:pt x="-75599" y="1019475"/>
                  <a:pt x="-75599" y="529194"/>
                  <a:pt x="226798" y="226798"/>
                </a:cubicBezTo>
                <a:cubicBezTo>
                  <a:pt x="377996" y="75600"/>
                  <a:pt x="576165" y="0"/>
                  <a:pt x="774334" y="0"/>
                </a:cubicBez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7" name="图片占位符 16"/>
          <p:cNvSpPr>
            <a:spLocks noGrp="1"/>
          </p:cNvSpPr>
          <p:nvPr>
            <p:ph type="pic" sz="quarter" idx="16"/>
          </p:nvPr>
        </p:nvSpPr>
        <p:spPr>
          <a:xfrm>
            <a:off x="4288014" y="3986206"/>
            <a:ext cx="1548668" cy="1548669"/>
          </a:xfrm>
          <a:custGeom>
            <a:avLst/>
            <a:gdLst>
              <a:gd name="connsiteX0" fmla="*/ 774334 w 1548668"/>
              <a:gd name="connsiteY0" fmla="*/ 0 h 1548669"/>
              <a:gd name="connsiteX1" fmla="*/ 1321871 w 1548668"/>
              <a:gd name="connsiteY1" fmla="*/ 226798 h 1548669"/>
              <a:gd name="connsiteX2" fmla="*/ 1321871 w 1548668"/>
              <a:gd name="connsiteY2" fmla="*/ 1321872 h 1548669"/>
              <a:gd name="connsiteX3" fmla="*/ 226798 w 1548668"/>
              <a:gd name="connsiteY3" fmla="*/ 1321872 h 1548669"/>
              <a:gd name="connsiteX4" fmla="*/ 226798 w 1548668"/>
              <a:gd name="connsiteY4" fmla="*/ 226798 h 1548669"/>
              <a:gd name="connsiteX5" fmla="*/ 774334 w 1548668"/>
              <a:gd name="connsiteY5" fmla="*/ 0 h 154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668" h="1548669">
                <a:moveTo>
                  <a:pt x="774334" y="0"/>
                </a:moveTo>
                <a:cubicBezTo>
                  <a:pt x="972504" y="0"/>
                  <a:pt x="1170673" y="75600"/>
                  <a:pt x="1321871" y="226798"/>
                </a:cubicBezTo>
                <a:cubicBezTo>
                  <a:pt x="1624268" y="529194"/>
                  <a:pt x="1624268" y="1019475"/>
                  <a:pt x="1321871" y="1321872"/>
                </a:cubicBezTo>
                <a:cubicBezTo>
                  <a:pt x="1019475" y="1624268"/>
                  <a:pt x="529194" y="1624268"/>
                  <a:pt x="226798" y="1321872"/>
                </a:cubicBezTo>
                <a:cubicBezTo>
                  <a:pt x="-75599" y="1019475"/>
                  <a:pt x="-75599" y="529194"/>
                  <a:pt x="226798" y="226798"/>
                </a:cubicBezTo>
                <a:cubicBezTo>
                  <a:pt x="377996" y="75600"/>
                  <a:pt x="576165" y="0"/>
                  <a:pt x="774334" y="0"/>
                </a:cubicBez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6" name="日期占位符 2">
            <a:extLst>
              <a:ext uri="{FF2B5EF4-FFF2-40B4-BE49-F238E27FC236}">
                <a16:creationId xmlns:a16="http://schemas.microsoft.com/office/drawing/2014/main" id="{9BC43079-1A60-424A-9849-025AD7825A58}"/>
              </a:ext>
            </a:extLst>
          </p:cNvPr>
          <p:cNvSpPr>
            <a:spLocks noGrp="1"/>
          </p:cNvSpPr>
          <p:nvPr>
            <p:ph type="dt" sz="half" idx="17"/>
          </p:nvPr>
        </p:nvSpPr>
        <p:spPr>
          <a:xfrm>
            <a:off x="838200" y="6356350"/>
            <a:ext cx="2743200" cy="365125"/>
          </a:xfrm>
          <a:prstGeom prst="rect">
            <a:avLst/>
          </a:prstGeom>
        </p:spPr>
        <p:txBody>
          <a:bodyPr/>
          <a:lstStyle>
            <a:lvl1pPr fontAlgn="auto">
              <a:spcBef>
                <a:spcPts val="0"/>
              </a:spcBef>
              <a:spcAft>
                <a:spcPts val="0"/>
              </a:spcAft>
              <a:defRPr>
                <a:latin typeface="Calibri" panose="020F0502020204030204" pitchFamily="34" charset="0"/>
                <a:ea typeface="+mn-ea"/>
                <a:cs typeface="+mn-cs"/>
              </a:defRPr>
            </a:lvl1pPr>
          </a:lstStyle>
          <a:p>
            <a:pPr>
              <a:defRPr/>
            </a:pPr>
            <a:fld id="{C37E5EA7-A285-4B5F-BAE6-552FF74E12AA}" type="datetimeFigureOut">
              <a:rPr lang="zh-CN" altLang="en-US"/>
              <a:pPr>
                <a:defRPr/>
              </a:pPr>
              <a:t>2021/9/12</a:t>
            </a:fld>
            <a:endParaRPr lang="zh-CN" altLang="en-US" dirty="0"/>
          </a:p>
        </p:txBody>
      </p:sp>
      <p:sp>
        <p:nvSpPr>
          <p:cNvPr id="7" name="页脚占位符 3">
            <a:extLst>
              <a:ext uri="{FF2B5EF4-FFF2-40B4-BE49-F238E27FC236}">
                <a16:creationId xmlns:a16="http://schemas.microsoft.com/office/drawing/2014/main" id="{AA4EB43B-673D-4727-BC84-EE0612CA0C72}"/>
              </a:ext>
            </a:extLst>
          </p:cNvPr>
          <p:cNvSpPr>
            <a:spLocks noGrp="1"/>
          </p:cNvSpPr>
          <p:nvPr>
            <p:ph type="ftr" sz="quarter" idx="18"/>
          </p:nvPr>
        </p:nvSpPr>
        <p:spPr>
          <a:xfrm>
            <a:off x="4038600" y="6356350"/>
            <a:ext cx="4114800" cy="365125"/>
          </a:xfrm>
          <a:prstGeom prst="rect">
            <a:avLst/>
          </a:prstGeom>
        </p:spPr>
        <p:txBody>
          <a:bodyPr/>
          <a:lstStyle>
            <a:lvl1pPr fontAlgn="auto">
              <a:spcBef>
                <a:spcPts val="0"/>
              </a:spcBef>
              <a:spcAft>
                <a:spcPts val="0"/>
              </a:spcAft>
              <a:defRPr>
                <a:latin typeface="Calibri" panose="020F0502020204030204" pitchFamily="34" charset="0"/>
                <a:ea typeface="+mn-ea"/>
                <a:cs typeface="+mn-cs"/>
              </a:defRPr>
            </a:lvl1pPr>
          </a:lstStyle>
          <a:p>
            <a:pPr>
              <a:defRPr/>
            </a:pPr>
            <a:endParaRPr lang="zh-CN" altLang="en-US"/>
          </a:p>
        </p:txBody>
      </p:sp>
      <p:sp>
        <p:nvSpPr>
          <p:cNvPr id="8" name="灯片编号占位符 4">
            <a:extLst>
              <a:ext uri="{FF2B5EF4-FFF2-40B4-BE49-F238E27FC236}">
                <a16:creationId xmlns:a16="http://schemas.microsoft.com/office/drawing/2014/main" id="{D8BA5490-1C72-4EBB-8EC5-A655FFFAEE6B}"/>
              </a:ext>
            </a:extLst>
          </p:cNvPr>
          <p:cNvSpPr>
            <a:spLocks noGrp="1"/>
          </p:cNvSpPr>
          <p:nvPr>
            <p:ph type="sldNum" sz="quarter" idx="19"/>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fld id="{59DD4E0F-CC36-4584-A345-884B341B3B8D}" type="slidenum">
              <a:rPr lang="zh-CN" altLang="en-US"/>
              <a:pPr/>
              <a:t>‹#›</a:t>
            </a:fld>
            <a:endParaRPr lang="zh-CN" altLang="en-US"/>
          </a:p>
        </p:txBody>
      </p:sp>
    </p:spTree>
    <p:extLst>
      <p:ext uri="{BB962C8B-B14F-4D97-AF65-F5344CB8AC3E}">
        <p14:creationId xmlns:p14="http://schemas.microsoft.com/office/powerpoint/2010/main" val="1962692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0" name="图片占位符 9"/>
          <p:cNvSpPr>
            <a:spLocks noGrp="1"/>
          </p:cNvSpPr>
          <p:nvPr>
            <p:ph type="pic" sz="quarter" idx="11"/>
          </p:nvPr>
        </p:nvSpPr>
        <p:spPr>
          <a:xfrm>
            <a:off x="971550" y="3390900"/>
            <a:ext cx="4972050" cy="2286000"/>
          </a:xfrm>
          <a:custGeom>
            <a:avLst/>
            <a:gdLst>
              <a:gd name="connsiteX0" fmla="*/ 0 w 4972050"/>
              <a:gd name="connsiteY0" fmla="*/ 0 h 2286000"/>
              <a:gd name="connsiteX1" fmla="*/ 4972050 w 4972050"/>
              <a:gd name="connsiteY1" fmla="*/ 0 h 2286000"/>
              <a:gd name="connsiteX2" fmla="*/ 4972050 w 4972050"/>
              <a:gd name="connsiteY2" fmla="*/ 2286000 h 2286000"/>
              <a:gd name="connsiteX3" fmla="*/ 0 w 497205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4972050" h="2286000">
                <a:moveTo>
                  <a:pt x="0" y="0"/>
                </a:moveTo>
                <a:lnTo>
                  <a:pt x="4972050" y="0"/>
                </a:lnTo>
                <a:lnTo>
                  <a:pt x="4972050" y="2286000"/>
                </a:lnTo>
                <a:lnTo>
                  <a:pt x="0" y="2286000"/>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1" name="图片占位符 10"/>
          <p:cNvSpPr>
            <a:spLocks noGrp="1"/>
          </p:cNvSpPr>
          <p:nvPr>
            <p:ph type="pic" sz="quarter" idx="12"/>
          </p:nvPr>
        </p:nvSpPr>
        <p:spPr>
          <a:xfrm>
            <a:off x="6286500" y="3390900"/>
            <a:ext cx="4972050" cy="2286000"/>
          </a:xfrm>
          <a:custGeom>
            <a:avLst/>
            <a:gdLst>
              <a:gd name="connsiteX0" fmla="*/ 0 w 4972050"/>
              <a:gd name="connsiteY0" fmla="*/ 0 h 2286000"/>
              <a:gd name="connsiteX1" fmla="*/ 4972050 w 4972050"/>
              <a:gd name="connsiteY1" fmla="*/ 0 h 2286000"/>
              <a:gd name="connsiteX2" fmla="*/ 4972050 w 4972050"/>
              <a:gd name="connsiteY2" fmla="*/ 2286000 h 2286000"/>
              <a:gd name="connsiteX3" fmla="*/ 0 w 497205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4972050" h="2286000">
                <a:moveTo>
                  <a:pt x="0" y="0"/>
                </a:moveTo>
                <a:lnTo>
                  <a:pt x="4972050" y="0"/>
                </a:lnTo>
                <a:lnTo>
                  <a:pt x="4972050" y="2286000"/>
                </a:lnTo>
                <a:lnTo>
                  <a:pt x="0" y="2286000"/>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4" name="灯片编号占位符 2">
            <a:extLst>
              <a:ext uri="{FF2B5EF4-FFF2-40B4-BE49-F238E27FC236}">
                <a16:creationId xmlns:a16="http://schemas.microsoft.com/office/drawing/2014/main" id="{759E6CD6-E1D0-47E9-A99E-71B7F11A8878}"/>
              </a:ext>
            </a:extLst>
          </p:cNvPr>
          <p:cNvSpPr>
            <a:spLocks noGrp="1"/>
          </p:cNvSpPr>
          <p:nvPr>
            <p:ph type="sldNum" sz="quarter" idx="13"/>
          </p:nvPr>
        </p:nvSpPr>
        <p:spPr>
          <a:xfrm>
            <a:off x="0" y="0"/>
            <a:ext cx="0" cy="0"/>
          </a:xfr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fld id="{A7672113-95A6-4414-A0B6-1AFD40648287}" type="slidenum">
              <a:rPr lang="zh-CN" altLang="en-US"/>
              <a:pPr/>
              <a:t>‹#›</a:t>
            </a:fld>
            <a:endParaRPr lang="zh-CN" altLang="en-US"/>
          </a:p>
        </p:txBody>
      </p:sp>
    </p:spTree>
    <p:extLst>
      <p:ext uri="{BB962C8B-B14F-4D97-AF65-F5344CB8AC3E}">
        <p14:creationId xmlns:p14="http://schemas.microsoft.com/office/powerpoint/2010/main" val="2127218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440040" y="1417683"/>
            <a:ext cx="2378388" cy="2378387"/>
          </a:xfrm>
          <a:custGeom>
            <a:avLst/>
            <a:gdLst>
              <a:gd name="connsiteX0" fmla="*/ 0 w 2378388"/>
              <a:gd name="connsiteY0" fmla="*/ 0 h 2378387"/>
              <a:gd name="connsiteX1" fmla="*/ 2378388 w 2378388"/>
              <a:gd name="connsiteY1" fmla="*/ 0 h 2378387"/>
              <a:gd name="connsiteX2" fmla="*/ 2378388 w 2378388"/>
              <a:gd name="connsiteY2" fmla="*/ 2378387 h 2378387"/>
              <a:gd name="connsiteX3" fmla="*/ 0 w 2378388"/>
              <a:gd name="connsiteY3" fmla="*/ 2378387 h 2378387"/>
            </a:gdLst>
            <a:ahLst/>
            <a:cxnLst>
              <a:cxn ang="0">
                <a:pos x="connsiteX0" y="connsiteY0"/>
              </a:cxn>
              <a:cxn ang="0">
                <a:pos x="connsiteX1" y="connsiteY1"/>
              </a:cxn>
              <a:cxn ang="0">
                <a:pos x="connsiteX2" y="connsiteY2"/>
              </a:cxn>
              <a:cxn ang="0">
                <a:pos x="connsiteX3" y="connsiteY3"/>
              </a:cxn>
            </a:cxnLst>
            <a:rect l="l" t="t" r="r" b="b"/>
            <a:pathLst>
              <a:path w="2378388" h="2378387">
                <a:moveTo>
                  <a:pt x="0" y="0"/>
                </a:moveTo>
                <a:lnTo>
                  <a:pt x="2378388" y="0"/>
                </a:lnTo>
                <a:lnTo>
                  <a:pt x="2378388" y="2378387"/>
                </a:lnTo>
                <a:lnTo>
                  <a:pt x="0" y="2378387"/>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2" name="图片占位符 11"/>
          <p:cNvSpPr>
            <a:spLocks noGrp="1"/>
          </p:cNvSpPr>
          <p:nvPr>
            <p:ph type="pic" sz="quarter" idx="11"/>
          </p:nvPr>
        </p:nvSpPr>
        <p:spPr>
          <a:xfrm>
            <a:off x="8818428" y="1420574"/>
            <a:ext cx="2370236" cy="2370235"/>
          </a:xfrm>
          <a:custGeom>
            <a:avLst/>
            <a:gdLst>
              <a:gd name="connsiteX0" fmla="*/ 0 w 2370236"/>
              <a:gd name="connsiteY0" fmla="*/ 0 h 2370235"/>
              <a:gd name="connsiteX1" fmla="*/ 2370236 w 2370236"/>
              <a:gd name="connsiteY1" fmla="*/ 0 h 2370235"/>
              <a:gd name="connsiteX2" fmla="*/ 2370236 w 2370236"/>
              <a:gd name="connsiteY2" fmla="*/ 2370235 h 2370235"/>
              <a:gd name="connsiteX3" fmla="*/ 0 w 2370236"/>
              <a:gd name="connsiteY3" fmla="*/ 2370235 h 2370235"/>
            </a:gdLst>
            <a:ahLst/>
            <a:cxnLst>
              <a:cxn ang="0">
                <a:pos x="connsiteX0" y="connsiteY0"/>
              </a:cxn>
              <a:cxn ang="0">
                <a:pos x="connsiteX1" y="connsiteY1"/>
              </a:cxn>
              <a:cxn ang="0">
                <a:pos x="connsiteX2" y="connsiteY2"/>
              </a:cxn>
              <a:cxn ang="0">
                <a:pos x="connsiteX3" y="connsiteY3"/>
              </a:cxn>
            </a:cxnLst>
            <a:rect l="l" t="t" r="r" b="b"/>
            <a:pathLst>
              <a:path w="2370236" h="2370235">
                <a:moveTo>
                  <a:pt x="0" y="0"/>
                </a:moveTo>
                <a:lnTo>
                  <a:pt x="2370236" y="0"/>
                </a:lnTo>
                <a:lnTo>
                  <a:pt x="2370236" y="2370235"/>
                </a:lnTo>
                <a:lnTo>
                  <a:pt x="0" y="2370235"/>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3" name="图片占位符 12"/>
          <p:cNvSpPr>
            <a:spLocks noGrp="1"/>
          </p:cNvSpPr>
          <p:nvPr>
            <p:ph type="pic" sz="quarter" idx="12"/>
          </p:nvPr>
        </p:nvSpPr>
        <p:spPr>
          <a:xfrm>
            <a:off x="6450073" y="3796315"/>
            <a:ext cx="2362083" cy="2364728"/>
          </a:xfrm>
          <a:custGeom>
            <a:avLst/>
            <a:gdLst>
              <a:gd name="connsiteX0" fmla="*/ 0 w 2362083"/>
              <a:gd name="connsiteY0" fmla="*/ 0 h 2364728"/>
              <a:gd name="connsiteX1" fmla="*/ 2362083 w 2362083"/>
              <a:gd name="connsiteY1" fmla="*/ 0 h 2364728"/>
              <a:gd name="connsiteX2" fmla="*/ 2362083 w 2362083"/>
              <a:gd name="connsiteY2" fmla="*/ 2364728 h 2364728"/>
              <a:gd name="connsiteX3" fmla="*/ 0 w 2362083"/>
              <a:gd name="connsiteY3" fmla="*/ 2364728 h 2364728"/>
            </a:gdLst>
            <a:ahLst/>
            <a:cxnLst>
              <a:cxn ang="0">
                <a:pos x="connsiteX0" y="connsiteY0"/>
              </a:cxn>
              <a:cxn ang="0">
                <a:pos x="connsiteX1" y="connsiteY1"/>
              </a:cxn>
              <a:cxn ang="0">
                <a:pos x="connsiteX2" y="connsiteY2"/>
              </a:cxn>
              <a:cxn ang="0">
                <a:pos x="connsiteX3" y="connsiteY3"/>
              </a:cxn>
            </a:cxnLst>
            <a:rect l="l" t="t" r="r" b="b"/>
            <a:pathLst>
              <a:path w="2362083" h="2364728">
                <a:moveTo>
                  <a:pt x="0" y="0"/>
                </a:moveTo>
                <a:lnTo>
                  <a:pt x="2362083" y="0"/>
                </a:lnTo>
                <a:lnTo>
                  <a:pt x="2362083" y="2364728"/>
                </a:lnTo>
                <a:lnTo>
                  <a:pt x="0" y="2364728"/>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
        <p:nvSpPr>
          <p:cNvPr id="14" name="图片占位符 13"/>
          <p:cNvSpPr>
            <a:spLocks noGrp="1"/>
          </p:cNvSpPr>
          <p:nvPr>
            <p:ph type="pic" sz="quarter" idx="13"/>
          </p:nvPr>
        </p:nvSpPr>
        <p:spPr>
          <a:xfrm>
            <a:off x="8810276" y="3782656"/>
            <a:ext cx="2378388" cy="2378387"/>
          </a:xfrm>
          <a:custGeom>
            <a:avLst/>
            <a:gdLst>
              <a:gd name="connsiteX0" fmla="*/ 0 w 2378388"/>
              <a:gd name="connsiteY0" fmla="*/ 0 h 2378387"/>
              <a:gd name="connsiteX1" fmla="*/ 2378388 w 2378388"/>
              <a:gd name="connsiteY1" fmla="*/ 0 h 2378387"/>
              <a:gd name="connsiteX2" fmla="*/ 2378388 w 2378388"/>
              <a:gd name="connsiteY2" fmla="*/ 2378387 h 2378387"/>
              <a:gd name="connsiteX3" fmla="*/ 0 w 2378388"/>
              <a:gd name="connsiteY3" fmla="*/ 2378387 h 2378387"/>
            </a:gdLst>
            <a:ahLst/>
            <a:cxnLst>
              <a:cxn ang="0">
                <a:pos x="connsiteX0" y="connsiteY0"/>
              </a:cxn>
              <a:cxn ang="0">
                <a:pos x="connsiteX1" y="connsiteY1"/>
              </a:cxn>
              <a:cxn ang="0">
                <a:pos x="connsiteX2" y="connsiteY2"/>
              </a:cxn>
              <a:cxn ang="0">
                <a:pos x="connsiteX3" y="connsiteY3"/>
              </a:cxn>
            </a:cxnLst>
            <a:rect l="l" t="t" r="r" b="b"/>
            <a:pathLst>
              <a:path w="2378388" h="2378387">
                <a:moveTo>
                  <a:pt x="0" y="0"/>
                </a:moveTo>
                <a:lnTo>
                  <a:pt x="2378388" y="0"/>
                </a:lnTo>
                <a:lnTo>
                  <a:pt x="2378388" y="2378387"/>
                </a:lnTo>
                <a:lnTo>
                  <a:pt x="0" y="2378387"/>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2226230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608598" y="1707457"/>
            <a:ext cx="4708691" cy="3177445"/>
          </a:xfrm>
          <a:custGeom>
            <a:avLst/>
            <a:gdLst>
              <a:gd name="connsiteX0" fmla="*/ 0 w 4708691"/>
              <a:gd name="connsiteY0" fmla="*/ 0 h 3177445"/>
              <a:gd name="connsiteX1" fmla="*/ 4708691 w 4708691"/>
              <a:gd name="connsiteY1" fmla="*/ 0 h 3177445"/>
              <a:gd name="connsiteX2" fmla="*/ 4708691 w 4708691"/>
              <a:gd name="connsiteY2" fmla="*/ 3177445 h 3177445"/>
              <a:gd name="connsiteX3" fmla="*/ 0 w 4708691"/>
              <a:gd name="connsiteY3" fmla="*/ 3177445 h 3177445"/>
            </a:gdLst>
            <a:ahLst/>
            <a:cxnLst>
              <a:cxn ang="0">
                <a:pos x="connsiteX0" y="connsiteY0"/>
              </a:cxn>
              <a:cxn ang="0">
                <a:pos x="connsiteX1" y="connsiteY1"/>
              </a:cxn>
              <a:cxn ang="0">
                <a:pos x="connsiteX2" y="connsiteY2"/>
              </a:cxn>
              <a:cxn ang="0">
                <a:pos x="connsiteX3" y="connsiteY3"/>
              </a:cxn>
            </a:cxnLst>
            <a:rect l="l" t="t" r="r" b="b"/>
            <a:pathLst>
              <a:path w="4708691" h="3177445">
                <a:moveTo>
                  <a:pt x="0" y="0"/>
                </a:moveTo>
                <a:lnTo>
                  <a:pt x="4708691" y="0"/>
                </a:lnTo>
                <a:lnTo>
                  <a:pt x="4708691" y="3177445"/>
                </a:lnTo>
                <a:lnTo>
                  <a:pt x="0" y="3177445"/>
                </a:ln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75338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E460C16D-9434-44E4-9F5F-DBF50C6E1D0A}"/>
              </a:ext>
            </a:extLst>
          </p:cNvPr>
          <p:cNvSpPr>
            <a:spLocks noGrp="1"/>
          </p:cNvSpPr>
          <p:nvPr>
            <p:ph type="dt" sz="half" idx="10"/>
          </p:nvPr>
        </p:nvSpPr>
        <p:spPr/>
        <p:txBody>
          <a:bodyPr/>
          <a:lstStyle>
            <a:lvl1pPr>
              <a:defRPr/>
            </a:lvl1pPr>
          </a:lstStyle>
          <a:p>
            <a:pPr>
              <a:defRPr/>
            </a:pPr>
            <a:fld id="{235433A4-C30A-489C-8476-13328E4F31F5}" type="datetimeFigureOut">
              <a:rPr lang="zh-CN" altLang="en-US"/>
              <a:pPr>
                <a:defRPr/>
              </a:pPr>
              <a:t>2021/9/12</a:t>
            </a:fld>
            <a:endParaRPr lang="zh-CN" altLang="en-US"/>
          </a:p>
        </p:txBody>
      </p:sp>
      <p:sp>
        <p:nvSpPr>
          <p:cNvPr id="8" name="页脚占位符 4">
            <a:extLst>
              <a:ext uri="{FF2B5EF4-FFF2-40B4-BE49-F238E27FC236}">
                <a16:creationId xmlns:a16="http://schemas.microsoft.com/office/drawing/2014/main" id="{0A3D00F3-6666-410B-9A78-1C3497BCFA01}"/>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FCA09B0-9390-47F2-AEFC-9E5A6874B198}"/>
              </a:ext>
            </a:extLst>
          </p:cNvPr>
          <p:cNvSpPr>
            <a:spLocks noGrp="1"/>
          </p:cNvSpPr>
          <p:nvPr>
            <p:ph type="sldNum" sz="quarter" idx="12"/>
          </p:nvPr>
        </p:nvSpPr>
        <p:spPr/>
        <p:txBody>
          <a:bodyPr/>
          <a:lstStyle>
            <a:lvl1pPr>
              <a:defRPr/>
            </a:lvl1pPr>
          </a:lstStyle>
          <a:p>
            <a:fld id="{69E2099B-5665-4D5C-A28F-07113AE254B0}" type="slidenum">
              <a:rPr lang="zh-CN" altLang="en-US"/>
              <a:pPr/>
              <a:t>‹#›</a:t>
            </a:fld>
            <a:endParaRPr lang="zh-CN" altLang="en-US"/>
          </a:p>
        </p:txBody>
      </p:sp>
    </p:spTree>
    <p:extLst>
      <p:ext uri="{BB962C8B-B14F-4D97-AF65-F5344CB8AC3E}">
        <p14:creationId xmlns:p14="http://schemas.microsoft.com/office/powerpoint/2010/main" val="2660050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8714717" y="4280772"/>
            <a:ext cx="1655572" cy="1655572"/>
          </a:xfrm>
          <a:custGeom>
            <a:avLst/>
            <a:gdLst>
              <a:gd name="connsiteX0" fmla="*/ 827786 w 1655572"/>
              <a:gd name="connsiteY0" fmla="*/ 0 h 1655572"/>
              <a:gd name="connsiteX1" fmla="*/ 1655572 w 1655572"/>
              <a:gd name="connsiteY1" fmla="*/ 827786 h 1655572"/>
              <a:gd name="connsiteX2" fmla="*/ 827786 w 1655572"/>
              <a:gd name="connsiteY2" fmla="*/ 1655572 h 1655572"/>
              <a:gd name="connsiteX3" fmla="*/ 0 w 1655572"/>
              <a:gd name="connsiteY3" fmla="*/ 827786 h 1655572"/>
              <a:gd name="connsiteX4" fmla="*/ 827786 w 1655572"/>
              <a:gd name="connsiteY4" fmla="*/ 0 h 1655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572" h="1655572">
                <a:moveTo>
                  <a:pt x="827786" y="0"/>
                </a:moveTo>
                <a:cubicBezTo>
                  <a:pt x="1284960" y="0"/>
                  <a:pt x="1655572" y="370612"/>
                  <a:pt x="1655572" y="827786"/>
                </a:cubicBezTo>
                <a:cubicBezTo>
                  <a:pt x="1655572" y="1284960"/>
                  <a:pt x="1284960" y="1655572"/>
                  <a:pt x="827786" y="1655572"/>
                </a:cubicBezTo>
                <a:cubicBezTo>
                  <a:pt x="370612" y="1655572"/>
                  <a:pt x="0" y="1284960"/>
                  <a:pt x="0" y="827786"/>
                </a:cubicBezTo>
                <a:cubicBezTo>
                  <a:pt x="0" y="370612"/>
                  <a:pt x="370612" y="0"/>
                  <a:pt x="827786" y="0"/>
                </a:cubicBezTo>
                <a:close/>
              </a:path>
            </a:pathLst>
          </a:custGeom>
        </p:spPr>
        <p:txBody>
          <a:bodyPr wrap="square">
            <a:noAutofit/>
          </a:bodyPr>
          <a:lstStyle>
            <a:lvl1pPr>
              <a:defRPr>
                <a:latin typeface="Calibri" panose="020F0502020204030204" pitchFamily="34" charset="0"/>
              </a:defRPr>
            </a:lvl1pPr>
          </a:lstStyle>
          <a:p>
            <a:pPr lvl="0"/>
            <a:endParaRPr lang="zh-CN" altLang="en-US" noProof="0" dirty="0"/>
          </a:p>
        </p:txBody>
      </p:sp>
    </p:spTree>
    <p:extLst>
      <p:ext uri="{BB962C8B-B14F-4D97-AF65-F5344CB8AC3E}">
        <p14:creationId xmlns:p14="http://schemas.microsoft.com/office/powerpoint/2010/main" val="87503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A242C8F5-6E48-4E00-AD92-015F6ABED1BF}"/>
              </a:ext>
            </a:extLst>
          </p:cNvPr>
          <p:cNvSpPr>
            <a:spLocks noGrp="1"/>
          </p:cNvSpPr>
          <p:nvPr>
            <p:ph type="dt" sz="half" idx="10"/>
          </p:nvPr>
        </p:nvSpPr>
        <p:spPr/>
        <p:txBody>
          <a:bodyPr/>
          <a:lstStyle>
            <a:lvl1pPr>
              <a:defRPr/>
            </a:lvl1pPr>
          </a:lstStyle>
          <a:p>
            <a:pPr>
              <a:defRPr/>
            </a:pPr>
            <a:fld id="{9A1D4E4D-2AD1-4DE6-BDB0-4879B90E9142}" type="datetimeFigureOut">
              <a:rPr lang="zh-CN" altLang="en-US"/>
              <a:pPr>
                <a:defRPr/>
              </a:pPr>
              <a:t>2021/9/12</a:t>
            </a:fld>
            <a:endParaRPr lang="zh-CN" altLang="en-US"/>
          </a:p>
        </p:txBody>
      </p:sp>
      <p:sp>
        <p:nvSpPr>
          <p:cNvPr id="4" name="页脚占位符 4">
            <a:extLst>
              <a:ext uri="{FF2B5EF4-FFF2-40B4-BE49-F238E27FC236}">
                <a16:creationId xmlns:a16="http://schemas.microsoft.com/office/drawing/2014/main" id="{DF6F7955-E2EE-46F9-901D-7AF423EE1AA2}"/>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B9E46870-D3C1-4B41-BC30-FF6DB500FBB6}"/>
              </a:ext>
            </a:extLst>
          </p:cNvPr>
          <p:cNvSpPr>
            <a:spLocks noGrp="1"/>
          </p:cNvSpPr>
          <p:nvPr>
            <p:ph type="sldNum" sz="quarter" idx="12"/>
          </p:nvPr>
        </p:nvSpPr>
        <p:spPr/>
        <p:txBody>
          <a:bodyPr/>
          <a:lstStyle>
            <a:lvl1pPr>
              <a:defRPr/>
            </a:lvl1pPr>
          </a:lstStyle>
          <a:p>
            <a:fld id="{E2E82D97-0876-45E4-B5BC-354318BEF2EC}" type="slidenum">
              <a:rPr lang="zh-CN" altLang="en-US"/>
              <a:pPr/>
              <a:t>‹#›</a:t>
            </a:fld>
            <a:endParaRPr lang="zh-CN" altLang="en-US"/>
          </a:p>
        </p:txBody>
      </p:sp>
    </p:spTree>
    <p:extLst>
      <p:ext uri="{BB962C8B-B14F-4D97-AF65-F5344CB8AC3E}">
        <p14:creationId xmlns:p14="http://schemas.microsoft.com/office/powerpoint/2010/main" val="334599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592469E-D1E3-42AE-B2AA-1F4B952B97FD}"/>
              </a:ext>
            </a:extLst>
          </p:cNvPr>
          <p:cNvSpPr>
            <a:spLocks noGrp="1"/>
          </p:cNvSpPr>
          <p:nvPr>
            <p:ph type="dt" sz="half" idx="10"/>
          </p:nvPr>
        </p:nvSpPr>
        <p:spPr/>
        <p:txBody>
          <a:bodyPr/>
          <a:lstStyle>
            <a:lvl1pPr>
              <a:defRPr/>
            </a:lvl1pPr>
          </a:lstStyle>
          <a:p>
            <a:pPr>
              <a:defRPr/>
            </a:pPr>
            <a:fld id="{5E14B680-4C4D-452D-B8D7-272CBF318837}" type="datetimeFigureOut">
              <a:rPr lang="zh-CN" altLang="en-US"/>
              <a:pPr>
                <a:defRPr/>
              </a:pPr>
              <a:t>2021/9/12</a:t>
            </a:fld>
            <a:endParaRPr lang="zh-CN" altLang="en-US"/>
          </a:p>
        </p:txBody>
      </p:sp>
      <p:sp>
        <p:nvSpPr>
          <p:cNvPr id="3" name="页脚占位符 4">
            <a:extLst>
              <a:ext uri="{FF2B5EF4-FFF2-40B4-BE49-F238E27FC236}">
                <a16:creationId xmlns:a16="http://schemas.microsoft.com/office/drawing/2014/main" id="{62E5EA68-224C-4D5A-A43C-DEF7503A4B92}"/>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64F8C14-5E51-4735-B43C-172396A268B2}"/>
              </a:ext>
            </a:extLst>
          </p:cNvPr>
          <p:cNvSpPr>
            <a:spLocks noGrp="1"/>
          </p:cNvSpPr>
          <p:nvPr>
            <p:ph type="sldNum" sz="quarter" idx="12"/>
          </p:nvPr>
        </p:nvSpPr>
        <p:spPr/>
        <p:txBody>
          <a:bodyPr/>
          <a:lstStyle>
            <a:lvl1pPr>
              <a:defRPr/>
            </a:lvl1pPr>
          </a:lstStyle>
          <a:p>
            <a:fld id="{AB75BE9F-E1F1-4088-9B17-53583069D523}" type="slidenum">
              <a:rPr lang="zh-CN" altLang="en-US"/>
              <a:pPr/>
              <a:t>‹#›</a:t>
            </a:fld>
            <a:endParaRPr lang="zh-CN" altLang="en-US"/>
          </a:p>
        </p:txBody>
      </p:sp>
    </p:spTree>
    <p:extLst>
      <p:ext uri="{BB962C8B-B14F-4D97-AF65-F5344CB8AC3E}">
        <p14:creationId xmlns:p14="http://schemas.microsoft.com/office/powerpoint/2010/main" val="390977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AC431DA6-C967-470D-BF1E-D5D381F1BC2A}"/>
              </a:ext>
            </a:extLst>
          </p:cNvPr>
          <p:cNvSpPr>
            <a:spLocks noGrp="1"/>
          </p:cNvSpPr>
          <p:nvPr>
            <p:ph type="dt" sz="half" idx="10"/>
          </p:nvPr>
        </p:nvSpPr>
        <p:spPr/>
        <p:txBody>
          <a:bodyPr/>
          <a:lstStyle>
            <a:lvl1pPr>
              <a:defRPr/>
            </a:lvl1pPr>
          </a:lstStyle>
          <a:p>
            <a:pPr>
              <a:defRPr/>
            </a:pPr>
            <a:fld id="{6FF17A8A-9C41-44CC-AA07-7F571CF5E9CD}"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077B5860-DE8E-4C69-8E67-B8835869B72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4DBAE8C-BE7E-4D00-9E8E-14521DFBCA79}"/>
              </a:ext>
            </a:extLst>
          </p:cNvPr>
          <p:cNvSpPr>
            <a:spLocks noGrp="1"/>
          </p:cNvSpPr>
          <p:nvPr>
            <p:ph type="sldNum" sz="quarter" idx="12"/>
          </p:nvPr>
        </p:nvSpPr>
        <p:spPr/>
        <p:txBody>
          <a:bodyPr/>
          <a:lstStyle>
            <a:lvl1pPr>
              <a:defRPr/>
            </a:lvl1pPr>
          </a:lstStyle>
          <a:p>
            <a:fld id="{BD672E1D-0A97-4752-88C1-4D013E83E731}" type="slidenum">
              <a:rPr lang="zh-CN" altLang="en-US"/>
              <a:pPr/>
              <a:t>‹#›</a:t>
            </a:fld>
            <a:endParaRPr lang="zh-CN" altLang="en-US"/>
          </a:p>
        </p:txBody>
      </p:sp>
    </p:spTree>
    <p:extLst>
      <p:ext uri="{BB962C8B-B14F-4D97-AF65-F5344CB8AC3E}">
        <p14:creationId xmlns:p14="http://schemas.microsoft.com/office/powerpoint/2010/main" val="23512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864205BD-92AF-4F4A-B1B7-F2C85D684010}"/>
              </a:ext>
            </a:extLst>
          </p:cNvPr>
          <p:cNvSpPr>
            <a:spLocks noGrp="1"/>
          </p:cNvSpPr>
          <p:nvPr>
            <p:ph type="dt" sz="half" idx="10"/>
          </p:nvPr>
        </p:nvSpPr>
        <p:spPr/>
        <p:txBody>
          <a:bodyPr/>
          <a:lstStyle>
            <a:lvl1pPr>
              <a:defRPr/>
            </a:lvl1pPr>
          </a:lstStyle>
          <a:p>
            <a:pPr>
              <a:defRPr/>
            </a:pPr>
            <a:fld id="{DE4DDDB7-4558-4143-A97A-77DF2B28923B}" type="datetimeFigureOut">
              <a:rPr lang="zh-CN" altLang="en-US"/>
              <a:pPr>
                <a:defRPr/>
              </a:pPr>
              <a:t>2021/9/12</a:t>
            </a:fld>
            <a:endParaRPr lang="zh-CN" altLang="en-US"/>
          </a:p>
        </p:txBody>
      </p:sp>
      <p:sp>
        <p:nvSpPr>
          <p:cNvPr id="6" name="页脚占位符 4">
            <a:extLst>
              <a:ext uri="{FF2B5EF4-FFF2-40B4-BE49-F238E27FC236}">
                <a16:creationId xmlns:a16="http://schemas.microsoft.com/office/drawing/2014/main" id="{6A17C382-6F4F-43B2-8C0C-1DDB51EF46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D9094A5-4B15-47F1-BEC7-4864B55C22AE}"/>
              </a:ext>
            </a:extLst>
          </p:cNvPr>
          <p:cNvSpPr>
            <a:spLocks noGrp="1"/>
          </p:cNvSpPr>
          <p:nvPr>
            <p:ph type="sldNum" sz="quarter" idx="12"/>
          </p:nvPr>
        </p:nvSpPr>
        <p:spPr/>
        <p:txBody>
          <a:bodyPr/>
          <a:lstStyle>
            <a:lvl1pPr>
              <a:defRPr/>
            </a:lvl1pPr>
          </a:lstStyle>
          <a:p>
            <a:fld id="{43BD6CD9-53C0-49BC-88DC-E3DE6F08962D}" type="slidenum">
              <a:rPr lang="zh-CN" altLang="en-US"/>
              <a:pPr/>
              <a:t>‹#›</a:t>
            </a:fld>
            <a:endParaRPr lang="zh-CN" altLang="en-US"/>
          </a:p>
        </p:txBody>
      </p:sp>
    </p:spTree>
    <p:extLst>
      <p:ext uri="{BB962C8B-B14F-4D97-AF65-F5344CB8AC3E}">
        <p14:creationId xmlns:p14="http://schemas.microsoft.com/office/powerpoint/2010/main" val="220425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DDAEE"/>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D581A26E-75DA-4B55-A9D7-C8C56914C4C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2747E2B2-D38C-4708-BFCB-BA2E902D7AA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0B00C7-6AEC-4E9A-84B5-FBFF156E7DC9}"/>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icrosoft YaHei" pitchFamily="34" charset="-122"/>
                <a:ea typeface="Microsoft YaHei" pitchFamily="34" charset="-122"/>
                <a:cs typeface="等线"/>
              </a:defRPr>
            </a:lvl1pPr>
          </a:lstStyle>
          <a:p>
            <a:pPr>
              <a:defRPr/>
            </a:pPr>
            <a:fld id="{0239CF71-E017-461F-A26B-A916BE96DFA4}"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154868FC-08CC-42FB-A625-301851477924}"/>
              </a:ext>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icrosoft YaHei" pitchFamily="34" charset="-122"/>
                <a:ea typeface="Microsoft YaHei" pitchFamily="34" charset="-122"/>
                <a:cs typeface="等线"/>
              </a:defRPr>
            </a:lvl1pPr>
          </a:lstStyle>
          <a:p>
            <a:pPr>
              <a:defRPr/>
            </a:pPr>
            <a:endParaRPr lang="zh-CN" altLang="en-US"/>
          </a:p>
        </p:txBody>
      </p:sp>
      <p:sp>
        <p:nvSpPr>
          <p:cNvPr id="6" name="灯片编号占位符 5">
            <a:extLst>
              <a:ext uri="{FF2B5EF4-FFF2-40B4-BE49-F238E27FC236}">
                <a16:creationId xmlns:a16="http://schemas.microsoft.com/office/drawing/2014/main" id="{B2310B07-2634-4439-9295-357CBE09D70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icrosoft YaHei" panose="020B0503020204020204" pitchFamily="34" charset="-122"/>
                <a:ea typeface="Microsoft YaHei" panose="020B0503020204020204" pitchFamily="34" charset="-122"/>
              </a:defRPr>
            </a:lvl1pPr>
          </a:lstStyle>
          <a:p>
            <a:fld id="{62DBD6D6-2C33-4F6D-85E4-2D0F7908DFC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0" fontAlgn="base" hangingPunct="0">
        <a:lnSpc>
          <a:spcPct val="90000"/>
        </a:lnSpc>
        <a:spcBef>
          <a:spcPct val="0"/>
        </a:spcBef>
        <a:spcAft>
          <a:spcPct val="0"/>
        </a:spcAft>
        <a:defRPr sz="4400" kern="1200">
          <a:solidFill>
            <a:schemeClr val="tx1"/>
          </a:solidFill>
          <a:latin typeface="Microsoft YaHei" pitchFamily="34" charset="-122"/>
          <a:ea typeface="Microsoft YaHei" pitchFamily="34" charset="-122"/>
          <a:cs typeface="+mj-cs"/>
        </a:defRPr>
      </a:lvl1pPr>
      <a:lvl2pPr algn="l" rtl="0" eaLnBrk="0" fontAlgn="base" hangingPunct="0">
        <a:lnSpc>
          <a:spcPct val="90000"/>
        </a:lnSpc>
        <a:spcBef>
          <a:spcPct val="0"/>
        </a:spcBef>
        <a:spcAft>
          <a:spcPct val="0"/>
        </a:spcAft>
        <a:defRPr sz="4400">
          <a:solidFill>
            <a:schemeClr val="tx1"/>
          </a:solidFill>
          <a:latin typeface="Microsoft YaHei" pitchFamily="34" charset="-122"/>
          <a:ea typeface="Microsoft YaHei" pitchFamily="34" charset="-122"/>
        </a:defRPr>
      </a:lvl2pPr>
      <a:lvl3pPr algn="l" rtl="0" eaLnBrk="0" fontAlgn="base" hangingPunct="0">
        <a:lnSpc>
          <a:spcPct val="90000"/>
        </a:lnSpc>
        <a:spcBef>
          <a:spcPct val="0"/>
        </a:spcBef>
        <a:spcAft>
          <a:spcPct val="0"/>
        </a:spcAft>
        <a:defRPr sz="4400">
          <a:solidFill>
            <a:schemeClr val="tx1"/>
          </a:solidFill>
          <a:latin typeface="Microsoft YaHei" pitchFamily="34" charset="-122"/>
          <a:ea typeface="Microsoft YaHei" pitchFamily="34" charset="-122"/>
        </a:defRPr>
      </a:lvl3pPr>
      <a:lvl4pPr algn="l" rtl="0" eaLnBrk="0" fontAlgn="base" hangingPunct="0">
        <a:lnSpc>
          <a:spcPct val="90000"/>
        </a:lnSpc>
        <a:spcBef>
          <a:spcPct val="0"/>
        </a:spcBef>
        <a:spcAft>
          <a:spcPct val="0"/>
        </a:spcAft>
        <a:defRPr sz="4400">
          <a:solidFill>
            <a:schemeClr val="tx1"/>
          </a:solidFill>
          <a:latin typeface="Microsoft YaHei" pitchFamily="34" charset="-122"/>
          <a:ea typeface="Microsoft YaHei" pitchFamily="34" charset="-122"/>
        </a:defRPr>
      </a:lvl4pPr>
      <a:lvl5pPr algn="l" rtl="0" eaLnBrk="0" fontAlgn="base" hangingPunct="0">
        <a:lnSpc>
          <a:spcPct val="90000"/>
        </a:lnSpc>
        <a:spcBef>
          <a:spcPct val="0"/>
        </a:spcBef>
        <a:spcAft>
          <a:spcPct val="0"/>
        </a:spcAft>
        <a:defRPr sz="4400">
          <a:solidFill>
            <a:schemeClr val="tx1"/>
          </a:solidFill>
          <a:latin typeface="Microsoft YaHei" pitchFamily="34" charset="-122"/>
          <a:ea typeface="Microsoft YaHei" pitchFamily="34" charset="-122"/>
        </a:defRPr>
      </a:lvl5pPr>
      <a:lvl6pPr marL="457200" algn="l" rtl="0" fontAlgn="base">
        <a:lnSpc>
          <a:spcPct val="90000"/>
        </a:lnSpc>
        <a:spcBef>
          <a:spcPct val="0"/>
        </a:spcBef>
        <a:spcAft>
          <a:spcPct val="0"/>
        </a:spcAft>
        <a:defRPr sz="4400">
          <a:solidFill>
            <a:schemeClr val="tx1"/>
          </a:solidFill>
          <a:latin typeface="Microsoft YaHei" pitchFamily="34" charset="-122"/>
          <a:ea typeface="Microsoft YaHei" pitchFamily="34" charset="-122"/>
        </a:defRPr>
      </a:lvl6pPr>
      <a:lvl7pPr marL="914400" algn="l" rtl="0" fontAlgn="base">
        <a:lnSpc>
          <a:spcPct val="90000"/>
        </a:lnSpc>
        <a:spcBef>
          <a:spcPct val="0"/>
        </a:spcBef>
        <a:spcAft>
          <a:spcPct val="0"/>
        </a:spcAft>
        <a:defRPr sz="4400">
          <a:solidFill>
            <a:schemeClr val="tx1"/>
          </a:solidFill>
          <a:latin typeface="Microsoft YaHei" pitchFamily="34" charset="-122"/>
          <a:ea typeface="Microsoft YaHei" pitchFamily="34" charset="-122"/>
        </a:defRPr>
      </a:lvl7pPr>
      <a:lvl8pPr marL="1371600" algn="l" rtl="0" fontAlgn="base">
        <a:lnSpc>
          <a:spcPct val="90000"/>
        </a:lnSpc>
        <a:spcBef>
          <a:spcPct val="0"/>
        </a:spcBef>
        <a:spcAft>
          <a:spcPct val="0"/>
        </a:spcAft>
        <a:defRPr sz="4400">
          <a:solidFill>
            <a:schemeClr val="tx1"/>
          </a:solidFill>
          <a:latin typeface="Microsoft YaHei" pitchFamily="34" charset="-122"/>
          <a:ea typeface="Microsoft YaHei" pitchFamily="34" charset="-122"/>
        </a:defRPr>
      </a:lvl8pPr>
      <a:lvl9pPr marL="1828800" algn="l" rtl="0" fontAlgn="base">
        <a:lnSpc>
          <a:spcPct val="90000"/>
        </a:lnSpc>
        <a:spcBef>
          <a:spcPct val="0"/>
        </a:spcBef>
        <a:spcAft>
          <a:spcPct val="0"/>
        </a:spcAft>
        <a:defRPr sz="4400">
          <a:solidFill>
            <a:schemeClr val="tx1"/>
          </a:solidFill>
          <a:latin typeface="Microsoft YaHei" pitchFamily="34" charset="-122"/>
          <a:ea typeface="Microsoft YaHei"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icrosoft YaHei" pitchFamily="34" charset="-122"/>
          <a:ea typeface="Microsoft YaHei"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icrosoft YaHei" pitchFamily="34" charset="-122"/>
          <a:ea typeface="Microsoft YaHei"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icrosoft YaHei" pitchFamily="34" charset="-122"/>
          <a:ea typeface="Microsoft YaHei"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icrosoft YaHei" pitchFamily="34" charset="-122"/>
          <a:ea typeface="Microsoft YaHei"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FD74BC3-DAE4-48D3-B024-C9BCDDA9B681}"/>
              </a:ext>
            </a:extLst>
          </p:cNvPr>
          <p:cNvSpPr txBox="1"/>
          <p:nvPr userDrawn="1"/>
        </p:nvSpPr>
        <p:spPr>
          <a:xfrm>
            <a:off x="4318000" y="2971800"/>
            <a:ext cx="3556000" cy="229870"/>
          </a:xfrm>
          <a:prstGeom prst="rect">
            <a:avLst/>
          </a:prstGeom>
          <a:noFill/>
        </p:spPr>
        <p:txBody>
          <a:bodyPr>
            <a:spAutoFit/>
          </a:bodyPr>
          <a:lstStyle/>
          <a:p>
            <a:pPr fontAlgn="auto">
              <a:spcBef>
                <a:spcPts val="0"/>
              </a:spcBef>
              <a:spcAft>
                <a:spcPts val="0"/>
              </a:spcAft>
              <a:defRPr/>
            </a:pPr>
            <a:r>
              <a:rPr lang="zh-CN" altLang="en-US" sz="300" dirty="0">
                <a:solidFill>
                  <a:schemeClr val="bg1">
                    <a:alpha val="0"/>
                  </a:schemeClr>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cs typeface="+mn-cs"/>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fontAlgn="auto">
              <a:spcBef>
                <a:spcPts val="0"/>
              </a:spcBef>
              <a:spcAft>
                <a:spcPts val="0"/>
              </a:spcAft>
              <a:defRPr/>
            </a:pPr>
            <a:r>
              <a:rPr lang="en-US" altLang="zh-CN" sz="600" dirty="0">
                <a:solidFill>
                  <a:schemeClr val="bg1">
                    <a:alpha val="0"/>
                  </a:schemeClr>
                </a:solidFill>
                <a:latin typeface="微软雅黑" panose="020B0503020204020204" pitchFamily="34" charset="-122"/>
                <a:ea typeface="微软雅黑" panose="020B0503020204020204" pitchFamily="34" charset="-122"/>
                <a:cs typeface="+mn-cs"/>
                <a:sym typeface="+mn-ea"/>
              </a:rPr>
              <a:t>ibaotu.com</a:t>
            </a:r>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itchFamily="34" charset="-122"/>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2pPr>
      <a:lvl3pPr algn="l"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3pPr>
      <a:lvl4pPr algn="l"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4pPr>
      <a:lvl5pPr algn="l"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5pPr>
      <a:lvl6pPr marL="457200" algn="l" rtl="0" fontAlgn="base">
        <a:lnSpc>
          <a:spcPct val="90000"/>
        </a:lnSpc>
        <a:spcBef>
          <a:spcPct val="0"/>
        </a:spcBef>
        <a:spcAft>
          <a:spcPct val="0"/>
        </a:spcAft>
        <a:defRPr sz="4400">
          <a:solidFill>
            <a:schemeClr val="tx1"/>
          </a:solidFill>
          <a:latin typeface="Arial" pitchFamily="34" charset="0"/>
          <a:ea typeface="Microsoft YaHei" pitchFamily="34" charset="-122"/>
        </a:defRPr>
      </a:lvl6pPr>
      <a:lvl7pPr marL="914400" algn="l" rtl="0" fontAlgn="base">
        <a:lnSpc>
          <a:spcPct val="90000"/>
        </a:lnSpc>
        <a:spcBef>
          <a:spcPct val="0"/>
        </a:spcBef>
        <a:spcAft>
          <a:spcPct val="0"/>
        </a:spcAft>
        <a:defRPr sz="4400">
          <a:solidFill>
            <a:schemeClr val="tx1"/>
          </a:solidFill>
          <a:latin typeface="Arial" pitchFamily="34" charset="0"/>
          <a:ea typeface="Microsoft YaHei" pitchFamily="34" charset="-122"/>
        </a:defRPr>
      </a:lvl7pPr>
      <a:lvl8pPr marL="1371600" algn="l" rtl="0" fontAlgn="base">
        <a:lnSpc>
          <a:spcPct val="90000"/>
        </a:lnSpc>
        <a:spcBef>
          <a:spcPct val="0"/>
        </a:spcBef>
        <a:spcAft>
          <a:spcPct val="0"/>
        </a:spcAft>
        <a:defRPr sz="4400">
          <a:solidFill>
            <a:schemeClr val="tx1"/>
          </a:solidFill>
          <a:latin typeface="Arial" pitchFamily="34" charset="0"/>
          <a:ea typeface="Microsoft YaHei" pitchFamily="34" charset="-122"/>
        </a:defRPr>
      </a:lvl8pPr>
      <a:lvl9pPr marL="1828800" algn="l" rtl="0" fontAlgn="base">
        <a:lnSpc>
          <a:spcPct val="90000"/>
        </a:lnSpc>
        <a:spcBef>
          <a:spcPct val="0"/>
        </a:spcBef>
        <a:spcAft>
          <a:spcPct val="0"/>
        </a:spcAft>
        <a:defRPr sz="4400">
          <a:solidFill>
            <a:schemeClr val="tx1"/>
          </a:solidFill>
          <a:latin typeface="Arial" pitchFamily="34" charset="0"/>
          <a:ea typeface="Microsoft YaHei"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8F5"/>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B5DC6640-61CD-4460-909C-390A502E433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69CB14BF-8965-4921-99C0-35B6978B24F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2DD6E80-E25E-4D24-B704-12853EEDB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8394DF4-9261-40F4-AF20-80BA13C5DC44}" type="datetimeFigureOut">
              <a:rPr lang="zh-CN" altLang="en-US"/>
              <a:pPr>
                <a:defRPr/>
              </a:pPr>
              <a:t>2021/9/12</a:t>
            </a:fld>
            <a:endParaRPr lang="zh-CN" altLang="en-US"/>
          </a:p>
        </p:txBody>
      </p:sp>
      <p:sp>
        <p:nvSpPr>
          <p:cNvPr id="5" name="页脚占位符 4">
            <a:extLst>
              <a:ext uri="{FF2B5EF4-FFF2-40B4-BE49-F238E27FC236}">
                <a16:creationId xmlns:a16="http://schemas.microsoft.com/office/drawing/2014/main" id="{108C8841-17CE-44B1-B11E-417B62DC3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3ADB670D-471F-4D4B-992D-B4714BBC34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5E1A390-D696-4D87-B2DE-228D94FB51D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a:defRPr>
      </a:lvl1pPr>
      <a:lvl2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2pPr>
      <a:lvl3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3pPr>
      <a:lvl4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4pPr>
      <a:lvl5pPr algn="l" rtl="0" eaLnBrk="0" fontAlgn="base" hangingPunct="0">
        <a:lnSpc>
          <a:spcPct val="90000"/>
        </a:lnSpc>
        <a:spcBef>
          <a:spcPct val="0"/>
        </a:spcBef>
        <a:spcAft>
          <a:spcPct val="0"/>
        </a:spcAft>
        <a:defRPr sz="4400">
          <a:solidFill>
            <a:schemeClr val="tx1"/>
          </a:solidFill>
          <a:latin typeface="等线 Light"/>
          <a:ea typeface="等线 Light"/>
          <a:cs typeface="等线 Light"/>
        </a:defRPr>
      </a:lvl5pPr>
      <a:lvl6pPr marL="457200" algn="l" rtl="0" fontAlgn="base">
        <a:lnSpc>
          <a:spcPct val="90000"/>
        </a:lnSpc>
        <a:spcBef>
          <a:spcPct val="0"/>
        </a:spcBef>
        <a:spcAft>
          <a:spcPct val="0"/>
        </a:spcAft>
        <a:defRPr sz="4400">
          <a:solidFill>
            <a:schemeClr val="tx1"/>
          </a:solidFill>
          <a:latin typeface="等线 Light"/>
          <a:ea typeface="等线 Light"/>
          <a:cs typeface="等线 Light"/>
        </a:defRPr>
      </a:lvl6pPr>
      <a:lvl7pPr marL="914400" algn="l" rtl="0" fontAlgn="base">
        <a:lnSpc>
          <a:spcPct val="90000"/>
        </a:lnSpc>
        <a:spcBef>
          <a:spcPct val="0"/>
        </a:spcBef>
        <a:spcAft>
          <a:spcPct val="0"/>
        </a:spcAft>
        <a:defRPr sz="4400">
          <a:solidFill>
            <a:schemeClr val="tx1"/>
          </a:solidFill>
          <a:latin typeface="等线 Light"/>
          <a:ea typeface="等线 Light"/>
          <a:cs typeface="等线 Light"/>
        </a:defRPr>
      </a:lvl7pPr>
      <a:lvl8pPr marL="1371600" algn="l" rtl="0" fontAlgn="base">
        <a:lnSpc>
          <a:spcPct val="90000"/>
        </a:lnSpc>
        <a:spcBef>
          <a:spcPct val="0"/>
        </a:spcBef>
        <a:spcAft>
          <a:spcPct val="0"/>
        </a:spcAft>
        <a:defRPr sz="4400">
          <a:solidFill>
            <a:schemeClr val="tx1"/>
          </a:solidFill>
          <a:latin typeface="等线 Light"/>
          <a:ea typeface="等线 Light"/>
          <a:cs typeface="等线 Light"/>
        </a:defRPr>
      </a:lvl8pPr>
      <a:lvl9pPr marL="1828800" algn="l" rtl="0" fontAlgn="base">
        <a:lnSpc>
          <a:spcPct val="90000"/>
        </a:lnSpc>
        <a:spcBef>
          <a:spcPct val="0"/>
        </a:spcBef>
        <a:spcAft>
          <a:spcPct val="0"/>
        </a:spcAft>
        <a:defRPr sz="4400">
          <a:solidFill>
            <a:schemeClr val="tx1"/>
          </a:solidFill>
          <a:latin typeface="等线 Light"/>
          <a:ea typeface="等线 Light"/>
          <a:cs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11" r:id="rId12"/>
  </p:sldLayoutIdLst>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icrosoft YaHei" pitchFamily="34" charset="-122"/>
          <a:cs typeface="+mj-cs"/>
        </a:defRPr>
      </a:lvl1pPr>
      <a:lvl2pPr algn="l" defTabSz="912813"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2pPr>
      <a:lvl3pPr algn="l" defTabSz="912813"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3pPr>
      <a:lvl4pPr algn="l" defTabSz="912813"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4pPr>
      <a:lvl5pPr algn="l" defTabSz="912813" rtl="0" eaLnBrk="0" fontAlgn="base" hangingPunct="0">
        <a:lnSpc>
          <a:spcPct val="90000"/>
        </a:lnSpc>
        <a:spcBef>
          <a:spcPct val="0"/>
        </a:spcBef>
        <a:spcAft>
          <a:spcPct val="0"/>
        </a:spcAft>
        <a:defRPr sz="4400">
          <a:solidFill>
            <a:schemeClr val="tx1"/>
          </a:solidFill>
          <a:latin typeface="Arial" pitchFamily="34" charset="0"/>
          <a:ea typeface="Microsoft YaHei" pitchFamily="34" charset="-122"/>
        </a:defRPr>
      </a:lvl5pPr>
      <a:lvl6pPr marL="457200" algn="l" defTabSz="912813" rtl="0" fontAlgn="base">
        <a:lnSpc>
          <a:spcPct val="90000"/>
        </a:lnSpc>
        <a:spcBef>
          <a:spcPct val="0"/>
        </a:spcBef>
        <a:spcAft>
          <a:spcPct val="0"/>
        </a:spcAft>
        <a:defRPr sz="4400">
          <a:solidFill>
            <a:schemeClr val="tx1"/>
          </a:solidFill>
          <a:latin typeface="Arial" pitchFamily="34" charset="0"/>
          <a:ea typeface="Microsoft YaHei" pitchFamily="34" charset="-122"/>
        </a:defRPr>
      </a:lvl6pPr>
      <a:lvl7pPr marL="914400" algn="l" defTabSz="912813" rtl="0" fontAlgn="base">
        <a:lnSpc>
          <a:spcPct val="90000"/>
        </a:lnSpc>
        <a:spcBef>
          <a:spcPct val="0"/>
        </a:spcBef>
        <a:spcAft>
          <a:spcPct val="0"/>
        </a:spcAft>
        <a:defRPr sz="4400">
          <a:solidFill>
            <a:schemeClr val="tx1"/>
          </a:solidFill>
          <a:latin typeface="Arial" pitchFamily="34" charset="0"/>
          <a:ea typeface="Microsoft YaHei" pitchFamily="34" charset="-122"/>
        </a:defRPr>
      </a:lvl7pPr>
      <a:lvl8pPr marL="1371600" algn="l" defTabSz="912813" rtl="0" fontAlgn="base">
        <a:lnSpc>
          <a:spcPct val="90000"/>
        </a:lnSpc>
        <a:spcBef>
          <a:spcPct val="0"/>
        </a:spcBef>
        <a:spcAft>
          <a:spcPct val="0"/>
        </a:spcAft>
        <a:defRPr sz="4400">
          <a:solidFill>
            <a:schemeClr val="tx1"/>
          </a:solidFill>
          <a:latin typeface="Arial" pitchFamily="34" charset="0"/>
          <a:ea typeface="Microsoft YaHei" pitchFamily="34" charset="-122"/>
        </a:defRPr>
      </a:lvl8pPr>
      <a:lvl9pPr marL="1828800" algn="l" defTabSz="912813" rtl="0" fontAlgn="base">
        <a:lnSpc>
          <a:spcPct val="90000"/>
        </a:lnSpc>
        <a:spcBef>
          <a:spcPct val="0"/>
        </a:spcBef>
        <a:spcAft>
          <a:spcPct val="0"/>
        </a:spcAft>
        <a:defRPr sz="4400">
          <a:solidFill>
            <a:schemeClr val="tx1"/>
          </a:solidFill>
          <a:latin typeface="Arial" pitchFamily="34" charset="0"/>
          <a:ea typeface="Microsoft YaHei" pitchFamily="34" charset="-122"/>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itchFamily="34" charset="-122"/>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itchFamily="34" charset="-122"/>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itchFamily="34" charset="-122"/>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13F4804-98F8-4433-8E60-597E65B16668}"/>
              </a:ext>
            </a:extLst>
          </p:cNvPr>
          <p:cNvSpPr txBox="1"/>
          <p:nvPr userDrawn="1"/>
        </p:nvSpPr>
        <p:spPr>
          <a:xfrm>
            <a:off x="4318000" y="2971800"/>
            <a:ext cx="3556000" cy="229870"/>
          </a:xfrm>
          <a:prstGeom prst="rect">
            <a:avLst/>
          </a:prstGeom>
          <a:noFill/>
        </p:spPr>
        <p:txBody>
          <a:bodyPr>
            <a:spAutoFit/>
          </a:bodyPr>
          <a:lstStyle/>
          <a:p>
            <a:pPr fontAlgn="auto">
              <a:spcBef>
                <a:spcPts val="0"/>
              </a:spcBef>
              <a:spcAft>
                <a:spcPts val="0"/>
              </a:spcAft>
              <a:defRPr/>
            </a:pPr>
            <a:r>
              <a:rPr lang="zh-CN" altLang="en-US" sz="300" dirty="0">
                <a:solidFill>
                  <a:schemeClr val="bg1">
                    <a:alpha val="0"/>
                  </a:schemeClr>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cs typeface="+mn-cs"/>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fontAlgn="auto">
              <a:spcBef>
                <a:spcPts val="0"/>
              </a:spcBef>
              <a:spcAft>
                <a:spcPts val="0"/>
              </a:spcAft>
              <a:defRPr/>
            </a:pPr>
            <a:r>
              <a:rPr lang="en-US" altLang="zh-CN" sz="600" dirty="0">
                <a:solidFill>
                  <a:schemeClr val="bg1">
                    <a:alpha val="0"/>
                  </a:schemeClr>
                </a:solidFill>
                <a:latin typeface="微软雅黑" panose="020B0503020204020204" pitchFamily="34" charset="-122"/>
                <a:ea typeface="微软雅黑" panose="020B0503020204020204" pitchFamily="34" charset="-122"/>
                <a:cs typeface="+mn-cs"/>
                <a:sym typeface="+mn-ea"/>
              </a:rPr>
              <a:t>ibaotu.com</a:t>
            </a: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31" r:id="rId6"/>
    <p:sldLayoutId id="2147483932" r:id="rId7"/>
    <p:sldLayoutId id="2147483917" r:id="rId8"/>
    <p:sldLayoutId id="2147483918" r:id="rId9"/>
    <p:sldLayoutId id="2147483919"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pitchFamily="34" charset="0"/>
          <a:ea typeface="Microsoft YaHei" pitchFamily="34" charset="-122"/>
        </a:defRPr>
      </a:lvl2pPr>
      <a:lvl3pPr algn="l" rtl="0" eaLnBrk="0" fontAlgn="base" hangingPunct="0">
        <a:lnSpc>
          <a:spcPct val="90000"/>
        </a:lnSpc>
        <a:spcBef>
          <a:spcPct val="0"/>
        </a:spcBef>
        <a:spcAft>
          <a:spcPct val="0"/>
        </a:spcAft>
        <a:defRPr sz="4400">
          <a:solidFill>
            <a:schemeClr val="tx1"/>
          </a:solidFill>
          <a:latin typeface="Calibri" pitchFamily="34" charset="0"/>
          <a:ea typeface="Microsoft YaHei" pitchFamily="34" charset="-122"/>
        </a:defRPr>
      </a:lvl3pPr>
      <a:lvl4pPr algn="l" rtl="0" eaLnBrk="0" fontAlgn="base" hangingPunct="0">
        <a:lnSpc>
          <a:spcPct val="90000"/>
        </a:lnSpc>
        <a:spcBef>
          <a:spcPct val="0"/>
        </a:spcBef>
        <a:spcAft>
          <a:spcPct val="0"/>
        </a:spcAft>
        <a:defRPr sz="4400">
          <a:solidFill>
            <a:schemeClr val="tx1"/>
          </a:solidFill>
          <a:latin typeface="Calibri" pitchFamily="34" charset="0"/>
          <a:ea typeface="Microsoft YaHei" pitchFamily="34" charset="-122"/>
        </a:defRPr>
      </a:lvl4pPr>
      <a:lvl5pPr algn="l" rtl="0" eaLnBrk="0" fontAlgn="base" hangingPunct="0">
        <a:lnSpc>
          <a:spcPct val="90000"/>
        </a:lnSpc>
        <a:spcBef>
          <a:spcPct val="0"/>
        </a:spcBef>
        <a:spcAft>
          <a:spcPct val="0"/>
        </a:spcAft>
        <a:defRPr sz="4400">
          <a:solidFill>
            <a:schemeClr val="tx1"/>
          </a:solidFill>
          <a:latin typeface="Calibri" pitchFamily="34" charset="0"/>
          <a:ea typeface="Microsoft YaHei" pitchFamily="34" charset="-122"/>
        </a:defRPr>
      </a:lvl5pPr>
      <a:lvl6pPr marL="457200" algn="l" rtl="0" fontAlgn="base">
        <a:lnSpc>
          <a:spcPct val="90000"/>
        </a:lnSpc>
        <a:spcBef>
          <a:spcPct val="0"/>
        </a:spcBef>
        <a:spcAft>
          <a:spcPct val="0"/>
        </a:spcAft>
        <a:defRPr sz="4400">
          <a:solidFill>
            <a:schemeClr val="tx1"/>
          </a:solidFill>
          <a:latin typeface="Calibri" pitchFamily="34" charset="0"/>
          <a:ea typeface="Microsoft YaHei" pitchFamily="34" charset="-122"/>
        </a:defRPr>
      </a:lvl6pPr>
      <a:lvl7pPr marL="914400" algn="l" rtl="0" fontAlgn="base">
        <a:lnSpc>
          <a:spcPct val="90000"/>
        </a:lnSpc>
        <a:spcBef>
          <a:spcPct val="0"/>
        </a:spcBef>
        <a:spcAft>
          <a:spcPct val="0"/>
        </a:spcAft>
        <a:defRPr sz="4400">
          <a:solidFill>
            <a:schemeClr val="tx1"/>
          </a:solidFill>
          <a:latin typeface="Calibri" pitchFamily="34" charset="0"/>
          <a:ea typeface="Microsoft YaHei" pitchFamily="34" charset="-122"/>
        </a:defRPr>
      </a:lvl7pPr>
      <a:lvl8pPr marL="1371600" algn="l" rtl="0" fontAlgn="base">
        <a:lnSpc>
          <a:spcPct val="90000"/>
        </a:lnSpc>
        <a:spcBef>
          <a:spcPct val="0"/>
        </a:spcBef>
        <a:spcAft>
          <a:spcPct val="0"/>
        </a:spcAft>
        <a:defRPr sz="4400">
          <a:solidFill>
            <a:schemeClr val="tx1"/>
          </a:solidFill>
          <a:latin typeface="Calibri" pitchFamily="34" charset="0"/>
          <a:ea typeface="Microsoft YaHei" pitchFamily="34" charset="-122"/>
        </a:defRPr>
      </a:lvl8pPr>
      <a:lvl9pPr marL="1828800" algn="l" rtl="0" fontAlgn="base">
        <a:lnSpc>
          <a:spcPct val="90000"/>
        </a:lnSpc>
        <a:spcBef>
          <a:spcPct val="0"/>
        </a:spcBef>
        <a:spcAft>
          <a:spcPct val="0"/>
        </a:spcAft>
        <a:defRPr sz="4400">
          <a:solidFill>
            <a:schemeClr val="tx1"/>
          </a:solidFill>
          <a:latin typeface="Calibri" pitchFamily="34" charset="0"/>
          <a:ea typeface="Microsoft YaHei"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video" Target="file:///I:/y2mate.com%20-%20ALL%20of%20Usain%20Bolts%20individual%20races%20at%20London%202012_1080p.mp4"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A7195B-8268-4FE4-B134-4CF58792D416}"/>
              </a:ext>
            </a:extLst>
          </p:cNvPr>
          <p:cNvSpPr/>
          <p:nvPr/>
        </p:nvSpPr>
        <p:spPr>
          <a:xfrm>
            <a:off x="2476500" y="1204476"/>
            <a:ext cx="7462838" cy="1754326"/>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Bef>
                <a:spcPts val="0"/>
              </a:spcBef>
              <a:spcAft>
                <a:spcPts val="0"/>
              </a:spcAft>
              <a:defRPr/>
            </a:pPr>
            <a:r>
              <a:rPr lang="en-US" sz="5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ea typeface="+mn-ea"/>
                <a:cs typeface="Times New Roman" pitchFamily="18" charset="0"/>
              </a:rPr>
              <a:t>CHÀO MỪNG CÁC EM HỌC SINH</a:t>
            </a:r>
          </a:p>
        </p:txBody>
      </p:sp>
      <p:pic>
        <p:nvPicPr>
          <p:cNvPr id="4099" name="Picture 12" descr="Bellcoll">
            <a:extLst>
              <a:ext uri="{FF2B5EF4-FFF2-40B4-BE49-F238E27FC236}">
                <a16:creationId xmlns:a16="http://schemas.microsoft.com/office/drawing/2014/main" id="{C0F88B6E-B778-46C1-91B9-5A28B2FAAC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63088" y="5638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3" descr="Bellcoll">
            <a:extLst>
              <a:ext uri="{FF2B5EF4-FFF2-40B4-BE49-F238E27FC236}">
                <a16:creationId xmlns:a16="http://schemas.microsoft.com/office/drawing/2014/main" id="{A7B61321-83B2-4998-8697-F51602D8B6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4" descr="Bellcoll">
            <a:extLst>
              <a:ext uri="{FF2B5EF4-FFF2-40B4-BE49-F238E27FC236}">
                <a16:creationId xmlns:a16="http://schemas.microsoft.com/office/drawing/2014/main" id="{3EEB16B6-3129-48FF-9920-6DB7542663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15500" y="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5" descr="Bellcoll">
            <a:extLst>
              <a:ext uri="{FF2B5EF4-FFF2-40B4-BE49-F238E27FC236}">
                <a16:creationId xmlns:a16="http://schemas.microsoft.com/office/drawing/2014/main" id="{CBFC76E9-6653-42A0-9AA5-F024CF677C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5562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633683FF-1C23-4E19-ACAD-76C4195DFE20}"/>
              </a:ext>
            </a:extLst>
          </p:cNvPr>
          <p:cNvSpPr txBox="1">
            <a:spLocks noChangeArrowheads="1"/>
          </p:cNvSpPr>
          <p:nvPr/>
        </p:nvSpPr>
        <p:spPr bwMode="auto">
          <a:xfrm>
            <a:off x="2719388" y="4360862"/>
            <a:ext cx="6134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dirty="0">
                <a:latin typeface="Arial" panose="020B0604020202020204" pitchFamily="34" charset="0"/>
              </a:rPr>
              <a:t>BỘ MÔN: THỂ DỤC </a:t>
            </a:r>
            <a:endParaRPr lang="en-US" altLang="en-US" sz="2800" b="1" dirty="0">
              <a:latin typeface="Arial" panose="020B0604020202020204" pitchFamily="34" charset="0"/>
            </a:endParaRPr>
          </a:p>
        </p:txBody>
      </p:sp>
      <p:sp>
        <p:nvSpPr>
          <p:cNvPr id="2" name="Text Box 7">
            <a:extLst>
              <a:ext uri="{FF2B5EF4-FFF2-40B4-BE49-F238E27FC236}">
                <a16:creationId xmlns:a16="http://schemas.microsoft.com/office/drawing/2014/main" id="{731B157D-7C0C-FE4B-AE82-91A3D6A7DC37}"/>
              </a:ext>
            </a:extLst>
          </p:cNvPr>
          <p:cNvSpPr txBox="1">
            <a:spLocks noChangeArrowheads="1"/>
          </p:cNvSpPr>
          <p:nvPr/>
        </p:nvSpPr>
        <p:spPr bwMode="auto">
          <a:xfrm>
            <a:off x="3028950" y="214640"/>
            <a:ext cx="6134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dirty="0">
                <a:solidFill>
                  <a:srgbClr val="0000FF"/>
                </a:solidFill>
                <a:latin typeface="Arial" panose="020B0604020202020204" pitchFamily="34" charset="0"/>
              </a:rPr>
              <a:t>TRƯỜNG THCS HOA LƯ </a:t>
            </a:r>
            <a:endParaRPr lang="en-US" altLang="en-US" sz="2800" b="1" dirty="0">
              <a:solidFill>
                <a:srgbClr val="0000FF"/>
              </a:solidFill>
              <a:latin typeface="Arial" panose="020B0604020202020204" pitchFamily="34" charset="0"/>
            </a:endParaRPr>
          </a:p>
        </p:txBody>
      </p:sp>
      <p:sp>
        <p:nvSpPr>
          <p:cNvPr id="3" name="Text Box 7">
            <a:extLst>
              <a:ext uri="{FF2B5EF4-FFF2-40B4-BE49-F238E27FC236}">
                <a16:creationId xmlns:a16="http://schemas.microsoft.com/office/drawing/2014/main" id="{45ECFB2E-DB2B-B14E-B7CB-5E2A69F246C2}"/>
              </a:ext>
            </a:extLst>
          </p:cNvPr>
          <p:cNvSpPr txBox="1">
            <a:spLocks noChangeArrowheads="1"/>
          </p:cNvSpPr>
          <p:nvPr/>
        </p:nvSpPr>
        <p:spPr bwMode="auto">
          <a:xfrm>
            <a:off x="3028950" y="5853440"/>
            <a:ext cx="6134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i="1" dirty="0">
                <a:latin typeface="Arial" panose="020B0604020202020204" pitchFamily="34" charset="0"/>
              </a:rPr>
              <a:t>Năm học: 2021-2022</a:t>
            </a:r>
            <a:endParaRPr lang="en-US" altLang="en-US" sz="2800" i="1"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5">
            <a:extLst>
              <a:ext uri="{FF2B5EF4-FFF2-40B4-BE49-F238E27FC236}">
                <a16:creationId xmlns:a16="http://schemas.microsoft.com/office/drawing/2014/main" id="{E278E82F-8EE5-4368-9BB7-BD3842F19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
            <a:ext cx="3505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a:extLst>
              <a:ext uri="{FF2B5EF4-FFF2-40B4-BE49-F238E27FC236}">
                <a16:creationId xmlns:a16="http://schemas.microsoft.com/office/drawing/2014/main" id="{FCD59D9A-16C0-432B-8A96-B97DC1865600}"/>
              </a:ext>
            </a:extLst>
          </p:cNvPr>
          <p:cNvSpPr>
            <a:spLocks noChangeArrowheads="1"/>
          </p:cNvSpPr>
          <p:nvPr/>
        </p:nvSpPr>
        <p:spPr bwMode="auto">
          <a:xfrm>
            <a:off x="3505200" y="3581401"/>
            <a:ext cx="4572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6B2A72"/>
                </a:solidFill>
                <a:latin typeface="Times New Roman" pitchFamily="18" charset="0"/>
                <a:ea typeface="Calibri" panose="020F0502020204030204" pitchFamily="34" charset="0"/>
                <a:cs typeface="Times New Roman" pitchFamily="18" charset="0"/>
              </a:rPr>
              <a:t>i. Căng cơ đùi trước</a:t>
            </a:r>
            <a:endParaRPr lang="en-US" altLang="en-US" sz="2400">
              <a:solidFill>
                <a:srgbClr val="6B2A72"/>
              </a:solidFill>
              <a:latin typeface="Times New Roman" pitchFamily="18" charset="0"/>
              <a:ea typeface="Calibri" panose="020F0502020204030204" pitchFamily="34" charset="0"/>
              <a:cs typeface="Times New Roman" pitchFamily="18" charset="0"/>
            </a:endParaRPr>
          </a:p>
          <a:p>
            <a:pPr>
              <a:spcBef>
                <a:spcPct val="0"/>
              </a:spcBef>
              <a:buFontTx/>
              <a:buNone/>
            </a:pPr>
            <a:r>
              <a:rPr lang="nl-NL" altLang="en-US" sz="2400">
                <a:latin typeface="Times New Roman" pitchFamily="18" charset="0"/>
                <a:ea typeface="Calibri" panose="020F0502020204030204" pitchFamily="34" charset="0"/>
                <a:cs typeface="Times New Roman" pitchFamily="18" charset="0"/>
              </a:rPr>
              <a:t>- Đứng thẳng, cẳng chân trái gập về sau, chân phải thắng, hai tay giữ bản chân phải, kéo lên trên, thân trên thẳng. Thực hiện tương tự nhưng đổi chân.</a:t>
            </a:r>
            <a:endParaRPr lang="en-US" altLang="en-US" sz="2400">
              <a:latin typeface="Arial" panose="020B0604020202020204" pitchFamily="34" charset="0"/>
              <a:ea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219020-D9A5-41CE-8D9A-DCCC3F87C358}"/>
              </a:ext>
            </a:extLst>
          </p:cNvPr>
          <p:cNvSpPr txBox="1">
            <a:spLocks noChangeArrowheads="1"/>
          </p:cNvSpPr>
          <p:nvPr/>
        </p:nvSpPr>
        <p:spPr bwMode="auto">
          <a:xfrm>
            <a:off x="927100" y="420688"/>
            <a:ext cx="615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3200" b="1">
                <a:solidFill>
                  <a:srgbClr val="FF0000"/>
                </a:solidFill>
                <a:latin typeface="Calibri" panose="020F0502020204030204" pitchFamily="34" charset="0"/>
                <a:cs typeface="Calibri" panose="020F0502020204030204" pitchFamily="34" charset="0"/>
              </a:rPr>
              <a:t>BÀI THỂ DỤC TAY KHÔNG KHỐI 9</a:t>
            </a:r>
          </a:p>
        </p:txBody>
      </p:sp>
      <p:pic>
        <p:nvPicPr>
          <p:cNvPr id="3075" name="Picture 3">
            <a:extLst>
              <a:ext uri="{FF2B5EF4-FFF2-40B4-BE49-F238E27FC236}">
                <a16:creationId xmlns:a16="http://schemas.microsoft.com/office/drawing/2014/main" id="{089737E6-2276-4D2E-AB26-D1A2B7DE8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924" y="420688"/>
            <a:ext cx="4954076" cy="64976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entagon 5">
            <a:extLst>
              <a:ext uri="{FF2B5EF4-FFF2-40B4-BE49-F238E27FC236}">
                <a16:creationId xmlns:a16="http://schemas.microsoft.com/office/drawing/2014/main" id="{78FFBE86-2817-4350-ACD4-FA3AA164341C}"/>
              </a:ext>
            </a:extLst>
          </p:cNvPr>
          <p:cNvSpPr/>
          <p:nvPr/>
        </p:nvSpPr>
        <p:spPr>
          <a:xfrm>
            <a:off x="0" y="2035969"/>
            <a:ext cx="6916738" cy="1377950"/>
          </a:xfrm>
          <a:prstGeom prst="homePlat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vi-VN" b="1" dirty="0">
                <a:solidFill>
                  <a:srgbClr val="C00000"/>
                </a:solidFill>
              </a:rPr>
              <a:t>BÀI THỂ DỤC LIÊN HOÀN 45 ĐỘNG TÁC NAM – NỮ </a:t>
            </a:r>
            <a:endParaRPr lang="en-US" b="1" dirty="0">
              <a:solidFill>
                <a:srgbClr val="C00000"/>
              </a:solidFill>
            </a:endParaRPr>
          </a:p>
        </p:txBody>
      </p:sp>
      <p:sp>
        <p:nvSpPr>
          <p:cNvPr id="9" name="Pentagon 8">
            <a:extLst>
              <a:ext uri="{FF2B5EF4-FFF2-40B4-BE49-F238E27FC236}">
                <a16:creationId xmlns:a16="http://schemas.microsoft.com/office/drawing/2014/main" id="{37BCE55E-FD3D-4F02-8A0B-13B053E9154E}"/>
              </a:ext>
            </a:extLst>
          </p:cNvPr>
          <p:cNvSpPr/>
          <p:nvPr/>
        </p:nvSpPr>
        <p:spPr>
          <a:xfrm>
            <a:off x="1" y="3634893"/>
            <a:ext cx="6743002" cy="1137386"/>
          </a:xfrm>
          <a:prstGeom prst="homePlate">
            <a:avLst>
              <a:gd name="adj" fmla="val 113344"/>
            </a:avLst>
          </a:prstGeom>
          <a:solidFill>
            <a:schemeClr val="accent2">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400" b="1" dirty="0">
                <a:solidFill>
                  <a:srgbClr val="002060"/>
                </a:solidFill>
                <a:latin typeface="Cambria" pitchFamily="18" charset="0"/>
                <a:ea typeface="等线"/>
                <a:cs typeface="等线"/>
              </a:rPr>
              <a:t>Nam: Từ nhịp 1- 16</a:t>
            </a:r>
          </a:p>
          <a:p>
            <a:pPr algn="ctr">
              <a:defRPr/>
            </a:pPr>
            <a:r>
              <a:rPr lang="vi-VN" sz="2400" b="1" dirty="0">
                <a:solidFill>
                  <a:srgbClr val="002060"/>
                </a:solidFill>
                <a:latin typeface="Cambria" pitchFamily="18" charset="0"/>
                <a:ea typeface="等线"/>
                <a:cs typeface="等线"/>
              </a:rPr>
              <a:t>Nữ: Từ nhịp 1- 14</a:t>
            </a:r>
            <a:endParaRPr lang="en-US" sz="2400" b="1" dirty="0">
              <a:solidFill>
                <a:srgbClr val="002060"/>
              </a:solidFill>
              <a:latin typeface="Cambria" pitchFamily="18" charset="0"/>
              <a:ea typeface="等线"/>
              <a:cs typeface="等线"/>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7705CB-1032-2645-8B92-23E29B4514F7}"/>
              </a:ext>
            </a:extLst>
          </p:cNvPr>
          <p:cNvSpPr>
            <a:spLocks noGrp="1"/>
          </p:cNvSpPr>
          <p:nvPr>
            <p:ph type="title"/>
          </p:nvPr>
        </p:nvSpPr>
        <p:spPr/>
        <p:txBody>
          <a:bodyPr/>
          <a:lstStyle/>
          <a:p>
            <a:endParaRPr lang="vi-VN"/>
          </a:p>
        </p:txBody>
      </p:sp>
      <p:pic>
        <p:nvPicPr>
          <p:cNvPr id="4" name="Hình ảnh 4">
            <a:extLst>
              <a:ext uri="{FF2B5EF4-FFF2-40B4-BE49-F238E27FC236}">
                <a16:creationId xmlns:a16="http://schemas.microsoft.com/office/drawing/2014/main" id="{99EA039B-C965-EA46-8F3A-1E27738D4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68670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EDD0001-15BE-0546-B7DF-FD289C8DC611}"/>
              </a:ext>
            </a:extLst>
          </p:cNvPr>
          <p:cNvSpPr>
            <a:spLocks noGrp="1"/>
          </p:cNvSpPr>
          <p:nvPr>
            <p:ph type="title"/>
          </p:nvPr>
        </p:nvSpPr>
        <p:spPr/>
        <p:txBody>
          <a:bodyPr/>
          <a:lstStyle/>
          <a:p>
            <a:endParaRPr lang="vi-VN"/>
          </a:p>
        </p:txBody>
      </p:sp>
      <p:pic>
        <p:nvPicPr>
          <p:cNvPr id="4" name="Hình ảnh 4">
            <a:extLst>
              <a:ext uri="{FF2B5EF4-FFF2-40B4-BE49-F238E27FC236}">
                <a16:creationId xmlns:a16="http://schemas.microsoft.com/office/drawing/2014/main" id="{5645DCEA-56FD-6340-9448-6DCAC960BB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6376"/>
          </a:xfrm>
        </p:spPr>
      </p:pic>
    </p:spTree>
    <p:extLst>
      <p:ext uri="{BB962C8B-B14F-4D97-AF65-F5344CB8AC3E}">
        <p14:creationId xmlns:p14="http://schemas.microsoft.com/office/powerpoint/2010/main" val="397171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riped Right Arrow 3">
            <a:extLst>
              <a:ext uri="{FF2B5EF4-FFF2-40B4-BE49-F238E27FC236}">
                <a16:creationId xmlns:a16="http://schemas.microsoft.com/office/drawing/2014/main" id="{5C8FFA9B-6751-4B73-A402-3EFFD1DA7609}"/>
              </a:ext>
            </a:extLst>
          </p:cNvPr>
          <p:cNvSpPr/>
          <p:nvPr/>
        </p:nvSpPr>
        <p:spPr>
          <a:xfrm>
            <a:off x="5229225" y="4906963"/>
            <a:ext cx="6065838" cy="167481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chemeClr val="tx1"/>
                </a:solidFill>
                <a:latin typeface="Cambria" pitchFamily="18" charset="0"/>
                <a:ea typeface="等线"/>
                <a:cs typeface="等线"/>
              </a:rPr>
              <a:t>CHÚNG TA BẮT ĐẦU TẬP LUYỆN NHÉ</a:t>
            </a:r>
            <a:r>
              <a:rPr lang="en-US" b="1">
                <a:solidFill>
                  <a:schemeClr val="tx1"/>
                </a:solidFill>
                <a:ea typeface="等线"/>
                <a:cs typeface="等线"/>
              </a:rPr>
              <a:t>.</a:t>
            </a:r>
          </a:p>
        </p:txBody>
      </p:sp>
      <p:sp>
        <p:nvSpPr>
          <p:cNvPr id="5" name="TextBox 4">
            <a:extLst>
              <a:ext uri="{FF2B5EF4-FFF2-40B4-BE49-F238E27FC236}">
                <a16:creationId xmlns:a16="http://schemas.microsoft.com/office/drawing/2014/main" id="{3234D8C8-2E99-4113-B86C-4ADB2E449FF1}"/>
              </a:ext>
            </a:extLst>
          </p:cNvPr>
          <p:cNvSpPr txBox="1">
            <a:spLocks noChangeArrowheads="1"/>
          </p:cNvSpPr>
          <p:nvPr/>
        </p:nvSpPr>
        <p:spPr bwMode="auto">
          <a:xfrm>
            <a:off x="952500" y="1008063"/>
            <a:ext cx="1919288" cy="353943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r" eaLnBrk="1" hangingPunct="1"/>
            <a:r>
              <a:rPr lang="en-US" altLang="en-US" sz="2800" b="1" dirty="0" err="1">
                <a:solidFill>
                  <a:srgbClr val="0070C0"/>
                </a:solidFill>
                <a:latin typeface="Cambria" panose="02040503050406030204" pitchFamily="18" charset="0"/>
              </a:rPr>
              <a:t>Các</a:t>
            </a:r>
            <a:r>
              <a:rPr lang="en-US" altLang="en-US" sz="2800" b="1" dirty="0">
                <a:solidFill>
                  <a:srgbClr val="0070C0"/>
                </a:solidFill>
                <a:latin typeface="Cambria" panose="02040503050406030204" pitchFamily="18" charset="0"/>
              </a:rPr>
              <a:t> em vừa xem video </a:t>
            </a:r>
            <a:r>
              <a:rPr lang="en-US" altLang="en-US" sz="2800" b="1" dirty="0" err="1">
                <a:solidFill>
                  <a:srgbClr val="0070C0"/>
                </a:solidFill>
                <a:latin typeface="Cambria" panose="02040503050406030204" pitchFamily="18" charset="0"/>
              </a:rPr>
              <a:t>bài</a:t>
            </a:r>
            <a:r>
              <a:rPr lang="en-US" altLang="en-US" sz="2800" b="1" dirty="0">
                <a:solidFill>
                  <a:srgbClr val="0070C0"/>
                </a:solidFill>
                <a:latin typeface="Cambria" panose="02040503050406030204" pitchFamily="18" charset="0"/>
              </a:rPr>
              <a:t> </a:t>
            </a:r>
            <a:r>
              <a:rPr lang="en-US" altLang="en-US" sz="2800" b="1" dirty="0" err="1">
                <a:solidFill>
                  <a:srgbClr val="0070C0"/>
                </a:solidFill>
                <a:latin typeface="Cambria" panose="02040503050406030204" pitchFamily="18" charset="0"/>
              </a:rPr>
              <a:t>thể</a:t>
            </a:r>
            <a:r>
              <a:rPr lang="en-US" altLang="en-US" sz="2800" b="1" dirty="0">
                <a:solidFill>
                  <a:srgbClr val="0070C0"/>
                </a:solidFill>
                <a:latin typeface="Cambria" panose="02040503050406030204" pitchFamily="18" charset="0"/>
              </a:rPr>
              <a:t> dục nam </a:t>
            </a:r>
            <a:r>
              <a:rPr lang="en-US" altLang="en-US" sz="2800" b="1" dirty="0" err="1">
                <a:solidFill>
                  <a:srgbClr val="0070C0"/>
                </a:solidFill>
                <a:latin typeface="Cambria" panose="02040503050406030204" pitchFamily="18" charset="0"/>
              </a:rPr>
              <a:t>và</a:t>
            </a:r>
            <a:r>
              <a:rPr lang="en-US" altLang="en-US" sz="2800" b="1" dirty="0">
                <a:solidFill>
                  <a:srgbClr val="0070C0"/>
                </a:solidFill>
                <a:latin typeface="Cambria" panose="02040503050406030204" pitchFamily="18" charset="0"/>
              </a:rPr>
              <a:t> nữ khối 9</a:t>
            </a:r>
            <a:r>
              <a:rPr lang="vi-VN" altLang="en-US" sz="2800" b="1" dirty="0">
                <a:solidFill>
                  <a:srgbClr val="0070C0"/>
                </a:solidFill>
                <a:latin typeface="Cambria" panose="02040503050406030204" pitchFamily="18" charset="0"/>
              </a:rPr>
              <a:t>: Từ nhịp 1 đến nhịp 10 </a:t>
            </a:r>
          </a:p>
        </p:txBody>
      </p:sp>
      <p:pic>
        <p:nvPicPr>
          <p:cNvPr id="46082" name="Picture 2">
            <a:extLst>
              <a:ext uri="{FF2B5EF4-FFF2-40B4-BE49-F238E27FC236}">
                <a16:creationId xmlns:a16="http://schemas.microsoft.com/office/drawing/2014/main" id="{72753CCA-DA2B-4ADB-A7F6-1DBFA8E1A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3" y="1017588"/>
            <a:ext cx="7315200" cy="36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082"/>
                                        </p:tgtEl>
                                        <p:attrNameLst>
                                          <p:attrName>style.visibility</p:attrName>
                                        </p:attrNameLst>
                                      </p:cBhvr>
                                      <p:to>
                                        <p:strVal val="visible"/>
                                      </p:to>
                                    </p:set>
                                    <p:anim calcmode="lin" valueType="num">
                                      <p:cBhvr additive="base">
                                        <p:cTn id="11" dur="500" fill="hold"/>
                                        <p:tgtEl>
                                          <p:spTgt spid="46082"/>
                                        </p:tgtEl>
                                        <p:attrNameLst>
                                          <p:attrName>ppt_x</p:attrName>
                                        </p:attrNameLst>
                                      </p:cBhvr>
                                      <p:tavLst>
                                        <p:tav tm="0">
                                          <p:val>
                                            <p:strVal val="#ppt_x"/>
                                          </p:val>
                                        </p:tav>
                                        <p:tav tm="100000">
                                          <p:val>
                                            <p:strVal val="#ppt_x"/>
                                          </p:val>
                                        </p:tav>
                                      </p:tavLst>
                                    </p:anim>
                                    <p:anim calcmode="lin" valueType="num">
                                      <p:cBhvr additive="base">
                                        <p:cTn id="12"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1786BC12-E7BE-49A7-80D7-969ABBDA2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3093FA2A-2E7D-4C21-BBFA-496079318ADD}"/>
              </a:ext>
            </a:extLst>
          </p:cNvPr>
          <p:cNvSpPr/>
          <p:nvPr/>
        </p:nvSpPr>
        <p:spPr>
          <a:xfrm>
            <a:off x="219075" y="1443038"/>
            <a:ext cx="5680075" cy="1908175"/>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20" name="Rectangle 9">
            <a:extLst>
              <a:ext uri="{FF2B5EF4-FFF2-40B4-BE49-F238E27FC236}">
                <a16:creationId xmlns:a16="http://schemas.microsoft.com/office/drawing/2014/main" id="{F5F53474-57CB-4EEE-9E41-1C8053E4C24A}"/>
              </a:ext>
            </a:extLst>
          </p:cNvPr>
          <p:cNvSpPr>
            <a:spLocks noChangeArrowheads="1"/>
          </p:cNvSpPr>
          <p:nvPr/>
        </p:nvSpPr>
        <p:spPr bwMode="auto">
          <a:xfrm>
            <a:off x="488950" y="1612900"/>
            <a:ext cx="528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en-US" altLang="en-US" sz="2400" b="1" dirty="0">
                <a:solidFill>
                  <a:srgbClr val="FFB740"/>
                </a:solidFill>
                <a:latin typeface="Cambria" panose="02040503050406030204" pitchFamily="18" charset="0"/>
              </a:rPr>
              <a:t>CÁC EM THỰ</a:t>
            </a:r>
            <a:r>
              <a:rPr lang="vi-VN" altLang="en-US" sz="2400" b="1" dirty="0">
                <a:solidFill>
                  <a:srgbClr val="FFB740"/>
                </a:solidFill>
                <a:latin typeface="Cambria" panose="02040503050406030204" pitchFamily="18" charset="0"/>
              </a:rPr>
              <a:t>C HIỆN BÀI THỂ DỤC LIÊN HOÀN TỪ NHỊP 1 – 10</a:t>
            </a:r>
            <a:endParaRPr lang="en-US" altLang="en-US" sz="2400" b="1" dirty="0">
              <a:solidFill>
                <a:srgbClr val="FFB740"/>
              </a:solidFill>
              <a:latin typeface="Cambria" panose="02040503050406030204" pitchFamily="18" charset="0"/>
            </a:endParaRPr>
          </a:p>
          <a:p>
            <a:pPr algn="just" eaLnBrk="1" hangingPunct="1"/>
            <a:r>
              <a:rPr lang="en-US" altLang="en-US" sz="2400" b="1" dirty="0">
                <a:solidFill>
                  <a:srgbClr val="FFB740"/>
                </a:solidFill>
                <a:latin typeface="Cambria" panose="02040503050406030204" pitchFamily="18" charset="0"/>
              </a:rPr>
              <a:t>SAU Đ</a:t>
            </a:r>
            <a:r>
              <a:rPr lang="vi-VN" altLang="en-US" sz="2400" b="1" dirty="0">
                <a:solidFill>
                  <a:srgbClr val="FFB740"/>
                </a:solidFill>
                <a:latin typeface="Cambria" panose="02040503050406030204" pitchFamily="18" charset="0"/>
              </a:rPr>
              <a:t>Ó CÔ </a:t>
            </a:r>
            <a:r>
              <a:rPr lang="en-US" altLang="en-US" sz="2400" b="1" dirty="0">
                <a:solidFill>
                  <a:srgbClr val="FFB740"/>
                </a:solidFill>
                <a:latin typeface="Cambria" panose="02040503050406030204" pitchFamily="18" charset="0"/>
              </a:rPr>
              <a:t>MỜI MỘT VÀI EM THỰC HIỆN CHO CẢ LỚP QUAN SÁT.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58">
            <a:extLst>
              <a:ext uri="{FF2B5EF4-FFF2-40B4-BE49-F238E27FC236}">
                <a16:creationId xmlns:a16="http://schemas.microsoft.com/office/drawing/2014/main" id="{007D03EF-4B09-4424-8DA6-573FC637D20F}"/>
              </a:ext>
            </a:extLst>
          </p:cNvPr>
          <p:cNvSpPr txBox="1">
            <a:spLocks noChangeArrowheads="1"/>
          </p:cNvSpPr>
          <p:nvPr/>
        </p:nvSpPr>
        <p:spPr bwMode="auto">
          <a:xfrm>
            <a:off x="681038" y="87313"/>
            <a:ext cx="3362325" cy="584200"/>
          </a:xfrm>
          <a:prstGeom prst="rect">
            <a:avLst/>
          </a:prstGeom>
          <a:solidFill>
            <a:schemeClr val="bg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3200" b="1">
                <a:solidFill>
                  <a:srgbClr val="FF0000"/>
                </a:solidFill>
                <a:latin typeface="Cambria" panose="02040503050406030204" pitchFamily="18" charset="0"/>
              </a:rPr>
              <a:t>Chạy cự li ngắn</a:t>
            </a:r>
            <a:endParaRPr lang="zh-CN" altLang="en-US" sz="3200" b="1">
              <a:solidFill>
                <a:srgbClr val="01ACBE"/>
              </a:solidFill>
              <a:latin typeface="Cambria" panose="02040503050406030204" pitchFamily="18" charset="0"/>
              <a:ea typeface="Microsoft YaHei" panose="020B0503020204020204" pitchFamily="34" charset="-122"/>
            </a:endParaRPr>
          </a:p>
        </p:txBody>
      </p:sp>
      <p:sp>
        <p:nvSpPr>
          <p:cNvPr id="31747" name="文本框 113">
            <a:extLst>
              <a:ext uri="{FF2B5EF4-FFF2-40B4-BE49-F238E27FC236}">
                <a16:creationId xmlns:a16="http://schemas.microsoft.com/office/drawing/2014/main" id="{B15E6B48-BEE2-4139-8F28-A6D33C7DD19E}"/>
              </a:ext>
            </a:extLst>
          </p:cNvPr>
          <p:cNvSpPr txBox="1">
            <a:spLocks noChangeArrowheads="1"/>
          </p:cNvSpPr>
          <p:nvPr/>
        </p:nvSpPr>
        <p:spPr bwMode="auto">
          <a:xfrm>
            <a:off x="4043363" y="381000"/>
            <a:ext cx="7878762"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lnSpc>
                <a:spcPct val="150000"/>
              </a:lnSpc>
            </a:pPr>
            <a:r>
              <a:rPr lang="vi-VN" altLang="en-US" sz="2400" b="1">
                <a:solidFill>
                  <a:srgbClr val="0070C0"/>
                </a:solidFill>
                <a:latin typeface="Cambria" panose="02040503050406030204" pitchFamily="18" charset="0"/>
              </a:rPr>
              <a:t>Chạy cự ly ngắn</a:t>
            </a:r>
            <a:r>
              <a:rPr lang="vi-VN" altLang="en-US" sz="2400">
                <a:latin typeface="Cambria" panose="02040503050406030204" pitchFamily="18" charset="0"/>
              </a:rPr>
              <a:t> hay còn được biết đến với một tên gọi khác là chạy nước rút. Đây là hình thức chạy ngắn trong khoảng 1 thời gian giới hạn và là một môn thể thao tốc độ cơ bản. </a:t>
            </a:r>
            <a:endParaRPr lang="en-US" altLang="en-US" sz="2400"/>
          </a:p>
        </p:txBody>
      </p:sp>
      <p:pic>
        <p:nvPicPr>
          <p:cNvPr id="35844" name="Picture 7">
            <a:extLst>
              <a:ext uri="{FF2B5EF4-FFF2-40B4-BE49-F238E27FC236}">
                <a16:creationId xmlns:a16="http://schemas.microsoft.com/office/drawing/2014/main" id="{57811E65-5F3A-4536-A44D-B93713D70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763588"/>
            <a:ext cx="6388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1919425-2B65-409E-87A8-A646C2E97481}"/>
              </a:ext>
            </a:extLst>
          </p:cNvPr>
          <p:cNvSpPr txBox="1">
            <a:spLocks noChangeArrowheads="1"/>
          </p:cNvSpPr>
          <p:nvPr/>
        </p:nvSpPr>
        <p:spPr bwMode="auto">
          <a:xfrm>
            <a:off x="4043363" y="2971800"/>
            <a:ext cx="7878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en-US" altLang="en-US" sz="2400">
                <a:latin typeface="Cambria" panose="02040503050406030204" pitchFamily="18" charset="0"/>
              </a:rPr>
              <a:t>Có nhiều nội dung chạy cự ly ngắn: Chạy 60m, 100m, 200, 400…</a:t>
            </a:r>
          </a:p>
        </p:txBody>
      </p:sp>
      <p:sp>
        <p:nvSpPr>
          <p:cNvPr id="7" name="Striped Right Arrow 6">
            <a:extLst>
              <a:ext uri="{FF2B5EF4-FFF2-40B4-BE49-F238E27FC236}">
                <a16:creationId xmlns:a16="http://schemas.microsoft.com/office/drawing/2014/main" id="{D0B4D2C4-1F76-4126-8722-5B858F460DE6}"/>
              </a:ext>
            </a:extLst>
          </p:cNvPr>
          <p:cNvSpPr/>
          <p:nvPr/>
        </p:nvSpPr>
        <p:spPr>
          <a:xfrm>
            <a:off x="3187700" y="3802063"/>
            <a:ext cx="8255000" cy="2571750"/>
          </a:xfrm>
          <a:prstGeom prst="strip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FF0000"/>
                </a:solidFill>
                <a:latin typeface="Cambria" pitchFamily="18" charset="0"/>
                <a:ea typeface="等线"/>
                <a:cs typeface="等线"/>
              </a:rPr>
              <a:t>Với học sinh khối 9, các em sẽ học chạy cự ly ngắn nội dung 100m</a:t>
            </a:r>
          </a:p>
        </p:txBody>
      </p:sp>
    </p:spTree>
  </p:cSld>
  <p:clrMapOvr>
    <a:masterClrMapping/>
  </p:clrMapOvr>
  <p:transition spd="slow" advClick="0" advTm="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6A3F1-37D6-4534-908F-BEB06462D5BC}"/>
              </a:ext>
            </a:extLst>
          </p:cNvPr>
          <p:cNvSpPr>
            <a:spLocks noChangeArrowheads="1"/>
          </p:cNvSpPr>
          <p:nvPr/>
        </p:nvSpPr>
        <p:spPr bwMode="auto">
          <a:xfrm>
            <a:off x="3425825" y="269875"/>
            <a:ext cx="8178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en-US" altLang="en-US" sz="2400" b="1">
                <a:solidFill>
                  <a:srgbClr val="0070C0"/>
                </a:solidFill>
                <a:latin typeface="Cambria" panose="02040503050406030204" pitchFamily="18" charset="0"/>
              </a:rPr>
              <a:t>Chạy ngắn là n</a:t>
            </a:r>
            <a:r>
              <a:rPr lang="vi-VN" altLang="en-US" sz="2400" b="1">
                <a:solidFill>
                  <a:srgbClr val="0070C0"/>
                </a:solidFill>
                <a:latin typeface="Cambria" panose="02040503050406030204" pitchFamily="18" charset="0"/>
              </a:rPr>
              <a:t>ội dung thi đấu của môn Điền kinh trong Thế vận hội. </a:t>
            </a:r>
            <a:endParaRPr lang="en-US" altLang="en-US" sz="2400" b="1">
              <a:solidFill>
                <a:srgbClr val="0070C0"/>
              </a:solidFill>
              <a:latin typeface="Cambria" panose="02040503050406030204" pitchFamily="18" charset="0"/>
            </a:endParaRPr>
          </a:p>
          <a:p>
            <a:pPr algn="just" eaLnBrk="1" hangingPunct="1"/>
            <a:r>
              <a:rPr lang="vi-VN" altLang="en-US" sz="2400" b="1">
                <a:solidFill>
                  <a:srgbClr val="0070C0"/>
                </a:solidFill>
                <a:latin typeface="Cambria" panose="02040503050406030204" pitchFamily="18" charset="0"/>
              </a:rPr>
              <a:t>Đây là nội dung thi với quãng đường chạy cự ly ngắn nhất, được gọi là chạy nước rút. </a:t>
            </a:r>
            <a:endParaRPr lang="en-US" altLang="en-US" sz="2400" b="1">
              <a:solidFill>
                <a:srgbClr val="0070C0"/>
              </a:solidFill>
              <a:latin typeface="Cambria" panose="02040503050406030204" pitchFamily="18" charset="0"/>
            </a:endParaRPr>
          </a:p>
        </p:txBody>
      </p:sp>
      <p:sp>
        <p:nvSpPr>
          <p:cNvPr id="5" name="Rectangle 4">
            <a:extLst>
              <a:ext uri="{FF2B5EF4-FFF2-40B4-BE49-F238E27FC236}">
                <a16:creationId xmlns:a16="http://schemas.microsoft.com/office/drawing/2014/main" id="{11AB4BF2-25D2-40A1-8816-E9B7F5572C9E}"/>
              </a:ext>
            </a:extLst>
          </p:cNvPr>
          <p:cNvSpPr>
            <a:spLocks noChangeArrowheads="1"/>
          </p:cNvSpPr>
          <p:nvPr/>
        </p:nvSpPr>
        <p:spPr bwMode="auto">
          <a:xfrm>
            <a:off x="3335338" y="2616200"/>
            <a:ext cx="8269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vi-VN" altLang="en-US" sz="2400" b="1">
                <a:solidFill>
                  <a:srgbClr val="FF0000"/>
                </a:solidFill>
                <a:latin typeface="Cambria" panose="02040503050406030204" pitchFamily="18" charset="0"/>
              </a:rPr>
              <a:t>Kỷ lục thế giới hiện tại chạy 100m là 9,58 giây của Usain Bolt thiết lập năm 2009, </a:t>
            </a:r>
            <a:r>
              <a:rPr lang="en-US" altLang="en-US" sz="2400" b="1">
                <a:solidFill>
                  <a:srgbClr val="0070C0"/>
                </a:solidFill>
                <a:latin typeface="Cambria" panose="02040503050406030204" pitchFamily="18" charset="0"/>
              </a:rPr>
              <a:t>anh được mạnh danh là tia chớp.</a:t>
            </a:r>
            <a:endParaRPr lang="vi-VN" altLang="en-US" sz="2400" b="1">
              <a:solidFill>
                <a:srgbClr val="0070C0"/>
              </a:solidFill>
              <a:latin typeface="Cambria" panose="02040503050406030204" pitchFamily="18" charset="0"/>
            </a:endParaRPr>
          </a:p>
        </p:txBody>
      </p:sp>
      <p:pic>
        <p:nvPicPr>
          <p:cNvPr id="36868" name="Picture 3">
            <a:extLst>
              <a:ext uri="{FF2B5EF4-FFF2-40B4-BE49-F238E27FC236}">
                <a16:creationId xmlns:a16="http://schemas.microsoft.com/office/drawing/2014/main" id="{779E11AD-7BF6-4B72-B8BC-91A0ECB58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0725"/>
            <a:ext cx="421163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049AAF5E-C3C3-4D56-8718-51E2A03DE678}"/>
              </a:ext>
            </a:extLst>
          </p:cNvPr>
          <p:cNvCxnSpPr>
            <a:cxnSpLocks/>
          </p:cNvCxnSpPr>
          <p:nvPr/>
        </p:nvCxnSpPr>
        <p:spPr>
          <a:xfrm>
            <a:off x="214313" y="479425"/>
            <a:ext cx="2319337" cy="269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457B1CD-31D3-456E-A08B-18AF142C063C}"/>
              </a:ext>
            </a:extLst>
          </p:cNvPr>
          <p:cNvCxnSpPr>
            <a:cxnSpLocks/>
          </p:cNvCxnSpPr>
          <p:nvPr/>
        </p:nvCxnSpPr>
        <p:spPr>
          <a:xfrm>
            <a:off x="9402763" y="528638"/>
            <a:ext cx="2397125" cy="111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892" name="TextBox 23">
            <a:extLst>
              <a:ext uri="{FF2B5EF4-FFF2-40B4-BE49-F238E27FC236}">
                <a16:creationId xmlns:a16="http://schemas.microsoft.com/office/drawing/2014/main" id="{A8467F13-23C8-4001-8ACC-C4C5666C9E11}"/>
              </a:ext>
            </a:extLst>
          </p:cNvPr>
          <p:cNvSpPr txBox="1">
            <a:spLocks noChangeArrowheads="1"/>
          </p:cNvSpPr>
          <p:nvPr/>
        </p:nvSpPr>
        <p:spPr bwMode="auto">
          <a:xfrm>
            <a:off x="2593975" y="293688"/>
            <a:ext cx="68564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vi-VN" altLang="en-US" sz="3200" b="1">
                <a:solidFill>
                  <a:srgbClr val="0070C0"/>
                </a:solidFill>
                <a:latin typeface="Cambria" panose="02040503050406030204" pitchFamily="18" charset="0"/>
              </a:rPr>
              <a:t>KỸ THUẬT </a:t>
            </a:r>
            <a:r>
              <a:rPr lang="en-US" altLang="en-US" sz="3200" b="1">
                <a:solidFill>
                  <a:srgbClr val="0070C0"/>
                </a:solidFill>
                <a:latin typeface="Cambria" panose="02040503050406030204" pitchFamily="18" charset="0"/>
              </a:rPr>
              <a:t>CHẠY CỰ LY NGẮN</a:t>
            </a:r>
          </a:p>
          <a:p>
            <a:pPr algn="ctr" eaLnBrk="1" hangingPunct="1"/>
            <a:r>
              <a:rPr lang="vi-VN" altLang="en-US" sz="3200" b="1">
                <a:solidFill>
                  <a:srgbClr val="0070C0"/>
                </a:solidFill>
                <a:latin typeface="Cambria" panose="02040503050406030204" pitchFamily="18" charset="0"/>
              </a:rPr>
              <a:t> GỒM 4 GIAI ĐOẠN</a:t>
            </a:r>
            <a:endParaRPr lang="en-US" altLang="en-US" sz="3200" b="1">
              <a:solidFill>
                <a:srgbClr val="0070C0"/>
              </a:solidFill>
              <a:latin typeface="Cambria" panose="02040503050406030204" pitchFamily="18" charset="0"/>
            </a:endParaRPr>
          </a:p>
        </p:txBody>
      </p:sp>
      <p:sp>
        <p:nvSpPr>
          <p:cNvPr id="37893" name="文本框 41">
            <a:extLst>
              <a:ext uri="{FF2B5EF4-FFF2-40B4-BE49-F238E27FC236}">
                <a16:creationId xmlns:a16="http://schemas.microsoft.com/office/drawing/2014/main" id="{A0B0B61C-E840-402B-8366-C1ABD7C240B0}"/>
              </a:ext>
            </a:extLst>
          </p:cNvPr>
          <p:cNvSpPr txBox="1">
            <a:spLocks noChangeArrowheads="1"/>
          </p:cNvSpPr>
          <p:nvPr/>
        </p:nvSpPr>
        <p:spPr bwMode="auto">
          <a:xfrm>
            <a:off x="5883275" y="2833688"/>
            <a:ext cx="10477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zh-CN" sz="4000">
                <a:solidFill>
                  <a:srgbClr val="A6A6A6"/>
                </a:solidFill>
                <a:latin typeface="Cambria" panose="02040503050406030204" pitchFamily="18" charset="0"/>
              </a:rPr>
              <a:t>15</a:t>
            </a:r>
            <a:r>
              <a:rPr lang="en-US" altLang="zh-CN" sz="2800">
                <a:solidFill>
                  <a:srgbClr val="A6A6A6"/>
                </a:solidFill>
                <a:latin typeface="Cambria" panose="02040503050406030204" pitchFamily="18" charset="0"/>
              </a:rPr>
              <a:t>%</a:t>
            </a:r>
            <a:endParaRPr lang="zh-CN" altLang="en-US" sz="4000">
              <a:solidFill>
                <a:srgbClr val="A6A6A6"/>
              </a:solidFill>
              <a:latin typeface="Cambria" panose="02040503050406030204" pitchFamily="18" charset="0"/>
              <a:ea typeface="Microsoft YaHei" panose="020B0503020204020204" pitchFamily="34" charset="-122"/>
            </a:endParaRPr>
          </a:p>
        </p:txBody>
      </p:sp>
      <p:grpSp>
        <p:nvGrpSpPr>
          <p:cNvPr id="37894" name="组合 76">
            <a:extLst>
              <a:ext uri="{FF2B5EF4-FFF2-40B4-BE49-F238E27FC236}">
                <a16:creationId xmlns:a16="http://schemas.microsoft.com/office/drawing/2014/main" id="{5B1C3BFA-E775-4344-AB48-09A9A56EE1FD}"/>
              </a:ext>
            </a:extLst>
          </p:cNvPr>
          <p:cNvGrpSpPr>
            <a:grpSpLocks/>
          </p:cNvGrpSpPr>
          <p:nvPr/>
        </p:nvGrpSpPr>
        <p:grpSpPr bwMode="auto">
          <a:xfrm>
            <a:off x="1228725" y="1570038"/>
            <a:ext cx="5010150" cy="1049337"/>
            <a:chOff x="3870374" y="1570859"/>
            <a:chExt cx="3206572" cy="1049883"/>
          </a:xfrm>
        </p:grpSpPr>
        <p:sp>
          <p:nvSpPr>
            <p:cNvPr id="78" name="五边形 77">
              <a:extLst>
                <a:ext uri="{FF2B5EF4-FFF2-40B4-BE49-F238E27FC236}">
                  <a16:creationId xmlns:a16="http://schemas.microsoft.com/office/drawing/2014/main" id="{B1C6441D-EBC4-4140-9480-163F15F0F307}"/>
                </a:ext>
              </a:extLst>
            </p:cNvPr>
            <p:cNvSpPr/>
            <p:nvPr/>
          </p:nvSpPr>
          <p:spPr>
            <a:xfrm>
              <a:off x="3870374" y="1570859"/>
              <a:ext cx="3206572" cy="1049883"/>
            </a:xfrm>
            <a:prstGeom prst="homePlate">
              <a:avLst>
                <a:gd name="adj" fmla="val 38830"/>
              </a:avLst>
            </a:prstGeom>
            <a:gradFill>
              <a:gsLst>
                <a:gs pos="0">
                  <a:srgbClr val="371F41"/>
                </a:gs>
                <a:gs pos="100000">
                  <a:srgbClr val="985CB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a:solidFill>
                  <a:srgbClr val="FFFFCC"/>
                </a:solidFill>
                <a:latin typeface="Cambria" panose="02040503050406030204" pitchFamily="18" charset="0"/>
              </a:endParaRPr>
            </a:p>
          </p:txBody>
        </p:sp>
        <p:sp>
          <p:nvSpPr>
            <p:cNvPr id="37946" name="文本框 100">
              <a:extLst>
                <a:ext uri="{FF2B5EF4-FFF2-40B4-BE49-F238E27FC236}">
                  <a16:creationId xmlns:a16="http://schemas.microsoft.com/office/drawing/2014/main" id="{3A852BE8-A3E9-48E2-9C19-4CDAAE22970E}"/>
                </a:ext>
              </a:extLst>
            </p:cNvPr>
            <p:cNvSpPr txBox="1">
              <a:spLocks noChangeArrowheads="1"/>
            </p:cNvSpPr>
            <p:nvPr/>
          </p:nvSpPr>
          <p:spPr bwMode="auto">
            <a:xfrm>
              <a:off x="4421106" y="1777032"/>
              <a:ext cx="1679685" cy="4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defTabSz="912813"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defTabSz="912813"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b="1">
                  <a:solidFill>
                    <a:schemeClr val="bg1"/>
                  </a:solidFill>
                  <a:latin typeface="Cambria" panose="02040503050406030204" pitchFamily="18" charset="0"/>
                </a:rPr>
                <a:t>Xuất phát</a:t>
              </a:r>
              <a:endParaRPr lang="vi-VN" altLang="en-US" sz="2400" b="1">
                <a:solidFill>
                  <a:schemeClr val="bg1"/>
                </a:solidFill>
                <a:latin typeface="Cambria" panose="02040503050406030204" pitchFamily="18" charset="0"/>
              </a:endParaRPr>
            </a:p>
          </p:txBody>
        </p:sp>
      </p:grpSp>
      <p:grpSp>
        <p:nvGrpSpPr>
          <p:cNvPr id="37895" name="组合 80">
            <a:extLst>
              <a:ext uri="{FF2B5EF4-FFF2-40B4-BE49-F238E27FC236}">
                <a16:creationId xmlns:a16="http://schemas.microsoft.com/office/drawing/2014/main" id="{0B0506BF-F9E0-48D2-891B-D28BB786785D}"/>
              </a:ext>
            </a:extLst>
          </p:cNvPr>
          <p:cNvGrpSpPr>
            <a:grpSpLocks/>
          </p:cNvGrpSpPr>
          <p:nvPr/>
        </p:nvGrpSpPr>
        <p:grpSpPr bwMode="auto">
          <a:xfrm>
            <a:off x="1479550" y="2663825"/>
            <a:ext cx="5334000" cy="1049338"/>
            <a:chOff x="4398052" y="2664282"/>
            <a:chExt cx="3560345" cy="1049883"/>
          </a:xfrm>
        </p:grpSpPr>
        <p:sp>
          <p:nvSpPr>
            <p:cNvPr id="82" name="五边形 81">
              <a:extLst>
                <a:ext uri="{FF2B5EF4-FFF2-40B4-BE49-F238E27FC236}">
                  <a16:creationId xmlns:a16="http://schemas.microsoft.com/office/drawing/2014/main" id="{317E9E24-C481-4FC1-B16C-CADA2B7A9206}"/>
                </a:ext>
              </a:extLst>
            </p:cNvPr>
            <p:cNvSpPr/>
            <p:nvPr/>
          </p:nvSpPr>
          <p:spPr>
            <a:xfrm>
              <a:off x="4398052" y="2664282"/>
              <a:ext cx="3560345" cy="1049883"/>
            </a:xfrm>
            <a:prstGeom prst="homePlate">
              <a:avLst>
                <a:gd name="adj" fmla="val 38830"/>
              </a:avLst>
            </a:prstGeom>
            <a:gradFill>
              <a:gsLst>
                <a:gs pos="0">
                  <a:srgbClr val="CE2020"/>
                </a:gs>
                <a:gs pos="100000">
                  <a:srgbClr val="EE939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2400">
                <a:solidFill>
                  <a:prstClr val="white"/>
                </a:solidFill>
                <a:latin typeface="Cambria" panose="02040503050406030204" pitchFamily="18" charset="0"/>
              </a:endParaRPr>
            </a:p>
          </p:txBody>
        </p:sp>
        <p:sp>
          <p:nvSpPr>
            <p:cNvPr id="37944" name="文本框 102">
              <a:extLst>
                <a:ext uri="{FF2B5EF4-FFF2-40B4-BE49-F238E27FC236}">
                  <a16:creationId xmlns:a16="http://schemas.microsoft.com/office/drawing/2014/main" id="{394245E9-4935-420D-8227-68A8180FDE10}"/>
                </a:ext>
              </a:extLst>
            </p:cNvPr>
            <p:cNvSpPr txBox="1">
              <a:spLocks noChangeArrowheads="1"/>
            </p:cNvSpPr>
            <p:nvPr/>
          </p:nvSpPr>
          <p:spPr bwMode="auto">
            <a:xfrm>
              <a:off x="5318991" y="2938802"/>
              <a:ext cx="2018631"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b="1">
                  <a:solidFill>
                    <a:schemeClr val="bg1"/>
                  </a:solidFill>
                  <a:latin typeface="Cambria" panose="02040503050406030204" pitchFamily="18" charset="0"/>
                </a:rPr>
                <a:t>Chạy lao</a:t>
              </a:r>
            </a:p>
          </p:txBody>
        </p:sp>
      </p:grpSp>
      <p:grpSp>
        <p:nvGrpSpPr>
          <p:cNvPr id="37896" name="组合 84">
            <a:extLst>
              <a:ext uri="{FF2B5EF4-FFF2-40B4-BE49-F238E27FC236}">
                <a16:creationId xmlns:a16="http://schemas.microsoft.com/office/drawing/2014/main" id="{6AE0678C-1944-4A6C-ACC7-BADD07C84B84}"/>
              </a:ext>
            </a:extLst>
          </p:cNvPr>
          <p:cNvGrpSpPr>
            <a:grpSpLocks/>
          </p:cNvGrpSpPr>
          <p:nvPr/>
        </p:nvGrpSpPr>
        <p:grpSpPr bwMode="auto">
          <a:xfrm>
            <a:off x="1173163" y="3662363"/>
            <a:ext cx="6399212" cy="1055687"/>
            <a:chOff x="3870374" y="3662627"/>
            <a:chExt cx="5360497" cy="1057167"/>
          </a:xfrm>
        </p:grpSpPr>
        <p:sp>
          <p:nvSpPr>
            <p:cNvPr id="86" name="五边形 85">
              <a:extLst>
                <a:ext uri="{FF2B5EF4-FFF2-40B4-BE49-F238E27FC236}">
                  <a16:creationId xmlns:a16="http://schemas.microsoft.com/office/drawing/2014/main" id="{850713A6-FB6F-4660-BA4B-E46F76C1EED6}"/>
                </a:ext>
              </a:extLst>
            </p:cNvPr>
            <p:cNvSpPr/>
            <p:nvPr/>
          </p:nvSpPr>
          <p:spPr>
            <a:xfrm>
              <a:off x="3870374" y="3662627"/>
              <a:ext cx="5360497" cy="1057167"/>
            </a:xfrm>
            <a:prstGeom prst="homePlate">
              <a:avLst>
                <a:gd name="adj" fmla="val 38830"/>
              </a:avLst>
            </a:prstGeom>
            <a:gradFill>
              <a:gsLst>
                <a:gs pos="0">
                  <a:srgbClr val="006E7A"/>
                </a:gs>
                <a:gs pos="100000">
                  <a:srgbClr val="01DAF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a:solidFill>
                  <a:srgbClr val="FFFFCC"/>
                </a:solidFill>
                <a:latin typeface="Cambria" panose="02040503050406030204" pitchFamily="18" charset="0"/>
              </a:endParaRPr>
            </a:p>
          </p:txBody>
        </p:sp>
        <p:sp>
          <p:nvSpPr>
            <p:cNvPr id="37942" name="文本框 104">
              <a:extLst>
                <a:ext uri="{FF2B5EF4-FFF2-40B4-BE49-F238E27FC236}">
                  <a16:creationId xmlns:a16="http://schemas.microsoft.com/office/drawing/2014/main" id="{E4F6FBB4-D0CA-4EFA-857B-BDA9F71F48FB}"/>
                </a:ext>
              </a:extLst>
            </p:cNvPr>
            <p:cNvSpPr txBox="1">
              <a:spLocks noChangeArrowheads="1"/>
            </p:cNvSpPr>
            <p:nvPr/>
          </p:nvSpPr>
          <p:spPr bwMode="auto">
            <a:xfrm>
              <a:off x="5060619" y="3759501"/>
              <a:ext cx="3002747"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b="1">
                  <a:solidFill>
                    <a:schemeClr val="bg1"/>
                  </a:solidFill>
                  <a:latin typeface="Cambria" panose="02040503050406030204" pitchFamily="18" charset="0"/>
                </a:rPr>
                <a:t>Chạy giữa quảng</a:t>
              </a:r>
            </a:p>
          </p:txBody>
        </p:sp>
      </p:grpSp>
      <p:sp>
        <p:nvSpPr>
          <p:cNvPr id="90" name="五边形 89">
            <a:extLst>
              <a:ext uri="{FF2B5EF4-FFF2-40B4-BE49-F238E27FC236}">
                <a16:creationId xmlns:a16="http://schemas.microsoft.com/office/drawing/2014/main" id="{FE47B335-F7B2-4FF8-AD5F-10AF3E8372F3}"/>
              </a:ext>
            </a:extLst>
          </p:cNvPr>
          <p:cNvSpPr/>
          <p:nvPr/>
        </p:nvSpPr>
        <p:spPr>
          <a:xfrm>
            <a:off x="1657631" y="4720363"/>
            <a:ext cx="6772769" cy="1049459"/>
          </a:xfrm>
          <a:prstGeom prst="homePlate">
            <a:avLst>
              <a:gd name="adj" fmla="val 38830"/>
            </a:avLst>
          </a:prstGeom>
          <a:gradFill>
            <a:gsLst>
              <a:gs pos="0">
                <a:srgbClr val="EE8E00"/>
              </a:gs>
              <a:gs pos="100000">
                <a:srgbClr val="FFCE85"/>
              </a:gs>
            </a:gsLst>
            <a:lin ang="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a:solidFill>
                <a:srgbClr val="FFFFCC"/>
              </a:solidFill>
              <a:latin typeface="Cambria" panose="02040503050406030204" pitchFamily="18" charset="0"/>
            </a:endParaRPr>
          </a:p>
        </p:txBody>
      </p:sp>
      <p:grpSp>
        <p:nvGrpSpPr>
          <p:cNvPr id="37898" name="组合 94">
            <a:extLst>
              <a:ext uri="{FF2B5EF4-FFF2-40B4-BE49-F238E27FC236}">
                <a16:creationId xmlns:a16="http://schemas.microsoft.com/office/drawing/2014/main" id="{1090285E-F798-4AE0-86FB-0CC60424622D}"/>
              </a:ext>
            </a:extLst>
          </p:cNvPr>
          <p:cNvGrpSpPr>
            <a:grpSpLocks/>
          </p:cNvGrpSpPr>
          <p:nvPr/>
        </p:nvGrpSpPr>
        <p:grpSpPr bwMode="auto">
          <a:xfrm>
            <a:off x="511175" y="4498975"/>
            <a:ext cx="1966913" cy="2284413"/>
            <a:chOff x="3630032" y="4649645"/>
            <a:chExt cx="1966892" cy="2285284"/>
          </a:xfrm>
        </p:grpSpPr>
        <p:sp>
          <p:nvSpPr>
            <p:cNvPr id="96" name="平行四边形 95">
              <a:extLst>
                <a:ext uri="{FF2B5EF4-FFF2-40B4-BE49-F238E27FC236}">
                  <a16:creationId xmlns:a16="http://schemas.microsoft.com/office/drawing/2014/main" id="{62DCF1B2-BBF9-402B-8392-94A65E75EB7F}"/>
                </a:ext>
              </a:extLst>
            </p:cNvPr>
            <p:cNvSpPr/>
            <p:nvPr/>
          </p:nvSpPr>
          <p:spPr>
            <a:xfrm rot="5400000" flipH="1" flipV="1">
              <a:off x="3627412" y="5957594"/>
              <a:ext cx="1219665" cy="735004"/>
            </a:xfrm>
            <a:prstGeom prst="parallelogram">
              <a:avLst>
                <a:gd name="adj" fmla="val 31901"/>
              </a:avLst>
            </a:prstGeom>
            <a:gradFill flip="none" rotWithShape="1">
              <a:gsLst>
                <a:gs pos="0">
                  <a:srgbClr val="F29000">
                    <a:alpha val="84000"/>
                  </a:srgbClr>
                </a:gs>
                <a:gs pos="100000">
                  <a:srgbClr val="FFCE85">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97" name="平行四边形 96">
              <a:extLst>
                <a:ext uri="{FF2B5EF4-FFF2-40B4-BE49-F238E27FC236}">
                  <a16:creationId xmlns:a16="http://schemas.microsoft.com/office/drawing/2014/main" id="{71ECA6B2-1A2F-4D53-95EC-851B7A4A8A39}"/>
                </a:ext>
              </a:extLst>
            </p:cNvPr>
            <p:cNvSpPr/>
            <p:nvPr/>
          </p:nvSpPr>
          <p:spPr>
            <a:xfrm rot="16200000" flipV="1">
              <a:off x="4362417" y="5957593"/>
              <a:ext cx="1219665" cy="735005"/>
            </a:xfrm>
            <a:prstGeom prst="parallelogram">
              <a:avLst>
                <a:gd name="adj" fmla="val 31901"/>
              </a:avLst>
            </a:prstGeom>
            <a:gradFill flip="none" rotWithShape="1">
              <a:gsLst>
                <a:gs pos="0">
                  <a:srgbClr val="F29000">
                    <a:alpha val="94000"/>
                  </a:srgbClr>
                </a:gs>
                <a:gs pos="100000">
                  <a:srgbClr val="FFCE85">
                    <a:alpha val="0"/>
                  </a:srgb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nvGrpSpPr>
            <p:cNvPr id="37931" name="组合 97">
              <a:extLst>
                <a:ext uri="{FF2B5EF4-FFF2-40B4-BE49-F238E27FC236}">
                  <a16:creationId xmlns:a16="http://schemas.microsoft.com/office/drawing/2014/main" id="{8170F094-5D1C-4CD7-A160-C8705747B835}"/>
                </a:ext>
              </a:extLst>
            </p:cNvPr>
            <p:cNvGrpSpPr>
              <a:grpSpLocks/>
            </p:cNvGrpSpPr>
            <p:nvPr/>
          </p:nvGrpSpPr>
          <p:grpSpPr bwMode="auto">
            <a:xfrm>
              <a:off x="3870374" y="4715189"/>
              <a:ext cx="1468663" cy="1285916"/>
              <a:chOff x="2857503" y="3700575"/>
              <a:chExt cx="2656140" cy="2337367"/>
            </a:xfrm>
          </p:grpSpPr>
          <p:sp>
            <p:nvSpPr>
              <p:cNvPr id="111" name="平行四边形 110">
                <a:extLst>
                  <a:ext uri="{FF2B5EF4-FFF2-40B4-BE49-F238E27FC236}">
                    <a16:creationId xmlns:a16="http://schemas.microsoft.com/office/drawing/2014/main" id="{64458AD7-5452-4DEB-8F96-DBB6E37A78FA}"/>
                  </a:ext>
                </a:extLst>
              </p:cNvPr>
              <p:cNvSpPr/>
              <p:nvPr/>
            </p:nvSpPr>
            <p:spPr>
              <a:xfrm rot="5400000" flipH="1" flipV="1">
                <a:off x="2562637" y="4414965"/>
                <a:ext cx="1916733" cy="1329286"/>
              </a:xfrm>
              <a:prstGeom prst="parallelogram">
                <a:avLst>
                  <a:gd name="adj" fmla="val 31901"/>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12" name="平行四边形 111">
                <a:extLst>
                  <a:ext uri="{FF2B5EF4-FFF2-40B4-BE49-F238E27FC236}">
                    <a16:creationId xmlns:a16="http://schemas.microsoft.com/office/drawing/2014/main" id="{80C22893-263A-48C4-9E8B-A2D716E96AF6}"/>
                  </a:ext>
                </a:extLst>
              </p:cNvPr>
              <p:cNvSpPr/>
              <p:nvPr/>
            </p:nvSpPr>
            <p:spPr>
              <a:xfrm rot="16200000" flipV="1">
                <a:off x="3891925" y="4414963"/>
                <a:ext cx="1916733" cy="1329288"/>
              </a:xfrm>
              <a:prstGeom prst="parallelogram">
                <a:avLst>
                  <a:gd name="adj" fmla="val 31901"/>
                </a:avLst>
              </a:prstGeom>
              <a:solidFill>
                <a:srgbClr val="FF9B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13" name="任意多边形 112">
                <a:extLst>
                  <a:ext uri="{FF2B5EF4-FFF2-40B4-BE49-F238E27FC236}">
                    <a16:creationId xmlns:a16="http://schemas.microsoft.com/office/drawing/2014/main" id="{E189CFBE-6C0B-44C6-BE90-219CAF1C1618}"/>
                  </a:ext>
                </a:extLst>
              </p:cNvPr>
              <p:cNvSpPr/>
              <p:nvPr/>
            </p:nvSpPr>
            <p:spPr>
              <a:xfrm>
                <a:off x="2856360" y="3699791"/>
                <a:ext cx="2658574" cy="851560"/>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FFCE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sp>
          <p:nvSpPr>
            <p:cNvPr id="99" name="任意多边形 98">
              <a:extLst>
                <a:ext uri="{FF2B5EF4-FFF2-40B4-BE49-F238E27FC236}">
                  <a16:creationId xmlns:a16="http://schemas.microsoft.com/office/drawing/2014/main" id="{8C3DFB32-0C64-4ABA-8DF9-CAAB39397481}"/>
                </a:ext>
              </a:extLst>
            </p:cNvPr>
            <p:cNvSpPr/>
            <p:nvPr/>
          </p:nvSpPr>
          <p:spPr>
            <a:xfrm>
              <a:off x="3871329" y="4709993"/>
              <a:ext cx="733417" cy="468492"/>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FF9B09">
                    <a:alpha val="25000"/>
                  </a:srgbClr>
                </a:gs>
                <a:gs pos="100000">
                  <a:srgbClr val="FF9B0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00" name="任意多边形 99">
              <a:extLst>
                <a:ext uri="{FF2B5EF4-FFF2-40B4-BE49-F238E27FC236}">
                  <a16:creationId xmlns:a16="http://schemas.microsoft.com/office/drawing/2014/main" id="{E67065A4-6BD6-4841-8252-2CCD24FDF3CC}"/>
                </a:ext>
              </a:extLst>
            </p:cNvPr>
            <p:cNvSpPr/>
            <p:nvPr/>
          </p:nvSpPr>
          <p:spPr>
            <a:xfrm>
              <a:off x="3630032" y="4649645"/>
              <a:ext cx="1966892" cy="330399"/>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2656140"/>
                <a:gd name="connsiteY0-2" fmla="*/ 0 h 426244"/>
                <a:gd name="connsiteX1-3" fmla="*/ 2656140 w 2656140"/>
                <a:gd name="connsiteY1-4" fmla="*/ 426244 h 426244"/>
                <a:gd name="connsiteX2-5" fmla="*/ 0 w 2656140"/>
                <a:gd name="connsiteY2-6" fmla="*/ 426244 h 426244"/>
                <a:gd name="connsiteX3-7" fmla="*/ 1328070 w 2656140"/>
                <a:gd name="connsiteY3-8" fmla="*/ 0 h 426244"/>
              </a:gdLst>
              <a:ahLst/>
              <a:cxnLst>
                <a:cxn ang="0">
                  <a:pos x="connsiteX0-1" y="connsiteY0-2"/>
                </a:cxn>
                <a:cxn ang="0">
                  <a:pos x="connsiteX1-3" y="connsiteY1-4"/>
                </a:cxn>
                <a:cxn ang="0">
                  <a:pos x="connsiteX2-5" y="connsiteY2-6"/>
                </a:cxn>
                <a:cxn ang="0">
                  <a:pos x="connsiteX3-7" y="connsiteY3-8"/>
                </a:cxn>
              </a:cxnLst>
              <a:rect l="l" t="t" r="r" b="b"/>
              <a:pathLst>
                <a:path w="2656140" h="426244">
                  <a:moveTo>
                    <a:pt x="1328070" y="0"/>
                  </a:moveTo>
                  <a:lnTo>
                    <a:pt x="2656140" y="426244"/>
                  </a:lnTo>
                  <a:lnTo>
                    <a:pt x="0" y="426244"/>
                  </a:lnTo>
                  <a:lnTo>
                    <a:pt x="1328070" y="0"/>
                  </a:lnTo>
                  <a:close/>
                </a:path>
              </a:pathLst>
            </a:custGeom>
            <a:gradFill flip="none" rotWithShape="1">
              <a:gsLst>
                <a:gs pos="0">
                  <a:srgbClr val="FF9B09">
                    <a:alpha val="36000"/>
                  </a:srgbClr>
                </a:gs>
                <a:gs pos="98000">
                  <a:srgbClr val="FF9B09">
                    <a:alpha val="0"/>
                  </a:srgbClr>
                </a:gs>
              </a:gsLst>
              <a:lin ang="3600000" scaled="0"/>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nvGrpSpPr>
            <p:cNvPr id="101" name="Group 41">
              <a:extLst>
                <a:ext uri="{FF2B5EF4-FFF2-40B4-BE49-F238E27FC236}">
                  <a16:creationId xmlns:a16="http://schemas.microsoft.com/office/drawing/2014/main" id="{C7A47BD6-3D95-4386-A11B-9745D3EE474F}"/>
                </a:ext>
              </a:extLst>
            </p:cNvPr>
            <p:cNvGrpSpPr>
              <a:grpSpLocks noChangeAspect="1"/>
            </p:cNvGrpSpPr>
            <p:nvPr/>
          </p:nvGrpSpPr>
          <p:grpSpPr bwMode="auto">
            <a:xfrm>
              <a:off x="4786955" y="5243104"/>
              <a:ext cx="369831" cy="444920"/>
              <a:chOff x="3783" y="2089"/>
              <a:chExt cx="116" cy="142"/>
            </a:xfrm>
            <a:solidFill>
              <a:schemeClr val="bg1"/>
            </a:solidFill>
            <a:effectLst/>
            <a:scene3d>
              <a:camera prst="orthographicFront">
                <a:rot lat="20238001" lon="2190000" rev="60000"/>
              </a:camera>
              <a:lightRig rig="threePt" dir="t"/>
            </a:scene3d>
          </p:grpSpPr>
          <p:sp>
            <p:nvSpPr>
              <p:cNvPr id="103" name="Freeform 42">
                <a:extLst>
                  <a:ext uri="{FF2B5EF4-FFF2-40B4-BE49-F238E27FC236}">
                    <a16:creationId xmlns:a16="http://schemas.microsoft.com/office/drawing/2014/main" id="{A88D70F0-2E9C-4A2B-9D34-91B25C80F980}"/>
                  </a:ext>
                </a:extLst>
              </p:cNvPr>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4" name="Freeform 43">
                <a:extLst>
                  <a:ext uri="{FF2B5EF4-FFF2-40B4-BE49-F238E27FC236}">
                    <a16:creationId xmlns:a16="http://schemas.microsoft.com/office/drawing/2014/main" id="{DBCE8631-65A2-4DEF-9437-7A5724D33073}"/>
                  </a:ext>
                </a:extLst>
              </p:cNvPr>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5" name="Freeform 44">
                <a:extLst>
                  <a:ext uri="{FF2B5EF4-FFF2-40B4-BE49-F238E27FC236}">
                    <a16:creationId xmlns:a16="http://schemas.microsoft.com/office/drawing/2014/main" id="{DA07BD6C-5C23-4FB2-B04A-2D4C64B4CA76}"/>
                  </a:ext>
                </a:extLst>
              </p:cNvPr>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6" name="Freeform 45">
                <a:extLst>
                  <a:ext uri="{FF2B5EF4-FFF2-40B4-BE49-F238E27FC236}">
                    <a16:creationId xmlns:a16="http://schemas.microsoft.com/office/drawing/2014/main" id="{5A3477FD-6113-49DD-B416-9D14676F8523}"/>
                  </a:ext>
                </a:extLst>
              </p:cNvPr>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7" name="Freeform 46">
                <a:extLst>
                  <a:ext uri="{FF2B5EF4-FFF2-40B4-BE49-F238E27FC236}">
                    <a16:creationId xmlns:a16="http://schemas.microsoft.com/office/drawing/2014/main" id="{DB7920C8-B26A-4E82-8356-EA2FAA5FAF3A}"/>
                  </a:ext>
                </a:extLst>
              </p:cNvPr>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8" name="Freeform 47">
                <a:extLst>
                  <a:ext uri="{FF2B5EF4-FFF2-40B4-BE49-F238E27FC236}">
                    <a16:creationId xmlns:a16="http://schemas.microsoft.com/office/drawing/2014/main" id="{E5D26B0C-266F-4D44-B1C7-6D787F79924B}"/>
                  </a:ext>
                </a:extLst>
              </p:cNvPr>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09" name="Freeform 48">
                <a:extLst>
                  <a:ext uri="{FF2B5EF4-FFF2-40B4-BE49-F238E27FC236}">
                    <a16:creationId xmlns:a16="http://schemas.microsoft.com/office/drawing/2014/main" id="{9FED9B7F-D34E-45BC-B837-7FC8C0FCBCB4}"/>
                  </a:ext>
                </a:extLst>
              </p:cNvPr>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10" name="Freeform 49">
                <a:extLst>
                  <a:ext uri="{FF2B5EF4-FFF2-40B4-BE49-F238E27FC236}">
                    <a16:creationId xmlns:a16="http://schemas.microsoft.com/office/drawing/2014/main" id="{3E560518-E9F3-4362-9272-35400EB2807D}"/>
                  </a:ext>
                </a:extLst>
              </p:cNvPr>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grpSp>
        <p:sp>
          <p:nvSpPr>
            <p:cNvPr id="102" name="文本框 1">
              <a:extLst>
                <a:ext uri="{FF2B5EF4-FFF2-40B4-BE49-F238E27FC236}">
                  <a16:creationId xmlns:a16="http://schemas.microsoft.com/office/drawing/2014/main" id="{1065F804-8DE8-4078-A577-264988AB3F13}"/>
                </a:ext>
              </a:extLst>
            </p:cNvPr>
            <p:cNvSpPr txBox="1"/>
            <p:nvPr/>
          </p:nvSpPr>
          <p:spPr>
            <a:xfrm>
              <a:off x="3854496" y="5159727"/>
              <a:ext cx="800550" cy="646481"/>
            </a:xfrm>
            <a:prstGeom prst="rect">
              <a:avLst/>
            </a:prstGeom>
            <a:noFill/>
            <a:scene3d>
              <a:camera prst="orthographicFront">
                <a:rot lat="20428945" lon="19984105" rev="21487365"/>
              </a:camera>
              <a:lightRig rig="threePt" dir="t"/>
            </a:scene3d>
          </p:spPr>
          <p:txBody>
            <a:bodyPr>
              <a:spAutoFit/>
            </a:bodyPr>
            <a:lstStyle/>
            <a:p>
              <a:pPr algn="ctr" defTabSz="914377" fontAlgn="auto">
                <a:spcBef>
                  <a:spcPts val="0"/>
                </a:spcBef>
                <a:spcAft>
                  <a:spcPts val="0"/>
                </a:spcAft>
                <a:defRPr/>
              </a:pPr>
              <a:r>
                <a:rPr lang="en-US" altLang="zh-CN" sz="3600" b="1" dirty="0">
                  <a:solidFill>
                    <a:prstClr val="white"/>
                  </a:solidFill>
                  <a:latin typeface="Cambria" panose="02040503050406030204" pitchFamily="18" charset="0"/>
                  <a:ea typeface="Cambria" panose="02040503050406030204" pitchFamily="18" charset="0"/>
                  <a:cs typeface="+mn-cs"/>
                </a:rPr>
                <a:t>04</a:t>
              </a:r>
              <a:endParaRPr lang="zh-CN" altLang="en-US" sz="3600" b="1" dirty="0">
                <a:solidFill>
                  <a:prstClr val="white"/>
                </a:solidFill>
                <a:latin typeface="Cambria" panose="02040503050406030204" pitchFamily="18" charset="0"/>
                <a:ea typeface="微软雅黑"/>
                <a:cs typeface="+mn-cs"/>
              </a:endParaRPr>
            </a:p>
          </p:txBody>
        </p:sp>
      </p:grpSp>
      <p:grpSp>
        <p:nvGrpSpPr>
          <p:cNvPr id="37899" name="组合 113">
            <a:extLst>
              <a:ext uri="{FF2B5EF4-FFF2-40B4-BE49-F238E27FC236}">
                <a16:creationId xmlns:a16="http://schemas.microsoft.com/office/drawing/2014/main" id="{FC06BF1B-7F73-4FFD-A6C8-7DD9C86AE461}"/>
              </a:ext>
            </a:extLst>
          </p:cNvPr>
          <p:cNvGrpSpPr>
            <a:grpSpLocks/>
          </p:cNvGrpSpPr>
          <p:nvPr/>
        </p:nvGrpSpPr>
        <p:grpSpPr bwMode="auto">
          <a:xfrm>
            <a:off x="17463" y="3284538"/>
            <a:ext cx="1468437" cy="1516062"/>
            <a:chOff x="3136043" y="3435073"/>
            <a:chExt cx="1468663" cy="1515490"/>
          </a:xfrm>
        </p:grpSpPr>
        <p:grpSp>
          <p:nvGrpSpPr>
            <p:cNvPr id="37921" name="组合 114">
              <a:extLst>
                <a:ext uri="{FF2B5EF4-FFF2-40B4-BE49-F238E27FC236}">
                  <a16:creationId xmlns:a16="http://schemas.microsoft.com/office/drawing/2014/main" id="{3D305108-1B9F-4B54-A266-D1463E7A84FC}"/>
                </a:ext>
              </a:extLst>
            </p:cNvPr>
            <p:cNvGrpSpPr>
              <a:grpSpLocks/>
            </p:cNvGrpSpPr>
            <p:nvPr/>
          </p:nvGrpSpPr>
          <p:grpSpPr bwMode="auto">
            <a:xfrm>
              <a:off x="3136043" y="3664647"/>
              <a:ext cx="1468663" cy="1285916"/>
              <a:chOff x="2857503" y="3700575"/>
              <a:chExt cx="2656140" cy="2337367"/>
            </a:xfrm>
          </p:grpSpPr>
          <p:sp>
            <p:nvSpPr>
              <p:cNvPr id="127" name="平行四边形 126">
                <a:extLst>
                  <a:ext uri="{FF2B5EF4-FFF2-40B4-BE49-F238E27FC236}">
                    <a16:creationId xmlns:a16="http://schemas.microsoft.com/office/drawing/2014/main" id="{4EA50C1D-5E73-422F-A740-B9C397CEE7B3}"/>
                  </a:ext>
                </a:extLst>
              </p:cNvPr>
              <p:cNvSpPr/>
              <p:nvPr/>
            </p:nvSpPr>
            <p:spPr>
              <a:xfrm rot="5400000" flipH="1" flipV="1">
                <a:off x="2563181" y="4416984"/>
                <a:ext cx="1915280" cy="1326635"/>
              </a:xfrm>
              <a:prstGeom prst="parallelogram">
                <a:avLst>
                  <a:gd name="adj" fmla="val 31901"/>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28" name="平行四边形 127">
                <a:extLst>
                  <a:ext uri="{FF2B5EF4-FFF2-40B4-BE49-F238E27FC236}">
                    <a16:creationId xmlns:a16="http://schemas.microsoft.com/office/drawing/2014/main" id="{3AE4E1C2-4BD0-40CC-8026-1A6EEBB01C08}"/>
                  </a:ext>
                </a:extLst>
              </p:cNvPr>
              <p:cNvSpPr/>
              <p:nvPr/>
            </p:nvSpPr>
            <p:spPr>
              <a:xfrm rot="16200000" flipV="1">
                <a:off x="3892686" y="4416984"/>
                <a:ext cx="1915280" cy="1326635"/>
              </a:xfrm>
              <a:prstGeom prst="parallelogram">
                <a:avLst>
                  <a:gd name="adj" fmla="val 31901"/>
                </a:avLst>
              </a:prstGeom>
              <a:solidFill>
                <a:srgbClr val="0080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29" name="任意多边形 128">
                <a:extLst>
                  <a:ext uri="{FF2B5EF4-FFF2-40B4-BE49-F238E27FC236}">
                    <a16:creationId xmlns:a16="http://schemas.microsoft.com/office/drawing/2014/main" id="{E079E2E6-84D4-4D39-B4F9-B1426D547432}"/>
                  </a:ext>
                </a:extLst>
              </p:cNvPr>
              <p:cNvSpPr/>
              <p:nvPr/>
            </p:nvSpPr>
            <p:spPr>
              <a:xfrm>
                <a:off x="2857503" y="3701531"/>
                <a:ext cx="2656140" cy="850916"/>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01DA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sp>
          <p:nvSpPr>
            <p:cNvPr id="116" name="任意多边形 115">
              <a:extLst>
                <a:ext uri="{FF2B5EF4-FFF2-40B4-BE49-F238E27FC236}">
                  <a16:creationId xmlns:a16="http://schemas.microsoft.com/office/drawing/2014/main" id="{1AD68DB1-DA01-4BB8-8AD3-17150671B6B8}"/>
                </a:ext>
              </a:extLst>
            </p:cNvPr>
            <p:cNvSpPr/>
            <p:nvPr/>
          </p:nvSpPr>
          <p:spPr>
            <a:xfrm>
              <a:off x="3139218" y="3665173"/>
              <a:ext cx="735125" cy="468136"/>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00808E">
                    <a:alpha val="25000"/>
                  </a:srgbClr>
                </a:gs>
                <a:gs pos="100000">
                  <a:srgbClr val="00808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17" name="平行四边形 75">
              <a:extLst>
                <a:ext uri="{FF2B5EF4-FFF2-40B4-BE49-F238E27FC236}">
                  <a16:creationId xmlns:a16="http://schemas.microsoft.com/office/drawing/2014/main" id="{C9A97AF8-B1D9-405D-B3A8-0EBE8C5F5D60}"/>
                </a:ext>
              </a:extLst>
            </p:cNvPr>
            <p:cNvSpPr/>
            <p:nvPr/>
          </p:nvSpPr>
          <p:spPr>
            <a:xfrm rot="5400000" flipH="1" flipV="1">
              <a:off x="3994344" y="3303959"/>
              <a:ext cx="472897" cy="735125"/>
            </a:xfrm>
            <a:custGeom>
              <a:avLst/>
              <a:gdLst>
                <a:gd name="connsiteX0" fmla="*/ 0 w 1198571"/>
                <a:gd name="connsiteY0" fmla="*/ 835027 h 835027"/>
                <a:gd name="connsiteX1" fmla="*/ 266382 w 1198571"/>
                <a:gd name="connsiteY1" fmla="*/ 0 h 835027"/>
                <a:gd name="connsiteX2" fmla="*/ 1198571 w 1198571"/>
                <a:gd name="connsiteY2" fmla="*/ 0 h 835027"/>
                <a:gd name="connsiteX3" fmla="*/ 932189 w 1198571"/>
                <a:gd name="connsiteY3" fmla="*/ 835027 h 835027"/>
                <a:gd name="connsiteX4" fmla="*/ 0 w 1198571"/>
                <a:gd name="connsiteY4" fmla="*/ 835027 h 835027"/>
                <a:gd name="connsiteX0-1" fmla="*/ 0 w 932189"/>
                <a:gd name="connsiteY0-2" fmla="*/ 835027 h 835027"/>
                <a:gd name="connsiteX1-3" fmla="*/ 266382 w 932189"/>
                <a:gd name="connsiteY1-4" fmla="*/ 0 h 835027"/>
                <a:gd name="connsiteX2-5" fmla="*/ 932189 w 932189"/>
                <a:gd name="connsiteY2-6" fmla="*/ 835027 h 835027"/>
                <a:gd name="connsiteX3-7" fmla="*/ 0 w 932189"/>
                <a:gd name="connsiteY3-8" fmla="*/ 835027 h 835027"/>
                <a:gd name="connsiteX0-9" fmla="*/ 0 w 538489"/>
                <a:gd name="connsiteY0-10" fmla="*/ 835027 h 835027"/>
                <a:gd name="connsiteX1-11" fmla="*/ 266382 w 538489"/>
                <a:gd name="connsiteY1-12" fmla="*/ 0 h 835027"/>
                <a:gd name="connsiteX2-13" fmla="*/ 538489 w 538489"/>
                <a:gd name="connsiteY2-14" fmla="*/ 828677 h 835027"/>
                <a:gd name="connsiteX3-15" fmla="*/ 0 w 538489"/>
                <a:gd name="connsiteY3-16" fmla="*/ 835027 h 835027"/>
              </a:gdLst>
              <a:ahLst/>
              <a:cxnLst>
                <a:cxn ang="0">
                  <a:pos x="connsiteX0-1" y="connsiteY0-2"/>
                </a:cxn>
                <a:cxn ang="0">
                  <a:pos x="connsiteX1-3" y="connsiteY1-4"/>
                </a:cxn>
                <a:cxn ang="0">
                  <a:pos x="connsiteX2-5" y="connsiteY2-6"/>
                </a:cxn>
                <a:cxn ang="0">
                  <a:pos x="connsiteX3-7" y="connsiteY3-8"/>
                </a:cxn>
              </a:cxnLst>
              <a:rect l="l" t="t" r="r" b="b"/>
              <a:pathLst>
                <a:path w="538489" h="835027">
                  <a:moveTo>
                    <a:pt x="0" y="835027"/>
                  </a:moveTo>
                  <a:lnTo>
                    <a:pt x="266382" y="0"/>
                  </a:lnTo>
                  <a:lnTo>
                    <a:pt x="538489" y="828677"/>
                  </a:lnTo>
                  <a:lnTo>
                    <a:pt x="0" y="835027"/>
                  </a:lnTo>
                  <a:close/>
                </a:path>
              </a:pathLst>
            </a:custGeom>
            <a:gradFill>
              <a:gsLst>
                <a:gs pos="0">
                  <a:srgbClr val="E34B4B">
                    <a:alpha val="50000"/>
                  </a:srgbClr>
                </a:gs>
                <a:gs pos="100000">
                  <a:srgbClr val="E34B4B">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nvGrpSpPr>
            <p:cNvPr id="118" name="Group 52">
              <a:extLst>
                <a:ext uri="{FF2B5EF4-FFF2-40B4-BE49-F238E27FC236}">
                  <a16:creationId xmlns:a16="http://schemas.microsoft.com/office/drawing/2014/main" id="{5C103AA6-8201-4746-8DE9-C954F1664D52}"/>
                </a:ext>
              </a:extLst>
            </p:cNvPr>
            <p:cNvGrpSpPr>
              <a:grpSpLocks noChangeAspect="1"/>
            </p:cNvGrpSpPr>
            <p:nvPr/>
          </p:nvGrpSpPr>
          <p:grpSpPr bwMode="auto">
            <a:xfrm>
              <a:off x="4022863" y="4211656"/>
              <a:ext cx="444681" cy="440849"/>
              <a:chOff x="3783" y="2102"/>
              <a:chExt cx="116" cy="115"/>
            </a:xfrm>
            <a:solidFill>
              <a:schemeClr val="bg1"/>
            </a:solidFill>
            <a:effectLst/>
            <a:scene3d>
              <a:camera prst="orthographicFront">
                <a:rot lat="20235381" lon="2192695" rev="60000"/>
              </a:camera>
              <a:lightRig rig="threePt" dir="t"/>
            </a:scene3d>
          </p:grpSpPr>
          <p:sp>
            <p:nvSpPr>
              <p:cNvPr id="120" name="Freeform 53">
                <a:extLst>
                  <a:ext uri="{FF2B5EF4-FFF2-40B4-BE49-F238E27FC236}">
                    <a16:creationId xmlns:a16="http://schemas.microsoft.com/office/drawing/2014/main" id="{115D69F3-FFE9-41FC-A450-AA618124D3C8}"/>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1" name="Freeform 54">
                <a:extLst>
                  <a:ext uri="{FF2B5EF4-FFF2-40B4-BE49-F238E27FC236}">
                    <a16:creationId xmlns:a16="http://schemas.microsoft.com/office/drawing/2014/main" id="{300F39AF-5905-475A-8E17-2DB7C4FB9569}"/>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2" name="Freeform 55">
                <a:extLst>
                  <a:ext uri="{FF2B5EF4-FFF2-40B4-BE49-F238E27FC236}">
                    <a16:creationId xmlns:a16="http://schemas.microsoft.com/office/drawing/2014/main" id="{ECC81BF5-03F3-4BD9-80F2-BF19EE91B9CB}"/>
                  </a:ext>
                </a:extLst>
              </p:cNvPr>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3" name="Freeform 56">
                <a:extLst>
                  <a:ext uri="{FF2B5EF4-FFF2-40B4-BE49-F238E27FC236}">
                    <a16:creationId xmlns:a16="http://schemas.microsoft.com/office/drawing/2014/main" id="{F5A0D5B7-82DD-4C27-9B77-DE453E4C0B2B}"/>
                  </a:ext>
                </a:extLst>
              </p:cNvPr>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4" name="Freeform 57">
                <a:extLst>
                  <a:ext uri="{FF2B5EF4-FFF2-40B4-BE49-F238E27FC236}">
                    <a16:creationId xmlns:a16="http://schemas.microsoft.com/office/drawing/2014/main" id="{B1A006C1-4AC9-42E3-AD16-F897729D05D9}"/>
                  </a:ext>
                </a:extLst>
              </p:cNvPr>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5" name="Freeform 58">
                <a:extLst>
                  <a:ext uri="{FF2B5EF4-FFF2-40B4-BE49-F238E27FC236}">
                    <a16:creationId xmlns:a16="http://schemas.microsoft.com/office/drawing/2014/main" id="{AAA1C251-7ECB-47E1-8464-63D5E2235549}"/>
                  </a:ext>
                </a:extLst>
              </p:cNvPr>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26" name="Freeform 59">
                <a:extLst>
                  <a:ext uri="{FF2B5EF4-FFF2-40B4-BE49-F238E27FC236}">
                    <a16:creationId xmlns:a16="http://schemas.microsoft.com/office/drawing/2014/main" id="{82375B5B-5257-4656-B9FA-3AE484D07055}"/>
                  </a:ext>
                </a:extLst>
              </p:cNvPr>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grpSp>
        <p:sp>
          <p:nvSpPr>
            <p:cNvPr id="119" name="文本框 79">
              <a:extLst>
                <a:ext uri="{FF2B5EF4-FFF2-40B4-BE49-F238E27FC236}">
                  <a16:creationId xmlns:a16="http://schemas.microsoft.com/office/drawing/2014/main" id="{C1F89EAF-F341-4E09-8A01-485B148DB0CE}"/>
                </a:ext>
              </a:extLst>
            </p:cNvPr>
            <p:cNvSpPr txBox="1"/>
            <p:nvPr/>
          </p:nvSpPr>
          <p:spPr>
            <a:xfrm>
              <a:off x="3139089" y="4119714"/>
              <a:ext cx="800550" cy="646481"/>
            </a:xfrm>
            <a:prstGeom prst="rect">
              <a:avLst/>
            </a:prstGeom>
            <a:noFill/>
            <a:scene3d>
              <a:camera prst="orthographicFront">
                <a:rot lat="20428945" lon="19984105" rev="21487365"/>
              </a:camera>
              <a:lightRig rig="threePt" dir="t"/>
            </a:scene3d>
          </p:spPr>
          <p:txBody>
            <a:bodyPr>
              <a:spAutoFit/>
            </a:bodyPr>
            <a:lstStyle/>
            <a:p>
              <a:pPr algn="ctr" defTabSz="914377" fontAlgn="auto">
                <a:spcBef>
                  <a:spcPts val="0"/>
                </a:spcBef>
                <a:spcAft>
                  <a:spcPts val="0"/>
                </a:spcAft>
                <a:defRPr/>
              </a:pPr>
              <a:r>
                <a:rPr lang="en-US" altLang="zh-CN" sz="3600" b="1" dirty="0">
                  <a:solidFill>
                    <a:prstClr val="white"/>
                  </a:solidFill>
                  <a:latin typeface="Cambria" panose="02040503050406030204" pitchFamily="18" charset="0"/>
                  <a:ea typeface="Cambria" panose="02040503050406030204" pitchFamily="18" charset="0"/>
                  <a:cs typeface="+mn-cs"/>
                </a:rPr>
                <a:t>03</a:t>
              </a:r>
              <a:endParaRPr lang="zh-CN" altLang="en-US" sz="3600" b="1" dirty="0">
                <a:solidFill>
                  <a:prstClr val="white"/>
                </a:solidFill>
                <a:latin typeface="Cambria" panose="02040503050406030204" pitchFamily="18" charset="0"/>
                <a:ea typeface="微软雅黑"/>
                <a:cs typeface="+mn-cs"/>
              </a:endParaRPr>
            </a:p>
          </p:txBody>
        </p:sp>
      </p:grpSp>
      <p:grpSp>
        <p:nvGrpSpPr>
          <p:cNvPr id="37900" name="组合 129">
            <a:extLst>
              <a:ext uri="{FF2B5EF4-FFF2-40B4-BE49-F238E27FC236}">
                <a16:creationId xmlns:a16="http://schemas.microsoft.com/office/drawing/2014/main" id="{4CA051A8-D963-4AD0-9285-46246919CD0C}"/>
              </a:ext>
            </a:extLst>
          </p:cNvPr>
          <p:cNvGrpSpPr>
            <a:grpSpLocks/>
          </p:cNvGrpSpPr>
          <p:nvPr/>
        </p:nvGrpSpPr>
        <p:grpSpPr bwMode="auto">
          <a:xfrm>
            <a:off x="511175" y="2419350"/>
            <a:ext cx="1966913" cy="1335088"/>
            <a:chOff x="3630032" y="2569645"/>
            <a:chExt cx="1966892" cy="1335266"/>
          </a:xfrm>
        </p:grpSpPr>
        <p:grpSp>
          <p:nvGrpSpPr>
            <p:cNvPr id="37911" name="组合 130">
              <a:extLst>
                <a:ext uri="{FF2B5EF4-FFF2-40B4-BE49-F238E27FC236}">
                  <a16:creationId xmlns:a16="http://schemas.microsoft.com/office/drawing/2014/main" id="{B8750395-E272-4405-AFCA-BBBFE343B58D}"/>
                </a:ext>
              </a:extLst>
            </p:cNvPr>
            <p:cNvGrpSpPr>
              <a:grpSpLocks/>
            </p:cNvGrpSpPr>
            <p:nvPr/>
          </p:nvGrpSpPr>
          <p:grpSpPr bwMode="auto">
            <a:xfrm>
              <a:off x="3872585" y="2618995"/>
              <a:ext cx="1468663" cy="1285916"/>
              <a:chOff x="2857503" y="3700575"/>
              <a:chExt cx="2656140" cy="2337367"/>
            </a:xfrm>
          </p:grpSpPr>
          <p:sp>
            <p:nvSpPr>
              <p:cNvPr id="139" name="平行四边形 138">
                <a:extLst>
                  <a:ext uri="{FF2B5EF4-FFF2-40B4-BE49-F238E27FC236}">
                    <a16:creationId xmlns:a16="http://schemas.microsoft.com/office/drawing/2014/main" id="{81B30D43-AD4A-4ED0-8B07-E89B533201A0}"/>
                  </a:ext>
                </a:extLst>
              </p:cNvPr>
              <p:cNvSpPr/>
              <p:nvPr/>
            </p:nvSpPr>
            <p:spPr>
              <a:xfrm rot="5400000" flipH="1" flipV="1">
                <a:off x="2563184" y="4416604"/>
                <a:ext cx="1916258" cy="1326416"/>
              </a:xfrm>
              <a:prstGeom prst="parallelogram">
                <a:avLst>
                  <a:gd name="adj" fmla="val 31901"/>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40" name="平行四边形 139">
                <a:extLst>
                  <a:ext uri="{FF2B5EF4-FFF2-40B4-BE49-F238E27FC236}">
                    <a16:creationId xmlns:a16="http://schemas.microsoft.com/office/drawing/2014/main" id="{713148F1-F0A7-484F-9BC7-4B23816B785D}"/>
                  </a:ext>
                </a:extLst>
              </p:cNvPr>
              <p:cNvSpPr/>
              <p:nvPr/>
            </p:nvSpPr>
            <p:spPr>
              <a:xfrm rot="16200000" flipV="1">
                <a:off x="3892470" y="4416604"/>
                <a:ext cx="1916258" cy="1326416"/>
              </a:xfrm>
              <a:prstGeom prst="parallelogram">
                <a:avLst>
                  <a:gd name="adj" fmla="val 31901"/>
                </a:avLst>
              </a:prstGeom>
              <a:solidFill>
                <a:srgbClr val="E34B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41" name="任意多边形 140">
                <a:extLst>
                  <a:ext uri="{FF2B5EF4-FFF2-40B4-BE49-F238E27FC236}">
                    <a16:creationId xmlns:a16="http://schemas.microsoft.com/office/drawing/2014/main" id="{0E683CAA-0C73-47E5-9EBF-B2F2FD869C6A}"/>
                  </a:ext>
                </a:extLst>
              </p:cNvPr>
              <p:cNvSpPr/>
              <p:nvPr/>
            </p:nvSpPr>
            <p:spPr>
              <a:xfrm>
                <a:off x="2858103" y="3700339"/>
                <a:ext cx="2655702" cy="85134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EF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sp>
          <p:nvSpPr>
            <p:cNvPr id="132" name="任意多边形 131">
              <a:extLst>
                <a:ext uri="{FF2B5EF4-FFF2-40B4-BE49-F238E27FC236}">
                  <a16:creationId xmlns:a16="http://schemas.microsoft.com/office/drawing/2014/main" id="{A468D8CA-4414-48E9-8A41-29118FB26B93}"/>
                </a:ext>
              </a:extLst>
            </p:cNvPr>
            <p:cNvSpPr/>
            <p:nvPr/>
          </p:nvSpPr>
          <p:spPr>
            <a:xfrm>
              <a:off x="3877679" y="2620452"/>
              <a:ext cx="735005" cy="468375"/>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E34B4B">
                    <a:alpha val="25000"/>
                  </a:srgbClr>
                </a:gs>
                <a:gs pos="100000">
                  <a:srgbClr val="E34B4B">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33" name="任意多边形 132">
              <a:extLst>
                <a:ext uri="{FF2B5EF4-FFF2-40B4-BE49-F238E27FC236}">
                  <a16:creationId xmlns:a16="http://schemas.microsoft.com/office/drawing/2014/main" id="{0C478AA8-8373-4874-B69A-CD24719F2B9B}"/>
                </a:ext>
              </a:extLst>
            </p:cNvPr>
            <p:cNvSpPr/>
            <p:nvPr/>
          </p:nvSpPr>
          <p:spPr>
            <a:xfrm>
              <a:off x="3630032" y="2569645"/>
              <a:ext cx="1966892" cy="330399"/>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2656140"/>
                <a:gd name="connsiteY0-2" fmla="*/ 0 h 426244"/>
                <a:gd name="connsiteX1-3" fmla="*/ 2656140 w 2656140"/>
                <a:gd name="connsiteY1-4" fmla="*/ 426244 h 426244"/>
                <a:gd name="connsiteX2-5" fmla="*/ 0 w 2656140"/>
                <a:gd name="connsiteY2-6" fmla="*/ 426244 h 426244"/>
                <a:gd name="connsiteX3-7" fmla="*/ 1328070 w 2656140"/>
                <a:gd name="connsiteY3-8" fmla="*/ 0 h 426244"/>
              </a:gdLst>
              <a:ahLst/>
              <a:cxnLst>
                <a:cxn ang="0">
                  <a:pos x="connsiteX0-1" y="connsiteY0-2"/>
                </a:cxn>
                <a:cxn ang="0">
                  <a:pos x="connsiteX1-3" y="connsiteY1-4"/>
                </a:cxn>
                <a:cxn ang="0">
                  <a:pos x="connsiteX2-5" y="connsiteY2-6"/>
                </a:cxn>
                <a:cxn ang="0">
                  <a:pos x="connsiteX3-7" y="connsiteY3-8"/>
                </a:cxn>
              </a:cxnLst>
              <a:rect l="l" t="t" r="r" b="b"/>
              <a:pathLst>
                <a:path w="2656140" h="426244">
                  <a:moveTo>
                    <a:pt x="1328070" y="0"/>
                  </a:moveTo>
                  <a:lnTo>
                    <a:pt x="2656140" y="426244"/>
                  </a:lnTo>
                  <a:lnTo>
                    <a:pt x="0" y="426244"/>
                  </a:lnTo>
                  <a:lnTo>
                    <a:pt x="1328070" y="0"/>
                  </a:lnTo>
                  <a:close/>
                </a:path>
              </a:pathLst>
            </a:custGeom>
            <a:gradFill flip="none" rotWithShape="1">
              <a:gsLst>
                <a:gs pos="0">
                  <a:srgbClr val="E34B4B">
                    <a:alpha val="30000"/>
                  </a:srgbClr>
                </a:gs>
                <a:gs pos="98000">
                  <a:srgbClr val="E34B4B">
                    <a:alpha val="0"/>
                  </a:srgbClr>
                </a:gs>
              </a:gsLst>
              <a:lin ang="3600000" scaled="0"/>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nvGrpSpPr>
            <p:cNvPr id="134" name="Group 62">
              <a:extLst>
                <a:ext uri="{FF2B5EF4-FFF2-40B4-BE49-F238E27FC236}">
                  <a16:creationId xmlns:a16="http://schemas.microsoft.com/office/drawing/2014/main" id="{A56D942A-EF00-4C8A-9800-7A6D438FB96C}"/>
                </a:ext>
              </a:extLst>
            </p:cNvPr>
            <p:cNvGrpSpPr>
              <a:grpSpLocks noChangeAspect="1"/>
            </p:cNvGrpSpPr>
            <p:nvPr/>
          </p:nvGrpSpPr>
          <p:grpSpPr bwMode="auto">
            <a:xfrm>
              <a:off x="4729518" y="3246867"/>
              <a:ext cx="478466" cy="382030"/>
              <a:chOff x="3775" y="2110"/>
              <a:chExt cx="129" cy="103"/>
            </a:xfrm>
            <a:solidFill>
              <a:schemeClr val="bg1"/>
            </a:solidFill>
            <a:effectLst/>
            <a:scene3d>
              <a:camera prst="orthographicFront">
                <a:rot lat="20238000" lon="2190000" rev="60000"/>
              </a:camera>
              <a:lightRig rig="threePt" dir="t"/>
            </a:scene3d>
          </p:grpSpPr>
          <p:sp>
            <p:nvSpPr>
              <p:cNvPr id="136" name="Freeform 63">
                <a:extLst>
                  <a:ext uri="{FF2B5EF4-FFF2-40B4-BE49-F238E27FC236}">
                    <a16:creationId xmlns:a16="http://schemas.microsoft.com/office/drawing/2014/main" id="{FF77AB75-931D-41E9-9463-776EA0D1512B}"/>
                  </a:ext>
                </a:extLst>
              </p:cNvPr>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37" name="Freeform 64">
                <a:extLst>
                  <a:ext uri="{FF2B5EF4-FFF2-40B4-BE49-F238E27FC236}">
                    <a16:creationId xmlns:a16="http://schemas.microsoft.com/office/drawing/2014/main" id="{EC694EBB-2602-4E90-9098-DF2D6FD6F1C9}"/>
                  </a:ext>
                </a:extLst>
              </p:cNvPr>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38" name="Freeform 65">
                <a:extLst>
                  <a:ext uri="{FF2B5EF4-FFF2-40B4-BE49-F238E27FC236}">
                    <a16:creationId xmlns:a16="http://schemas.microsoft.com/office/drawing/2014/main" id="{1F1D3F95-2712-4F52-9AB0-B9710E15E132}"/>
                  </a:ext>
                </a:extLst>
              </p:cNvPr>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grpSp>
        <p:sp>
          <p:nvSpPr>
            <p:cNvPr id="135" name="文本框 108">
              <a:extLst>
                <a:ext uri="{FF2B5EF4-FFF2-40B4-BE49-F238E27FC236}">
                  <a16:creationId xmlns:a16="http://schemas.microsoft.com/office/drawing/2014/main" id="{DC593DD0-0A6B-4392-BF2C-78C2B8A3DC7F}"/>
                </a:ext>
              </a:extLst>
            </p:cNvPr>
            <p:cNvSpPr txBox="1"/>
            <p:nvPr/>
          </p:nvSpPr>
          <p:spPr>
            <a:xfrm>
              <a:off x="3869594" y="3094916"/>
              <a:ext cx="726660" cy="584910"/>
            </a:xfrm>
            <a:prstGeom prst="rect">
              <a:avLst/>
            </a:prstGeom>
            <a:noFill/>
            <a:scene3d>
              <a:camera prst="orthographicFront">
                <a:rot lat="20428945" lon="19984105" rev="21487365"/>
              </a:camera>
              <a:lightRig rig="threePt" dir="t"/>
            </a:scene3d>
          </p:spPr>
          <p:txBody>
            <a:bodyPr>
              <a:spAutoFit/>
            </a:bodyPr>
            <a:lstStyle/>
            <a:p>
              <a:pPr algn="ctr" defTabSz="914377" fontAlgn="auto">
                <a:spcBef>
                  <a:spcPts val="0"/>
                </a:spcBef>
                <a:spcAft>
                  <a:spcPts val="0"/>
                </a:spcAft>
                <a:defRPr/>
              </a:pPr>
              <a:r>
                <a:rPr lang="en-US" altLang="zh-CN" sz="3200" b="1" dirty="0">
                  <a:solidFill>
                    <a:prstClr val="white"/>
                  </a:solidFill>
                  <a:latin typeface="Cambria" panose="02040503050406030204" pitchFamily="18" charset="0"/>
                  <a:ea typeface="Cambria" panose="02040503050406030204" pitchFamily="18" charset="0"/>
                  <a:cs typeface="+mn-cs"/>
                </a:rPr>
                <a:t>02</a:t>
              </a:r>
              <a:endParaRPr lang="zh-CN" altLang="en-US" sz="3200" b="1" dirty="0">
                <a:solidFill>
                  <a:prstClr val="white"/>
                </a:solidFill>
                <a:latin typeface="Cambria" panose="02040503050406030204" pitchFamily="18" charset="0"/>
                <a:ea typeface="微软雅黑"/>
                <a:cs typeface="+mn-cs"/>
              </a:endParaRPr>
            </a:p>
          </p:txBody>
        </p:sp>
      </p:grpSp>
      <p:grpSp>
        <p:nvGrpSpPr>
          <p:cNvPr id="37901" name="组合 141">
            <a:extLst>
              <a:ext uri="{FF2B5EF4-FFF2-40B4-BE49-F238E27FC236}">
                <a16:creationId xmlns:a16="http://schemas.microsoft.com/office/drawing/2014/main" id="{293800FE-1EC2-49DE-8399-941E2E8A4016}"/>
              </a:ext>
            </a:extLst>
          </p:cNvPr>
          <p:cNvGrpSpPr>
            <a:grpSpLocks/>
          </p:cNvGrpSpPr>
          <p:nvPr/>
        </p:nvGrpSpPr>
        <p:grpSpPr bwMode="auto">
          <a:xfrm>
            <a:off x="23813" y="1422400"/>
            <a:ext cx="1468437" cy="1285875"/>
            <a:chOff x="3142501" y="1571400"/>
            <a:chExt cx="1468663" cy="1285916"/>
          </a:xfrm>
        </p:grpSpPr>
        <p:grpSp>
          <p:nvGrpSpPr>
            <p:cNvPr id="37904" name="组合 142">
              <a:extLst>
                <a:ext uri="{FF2B5EF4-FFF2-40B4-BE49-F238E27FC236}">
                  <a16:creationId xmlns:a16="http://schemas.microsoft.com/office/drawing/2014/main" id="{F985B85B-0BE0-41A1-AC0F-8E785F95CBA5}"/>
                </a:ext>
              </a:extLst>
            </p:cNvPr>
            <p:cNvGrpSpPr>
              <a:grpSpLocks/>
            </p:cNvGrpSpPr>
            <p:nvPr/>
          </p:nvGrpSpPr>
          <p:grpSpPr bwMode="auto">
            <a:xfrm>
              <a:off x="3142501" y="1571400"/>
              <a:ext cx="1468663" cy="1285916"/>
              <a:chOff x="2857503" y="3700575"/>
              <a:chExt cx="2656140" cy="2337367"/>
            </a:xfrm>
          </p:grpSpPr>
          <p:sp>
            <p:nvSpPr>
              <p:cNvPr id="154" name="平行四边形 153">
                <a:extLst>
                  <a:ext uri="{FF2B5EF4-FFF2-40B4-BE49-F238E27FC236}">
                    <a16:creationId xmlns:a16="http://schemas.microsoft.com/office/drawing/2014/main" id="{5834BF59-3033-4B4A-9347-69E67676CF64}"/>
                  </a:ext>
                </a:extLst>
              </p:cNvPr>
              <p:cNvSpPr/>
              <p:nvPr/>
            </p:nvSpPr>
            <p:spPr>
              <a:xfrm rot="5400000" flipH="1" flipV="1">
                <a:off x="2562789" y="4416592"/>
                <a:ext cx="1916064" cy="1326635"/>
              </a:xfrm>
              <a:prstGeom prst="parallelogram">
                <a:avLst>
                  <a:gd name="adj" fmla="val 31901"/>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55" name="平行四边形 154">
                <a:extLst>
                  <a:ext uri="{FF2B5EF4-FFF2-40B4-BE49-F238E27FC236}">
                    <a16:creationId xmlns:a16="http://schemas.microsoft.com/office/drawing/2014/main" id="{1B4FFD4D-16BB-4CD3-B556-4BBBCCFD5904}"/>
                  </a:ext>
                </a:extLst>
              </p:cNvPr>
              <p:cNvSpPr/>
              <p:nvPr/>
            </p:nvSpPr>
            <p:spPr>
              <a:xfrm rot="16200000" flipV="1">
                <a:off x="3892295" y="4416592"/>
                <a:ext cx="1916064" cy="1326635"/>
              </a:xfrm>
              <a:prstGeom prst="parallelogram">
                <a:avLst>
                  <a:gd name="adj" fmla="val 31901"/>
                </a:avLst>
              </a:prstGeom>
              <a:solidFill>
                <a:srgbClr val="4628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sp>
            <p:nvSpPr>
              <p:cNvPr id="156" name="任意多边形 155">
                <a:extLst>
                  <a:ext uri="{FF2B5EF4-FFF2-40B4-BE49-F238E27FC236}">
                    <a16:creationId xmlns:a16="http://schemas.microsoft.com/office/drawing/2014/main" id="{5A13CF03-9DC2-4DC6-BFAD-05C6DE092190}"/>
                  </a:ext>
                </a:extLst>
              </p:cNvPr>
              <p:cNvSpPr/>
              <p:nvPr/>
            </p:nvSpPr>
            <p:spPr>
              <a:xfrm>
                <a:off x="2857503" y="3700575"/>
                <a:ext cx="2656140" cy="851264"/>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985C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sp>
          <p:nvSpPr>
            <p:cNvPr id="144" name="任意多边形 143">
              <a:extLst>
                <a:ext uri="{FF2B5EF4-FFF2-40B4-BE49-F238E27FC236}">
                  <a16:creationId xmlns:a16="http://schemas.microsoft.com/office/drawing/2014/main" id="{37C4DAEF-B3C1-4741-BDA0-E9913DBEB786}"/>
                </a:ext>
              </a:extLst>
            </p:cNvPr>
            <p:cNvSpPr/>
            <p:nvPr/>
          </p:nvSpPr>
          <p:spPr>
            <a:xfrm>
              <a:off x="3144088" y="1574575"/>
              <a:ext cx="735126" cy="46832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462852">
                    <a:alpha val="25000"/>
                  </a:srgbClr>
                </a:gs>
                <a:gs pos="100000">
                  <a:srgbClr val="462852">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auto">
                <a:spcBef>
                  <a:spcPts val="0"/>
                </a:spcBef>
                <a:spcAft>
                  <a:spcPts val="0"/>
                </a:spcAft>
                <a:defRPr/>
              </a:pPr>
              <a:endParaRPr lang="zh-CN" altLang="en-US" sz="1353" b="1">
                <a:solidFill>
                  <a:prstClr val="white"/>
                </a:solidFill>
                <a:latin typeface="Cambria" panose="02040503050406030204" pitchFamily="18" charset="0"/>
              </a:endParaRPr>
            </a:p>
          </p:txBody>
        </p:sp>
        <p:grpSp>
          <p:nvGrpSpPr>
            <p:cNvPr id="145" name="组合 144">
              <a:extLst>
                <a:ext uri="{FF2B5EF4-FFF2-40B4-BE49-F238E27FC236}">
                  <a16:creationId xmlns:a16="http://schemas.microsoft.com/office/drawing/2014/main" id="{B50A43EB-FDE9-4075-A0E2-47E0C95726C3}"/>
                </a:ext>
              </a:extLst>
            </p:cNvPr>
            <p:cNvGrpSpPr/>
            <p:nvPr/>
          </p:nvGrpSpPr>
          <p:grpSpPr>
            <a:xfrm>
              <a:off x="3968019" y="2064652"/>
              <a:ext cx="539035" cy="519362"/>
              <a:chOff x="6105730" y="1273212"/>
              <a:chExt cx="506571" cy="488084"/>
            </a:xfrm>
            <a:solidFill>
              <a:schemeClr val="bg1"/>
            </a:solidFill>
            <a:effectLst/>
            <a:scene3d>
              <a:camera prst="orthographicFront">
                <a:rot lat="20238001" lon="2190000" rev="60000"/>
              </a:camera>
              <a:lightRig rig="threePt" dir="t"/>
            </a:scene3d>
          </p:grpSpPr>
          <p:sp>
            <p:nvSpPr>
              <p:cNvPr id="147" name="Freeform 69">
                <a:extLst>
                  <a:ext uri="{FF2B5EF4-FFF2-40B4-BE49-F238E27FC236}">
                    <a16:creationId xmlns:a16="http://schemas.microsoft.com/office/drawing/2014/main" id="{076B2421-3BD5-4544-AD75-EFD4C5515D8F}"/>
                  </a:ext>
                </a:extLst>
              </p:cNvPr>
              <p:cNvSpPr/>
              <p:nvPr/>
            </p:nvSpPr>
            <p:spPr bwMode="auto">
              <a:xfrm>
                <a:off x="6105730" y="1624485"/>
                <a:ext cx="506571" cy="136811"/>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48" name="Freeform 70">
                <a:extLst>
                  <a:ext uri="{FF2B5EF4-FFF2-40B4-BE49-F238E27FC236}">
                    <a16:creationId xmlns:a16="http://schemas.microsoft.com/office/drawing/2014/main" id="{238FE72E-13DB-4979-B460-43D5D4E0B399}"/>
                  </a:ext>
                </a:extLst>
              </p:cNvPr>
              <p:cNvSpPr/>
              <p:nvPr/>
            </p:nvSpPr>
            <p:spPr bwMode="auto">
              <a:xfrm>
                <a:off x="6290610" y="1358257"/>
                <a:ext cx="136811" cy="255135"/>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49" name="Freeform 71">
                <a:extLst>
                  <a:ext uri="{FF2B5EF4-FFF2-40B4-BE49-F238E27FC236}">
                    <a16:creationId xmlns:a16="http://schemas.microsoft.com/office/drawing/2014/main" id="{2AB0C33C-4A22-4AF6-8FE0-92182776E96D}"/>
                  </a:ext>
                </a:extLst>
              </p:cNvPr>
              <p:cNvSpPr/>
              <p:nvPr/>
            </p:nvSpPr>
            <p:spPr bwMode="auto">
              <a:xfrm>
                <a:off x="6327586" y="1273212"/>
                <a:ext cx="62859" cy="73952"/>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50" name="Freeform 72">
                <a:extLst>
                  <a:ext uri="{FF2B5EF4-FFF2-40B4-BE49-F238E27FC236}">
                    <a16:creationId xmlns:a16="http://schemas.microsoft.com/office/drawing/2014/main" id="{491BBD3E-D992-4A37-9D57-D7B0E79C3131}"/>
                  </a:ext>
                </a:extLst>
              </p:cNvPr>
              <p:cNvSpPr/>
              <p:nvPr/>
            </p:nvSpPr>
            <p:spPr bwMode="auto">
              <a:xfrm>
                <a:off x="6464397"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51" name="Freeform 73">
                <a:extLst>
                  <a:ext uri="{FF2B5EF4-FFF2-40B4-BE49-F238E27FC236}">
                    <a16:creationId xmlns:a16="http://schemas.microsoft.com/office/drawing/2014/main" id="{986A13EF-46DD-4883-8E72-66F0E8576AF3}"/>
                  </a:ext>
                </a:extLst>
              </p:cNvPr>
              <p:cNvSpPr/>
              <p:nvPr/>
            </p:nvSpPr>
            <p:spPr bwMode="auto">
              <a:xfrm>
                <a:off x="6493978" y="1347164"/>
                <a:ext cx="62859" cy="66557"/>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52" name="Freeform 74">
                <a:extLst>
                  <a:ext uri="{FF2B5EF4-FFF2-40B4-BE49-F238E27FC236}">
                    <a16:creationId xmlns:a16="http://schemas.microsoft.com/office/drawing/2014/main" id="{BB19A6B1-F5DA-4009-AED5-D779D250B7B4}"/>
                  </a:ext>
                </a:extLst>
              </p:cNvPr>
              <p:cNvSpPr/>
              <p:nvPr/>
            </p:nvSpPr>
            <p:spPr bwMode="auto">
              <a:xfrm>
                <a:off x="6135311"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sp>
            <p:nvSpPr>
              <p:cNvPr id="153" name="Freeform 75">
                <a:extLst>
                  <a:ext uri="{FF2B5EF4-FFF2-40B4-BE49-F238E27FC236}">
                    <a16:creationId xmlns:a16="http://schemas.microsoft.com/office/drawing/2014/main" id="{9EA3FFAE-A351-4577-8695-E73AE49F3699}"/>
                  </a:ext>
                </a:extLst>
              </p:cNvPr>
              <p:cNvSpPr/>
              <p:nvPr/>
            </p:nvSpPr>
            <p:spPr bwMode="auto">
              <a:xfrm>
                <a:off x="6161194" y="1347164"/>
                <a:ext cx="66557" cy="66557"/>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p:spPr>
            <p:txBody>
              <a:bodyPr/>
              <a:lstStyle/>
              <a:p>
                <a:pPr defTabSz="914377" fontAlgn="auto">
                  <a:spcBef>
                    <a:spcPts val="0"/>
                  </a:spcBef>
                  <a:spcAft>
                    <a:spcPts val="0"/>
                  </a:spcAft>
                  <a:defRPr/>
                </a:pPr>
                <a:endParaRPr lang="zh-CN" altLang="en-US" sz="1353" b="1">
                  <a:solidFill>
                    <a:prstClr val="black"/>
                  </a:solidFill>
                  <a:latin typeface="Cambria" panose="02040503050406030204" pitchFamily="18" charset="0"/>
                  <a:ea typeface="微软雅黑"/>
                  <a:cs typeface="+mn-cs"/>
                </a:endParaRPr>
              </a:p>
            </p:txBody>
          </p:sp>
        </p:grpSp>
        <p:sp>
          <p:nvSpPr>
            <p:cNvPr id="146" name="文本框 109">
              <a:extLst>
                <a:ext uri="{FF2B5EF4-FFF2-40B4-BE49-F238E27FC236}">
                  <a16:creationId xmlns:a16="http://schemas.microsoft.com/office/drawing/2014/main" id="{B0CC8C82-BB99-401A-996D-E34346A07AD4}"/>
                </a:ext>
              </a:extLst>
            </p:cNvPr>
            <p:cNvSpPr txBox="1"/>
            <p:nvPr/>
          </p:nvSpPr>
          <p:spPr>
            <a:xfrm>
              <a:off x="3143004" y="2063556"/>
              <a:ext cx="729471" cy="646480"/>
            </a:xfrm>
            <a:prstGeom prst="rect">
              <a:avLst/>
            </a:prstGeom>
            <a:noFill/>
            <a:scene3d>
              <a:camera prst="orthographicFront">
                <a:rot lat="20428945" lon="19984105" rev="21487365"/>
              </a:camera>
              <a:lightRig rig="threePt" dir="t"/>
            </a:scene3d>
          </p:spPr>
          <p:txBody>
            <a:bodyPr>
              <a:spAutoFit/>
            </a:bodyPr>
            <a:lstStyle/>
            <a:p>
              <a:pPr algn="ctr" defTabSz="914377" fontAlgn="auto">
                <a:spcBef>
                  <a:spcPts val="0"/>
                </a:spcBef>
                <a:spcAft>
                  <a:spcPts val="0"/>
                </a:spcAft>
                <a:defRPr/>
              </a:pPr>
              <a:r>
                <a:rPr lang="en-US" altLang="zh-CN" sz="3600" b="1" dirty="0">
                  <a:solidFill>
                    <a:prstClr val="white"/>
                  </a:solidFill>
                  <a:latin typeface="Cambria" panose="02040503050406030204" pitchFamily="18" charset="0"/>
                  <a:ea typeface="Cambria" panose="02040503050406030204" pitchFamily="18" charset="0"/>
                  <a:cs typeface="+mn-cs"/>
                </a:rPr>
                <a:t>01</a:t>
              </a:r>
              <a:endParaRPr lang="zh-CN" altLang="en-US" sz="3600" b="1" dirty="0">
                <a:solidFill>
                  <a:prstClr val="white"/>
                </a:solidFill>
                <a:latin typeface="Cambria" panose="02040503050406030204" pitchFamily="18" charset="0"/>
                <a:ea typeface="微软雅黑"/>
                <a:cs typeface="+mn-cs"/>
              </a:endParaRPr>
            </a:p>
          </p:txBody>
        </p:sp>
      </p:grpSp>
      <p:sp>
        <p:nvSpPr>
          <p:cNvPr id="37902" name="Rectangle 8">
            <a:extLst>
              <a:ext uri="{FF2B5EF4-FFF2-40B4-BE49-F238E27FC236}">
                <a16:creationId xmlns:a16="http://schemas.microsoft.com/office/drawing/2014/main" id="{62D9638A-EF4F-4933-BFD5-5074EDFB4E7C}"/>
              </a:ext>
            </a:extLst>
          </p:cNvPr>
          <p:cNvSpPr>
            <a:spLocks noChangeArrowheads="1"/>
          </p:cNvSpPr>
          <p:nvPr/>
        </p:nvSpPr>
        <p:spPr bwMode="auto">
          <a:xfrm>
            <a:off x="3114675" y="4802188"/>
            <a:ext cx="2906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a:solidFill>
                  <a:schemeClr val="bg1"/>
                </a:solidFill>
                <a:latin typeface="Cambria" panose="02040503050406030204" pitchFamily="18" charset="0"/>
              </a:rPr>
              <a:t>Về đích</a:t>
            </a:r>
          </a:p>
        </p:txBody>
      </p:sp>
      <p:pic>
        <p:nvPicPr>
          <p:cNvPr id="37903" name="Picture 3">
            <a:extLst>
              <a:ext uri="{FF2B5EF4-FFF2-40B4-BE49-F238E27FC236}">
                <a16:creationId xmlns:a16="http://schemas.microsoft.com/office/drawing/2014/main" id="{B1611690-7412-446F-86F2-4BFAEE620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857250"/>
            <a:ext cx="8636000" cy="577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9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5CF4FF-EC4A-48CD-AE06-4A41CCDFBC93}"/>
              </a:ext>
            </a:extLst>
          </p:cNvPr>
          <p:cNvSpPr>
            <a:spLocks noChangeArrowheads="1"/>
          </p:cNvSpPr>
          <p:nvPr/>
        </p:nvSpPr>
        <p:spPr bwMode="auto">
          <a:xfrm>
            <a:off x="312738" y="1552575"/>
            <a:ext cx="1147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en-US" altLang="en-US" sz="2400" b="1">
                <a:solidFill>
                  <a:srgbClr val="FF0000"/>
                </a:solidFill>
                <a:latin typeface="Cambria" panose="02040503050406030204" pitchFamily="18" charset="0"/>
              </a:rPr>
              <a:t>Chạy </a:t>
            </a:r>
            <a:r>
              <a:rPr lang="vi-VN" altLang="en-US" sz="2400" b="1">
                <a:solidFill>
                  <a:srgbClr val="FF0000"/>
                </a:solidFill>
                <a:latin typeface="Cambria" panose="02040503050406030204" pitchFamily="18" charset="0"/>
              </a:rPr>
              <a:t>giữa quãng</a:t>
            </a:r>
            <a:r>
              <a:rPr lang="en-US" altLang="en-US" sz="2400" b="1">
                <a:solidFill>
                  <a:srgbClr val="FF0000"/>
                </a:solidFill>
                <a:latin typeface="Cambria" panose="02040503050406030204" pitchFamily="18" charset="0"/>
              </a:rPr>
              <a:t>: </a:t>
            </a:r>
            <a:r>
              <a:rPr lang="en-US" altLang="en-US" sz="2400" b="1">
                <a:solidFill>
                  <a:srgbClr val="0070C0"/>
                </a:solidFill>
                <a:latin typeface="Cambria" panose="02040503050406030204" pitchFamily="18" charset="0"/>
              </a:rPr>
              <a:t>N</a:t>
            </a:r>
            <a:r>
              <a:rPr lang="vi-VN" altLang="en-US" sz="2400" b="1">
                <a:solidFill>
                  <a:srgbClr val="0070C0"/>
                </a:solidFill>
                <a:latin typeface="Cambria" panose="02040503050406030204" pitchFamily="18" charset="0"/>
              </a:rPr>
              <a:t>hiệm vụ chủ yếu của chạy giữa quãng là duy trì tốc độ cao đã đạt được trong chạy lao. Kỹ thuật trong cách chạy 100m nhanh nhất đoạn giữa quãng</a:t>
            </a:r>
            <a:r>
              <a:rPr lang="en-US" altLang="en-US" sz="2400" b="1">
                <a:solidFill>
                  <a:srgbClr val="0070C0"/>
                </a:solidFill>
                <a:latin typeface="Cambria" panose="02040503050406030204" pitchFamily="18" charset="0"/>
              </a:rPr>
              <a:t>.</a:t>
            </a:r>
            <a:endParaRPr lang="en-US" altLang="en-US" b="1">
              <a:solidFill>
                <a:srgbClr val="0070C0"/>
              </a:solidFill>
              <a:latin typeface="Cambria" panose="02040503050406030204" pitchFamily="18" charset="0"/>
            </a:endParaRPr>
          </a:p>
        </p:txBody>
      </p:sp>
      <p:sp>
        <p:nvSpPr>
          <p:cNvPr id="5" name="TextBox 4">
            <a:extLst>
              <a:ext uri="{FF2B5EF4-FFF2-40B4-BE49-F238E27FC236}">
                <a16:creationId xmlns:a16="http://schemas.microsoft.com/office/drawing/2014/main" id="{7087BDC9-E547-4846-8AAC-F747D29B5A35}"/>
              </a:ext>
            </a:extLst>
          </p:cNvPr>
          <p:cNvSpPr txBox="1">
            <a:spLocks noChangeArrowheads="1"/>
          </p:cNvSpPr>
          <p:nvPr/>
        </p:nvSpPr>
        <p:spPr bwMode="auto">
          <a:xfrm>
            <a:off x="403225" y="2882900"/>
            <a:ext cx="11380788"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r>
              <a:rPr lang="en-US" altLang="en-US" sz="2400" b="1">
                <a:solidFill>
                  <a:srgbClr val="0070C0"/>
                </a:solidFill>
                <a:latin typeface="Cambria" panose="02040503050406030204" pitchFamily="18" charset="0"/>
              </a:rPr>
              <a:t>Để duy trì được tốc độ khi  chạy giữa quảng, các em cần phải thực hiện các động tác bổ trợ.</a:t>
            </a:r>
          </a:p>
        </p:txBody>
      </p:sp>
      <p:sp>
        <p:nvSpPr>
          <p:cNvPr id="6" name="Cloud 5">
            <a:extLst>
              <a:ext uri="{FF2B5EF4-FFF2-40B4-BE49-F238E27FC236}">
                <a16:creationId xmlns:a16="http://schemas.microsoft.com/office/drawing/2014/main" id="{A581F675-FA96-43B3-9DF2-D05B82BB496C}"/>
              </a:ext>
            </a:extLst>
          </p:cNvPr>
          <p:cNvSpPr/>
          <p:nvPr/>
        </p:nvSpPr>
        <p:spPr>
          <a:xfrm>
            <a:off x="3187700" y="166688"/>
            <a:ext cx="4603750" cy="1211262"/>
          </a:xfrm>
          <a:prstGeom prst="cloud">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00"/>
                </a:solidFill>
                <a:latin typeface="Cambria" pitchFamily="18" charset="0"/>
                <a:ea typeface="等线"/>
                <a:cs typeface="等线"/>
              </a:rPr>
              <a:t>CHẠY GIỮA QUÃNG</a:t>
            </a:r>
          </a:p>
        </p:txBody>
      </p:sp>
      <p:pic>
        <p:nvPicPr>
          <p:cNvPr id="87042" name="Picture 2">
            <a:extLst>
              <a:ext uri="{FF2B5EF4-FFF2-40B4-BE49-F238E27FC236}">
                <a16:creationId xmlns:a16="http://schemas.microsoft.com/office/drawing/2014/main" id="{F208E29A-A071-4A7C-A86D-BA55F5326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4" y="4010782"/>
            <a:ext cx="9079605" cy="2847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7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31A27-4E0C-4C47-B12F-6E83D99E94C9}"/>
              </a:ext>
            </a:extLst>
          </p:cNvPr>
          <p:cNvSpPr/>
          <p:nvPr/>
        </p:nvSpPr>
        <p:spPr>
          <a:xfrm>
            <a:off x="191294" y="187325"/>
            <a:ext cx="11772900" cy="648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mbria" panose="02040503050406030204" pitchFamily="18" charset="0"/>
              <a:ea typeface="Cambria" panose="02040503050406030204" pitchFamily="18" charset="0"/>
            </a:endParaRPr>
          </a:p>
        </p:txBody>
      </p:sp>
      <p:grpSp>
        <p:nvGrpSpPr>
          <p:cNvPr id="22531" name="组合 33">
            <a:extLst>
              <a:ext uri="{FF2B5EF4-FFF2-40B4-BE49-F238E27FC236}">
                <a16:creationId xmlns:a16="http://schemas.microsoft.com/office/drawing/2014/main" id="{96936F32-F17F-42D2-9802-130D2F76771C}"/>
              </a:ext>
            </a:extLst>
          </p:cNvPr>
          <p:cNvGrpSpPr>
            <a:grpSpLocks/>
          </p:cNvGrpSpPr>
          <p:nvPr/>
        </p:nvGrpSpPr>
        <p:grpSpPr bwMode="auto">
          <a:xfrm>
            <a:off x="434975" y="355600"/>
            <a:ext cx="2462213" cy="652463"/>
            <a:chOff x="721519" y="924567"/>
            <a:chExt cx="2958243" cy="651419"/>
          </a:xfrm>
        </p:grpSpPr>
        <p:sp>
          <p:nvSpPr>
            <p:cNvPr id="2" name="Arrow: Pentagon 45">
              <a:extLst>
                <a:ext uri="{FF2B5EF4-FFF2-40B4-BE49-F238E27FC236}">
                  <a16:creationId xmlns:a16="http://schemas.microsoft.com/office/drawing/2014/main" id="{75A13621-F999-408E-9581-BFD8261134E2}"/>
                </a:ext>
              </a:extLst>
            </p:cNvPr>
            <p:cNvSpPr>
              <a:spLocks noChangeArrowheads="1"/>
            </p:cNvSpPr>
            <p:nvPr/>
          </p:nvSpPr>
          <p:spPr bwMode="auto">
            <a:xfrm>
              <a:off x="947352" y="1004486"/>
              <a:ext cx="2732410" cy="571500"/>
            </a:xfrm>
            <a:prstGeom prst="homePlate">
              <a:avLst>
                <a:gd name="adj" fmla="val 50003"/>
              </a:avLst>
            </a:prstGeom>
            <a:solidFill>
              <a:schemeClr val="tx2">
                <a:alpha val="14117"/>
              </a:schemeClr>
            </a:solid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en-US" altLang="en-US">
                <a:latin typeface="Cambria" panose="02040503050406030204" pitchFamily="18" charset="0"/>
              </a:endParaRPr>
            </a:p>
          </p:txBody>
        </p:sp>
        <p:sp>
          <p:nvSpPr>
            <p:cNvPr id="22542" name="Arrow: Pentagon 2">
              <a:extLst>
                <a:ext uri="{FF2B5EF4-FFF2-40B4-BE49-F238E27FC236}">
                  <a16:creationId xmlns:a16="http://schemas.microsoft.com/office/drawing/2014/main" id="{B6F9BBCC-8A63-4171-A00A-B5A1DA83B3B0}"/>
                </a:ext>
              </a:extLst>
            </p:cNvPr>
            <p:cNvSpPr>
              <a:spLocks noChangeArrowheads="1"/>
            </p:cNvSpPr>
            <p:nvPr/>
          </p:nvSpPr>
          <p:spPr bwMode="auto">
            <a:xfrm>
              <a:off x="721519" y="924567"/>
              <a:ext cx="2721736" cy="572171"/>
            </a:xfrm>
            <a:prstGeom prst="homePlate">
              <a:avLst>
                <a:gd name="adj" fmla="val 49991"/>
              </a:avLst>
            </a:prstGeom>
            <a:solidFill>
              <a:srgbClr val="F9D523"/>
            </a:solidFill>
            <a:ln>
              <a:noFill/>
            </a:ln>
            <a:extLst>
              <a:ext uri="{91240B29-F687-4F45-9708-019B960494DF}">
                <a14:hiddenLine xmlns:a14="http://schemas.microsoft.com/office/drawing/2010/main" w="19050">
                  <a:solidFill>
                    <a:srgbClr val="000000"/>
                  </a:solidFill>
                  <a:round/>
                  <a:headEnd/>
                  <a:tailEnd/>
                </a14:hiddenLine>
              </a:ext>
            </a:extLst>
          </p:spPr>
          <p:txBody>
            <a:bodyPr anchor="ctr" anchorCtr="1"/>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lnSpc>
                  <a:spcPct val="90000"/>
                </a:lnSpc>
              </a:pPr>
              <a:r>
                <a:rPr lang="en-US" altLang="en-US" sz="3200" b="1">
                  <a:latin typeface="Cambria" panose="02040503050406030204" pitchFamily="18" charset="0"/>
                </a:rPr>
                <a:t>Chủ đề </a:t>
              </a:r>
              <a:endParaRPr lang="en-US" altLang="zh-CN" sz="3200" b="1">
                <a:solidFill>
                  <a:srgbClr val="002060"/>
                </a:solidFill>
                <a:latin typeface="Cambria" panose="02040503050406030204" pitchFamily="18" charset="0"/>
              </a:endParaRPr>
            </a:p>
          </p:txBody>
        </p:sp>
      </p:grpSp>
      <p:sp>
        <p:nvSpPr>
          <p:cNvPr id="22532" name="TextBox 29">
            <a:extLst>
              <a:ext uri="{FF2B5EF4-FFF2-40B4-BE49-F238E27FC236}">
                <a16:creationId xmlns:a16="http://schemas.microsoft.com/office/drawing/2014/main" id="{D0AC51AF-9981-47DD-A227-B143269FF739}"/>
              </a:ext>
            </a:extLst>
          </p:cNvPr>
          <p:cNvSpPr txBox="1">
            <a:spLocks noChangeArrowheads="1"/>
          </p:cNvSpPr>
          <p:nvPr/>
        </p:nvSpPr>
        <p:spPr bwMode="auto">
          <a:xfrm>
            <a:off x="3094038" y="241300"/>
            <a:ext cx="6970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800" b="1" dirty="0">
                <a:solidFill>
                  <a:srgbClr val="FF0000"/>
                </a:solidFill>
                <a:latin typeface="Cambria" panose="02040503050406030204" pitchFamily="18" charset="0"/>
              </a:rPr>
              <a:t>BÀI TẬP THỂ DỤC:</a:t>
            </a:r>
            <a:endParaRPr lang="en-US" altLang="en-US" sz="2800" b="1" dirty="0">
              <a:solidFill>
                <a:srgbClr val="0070C0"/>
              </a:solidFill>
              <a:latin typeface="Cambria" panose="02040503050406030204" pitchFamily="18" charset="0"/>
            </a:endParaRPr>
          </a:p>
          <a:p>
            <a:pPr algn="ctr" eaLnBrk="1" hangingPunct="1"/>
            <a:r>
              <a:rPr lang="en-US" altLang="en-US" sz="2800" b="1" dirty="0">
                <a:solidFill>
                  <a:srgbClr val="FF0000"/>
                </a:solidFill>
                <a:latin typeface="Cambria" panose="02040503050406030204" pitchFamily="18" charset="0"/>
              </a:rPr>
              <a:t>CHẠY CỰ LI NGẮN 100M.</a:t>
            </a:r>
            <a:endParaRPr lang="en-US" altLang="en-US" sz="2800" dirty="0">
              <a:solidFill>
                <a:srgbClr val="FF0000"/>
              </a:solidFill>
              <a:latin typeface="Cambria" panose="02040503050406030204" pitchFamily="18" charset="0"/>
            </a:endParaRPr>
          </a:p>
        </p:txBody>
      </p:sp>
      <p:sp>
        <p:nvSpPr>
          <p:cNvPr id="22533" name="TextBox 35">
            <a:extLst>
              <a:ext uri="{FF2B5EF4-FFF2-40B4-BE49-F238E27FC236}">
                <a16:creationId xmlns:a16="http://schemas.microsoft.com/office/drawing/2014/main" id="{A4586314-44DA-47D4-AD14-DEC99E3E8C35}"/>
              </a:ext>
            </a:extLst>
          </p:cNvPr>
          <p:cNvSpPr txBox="1">
            <a:spLocks noChangeArrowheads="1"/>
          </p:cNvSpPr>
          <p:nvPr/>
        </p:nvSpPr>
        <p:spPr bwMode="auto">
          <a:xfrm>
            <a:off x="3209925" y="4837113"/>
            <a:ext cx="299243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b"/>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endParaRPr lang="zh-CN" altLang="en-US" sz="2400" b="1">
              <a:solidFill>
                <a:srgbClr val="002060"/>
              </a:solidFill>
              <a:latin typeface="Cambria" panose="02040503050406030204" pitchFamily="18" charset="0"/>
            </a:endParaRPr>
          </a:p>
        </p:txBody>
      </p:sp>
      <p:sp>
        <p:nvSpPr>
          <p:cNvPr id="22534" name="Rectangle 1">
            <a:extLst>
              <a:ext uri="{FF2B5EF4-FFF2-40B4-BE49-F238E27FC236}">
                <a16:creationId xmlns:a16="http://schemas.microsoft.com/office/drawing/2014/main" id="{18C9BDC2-9425-4BF3-A07E-C87B9EF2FF4B}"/>
              </a:ext>
            </a:extLst>
          </p:cNvPr>
          <p:cNvSpPr>
            <a:spLocks noChangeArrowheads="1"/>
          </p:cNvSpPr>
          <p:nvPr/>
        </p:nvSpPr>
        <p:spPr bwMode="auto">
          <a:xfrm>
            <a:off x="4222750" y="35115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endParaRPr lang="en-US" altLang="en-US">
              <a:latin typeface="Cambria" panose="02040503050406030204" pitchFamily="18" charset="0"/>
            </a:endParaRPr>
          </a:p>
        </p:txBody>
      </p:sp>
      <p:pic>
        <p:nvPicPr>
          <p:cNvPr id="22535" name="Picture 3">
            <a:extLst>
              <a:ext uri="{FF2B5EF4-FFF2-40B4-BE49-F238E27FC236}">
                <a16:creationId xmlns:a16="http://schemas.microsoft.com/office/drawing/2014/main" id="{0704AC57-0100-4552-B329-1E8824347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563" y="274638"/>
            <a:ext cx="3140075"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6" name="TextBox 1">
            <a:extLst>
              <a:ext uri="{FF2B5EF4-FFF2-40B4-BE49-F238E27FC236}">
                <a16:creationId xmlns:a16="http://schemas.microsoft.com/office/drawing/2014/main" id="{E92381F7-0261-48CE-A138-E7F5DE329E8B}"/>
              </a:ext>
            </a:extLst>
          </p:cNvPr>
          <p:cNvSpPr txBox="1">
            <a:spLocks noChangeArrowheads="1"/>
          </p:cNvSpPr>
          <p:nvPr/>
        </p:nvSpPr>
        <p:spPr bwMode="auto">
          <a:xfrm>
            <a:off x="1077913" y="1662113"/>
            <a:ext cx="1728787"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b="1" dirty="0">
                <a:solidFill>
                  <a:srgbClr val="FF7C13"/>
                </a:solidFill>
                <a:latin typeface="Cambria" panose="02040503050406030204" pitchFamily="18" charset="0"/>
              </a:rPr>
              <a:t>T</a:t>
            </a:r>
            <a:r>
              <a:rPr lang="vi-VN" altLang="en-US" sz="2400" b="1" dirty="0" err="1">
                <a:solidFill>
                  <a:srgbClr val="FF7C13"/>
                </a:solidFill>
                <a:latin typeface="Cambria" panose="02040503050406030204" pitchFamily="18" charset="0"/>
              </a:rPr>
              <a:t>uần</a:t>
            </a:r>
            <a:r>
              <a:rPr lang="vi-VN" altLang="en-US" sz="2400" b="1" dirty="0">
                <a:solidFill>
                  <a:srgbClr val="FF7C13"/>
                </a:solidFill>
                <a:latin typeface="Cambria" panose="02040503050406030204" pitchFamily="18" charset="0"/>
              </a:rPr>
              <a:t> 2</a:t>
            </a:r>
            <a:r>
              <a:rPr lang="en-US" altLang="en-US" sz="2400" b="1" dirty="0">
                <a:solidFill>
                  <a:srgbClr val="FF7C13"/>
                </a:solidFill>
                <a:latin typeface="Cambria" panose="02040503050406030204" pitchFamily="18" charset="0"/>
              </a:rPr>
              <a:t>:</a:t>
            </a:r>
          </a:p>
        </p:txBody>
      </p:sp>
      <p:sp>
        <p:nvSpPr>
          <p:cNvPr id="22537" name="TextBox 2">
            <a:extLst>
              <a:ext uri="{FF2B5EF4-FFF2-40B4-BE49-F238E27FC236}">
                <a16:creationId xmlns:a16="http://schemas.microsoft.com/office/drawing/2014/main" id="{AD8DE571-A54D-46E0-B24A-907CC980A157}"/>
              </a:ext>
            </a:extLst>
          </p:cNvPr>
          <p:cNvSpPr txBox="1">
            <a:spLocks noChangeArrowheads="1"/>
          </p:cNvSpPr>
          <p:nvPr/>
        </p:nvSpPr>
        <p:spPr bwMode="auto">
          <a:xfrm>
            <a:off x="3209925" y="1552575"/>
            <a:ext cx="6854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400" b="1">
                <a:solidFill>
                  <a:srgbClr val="0070C0"/>
                </a:solidFill>
                <a:latin typeface="Cambria" panose="02040503050406030204" pitchFamily="18" charset="0"/>
              </a:rPr>
              <a:t>BÀI TẬP THỂ DỤC LIÊN HOÀN CỦA NAM VÀ NỮ</a:t>
            </a:r>
          </a:p>
          <a:p>
            <a:pPr algn="ctr" eaLnBrk="1" hangingPunct="1"/>
            <a:r>
              <a:rPr lang="en-US" altLang="en-US" sz="2400" b="1">
                <a:solidFill>
                  <a:srgbClr val="0070C0"/>
                </a:solidFill>
                <a:latin typeface="Cambria" panose="02040503050406030204" pitchFamily="18" charset="0"/>
              </a:rPr>
              <a:t>ĐỘNG TÁC BỔ TRỢ KỸ THUẬT CHẠY, KỸ THUẬT CHẠY GIỮA QUÃNG.</a:t>
            </a:r>
          </a:p>
        </p:txBody>
      </p:sp>
      <p:pic>
        <p:nvPicPr>
          <p:cNvPr id="22539" name="Picture 11">
            <a:extLst>
              <a:ext uri="{FF2B5EF4-FFF2-40B4-BE49-F238E27FC236}">
                <a16:creationId xmlns:a16="http://schemas.microsoft.com/office/drawing/2014/main" id="{BD41D6A5-D1B9-4E49-998C-4B124176B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45" y="3946525"/>
            <a:ext cx="2143125" cy="2143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40" name="Picture 12">
            <a:extLst>
              <a:ext uri="{FF2B5EF4-FFF2-40B4-BE49-F238E27FC236}">
                <a16:creationId xmlns:a16="http://schemas.microsoft.com/office/drawing/2014/main" id="{AD4FE937-419A-4D39-8D35-CD3CCBA97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722" y="4083184"/>
            <a:ext cx="2143125" cy="21431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41" name="Picture 13">
            <a:extLst>
              <a:ext uri="{FF2B5EF4-FFF2-40B4-BE49-F238E27FC236}">
                <a16:creationId xmlns:a16="http://schemas.microsoft.com/office/drawing/2014/main" id="{B5DA5F1D-7F0B-4124-8E17-D4A43D13A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745" y="3765550"/>
            <a:ext cx="2143125" cy="21431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advClick="0" advTm="9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BF60ACD-05D9-4B20-B5B0-4DEFA9D32D92}"/>
              </a:ext>
            </a:extLst>
          </p:cNvPr>
          <p:cNvSpPr/>
          <p:nvPr/>
        </p:nvSpPr>
        <p:spPr>
          <a:xfrm>
            <a:off x="1147763" y="1104900"/>
            <a:ext cx="2597150" cy="7239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Cambria" pitchFamily="18" charset="0"/>
                <a:ea typeface="等线"/>
                <a:cs typeface="等线"/>
              </a:rPr>
              <a:t>CHẠY BƯỚC NHỎ</a:t>
            </a:r>
          </a:p>
        </p:txBody>
      </p:sp>
      <p:sp>
        <p:nvSpPr>
          <p:cNvPr id="6" name="Cloud 5">
            <a:extLst>
              <a:ext uri="{FF2B5EF4-FFF2-40B4-BE49-F238E27FC236}">
                <a16:creationId xmlns:a16="http://schemas.microsoft.com/office/drawing/2014/main" id="{7EB77608-4DB1-43E2-9B8B-45C133DBE03E}"/>
              </a:ext>
            </a:extLst>
          </p:cNvPr>
          <p:cNvSpPr/>
          <p:nvPr/>
        </p:nvSpPr>
        <p:spPr>
          <a:xfrm>
            <a:off x="2217738" y="-22225"/>
            <a:ext cx="6946900" cy="1104900"/>
          </a:xfrm>
          <a:prstGeom prst="cloud">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chemeClr val="tx1"/>
              </a:solidFill>
              <a:latin typeface="Arial" pitchFamily="34" charset="0"/>
              <a:cs typeface="Arial" pitchFamily="34" charset="0"/>
            </a:endParaRPr>
          </a:p>
        </p:txBody>
      </p:sp>
      <p:sp>
        <p:nvSpPr>
          <p:cNvPr id="39940" name="TextBox 6">
            <a:extLst>
              <a:ext uri="{FF2B5EF4-FFF2-40B4-BE49-F238E27FC236}">
                <a16:creationId xmlns:a16="http://schemas.microsoft.com/office/drawing/2014/main" id="{CCEB2F53-A92D-48BE-AC66-604C79F81E9C}"/>
              </a:ext>
            </a:extLst>
          </p:cNvPr>
          <p:cNvSpPr txBox="1">
            <a:spLocks noChangeArrowheads="1"/>
          </p:cNvSpPr>
          <p:nvPr/>
        </p:nvSpPr>
        <p:spPr bwMode="auto">
          <a:xfrm>
            <a:off x="3663950" y="304800"/>
            <a:ext cx="59896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800" b="1">
                <a:solidFill>
                  <a:srgbClr val="00B0F0"/>
                </a:solidFill>
                <a:latin typeface="Cambria" panose="02040503050406030204" pitchFamily="18" charset="0"/>
              </a:rPr>
              <a:t>Các động tác bỗ trợ chạy cự ly ngắn</a:t>
            </a:r>
          </a:p>
        </p:txBody>
      </p:sp>
      <p:pic>
        <p:nvPicPr>
          <p:cNvPr id="29704" name="Picture 8">
            <a:extLst>
              <a:ext uri="{FF2B5EF4-FFF2-40B4-BE49-F238E27FC236}">
                <a16:creationId xmlns:a16="http://schemas.microsoft.com/office/drawing/2014/main" id="{03161349-EE71-40D5-B87E-04D9D5D869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313" y="1983346"/>
            <a:ext cx="3349926" cy="35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ounded Rectangle 8">
            <a:extLst>
              <a:ext uri="{FF2B5EF4-FFF2-40B4-BE49-F238E27FC236}">
                <a16:creationId xmlns:a16="http://schemas.microsoft.com/office/drawing/2014/main" id="{2ABF8236-3269-4052-8A77-E44C70AD6A96}"/>
              </a:ext>
            </a:extLst>
          </p:cNvPr>
          <p:cNvSpPr/>
          <p:nvPr/>
        </p:nvSpPr>
        <p:spPr>
          <a:xfrm>
            <a:off x="8940800" y="1104900"/>
            <a:ext cx="2595563" cy="7239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Cambria" pitchFamily="18" charset="0"/>
                <a:ea typeface="等线"/>
                <a:cs typeface="等线"/>
              </a:rPr>
              <a:t>NÂNG CAO ĐÙI</a:t>
            </a:r>
          </a:p>
        </p:txBody>
      </p:sp>
      <p:pic>
        <p:nvPicPr>
          <p:cNvPr id="29705" name="Picture 9">
            <a:extLst>
              <a:ext uri="{FF2B5EF4-FFF2-40B4-BE49-F238E27FC236}">
                <a16:creationId xmlns:a16="http://schemas.microsoft.com/office/drawing/2014/main" id="{EC436052-6201-482C-8953-EE1BF926D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724" y="1996226"/>
            <a:ext cx="3280201" cy="3400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9944" name="TextBox 1">
            <a:extLst>
              <a:ext uri="{FF2B5EF4-FFF2-40B4-BE49-F238E27FC236}">
                <a16:creationId xmlns:a16="http://schemas.microsoft.com/office/drawing/2014/main" id="{27F38CA9-B9A7-4A09-9BFD-25F3169567C7}"/>
              </a:ext>
            </a:extLst>
          </p:cNvPr>
          <p:cNvSpPr txBox="1">
            <a:spLocks noChangeArrowheads="1"/>
          </p:cNvSpPr>
          <p:nvPr/>
        </p:nvSpPr>
        <p:spPr bwMode="auto">
          <a:xfrm>
            <a:off x="4344988" y="3040063"/>
            <a:ext cx="3665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2800" b="1">
                <a:solidFill>
                  <a:srgbClr val="FF0000"/>
                </a:solidFill>
                <a:latin typeface="Cambria" panose="02040503050406030204" pitchFamily="18" charset="0"/>
              </a:rPr>
              <a:t>Các em lắng nghe </a:t>
            </a:r>
          </a:p>
          <a:p>
            <a:pPr algn="ctr" eaLnBrk="1" hangingPunct="1"/>
            <a:r>
              <a:rPr lang="en-US" altLang="en-US" sz="2800" b="1">
                <a:solidFill>
                  <a:srgbClr val="FF0000"/>
                </a:solidFill>
                <a:latin typeface="Cambria" panose="02040503050406030204" pitchFamily="18" charset="0"/>
              </a:rPr>
              <a:t>Giáo viên phân tích</a:t>
            </a:r>
          </a:p>
        </p:txBody>
      </p:sp>
    </p:spTree>
  </p:cSld>
  <p:clrMapOvr>
    <a:masterClrMapping/>
  </p:clrMapOvr>
  <p:transition spd="slow" advClick="0" advTm="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9704"/>
                                        </p:tgtEl>
                                        <p:attrNameLst>
                                          <p:attrName>style.visibility</p:attrName>
                                        </p:attrNameLst>
                                      </p:cBhvr>
                                      <p:to>
                                        <p:strVal val="visible"/>
                                      </p:to>
                                    </p:set>
                                    <p:animEffect transition="in" filter="fade">
                                      <p:cBhvr>
                                        <p:cTn id="10" dur="500"/>
                                        <p:tgtEl>
                                          <p:spTgt spid="297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9705"/>
                                        </p:tgtEl>
                                        <p:attrNameLst>
                                          <p:attrName>style.visibility</p:attrName>
                                        </p:attrNameLst>
                                      </p:cBhvr>
                                      <p:to>
                                        <p:strVal val="visible"/>
                                      </p:to>
                                    </p:set>
                                    <p:anim calcmode="lin" valueType="num">
                                      <p:cBhvr additive="base">
                                        <p:cTn id="15" dur="500" fill="hold"/>
                                        <p:tgtEl>
                                          <p:spTgt spid="29705"/>
                                        </p:tgtEl>
                                        <p:attrNameLst>
                                          <p:attrName>ppt_x</p:attrName>
                                        </p:attrNameLst>
                                      </p:cBhvr>
                                      <p:tavLst>
                                        <p:tav tm="0">
                                          <p:val>
                                            <p:strVal val="#ppt_x"/>
                                          </p:val>
                                        </p:tav>
                                        <p:tav tm="100000">
                                          <p:val>
                                            <p:strVal val="#ppt_x"/>
                                          </p:val>
                                        </p:tav>
                                      </p:tavLst>
                                    </p:anim>
                                    <p:anim calcmode="lin" valueType="num">
                                      <p:cBhvr additive="base">
                                        <p:cTn id="16" dur="500" fill="hold"/>
                                        <p:tgtEl>
                                          <p:spTgt spid="2970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4CFA077-4472-4C99-9337-E8D6E2AE0D02}"/>
              </a:ext>
            </a:extLst>
          </p:cNvPr>
          <p:cNvSpPr/>
          <p:nvPr/>
        </p:nvSpPr>
        <p:spPr>
          <a:xfrm>
            <a:off x="4819650" y="190500"/>
            <a:ext cx="2595563" cy="7239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Cambria" pitchFamily="18" charset="0"/>
                <a:ea typeface="等线"/>
                <a:cs typeface="等线"/>
              </a:rPr>
              <a:t>CHẠY ĐẠP SAU</a:t>
            </a:r>
          </a:p>
        </p:txBody>
      </p:sp>
      <p:pic>
        <p:nvPicPr>
          <p:cNvPr id="88067" name="Picture 3">
            <a:extLst>
              <a:ext uri="{FF2B5EF4-FFF2-40B4-BE49-F238E27FC236}">
                <a16:creationId xmlns:a16="http://schemas.microsoft.com/office/drawing/2014/main" id="{69163C9C-6DF5-4C6A-A138-278185BEA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069975"/>
            <a:ext cx="10482263"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riped Right Arrow 3">
            <a:extLst>
              <a:ext uri="{FF2B5EF4-FFF2-40B4-BE49-F238E27FC236}">
                <a16:creationId xmlns:a16="http://schemas.microsoft.com/office/drawing/2014/main" id="{4FE9F000-7FF1-4078-B1B2-184EB398393D}"/>
              </a:ext>
            </a:extLst>
          </p:cNvPr>
          <p:cNvSpPr/>
          <p:nvPr/>
        </p:nvSpPr>
        <p:spPr>
          <a:xfrm>
            <a:off x="373063" y="4616450"/>
            <a:ext cx="11488737" cy="2241550"/>
          </a:xfrm>
          <a:prstGeom prst="stripedRightArrow">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0000"/>
                </a:solidFill>
                <a:latin typeface="Cambria" pitchFamily="18" charset="0"/>
                <a:ea typeface="等线"/>
                <a:cs typeface="等线"/>
              </a:rPr>
              <a:t>Tuy nhiên, do tình hình dịch bệnh nên việc tập luyện tại nhà sẽ khó khăn. </a:t>
            </a:r>
          </a:p>
          <a:p>
            <a:pPr algn="ctr">
              <a:defRPr/>
            </a:pPr>
            <a:r>
              <a:rPr lang="en-US" sz="2400" b="1">
                <a:solidFill>
                  <a:srgbClr val="FF0000"/>
                </a:solidFill>
                <a:latin typeface="Cambria" pitchFamily="18" charset="0"/>
                <a:ea typeface="等线"/>
                <a:cs typeface="等线"/>
              </a:rPr>
              <a:t>Các em sẽ tập những bỗ trợ, bằng cách thực hiện tại chỗ nhé!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fade">
                                      <p:cBhvr>
                                        <p:cTn id="7" dur="1000"/>
                                        <p:tgtEl>
                                          <p:spTgt spid="88067"/>
                                        </p:tgtEl>
                                      </p:cBhvr>
                                    </p:animEffect>
                                    <p:anim calcmode="lin" valueType="num">
                                      <p:cBhvr>
                                        <p:cTn id="8" dur="1000" fill="hold"/>
                                        <p:tgtEl>
                                          <p:spTgt spid="88067"/>
                                        </p:tgtEl>
                                        <p:attrNameLst>
                                          <p:attrName>ppt_x</p:attrName>
                                        </p:attrNameLst>
                                      </p:cBhvr>
                                      <p:tavLst>
                                        <p:tav tm="0">
                                          <p:val>
                                            <p:strVal val="#ppt_x"/>
                                          </p:val>
                                        </p:tav>
                                        <p:tav tm="100000">
                                          <p:val>
                                            <p:strVal val="#ppt_x"/>
                                          </p:val>
                                        </p:tav>
                                      </p:tavLst>
                                    </p:anim>
                                    <p:anim calcmode="lin" valueType="num">
                                      <p:cBhvr>
                                        <p:cTn id="9" dur="1000" fill="hold"/>
                                        <p:tgtEl>
                                          <p:spTgt spid="880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16EF79-0DDC-4C72-99CF-9D44D23C2634}"/>
              </a:ext>
            </a:extLst>
          </p:cNvPr>
          <p:cNvSpPr/>
          <p:nvPr/>
        </p:nvSpPr>
        <p:spPr>
          <a:xfrm>
            <a:off x="0" y="0"/>
            <a:ext cx="12192000" cy="889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solidFill>
                <a:srgbClr val="FF0000"/>
              </a:solidFill>
              <a:cs typeface="Arial" pitchFamily="34" charset="0"/>
            </a:endParaRPr>
          </a:p>
          <a:p>
            <a:pPr algn="ctr">
              <a:defRPr/>
            </a:pPr>
            <a:r>
              <a:rPr lang="en-US" sz="4000" b="1">
                <a:solidFill>
                  <a:schemeClr val="bg1"/>
                </a:solidFill>
                <a:cs typeface="Arial" pitchFamily="34" charset="0"/>
              </a:rPr>
              <a:t>TIA CHỚP USAIN BOLT</a:t>
            </a:r>
          </a:p>
          <a:p>
            <a:pPr algn="ctr">
              <a:defRPr/>
            </a:pPr>
            <a:endParaRPr lang="en-US" sz="3200" b="1">
              <a:solidFill>
                <a:srgbClr val="FF0000"/>
              </a:solidFill>
              <a:cs typeface="Arial" pitchFamily="34" charset="0"/>
            </a:endParaRPr>
          </a:p>
        </p:txBody>
      </p:sp>
      <p:sp>
        <p:nvSpPr>
          <p:cNvPr id="6" name="Rectangle 5">
            <a:extLst>
              <a:ext uri="{FF2B5EF4-FFF2-40B4-BE49-F238E27FC236}">
                <a16:creationId xmlns:a16="http://schemas.microsoft.com/office/drawing/2014/main" id="{9FB26567-9B69-4430-976A-7057BEEC2852}"/>
              </a:ext>
            </a:extLst>
          </p:cNvPr>
          <p:cNvSpPr/>
          <p:nvPr/>
        </p:nvSpPr>
        <p:spPr>
          <a:xfrm>
            <a:off x="0" y="5969000"/>
            <a:ext cx="12192000" cy="889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cs typeface="Arial" pitchFamily="34" charset="0"/>
              </a:rPr>
              <a:t>MỘT ĐIỂN HÌNH TRONG </a:t>
            </a:r>
            <a:r>
              <a:rPr lang="en-US" sz="2800" b="1" dirty="0">
                <a:solidFill>
                  <a:srgbClr val="FF0000"/>
                </a:solidFill>
                <a:cs typeface="Arial" pitchFamily="34" charset="0"/>
              </a:rPr>
              <a:t>TẬP LUYỆN VÀ THI ĐẤU</a:t>
            </a:r>
            <a:endParaRPr lang="en-US" sz="3200" b="1" dirty="0">
              <a:solidFill>
                <a:srgbClr val="FF0000"/>
              </a:solidFill>
              <a:cs typeface="Arial" pitchFamily="34" charset="0"/>
            </a:endParaRPr>
          </a:p>
        </p:txBody>
      </p:sp>
      <p:pic>
        <p:nvPicPr>
          <p:cNvPr id="2" name="y2mate.com - ALL of Usain Bolts individual races at London 2012_1080p.mp4">
            <a:hlinkClick r:id="" action="ppaction://media"/>
            <a:extLst>
              <a:ext uri="{FF2B5EF4-FFF2-40B4-BE49-F238E27FC236}">
                <a16:creationId xmlns:a16="http://schemas.microsoft.com/office/drawing/2014/main" id="{082175E7-46B7-497F-B93E-6BC50C58472B}"/>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889000"/>
            <a:ext cx="12192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BD52C59-37DB-4E4E-B370-CD7861553F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74A8DC-C548-45F2-A83F-0E5A85AF4A36}"/>
              </a:ext>
            </a:extLst>
          </p:cNvPr>
          <p:cNvSpPr/>
          <p:nvPr/>
        </p:nvSpPr>
        <p:spPr>
          <a:xfrm>
            <a:off x="-26988" y="-12700"/>
            <a:ext cx="12218988" cy="11715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FFFF"/>
                </a:solidFill>
                <a:latin typeface="Cambria" pitchFamily="18" charset="0"/>
                <a:ea typeface="等线"/>
                <a:cs typeface="等线"/>
              </a:rPr>
              <a:t>CÁC YẾU TỐ CẦN LƯU Ý TRONG KHI TẬP LUYỆN ĐỘNG TÁC BỖ TRỢ. </a:t>
            </a:r>
            <a:endParaRPr lang="zh-CN" altLang="en-US" sz="2800" b="1" dirty="0">
              <a:solidFill>
                <a:schemeClr val="bg1"/>
              </a:solidFill>
              <a:latin typeface="Cambria" pitchFamily="18" charset="0"/>
              <a:cs typeface="Arial" pitchFamily="34" charset="0"/>
            </a:endParaRPr>
          </a:p>
        </p:txBody>
      </p:sp>
      <p:sp>
        <p:nvSpPr>
          <p:cNvPr id="5" name="Rectangle 4">
            <a:extLst>
              <a:ext uri="{FF2B5EF4-FFF2-40B4-BE49-F238E27FC236}">
                <a16:creationId xmlns:a16="http://schemas.microsoft.com/office/drawing/2014/main" id="{C4C85740-976A-41AB-903C-37AD0882C355}"/>
              </a:ext>
            </a:extLst>
          </p:cNvPr>
          <p:cNvSpPr/>
          <p:nvPr/>
        </p:nvSpPr>
        <p:spPr>
          <a:xfrm>
            <a:off x="2614613" y="876300"/>
            <a:ext cx="6959600" cy="4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a:extLst>
              <a:ext uri="{FF2B5EF4-FFF2-40B4-BE49-F238E27FC236}">
                <a16:creationId xmlns:a16="http://schemas.microsoft.com/office/drawing/2014/main" id="{7CC9BCEE-BD37-42AE-BD70-AEF72D405CFB}"/>
              </a:ext>
            </a:extLst>
          </p:cNvPr>
          <p:cNvSpPr txBox="1">
            <a:spLocks noChangeArrowheads="1"/>
          </p:cNvSpPr>
          <p:nvPr/>
        </p:nvSpPr>
        <p:spPr bwMode="auto">
          <a:xfrm>
            <a:off x="0" y="5662613"/>
            <a:ext cx="12192000" cy="831850"/>
          </a:xfrm>
          <a:prstGeom prst="rect">
            <a:avLst/>
          </a:prstGeom>
          <a:solidFill>
            <a:srgbClr val="FF7C13">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b="1">
                <a:latin typeface="Cambria" panose="02040503050406030204" pitchFamily="18" charset="0"/>
              </a:rPr>
              <a:t>ĐỐI VỚI CÁC EM HỌC SINH, VIỆC RÈN RÈN LUYỆN THỂ LỰC LÀ RẤT QUAN TRỌNG. </a:t>
            </a:r>
          </a:p>
          <a:p>
            <a:pPr eaLnBrk="1" hangingPunct="1"/>
            <a:r>
              <a:rPr lang="en-US" altLang="en-US" sz="2400" b="1">
                <a:latin typeface="Cambria" panose="02040503050406030204" pitchFamily="18" charset="0"/>
              </a:rPr>
              <a:t>GIÚP CÁC EM CÓ SỨC KHỎE TỐT ĐỂ HỌC TẬP VÀ ĐẠT KẾT QUẢ CAO.</a:t>
            </a:r>
          </a:p>
        </p:txBody>
      </p:sp>
      <p:sp>
        <p:nvSpPr>
          <p:cNvPr id="8" name="Flowchart: Alternate Process 7">
            <a:extLst>
              <a:ext uri="{FF2B5EF4-FFF2-40B4-BE49-F238E27FC236}">
                <a16:creationId xmlns:a16="http://schemas.microsoft.com/office/drawing/2014/main" id="{BFA6088E-09BB-4F58-B287-F6A884E682B1}"/>
              </a:ext>
            </a:extLst>
          </p:cNvPr>
          <p:cNvSpPr/>
          <p:nvPr/>
        </p:nvSpPr>
        <p:spPr>
          <a:xfrm>
            <a:off x="3244850" y="1538288"/>
            <a:ext cx="2692400" cy="1076325"/>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2060"/>
                </a:solidFill>
                <a:latin typeface="Cambria" pitchFamily="18" charset="0"/>
                <a:ea typeface="等线"/>
                <a:cs typeface="等线"/>
              </a:rPr>
              <a:t>1</a:t>
            </a:r>
          </a:p>
          <a:p>
            <a:pPr algn="ctr">
              <a:defRPr/>
            </a:pPr>
            <a:r>
              <a:rPr lang="en-US" sz="2400" b="1" dirty="0">
                <a:solidFill>
                  <a:srgbClr val="002060"/>
                </a:solidFill>
                <a:latin typeface="Cambria" pitchFamily="18" charset="0"/>
                <a:ea typeface="等线"/>
                <a:cs typeface="等线"/>
              </a:rPr>
              <a:t>T</a:t>
            </a:r>
            <a:r>
              <a:rPr lang="vi-VN" sz="2400" b="1" dirty="0">
                <a:solidFill>
                  <a:srgbClr val="002060"/>
                </a:solidFill>
                <a:latin typeface="Cambria" pitchFamily="18" charset="0"/>
                <a:ea typeface="等线"/>
                <a:cs typeface="等线"/>
              </a:rPr>
              <a:t>ốc độ hay cường độ bài tập</a:t>
            </a:r>
            <a:endParaRPr lang="en-US" sz="2400" b="1" dirty="0">
              <a:solidFill>
                <a:srgbClr val="FFFFFF"/>
              </a:solidFill>
              <a:cs typeface="等线"/>
            </a:endParaRPr>
          </a:p>
        </p:txBody>
      </p:sp>
      <p:sp>
        <p:nvSpPr>
          <p:cNvPr id="16" name="Flowchart: Alternate Process 15">
            <a:extLst>
              <a:ext uri="{FF2B5EF4-FFF2-40B4-BE49-F238E27FC236}">
                <a16:creationId xmlns:a16="http://schemas.microsoft.com/office/drawing/2014/main" id="{0AEFA967-84A8-4CA4-86AB-450EABA78405}"/>
              </a:ext>
            </a:extLst>
          </p:cNvPr>
          <p:cNvSpPr/>
          <p:nvPr/>
        </p:nvSpPr>
        <p:spPr>
          <a:xfrm>
            <a:off x="6272213" y="1550988"/>
            <a:ext cx="2690812" cy="1063625"/>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2060"/>
                </a:solidFill>
                <a:latin typeface="Cambria" pitchFamily="18" charset="0"/>
                <a:ea typeface="等线"/>
                <a:cs typeface="等线"/>
              </a:rPr>
              <a:t>2</a:t>
            </a:r>
          </a:p>
          <a:p>
            <a:pPr algn="ctr">
              <a:defRPr/>
            </a:pPr>
            <a:r>
              <a:rPr lang="en-US" sz="2400" b="1">
                <a:solidFill>
                  <a:srgbClr val="002060"/>
                </a:solidFill>
                <a:latin typeface="Cambria" pitchFamily="18" charset="0"/>
                <a:ea typeface="等线"/>
                <a:cs typeface="等线"/>
              </a:rPr>
              <a:t>T</a:t>
            </a:r>
            <a:r>
              <a:rPr lang="vi-VN" sz="2400" b="1">
                <a:solidFill>
                  <a:srgbClr val="002060"/>
                </a:solidFill>
                <a:latin typeface="Cambria" pitchFamily="18" charset="0"/>
                <a:ea typeface="等线"/>
                <a:cs typeface="等线"/>
              </a:rPr>
              <a:t>hời gian thực hiện bài tập</a:t>
            </a:r>
            <a:endParaRPr lang="en-US" sz="2400" b="1">
              <a:solidFill>
                <a:srgbClr val="FFFFFF"/>
              </a:solidFill>
              <a:cs typeface="等线"/>
            </a:endParaRPr>
          </a:p>
        </p:txBody>
      </p:sp>
      <p:sp>
        <p:nvSpPr>
          <p:cNvPr id="18" name="Flowchart: Alternate Process 17">
            <a:extLst>
              <a:ext uri="{FF2B5EF4-FFF2-40B4-BE49-F238E27FC236}">
                <a16:creationId xmlns:a16="http://schemas.microsoft.com/office/drawing/2014/main" id="{F6EE9485-4984-4FBD-BF59-BB90763DFCA5}"/>
              </a:ext>
            </a:extLst>
          </p:cNvPr>
          <p:cNvSpPr/>
          <p:nvPr/>
        </p:nvSpPr>
        <p:spPr>
          <a:xfrm>
            <a:off x="9221788" y="1550988"/>
            <a:ext cx="2690812" cy="1063625"/>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2060"/>
                </a:solidFill>
                <a:latin typeface="Cambria" pitchFamily="18" charset="0"/>
                <a:ea typeface="等线"/>
                <a:cs typeface="等线"/>
              </a:rPr>
              <a:t>3</a:t>
            </a:r>
          </a:p>
          <a:p>
            <a:pPr algn="ctr">
              <a:defRPr/>
            </a:pPr>
            <a:r>
              <a:rPr lang="en-US" sz="2400" b="1">
                <a:solidFill>
                  <a:srgbClr val="002060"/>
                </a:solidFill>
                <a:latin typeface="Cambria" pitchFamily="18" charset="0"/>
                <a:ea typeface="等线"/>
                <a:cs typeface="等线"/>
              </a:rPr>
              <a:t>T</a:t>
            </a:r>
            <a:r>
              <a:rPr lang="vi-VN" sz="2400" b="1">
                <a:solidFill>
                  <a:srgbClr val="002060"/>
                </a:solidFill>
                <a:latin typeface="Cambria" pitchFamily="18" charset="0"/>
                <a:ea typeface="等线"/>
                <a:cs typeface="等线"/>
              </a:rPr>
              <a:t>hời gian nghỉ giữa quãng</a:t>
            </a:r>
            <a:endParaRPr lang="en-US" sz="2400" b="1">
              <a:solidFill>
                <a:srgbClr val="FFFFFF"/>
              </a:solidFill>
              <a:cs typeface="等线"/>
            </a:endParaRPr>
          </a:p>
        </p:txBody>
      </p:sp>
      <p:sp>
        <p:nvSpPr>
          <p:cNvPr id="20" name="Flowchart: Alternate Process 19">
            <a:extLst>
              <a:ext uri="{FF2B5EF4-FFF2-40B4-BE49-F238E27FC236}">
                <a16:creationId xmlns:a16="http://schemas.microsoft.com/office/drawing/2014/main" id="{FF6C8AF0-41D7-4B29-BC44-214337E5DA25}"/>
              </a:ext>
            </a:extLst>
          </p:cNvPr>
          <p:cNvSpPr/>
          <p:nvPr/>
        </p:nvSpPr>
        <p:spPr>
          <a:xfrm>
            <a:off x="7764463" y="3121025"/>
            <a:ext cx="2692400" cy="1077913"/>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2060"/>
                </a:solidFill>
                <a:latin typeface="Cambria" pitchFamily="18" charset="0"/>
                <a:ea typeface="等线"/>
                <a:cs typeface="等线"/>
              </a:rPr>
              <a:t>5</a:t>
            </a:r>
          </a:p>
          <a:p>
            <a:pPr algn="ctr">
              <a:defRPr/>
            </a:pPr>
            <a:r>
              <a:rPr lang="en-US" sz="2400" b="1">
                <a:solidFill>
                  <a:srgbClr val="002060"/>
                </a:solidFill>
                <a:latin typeface="Cambria" pitchFamily="18" charset="0"/>
                <a:ea typeface="等线"/>
                <a:cs typeface="等线"/>
              </a:rPr>
              <a:t>S</a:t>
            </a:r>
            <a:r>
              <a:rPr lang="vi-VN" sz="2400" b="1">
                <a:solidFill>
                  <a:srgbClr val="002060"/>
                </a:solidFill>
                <a:latin typeface="Cambria" pitchFamily="18" charset="0"/>
                <a:ea typeface="等线"/>
                <a:cs typeface="等线"/>
              </a:rPr>
              <a:t>ố lần lặp lại</a:t>
            </a:r>
            <a:endParaRPr lang="en-US" sz="2400" b="1">
              <a:solidFill>
                <a:srgbClr val="FFFFFF"/>
              </a:solidFill>
              <a:cs typeface="等线"/>
            </a:endParaRPr>
          </a:p>
        </p:txBody>
      </p:sp>
      <p:sp>
        <p:nvSpPr>
          <p:cNvPr id="21" name="Flowchart: Alternate Process 20">
            <a:extLst>
              <a:ext uri="{FF2B5EF4-FFF2-40B4-BE49-F238E27FC236}">
                <a16:creationId xmlns:a16="http://schemas.microsoft.com/office/drawing/2014/main" id="{27FD9593-EF6C-43B2-99A3-7437075D2467}"/>
              </a:ext>
            </a:extLst>
          </p:cNvPr>
          <p:cNvSpPr/>
          <p:nvPr/>
        </p:nvSpPr>
        <p:spPr>
          <a:xfrm>
            <a:off x="4759325" y="3128963"/>
            <a:ext cx="2690813" cy="1069975"/>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2060"/>
                </a:solidFill>
                <a:latin typeface="Cambria" pitchFamily="18" charset="0"/>
                <a:ea typeface="等线"/>
                <a:cs typeface="等线"/>
              </a:rPr>
              <a:t>4</a:t>
            </a:r>
          </a:p>
          <a:p>
            <a:pPr algn="ctr">
              <a:defRPr/>
            </a:pPr>
            <a:r>
              <a:rPr lang="en-US" sz="2400" b="1">
                <a:solidFill>
                  <a:srgbClr val="002060"/>
                </a:solidFill>
                <a:latin typeface="Cambria" pitchFamily="18" charset="0"/>
                <a:ea typeface="等线"/>
                <a:cs typeface="等线"/>
              </a:rPr>
              <a:t>T</a:t>
            </a:r>
            <a:r>
              <a:rPr lang="vi-VN" sz="2400" b="1">
                <a:solidFill>
                  <a:srgbClr val="002060"/>
                </a:solidFill>
                <a:latin typeface="Cambria" pitchFamily="18" charset="0"/>
                <a:ea typeface="等线"/>
                <a:cs typeface="等线"/>
              </a:rPr>
              <a:t>ính chất nghỉ ngơi giữa quãng</a:t>
            </a:r>
            <a:endParaRPr lang="en-US" sz="2400" b="1">
              <a:solidFill>
                <a:srgbClr val="FFFFFF"/>
              </a:solidFill>
              <a:cs typeface="等线"/>
            </a:endParaRPr>
          </a:p>
        </p:txBody>
      </p:sp>
      <p:sp>
        <p:nvSpPr>
          <p:cNvPr id="22" name="Flowchart: Alternate Process 21">
            <a:extLst>
              <a:ext uri="{FF2B5EF4-FFF2-40B4-BE49-F238E27FC236}">
                <a16:creationId xmlns:a16="http://schemas.microsoft.com/office/drawing/2014/main" id="{320C82DE-59A0-4158-82FD-7772F4755B97}"/>
              </a:ext>
            </a:extLst>
          </p:cNvPr>
          <p:cNvSpPr/>
          <p:nvPr/>
        </p:nvSpPr>
        <p:spPr>
          <a:xfrm>
            <a:off x="8228013" y="7192963"/>
            <a:ext cx="2692400" cy="939800"/>
          </a:xfrm>
          <a:prstGeom prst="flowChartAlternateProcess">
            <a:avLst/>
          </a:prstGeom>
          <a:solidFill>
            <a:srgbClr val="9DDA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solidFill>
                  <a:srgbClr val="002060"/>
                </a:solidFill>
                <a:latin typeface="Cambria" pitchFamily="18" charset="0"/>
                <a:ea typeface="等线"/>
                <a:cs typeface="等线"/>
              </a:rPr>
              <a:t>tốc độ hay cường độ bài tập</a:t>
            </a:r>
            <a:endParaRPr lang="en-US">
              <a:solidFill>
                <a:srgbClr val="FFFFFF"/>
              </a:solidFill>
              <a:cs typeface="等线"/>
            </a:endParaRPr>
          </a:p>
        </p:txBody>
      </p:sp>
      <p:sp>
        <p:nvSpPr>
          <p:cNvPr id="10" name="Pentagon 9">
            <a:extLst>
              <a:ext uri="{FF2B5EF4-FFF2-40B4-BE49-F238E27FC236}">
                <a16:creationId xmlns:a16="http://schemas.microsoft.com/office/drawing/2014/main" id="{DD68337C-56FC-4237-A8BC-3FE20C58B555}"/>
              </a:ext>
            </a:extLst>
          </p:cNvPr>
          <p:cNvSpPr/>
          <p:nvPr/>
        </p:nvSpPr>
        <p:spPr>
          <a:xfrm>
            <a:off x="206375" y="1550988"/>
            <a:ext cx="3733800" cy="3413125"/>
          </a:xfrm>
          <a:prstGeom prst="homePlate">
            <a:avLst/>
          </a:prstGeom>
          <a:solidFill>
            <a:srgbClr val="00B0F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21" name="TextBox 22">
            <a:extLst>
              <a:ext uri="{FF2B5EF4-FFF2-40B4-BE49-F238E27FC236}">
                <a16:creationId xmlns:a16="http://schemas.microsoft.com/office/drawing/2014/main" id="{3E87350D-6033-4F34-BFAD-3245B0FA3C92}"/>
              </a:ext>
            </a:extLst>
          </p:cNvPr>
          <p:cNvSpPr txBox="1">
            <a:spLocks noChangeArrowheads="1"/>
          </p:cNvSpPr>
          <p:nvPr/>
        </p:nvSpPr>
        <p:spPr bwMode="auto">
          <a:xfrm>
            <a:off x="-206375" y="1703388"/>
            <a:ext cx="28082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r" eaLnBrk="1" hangingPunct="1"/>
            <a:r>
              <a:rPr lang="vi-VN" altLang="en-US" sz="2800" b="1">
                <a:solidFill>
                  <a:srgbClr val="002060"/>
                </a:solidFill>
                <a:latin typeface="Cambria" panose="02040503050406030204" pitchFamily="18" charset="0"/>
              </a:rPr>
              <a:t>Tất cả các phương pháp tập luyện </a:t>
            </a:r>
            <a:r>
              <a:rPr lang="en-US" altLang="en-US" sz="2800" b="1">
                <a:solidFill>
                  <a:srgbClr val="002060"/>
                </a:solidFill>
                <a:latin typeface="Cambria" panose="02040503050406030204" pitchFamily="18" charset="0"/>
              </a:rPr>
              <a:t>đều dựa vào </a:t>
            </a:r>
            <a:r>
              <a:rPr lang="vi-VN" altLang="en-US" sz="2800" b="1">
                <a:solidFill>
                  <a:srgbClr val="002060"/>
                </a:solidFill>
                <a:latin typeface="Cambria" panose="02040503050406030204" pitchFamily="18" charset="0"/>
              </a:rPr>
              <a:t>5 yếu tố cơ bản của lượng vận động</a:t>
            </a:r>
            <a:r>
              <a:rPr lang="en-US" altLang="en-US" sz="2800" b="1">
                <a:solidFill>
                  <a:srgbClr val="002060"/>
                </a:solidFill>
                <a:latin typeface="Cambria" panose="02040503050406030204" pitchFamily="18" charset="0"/>
              </a:rPr>
              <a:t>.</a:t>
            </a:r>
            <a:r>
              <a:rPr lang="vi-VN" altLang="en-US" sz="2800" b="1">
                <a:solidFill>
                  <a:srgbClr val="002060"/>
                </a:solidFill>
                <a:latin typeface="Cambria" panose="02040503050406030204" pitchFamily="18" charset="0"/>
              </a:rPr>
              <a:t> </a:t>
            </a:r>
            <a:endParaRPr lang="en-US" altLang="en-US" sz="2800" b="1">
              <a:solidFill>
                <a:srgbClr val="002060"/>
              </a:solidFill>
              <a:latin typeface="Cambria" panose="02040503050406030204" pitchFamily="18" charset="0"/>
            </a:endParaRPr>
          </a:p>
        </p:txBody>
      </p:sp>
    </p:spTree>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8"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组合 4">
            <a:extLst>
              <a:ext uri="{FF2B5EF4-FFF2-40B4-BE49-F238E27FC236}">
                <a16:creationId xmlns:a16="http://schemas.microsoft.com/office/drawing/2014/main" id="{E41D6D67-7B55-4004-A387-BDA12CACFA38}"/>
              </a:ext>
            </a:extLst>
          </p:cNvPr>
          <p:cNvGrpSpPr>
            <a:grpSpLocks/>
          </p:cNvGrpSpPr>
          <p:nvPr/>
        </p:nvGrpSpPr>
        <p:grpSpPr bwMode="auto">
          <a:xfrm>
            <a:off x="1285875" y="1960563"/>
            <a:ext cx="9620250" cy="3632200"/>
            <a:chOff x="1249660" y="1960027"/>
            <a:chExt cx="9621766" cy="3632935"/>
          </a:xfrm>
        </p:grpSpPr>
        <p:sp>
          <p:nvSpPr>
            <p:cNvPr id="8" name="矩形: 圆角 7">
              <a:extLst>
                <a:ext uri="{FF2B5EF4-FFF2-40B4-BE49-F238E27FC236}">
                  <a16:creationId xmlns:a16="http://schemas.microsoft.com/office/drawing/2014/main" id="{57BC948A-9634-4D84-B7C5-675798F2D043}"/>
                </a:ext>
              </a:extLst>
            </p:cNvPr>
            <p:cNvSpPr/>
            <p:nvPr/>
          </p:nvSpPr>
          <p:spPr>
            <a:xfrm>
              <a:off x="1249660" y="1960027"/>
              <a:ext cx="4645757" cy="1687853"/>
            </a:xfrm>
            <a:prstGeom prst="roundRect">
              <a:avLst>
                <a:gd name="adj" fmla="val 12904"/>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lumMod val="85000"/>
                  </a:prstClr>
                </a:solidFill>
              </a:endParaRPr>
            </a:p>
          </p:txBody>
        </p:sp>
        <p:sp>
          <p:nvSpPr>
            <p:cNvPr id="9" name="矩形: 圆角 8">
              <a:extLst>
                <a:ext uri="{FF2B5EF4-FFF2-40B4-BE49-F238E27FC236}">
                  <a16:creationId xmlns:a16="http://schemas.microsoft.com/office/drawing/2014/main" id="{644BF6F5-44FF-4537-A0AA-A2510047A62E}"/>
                </a:ext>
              </a:extLst>
            </p:cNvPr>
            <p:cNvSpPr/>
            <p:nvPr/>
          </p:nvSpPr>
          <p:spPr>
            <a:xfrm>
              <a:off x="1249660" y="3905108"/>
              <a:ext cx="4645757" cy="1687854"/>
            </a:xfrm>
            <a:prstGeom prst="roundRect">
              <a:avLst>
                <a:gd name="adj" fmla="val 1290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lumMod val="85000"/>
                  </a:prstClr>
                </a:solidFill>
              </a:endParaRPr>
            </a:p>
          </p:txBody>
        </p:sp>
        <p:sp>
          <p:nvSpPr>
            <p:cNvPr id="10" name="矩形: 圆角 9">
              <a:extLst>
                <a:ext uri="{FF2B5EF4-FFF2-40B4-BE49-F238E27FC236}">
                  <a16:creationId xmlns:a16="http://schemas.microsoft.com/office/drawing/2014/main" id="{D51D8C75-8F5F-44B7-85A4-342E54C3F52A}"/>
                </a:ext>
              </a:extLst>
            </p:cNvPr>
            <p:cNvSpPr/>
            <p:nvPr/>
          </p:nvSpPr>
          <p:spPr>
            <a:xfrm>
              <a:off x="6225669" y="1960027"/>
              <a:ext cx="4645757" cy="1687853"/>
            </a:xfrm>
            <a:prstGeom prst="roundRect">
              <a:avLst>
                <a:gd name="adj" fmla="val 1290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lumMod val="85000"/>
                  </a:prstClr>
                </a:solidFill>
              </a:endParaRPr>
            </a:p>
          </p:txBody>
        </p:sp>
        <p:sp>
          <p:nvSpPr>
            <p:cNvPr id="11" name="矩形: 圆角 10">
              <a:extLst>
                <a:ext uri="{FF2B5EF4-FFF2-40B4-BE49-F238E27FC236}">
                  <a16:creationId xmlns:a16="http://schemas.microsoft.com/office/drawing/2014/main" id="{B5C0E648-32E2-4EAD-B34A-AA62BF1B78B6}"/>
                </a:ext>
              </a:extLst>
            </p:cNvPr>
            <p:cNvSpPr/>
            <p:nvPr/>
          </p:nvSpPr>
          <p:spPr>
            <a:xfrm>
              <a:off x="6225669" y="3905108"/>
              <a:ext cx="4645757" cy="1687854"/>
            </a:xfrm>
            <a:prstGeom prst="roundRect">
              <a:avLst>
                <a:gd name="adj" fmla="val 12904"/>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lumMod val="85000"/>
                  </a:prstClr>
                </a:solidFill>
              </a:endParaRPr>
            </a:p>
          </p:txBody>
        </p:sp>
      </p:grpSp>
      <p:sp>
        <p:nvSpPr>
          <p:cNvPr id="12" name="椭圆 11">
            <a:extLst>
              <a:ext uri="{FF2B5EF4-FFF2-40B4-BE49-F238E27FC236}">
                <a16:creationId xmlns:a16="http://schemas.microsoft.com/office/drawing/2014/main" id="{51D0F04B-3EB1-4830-A682-9DED90037C26}"/>
              </a:ext>
            </a:extLst>
          </p:cNvPr>
          <p:cNvSpPr/>
          <p:nvPr/>
        </p:nvSpPr>
        <p:spPr>
          <a:xfrm>
            <a:off x="5073650" y="2732088"/>
            <a:ext cx="1995488" cy="1955800"/>
          </a:xfrm>
          <a:prstGeom prst="ellipse">
            <a:avLst/>
          </a:prstGeom>
          <a:solidFill>
            <a:schemeClr val="bg1">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lumMod val="85000"/>
                </a:prstClr>
              </a:solidFill>
            </a:endParaRPr>
          </a:p>
        </p:txBody>
      </p:sp>
      <p:sp>
        <p:nvSpPr>
          <p:cNvPr id="26" name="椭圆 12">
            <a:extLst>
              <a:ext uri="{FF2B5EF4-FFF2-40B4-BE49-F238E27FC236}">
                <a16:creationId xmlns:a16="http://schemas.microsoft.com/office/drawing/2014/main" id="{0469F8F3-A624-44B4-BD2A-F44B95EA5926}"/>
              </a:ext>
            </a:extLst>
          </p:cNvPr>
          <p:cNvSpPr/>
          <p:nvPr/>
        </p:nvSpPr>
        <p:spPr>
          <a:xfrm>
            <a:off x="5394325" y="3060700"/>
            <a:ext cx="1403350" cy="140335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lumMod val="85000"/>
                </a:prstClr>
              </a:solidFill>
            </a:endParaRPr>
          </a:p>
        </p:txBody>
      </p:sp>
      <p:sp>
        <p:nvSpPr>
          <p:cNvPr id="15" name="矩形 14">
            <a:extLst>
              <a:ext uri="{FF2B5EF4-FFF2-40B4-BE49-F238E27FC236}">
                <a16:creationId xmlns:a16="http://schemas.microsoft.com/office/drawing/2014/main" id="{E48CED11-5164-4480-BB37-B34703B5CB82}"/>
              </a:ext>
            </a:extLst>
          </p:cNvPr>
          <p:cNvSpPr/>
          <p:nvPr/>
        </p:nvSpPr>
        <p:spPr>
          <a:xfrm>
            <a:off x="1285117" y="3819826"/>
            <a:ext cx="4140738" cy="1754326"/>
          </a:xfrm>
          <a:prstGeom prst="rect">
            <a:avLst/>
          </a:prstGeom>
        </p:spPr>
        <p:txBody>
          <a:bodyPr>
            <a:spAutoFit/>
            <a:scene3d>
              <a:camera prst="orthographicFront"/>
              <a:lightRig rig="threePt" dir="t"/>
            </a:scene3d>
            <a:sp3d contourW="12700"/>
          </a:bodyPr>
          <a:lstStyle/>
          <a:p>
            <a:pPr algn="just" fontAlgn="auto">
              <a:lnSpc>
                <a:spcPct val="150000"/>
              </a:lnSpc>
              <a:spcBef>
                <a:spcPts val="0"/>
              </a:spcBef>
              <a:spcAft>
                <a:spcPts val="0"/>
              </a:spcAft>
              <a:defRPr/>
            </a:pPr>
            <a:r>
              <a:rPr lang="en-US" sz="2400" b="1" dirty="0">
                <a:solidFill>
                  <a:schemeClr val="bg1"/>
                </a:solidFill>
                <a:latin typeface="Cambria" pitchFamily="18" charset="0"/>
                <a:ea typeface="Cambria" pitchFamily="18" charset="0"/>
                <a:cs typeface="+mn-cs"/>
              </a:rPr>
              <a:t>2. </a:t>
            </a:r>
            <a:r>
              <a:rPr lang="en-US" sz="2400" b="1" dirty="0" err="1">
                <a:solidFill>
                  <a:schemeClr val="bg1"/>
                </a:solidFill>
                <a:latin typeface="Cambria" pitchFamily="18" charset="0"/>
                <a:ea typeface="Cambria" pitchFamily="18" charset="0"/>
                <a:cs typeface="+mn-cs"/>
              </a:rPr>
              <a:t>Cần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xem</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kỹ</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lại</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cách</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thực</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hiện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động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tác</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kỹ</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thuật</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đó</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trước</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khi</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tập</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luyện</a:t>
            </a:r>
            <a:r>
              <a:rPr lang="en-US" sz="2400" b="1" dirty="0">
                <a:solidFill>
                  <a:schemeClr val="bg1"/>
                </a:solidFill>
                <a:latin typeface="Cambria" panose="02040503050406030204" pitchFamily="18" charset="0"/>
                <a:ea typeface="Cambria" panose="02040503050406030204" pitchFamily="18" charset="0"/>
                <a:cs typeface="Arial" pitchFamily="34" charset="0"/>
              </a:rPr>
              <a:t>.</a:t>
            </a:r>
            <a:endParaRPr lang="vi-VN" sz="2400" b="1" dirty="0">
              <a:solidFill>
                <a:schemeClr val="bg1"/>
              </a:solidFill>
              <a:latin typeface="Cambria" panose="02040503050406030204" pitchFamily="18" charset="0"/>
              <a:ea typeface="Cambria" panose="02040503050406030204" pitchFamily="18" charset="0"/>
              <a:cs typeface="Arial" pitchFamily="34" charset="0"/>
            </a:endParaRPr>
          </a:p>
        </p:txBody>
      </p:sp>
      <p:sp>
        <p:nvSpPr>
          <p:cNvPr id="18" name="矩形 17">
            <a:extLst>
              <a:ext uri="{FF2B5EF4-FFF2-40B4-BE49-F238E27FC236}">
                <a16:creationId xmlns:a16="http://schemas.microsoft.com/office/drawing/2014/main" id="{E1995426-1534-469B-A46C-11F2369C1067}"/>
              </a:ext>
            </a:extLst>
          </p:cNvPr>
          <p:cNvSpPr/>
          <p:nvPr/>
        </p:nvSpPr>
        <p:spPr>
          <a:xfrm>
            <a:off x="1253994" y="1898445"/>
            <a:ext cx="4608958" cy="1754326"/>
          </a:xfrm>
          <a:prstGeom prst="rect">
            <a:avLst/>
          </a:prstGeom>
        </p:spPr>
        <p:txBody>
          <a:bodyPr>
            <a:spAutoFit/>
            <a:scene3d>
              <a:camera prst="orthographicFront"/>
              <a:lightRig rig="threePt" dir="t"/>
            </a:scene3d>
            <a:sp3d contourW="12700"/>
          </a:bodyPr>
          <a:lstStyle/>
          <a:p>
            <a:pPr algn="just" fontAlgn="auto">
              <a:lnSpc>
                <a:spcPct val="150000"/>
              </a:lnSpc>
              <a:spcBef>
                <a:spcPts val="0"/>
              </a:spcBef>
              <a:spcAft>
                <a:spcPts val="0"/>
              </a:spcAft>
              <a:defRPr/>
            </a:pPr>
            <a:r>
              <a:rPr lang="en-US" sz="2400" b="1" dirty="0">
                <a:solidFill>
                  <a:schemeClr val="bg1"/>
                </a:solidFill>
                <a:latin typeface="Cambria" pitchFamily="18" charset="0"/>
                <a:ea typeface="Cambria" pitchFamily="18" charset="0"/>
                <a:cs typeface="+mn-cs"/>
              </a:rPr>
              <a:t>1. </a:t>
            </a:r>
            <a:r>
              <a:rPr lang="en-US" sz="2400" b="1" dirty="0" err="1">
                <a:solidFill>
                  <a:schemeClr val="bg1"/>
                </a:solidFill>
                <a:latin typeface="Cambria" pitchFamily="18" charset="0"/>
                <a:ea typeface="Cambria" pitchFamily="18" charset="0"/>
                <a:cs typeface="+mn-cs"/>
              </a:rPr>
              <a:t>Chọn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địa</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điểm</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tập</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luyện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thích</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hợp</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có</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đủ</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khoảng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trống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để</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thực</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hiện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động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tác</a:t>
            </a:r>
            <a:r>
              <a:rPr lang="en-US" sz="2400" b="1" dirty="0">
                <a:solidFill>
                  <a:schemeClr val="bg1"/>
                </a:solidFill>
                <a:latin typeface="Cambria" pitchFamily="18" charset="0"/>
                <a:ea typeface="Cambria" pitchFamily="18" charset="0"/>
                <a:cs typeface="+mn-cs"/>
              </a:rPr>
              <a:t>.</a:t>
            </a:r>
            <a:endParaRPr lang="en-US" sz="2400" b="1" dirty="0">
              <a:solidFill>
                <a:schemeClr val="bg1"/>
              </a:solidFill>
              <a:latin typeface="Cambria" panose="02040503050406030204" pitchFamily="18" charset="0"/>
              <a:ea typeface="Cambria" panose="02040503050406030204" pitchFamily="18" charset="0"/>
              <a:cs typeface="Arial" pitchFamily="34" charset="0"/>
            </a:endParaRPr>
          </a:p>
        </p:txBody>
      </p:sp>
      <p:sp>
        <p:nvSpPr>
          <p:cNvPr id="21" name="矩形 20">
            <a:extLst>
              <a:ext uri="{FF2B5EF4-FFF2-40B4-BE49-F238E27FC236}">
                <a16:creationId xmlns:a16="http://schemas.microsoft.com/office/drawing/2014/main" id="{C60347CA-85CF-481E-B3BE-51CC0A71C6E3}"/>
              </a:ext>
            </a:extLst>
          </p:cNvPr>
          <p:cNvSpPr/>
          <p:nvPr/>
        </p:nvSpPr>
        <p:spPr>
          <a:xfrm>
            <a:off x="6697014" y="3838437"/>
            <a:ext cx="4072399" cy="1685783"/>
          </a:xfrm>
          <a:prstGeom prst="rect">
            <a:avLst/>
          </a:prstGeom>
        </p:spPr>
        <p:txBody>
          <a:bodyPr>
            <a:spAutoFit/>
            <a:scene3d>
              <a:camera prst="orthographicFront"/>
              <a:lightRig rig="threePt" dir="t"/>
            </a:scene3d>
            <a:sp3d contourW="12700"/>
          </a:bodyPr>
          <a:lstStyle/>
          <a:p>
            <a:pPr algn="just">
              <a:lnSpc>
                <a:spcPct val="150000"/>
              </a:lnSpc>
              <a:spcBef>
                <a:spcPts val="0"/>
              </a:spcBef>
              <a:spcAft>
                <a:spcPts val="0"/>
              </a:spcAft>
              <a:defRPr/>
            </a:pPr>
            <a:r>
              <a:rPr lang="en-US" sz="2400" b="1" dirty="0">
                <a:solidFill>
                  <a:schemeClr val="bg1"/>
                </a:solidFill>
                <a:latin typeface="Cambria" pitchFamily="18" charset="0"/>
                <a:ea typeface="Cambria" pitchFamily="18" charset="0"/>
                <a:cs typeface="Arial" pitchFamily="34" charset="0"/>
              </a:rPr>
              <a:t>4. </a:t>
            </a:r>
            <a:r>
              <a:rPr lang="en-US" sz="2400" b="1" dirty="0" err="1">
                <a:solidFill>
                  <a:schemeClr val="bg1"/>
                </a:solidFill>
                <a:latin typeface="Cambria" pitchFamily="18" charset="0"/>
                <a:ea typeface="Cambria" pitchFamily="18" charset="0"/>
                <a:cs typeface="Arial" pitchFamily="34" charset="0"/>
              </a:rPr>
              <a:t>Nên</a:t>
            </a:r>
            <a:r>
              <a:rPr lang="en-US" sz="2400" b="1" dirty="0">
                <a:solidFill>
                  <a:schemeClr val="bg1"/>
                </a:solidFill>
                <a:latin typeface="Cambria" pitchFamily="18" charset="0"/>
                <a:ea typeface="Cambria" pitchFamily="18" charset="0"/>
                <a:cs typeface="Arial" pitchFamily="34" charset="0"/>
              </a:rPr>
              <a:t> </a:t>
            </a:r>
            <a:r>
              <a:rPr lang="en-US" sz="2400" b="1" dirty="0" err="1">
                <a:solidFill>
                  <a:schemeClr val="bg1"/>
                </a:solidFill>
                <a:latin typeface="Cambria" pitchFamily="18" charset="0"/>
                <a:ea typeface="Cambria" pitchFamily="18" charset="0"/>
                <a:cs typeface="Arial" pitchFamily="34" charset="0"/>
              </a:rPr>
              <a:t>lồng</a:t>
            </a:r>
            <a:r>
              <a:rPr lang="en-US" sz="2400" b="1" dirty="0">
                <a:solidFill>
                  <a:schemeClr val="bg1"/>
                </a:solidFill>
                <a:latin typeface="Cambria" pitchFamily="18" charset="0"/>
                <a:ea typeface="Cambria" pitchFamily="18" charset="0"/>
                <a:cs typeface="Arial" pitchFamily="34" charset="0"/>
              </a:rPr>
              <a:t> </a:t>
            </a:r>
            <a:r>
              <a:rPr lang="en-US" sz="2400" b="1" dirty="0" err="1">
                <a:solidFill>
                  <a:schemeClr val="bg1"/>
                </a:solidFill>
                <a:latin typeface="Cambria" pitchFamily="18" charset="0"/>
                <a:ea typeface="Cambria" pitchFamily="18" charset="0"/>
                <a:cs typeface="Arial" pitchFamily="34" charset="0"/>
              </a:rPr>
              <a:t>ghép</a:t>
            </a:r>
            <a:r>
              <a:rPr lang="en-US" sz="2400" b="1" dirty="0">
                <a:solidFill>
                  <a:schemeClr val="bg1"/>
                </a:solidFill>
                <a:latin typeface="Cambria" pitchFamily="18" charset="0"/>
                <a:ea typeface="Cambria" pitchFamily="18" charset="0"/>
                <a:cs typeface="Arial" pitchFamily="34" charset="0"/>
              </a:rPr>
              <a:t> tập </a:t>
            </a:r>
            <a:r>
              <a:rPr lang="en-US" sz="2400" b="1" dirty="0" err="1">
                <a:solidFill>
                  <a:schemeClr val="bg1"/>
                </a:solidFill>
                <a:latin typeface="Cambria" pitchFamily="18" charset="0"/>
                <a:ea typeface="Cambria" pitchFamily="18" charset="0"/>
                <a:cs typeface="Arial" pitchFamily="34" charset="0"/>
              </a:rPr>
              <a:t>luyệ</a:t>
            </a:r>
            <a:r>
              <a:rPr lang="vi-VN" sz="2400" b="1" dirty="0">
                <a:solidFill>
                  <a:schemeClr val="bg1"/>
                </a:solidFill>
                <a:latin typeface="Cambria" pitchFamily="18" charset="0"/>
                <a:ea typeface="Cambria" pitchFamily="18" charset="0"/>
                <a:cs typeface="Arial" pitchFamily="34" charset="0"/>
              </a:rPr>
              <a:t>n </a:t>
            </a:r>
            <a:r>
              <a:rPr lang="en-US" sz="2400" b="1" dirty="0" err="1">
                <a:solidFill>
                  <a:schemeClr val="bg1"/>
                </a:solidFill>
                <a:latin typeface="Cambria" pitchFamily="18" charset="0"/>
                <a:ea typeface="Cambria" pitchFamily="18" charset="0"/>
                <a:cs typeface="Arial" pitchFamily="34" charset="0"/>
              </a:rPr>
              <a:t>cùng</a:t>
            </a:r>
            <a:r>
              <a:rPr lang="en-US" sz="2400" b="1" dirty="0">
                <a:solidFill>
                  <a:schemeClr val="bg1"/>
                </a:solidFill>
                <a:latin typeface="Cambria" pitchFamily="18" charset="0"/>
                <a:ea typeface="Cambria" pitchFamily="18" charset="0"/>
                <a:cs typeface="Arial" pitchFamily="34" charset="0"/>
              </a:rPr>
              <a:t> với </a:t>
            </a:r>
            <a:r>
              <a:rPr lang="en-US" sz="2400" b="1" dirty="0" err="1">
                <a:solidFill>
                  <a:schemeClr val="bg1"/>
                </a:solidFill>
                <a:latin typeface="Cambria" pitchFamily="18" charset="0"/>
                <a:ea typeface="Cambria" pitchFamily="18" charset="0"/>
                <a:cs typeface="Arial" pitchFamily="34" charset="0"/>
              </a:rPr>
              <a:t>âm</a:t>
            </a:r>
            <a:r>
              <a:rPr lang="en-US" sz="2400" b="1" dirty="0">
                <a:solidFill>
                  <a:schemeClr val="bg1"/>
                </a:solidFill>
                <a:latin typeface="Cambria" pitchFamily="18" charset="0"/>
                <a:ea typeface="Cambria" pitchFamily="18" charset="0"/>
                <a:cs typeface="Arial" pitchFamily="34" charset="0"/>
              </a:rPr>
              <a:t> </a:t>
            </a:r>
            <a:r>
              <a:rPr lang="en-US" sz="2400" b="1" dirty="0" err="1">
                <a:solidFill>
                  <a:schemeClr val="bg1"/>
                </a:solidFill>
                <a:latin typeface="Cambria" pitchFamily="18" charset="0"/>
                <a:ea typeface="Cambria" pitchFamily="18" charset="0"/>
                <a:cs typeface="Arial" pitchFamily="34" charset="0"/>
              </a:rPr>
              <a:t>nhạc</a:t>
            </a:r>
            <a:r>
              <a:rPr lang="en-US" sz="2400" b="1" dirty="0">
                <a:solidFill>
                  <a:schemeClr val="bg1"/>
                </a:solidFill>
                <a:latin typeface="Cambria" pitchFamily="18" charset="0"/>
                <a:ea typeface="Cambria" pitchFamily="18" charset="0"/>
                <a:cs typeface="Arial" pitchFamily="34" charset="0"/>
              </a:rPr>
              <a:t> để </a:t>
            </a:r>
            <a:r>
              <a:rPr lang="en-US" sz="2400" b="1" dirty="0" err="1">
                <a:solidFill>
                  <a:schemeClr val="bg1"/>
                </a:solidFill>
                <a:latin typeface="Cambria" pitchFamily="18" charset="0"/>
                <a:ea typeface="Cambria" pitchFamily="18" charset="0"/>
                <a:cs typeface="Arial" pitchFamily="34" charset="0"/>
              </a:rPr>
              <a:t>kích</a:t>
            </a:r>
            <a:r>
              <a:rPr lang="en-US" sz="2400" b="1" dirty="0">
                <a:solidFill>
                  <a:schemeClr val="bg1"/>
                </a:solidFill>
                <a:latin typeface="Cambria" pitchFamily="18" charset="0"/>
                <a:ea typeface="Cambria" pitchFamily="18" charset="0"/>
                <a:cs typeface="Arial" pitchFamily="34" charset="0"/>
              </a:rPr>
              <a:t> </a:t>
            </a:r>
            <a:r>
              <a:rPr lang="en-US" sz="2400" b="1" dirty="0" err="1">
                <a:solidFill>
                  <a:schemeClr val="bg1"/>
                </a:solidFill>
                <a:latin typeface="Cambria" pitchFamily="18" charset="0"/>
                <a:ea typeface="Cambria" pitchFamily="18" charset="0"/>
                <a:cs typeface="Arial" pitchFamily="34" charset="0"/>
              </a:rPr>
              <a:t>thích</a:t>
            </a:r>
            <a:r>
              <a:rPr lang="en-US" sz="2400" b="1" dirty="0">
                <a:solidFill>
                  <a:schemeClr val="bg1"/>
                </a:solidFill>
                <a:latin typeface="Cambria" pitchFamily="18" charset="0"/>
                <a:ea typeface="Cambria" pitchFamily="18" charset="0"/>
                <a:cs typeface="Arial" pitchFamily="34" charset="0"/>
              </a:rPr>
              <a:t> sự tập </a:t>
            </a:r>
            <a:r>
              <a:rPr lang="en-US" sz="2400" b="1" dirty="0" err="1">
                <a:solidFill>
                  <a:schemeClr val="bg1"/>
                </a:solidFill>
                <a:latin typeface="Cambria" pitchFamily="18" charset="0"/>
                <a:ea typeface="Cambria" pitchFamily="18" charset="0"/>
                <a:cs typeface="Arial" pitchFamily="34" charset="0"/>
              </a:rPr>
              <a:t>luyện</a:t>
            </a:r>
            <a:r>
              <a:rPr lang="en-US" sz="2400" b="1" dirty="0">
                <a:solidFill>
                  <a:schemeClr val="bg1"/>
                </a:solidFill>
                <a:latin typeface="Cambria" pitchFamily="18" charset="0"/>
                <a:ea typeface="Cambria" pitchFamily="18" charset="0"/>
                <a:cs typeface="+mn-cs"/>
              </a:rPr>
              <a:t>.</a:t>
            </a:r>
            <a:endParaRPr lang="en-US" sz="2400" b="1" dirty="0">
              <a:solidFill>
                <a:schemeClr val="bg1"/>
              </a:solidFill>
              <a:latin typeface="Cambria" panose="02040503050406030204" pitchFamily="18" charset="0"/>
              <a:ea typeface="Cambria" panose="02040503050406030204" pitchFamily="18" charset="0"/>
              <a:cs typeface="Arial" pitchFamily="34" charset="0"/>
            </a:endParaRPr>
          </a:p>
        </p:txBody>
      </p:sp>
      <p:sp>
        <p:nvSpPr>
          <p:cNvPr id="24" name="矩形 23">
            <a:extLst>
              <a:ext uri="{FF2B5EF4-FFF2-40B4-BE49-F238E27FC236}">
                <a16:creationId xmlns:a16="http://schemas.microsoft.com/office/drawing/2014/main" id="{77DFB054-7190-45E9-AB32-8790856E58CC}"/>
              </a:ext>
            </a:extLst>
          </p:cNvPr>
          <p:cNvSpPr/>
          <p:nvPr/>
        </p:nvSpPr>
        <p:spPr>
          <a:xfrm>
            <a:off x="6797902" y="1865487"/>
            <a:ext cx="3971511" cy="2308324"/>
          </a:xfrm>
          <a:prstGeom prst="rect">
            <a:avLst/>
          </a:prstGeom>
        </p:spPr>
        <p:txBody>
          <a:bodyPr>
            <a:spAutoFit/>
            <a:scene3d>
              <a:camera prst="orthographicFront"/>
              <a:lightRig rig="threePt" dir="t"/>
            </a:scene3d>
            <a:sp3d contourW="12700"/>
          </a:bodyPr>
          <a:lstStyle/>
          <a:p>
            <a:pPr algn="just" fontAlgn="auto">
              <a:lnSpc>
                <a:spcPct val="150000"/>
              </a:lnSpc>
              <a:spcBef>
                <a:spcPts val="0"/>
              </a:spcBef>
              <a:spcAft>
                <a:spcPts val="0"/>
              </a:spcAft>
              <a:defRPr/>
            </a:pPr>
            <a:r>
              <a:rPr lang="en-US" sz="2400" b="1" dirty="0">
                <a:solidFill>
                  <a:schemeClr val="bg1"/>
                </a:solidFill>
                <a:latin typeface="Cambria" pitchFamily="18" charset="0"/>
                <a:ea typeface="Cambria" pitchFamily="18" charset="0"/>
                <a:cs typeface="+mn-cs"/>
              </a:rPr>
              <a:t>3. </a:t>
            </a:r>
            <a:r>
              <a:rPr lang="en-US" sz="2400" b="1" dirty="0" err="1">
                <a:solidFill>
                  <a:schemeClr val="bg1"/>
                </a:solidFill>
                <a:latin typeface="Cambria" pitchFamily="18" charset="0"/>
                <a:ea typeface="Cambria" pitchFamily="18" charset="0"/>
                <a:cs typeface="+mn-cs"/>
              </a:rPr>
              <a:t>Tập</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chậm</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nhẹ</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nhàng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trước</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Sau</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đó</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mới</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tăng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dần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lượng</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vận</a:t>
            </a:r>
            <a:r>
              <a:rPr lang="en-US" sz="2400" b="1" dirty="0">
                <a:solidFill>
                  <a:schemeClr val="bg1"/>
                </a:solidFill>
                <a:latin typeface="Cambria" pitchFamily="18" charset="0"/>
                <a:ea typeface="Cambria" pitchFamily="18" charset="0"/>
                <a:cs typeface="+mn-cs"/>
              </a:rPr>
              <a:t> </a:t>
            </a:r>
            <a:r>
              <a:rPr lang="en-US" sz="2400" b="1" dirty="0" err="1">
                <a:solidFill>
                  <a:schemeClr val="bg1"/>
                </a:solidFill>
                <a:latin typeface="Cambria" pitchFamily="18" charset="0"/>
                <a:ea typeface="Cambria" pitchFamily="18" charset="0"/>
                <a:cs typeface="+mn-cs"/>
              </a:rPr>
              <a:t>động</a:t>
            </a:r>
            <a:r>
              <a:rPr lang="en-US" sz="2400" b="1" dirty="0">
                <a:solidFill>
                  <a:schemeClr val="bg1"/>
                </a:solidFill>
                <a:latin typeface="Cambria" pitchFamily="18" charset="0"/>
                <a:ea typeface="Cambria" pitchFamily="18" charset="0"/>
                <a:cs typeface="+mn-cs"/>
              </a:rPr>
              <a:t>.</a:t>
            </a:r>
            <a:endParaRPr lang="vi-VN" sz="2400" b="1" dirty="0">
              <a:solidFill>
                <a:schemeClr val="bg1"/>
              </a:solidFill>
              <a:latin typeface="Cambria" panose="02040503050406030204" pitchFamily="18" charset="0"/>
              <a:ea typeface="Cambria" panose="02040503050406030204" pitchFamily="18" charset="0"/>
              <a:cs typeface="Arial" pitchFamily="34" charset="0"/>
            </a:endParaRPr>
          </a:p>
          <a:p>
            <a:pPr algn="just" fontAlgn="auto">
              <a:lnSpc>
                <a:spcPct val="150000"/>
              </a:lnSpc>
              <a:spcBef>
                <a:spcPts val="0"/>
              </a:spcBef>
              <a:spcAft>
                <a:spcPts val="0"/>
              </a:spcAft>
              <a:defRPr/>
            </a:pPr>
            <a:r>
              <a:rPr lang="en-US" sz="2400" b="1" dirty="0">
                <a:solidFill>
                  <a:schemeClr val="bg1"/>
                </a:solidFill>
                <a:latin typeface="Cambria" panose="02040503050406030204" pitchFamily="18" charset="0"/>
                <a:ea typeface="Cambria" panose="02040503050406030204" pitchFamily="18" charset="0"/>
                <a:cs typeface="Arial" pitchFamily="34" charset="0"/>
              </a:rPr>
              <a:t>.</a:t>
            </a:r>
          </a:p>
        </p:txBody>
      </p:sp>
      <p:sp>
        <p:nvSpPr>
          <p:cNvPr id="31" name="文本框 30">
            <a:extLst>
              <a:ext uri="{FF2B5EF4-FFF2-40B4-BE49-F238E27FC236}">
                <a16:creationId xmlns:a16="http://schemas.microsoft.com/office/drawing/2014/main" id="{3151D529-8595-4C1A-BE7E-1BFB3EBA28CE}"/>
              </a:ext>
            </a:extLst>
          </p:cNvPr>
          <p:cNvSpPr txBox="1"/>
          <p:nvPr/>
        </p:nvSpPr>
        <p:spPr>
          <a:xfrm>
            <a:off x="1505889" y="164539"/>
            <a:ext cx="9666469" cy="584775"/>
          </a:xfrm>
          <a:prstGeom prst="rect">
            <a:avLst/>
          </a:prstGeom>
          <a:noFill/>
        </p:spPr>
        <p:txBody>
          <a:bodyPr>
            <a:spAutoFit/>
            <a:scene3d>
              <a:camera prst="orthographicFront"/>
              <a:lightRig rig="threePt" dir="t"/>
            </a:scene3d>
            <a:sp3d contourW="12700"/>
          </a:bodyPr>
          <a:lstStyle/>
          <a:p>
            <a:pPr algn="ctr" defTabSz="914377" fontAlgn="auto">
              <a:spcBef>
                <a:spcPts val="0"/>
              </a:spcBef>
              <a:spcAft>
                <a:spcPts val="0"/>
              </a:spcAft>
              <a:defRPr/>
            </a:pPr>
            <a:r>
              <a:rPr lang="en-US" altLang="zh-CN" sz="3200" b="1" dirty="0">
                <a:solidFill>
                  <a:srgbClr val="FF0000"/>
                </a:solidFill>
                <a:latin typeface="Cambria" pitchFamily="18" charset="0"/>
                <a:ea typeface="Cambria" pitchFamily="18" charset="0"/>
                <a:cs typeface="Arial" pitchFamily="34" charset="0"/>
              </a:rPr>
              <a:t>LƯU Ý: KHI TẬP LUYỆN ĐỘNG TÁC BỔ TRỢ </a:t>
            </a:r>
            <a:r>
              <a:rPr lang="en-US" altLang="zh-CN" sz="3200" b="1" dirty="0">
                <a:solidFill>
                  <a:srgbClr val="0070C0"/>
                </a:solidFill>
                <a:latin typeface="Cambria" pitchFamily="18" charset="0"/>
                <a:ea typeface="Cambria" pitchFamily="18" charset="0"/>
                <a:cs typeface="Arial" pitchFamily="34" charset="0"/>
              </a:rPr>
              <a:t>TẠI NHÀ</a:t>
            </a:r>
            <a:endParaRPr lang="zh-CN" altLang="en-US" sz="3200" b="1" dirty="0">
              <a:solidFill>
                <a:srgbClr val="0070C0"/>
              </a:solidFill>
              <a:latin typeface="Cambria" pitchFamily="18" charset="0"/>
              <a:ea typeface="微软雅黑" panose="020B0503020204020204" pitchFamily="34" charset="-122"/>
              <a:cs typeface="Arial" pitchFamily="34" charset="0"/>
            </a:endParaRPr>
          </a:p>
        </p:txBody>
      </p:sp>
      <p:sp>
        <p:nvSpPr>
          <p:cNvPr id="2" name="Rectangle 1">
            <a:extLst>
              <a:ext uri="{FF2B5EF4-FFF2-40B4-BE49-F238E27FC236}">
                <a16:creationId xmlns:a16="http://schemas.microsoft.com/office/drawing/2014/main" id="{8D38DACC-1555-4C3D-8906-A41DA87643A2}"/>
              </a:ext>
            </a:extLst>
          </p:cNvPr>
          <p:cNvSpPr/>
          <p:nvPr/>
        </p:nvSpPr>
        <p:spPr>
          <a:xfrm>
            <a:off x="2076450" y="796925"/>
            <a:ext cx="8693150" cy="71438"/>
          </a:xfrm>
          <a:prstGeom prst="rect">
            <a:avLst/>
          </a:prstGeom>
          <a:solidFill>
            <a:srgbClr val="B81A1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slow" advClick="0" advTm="10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29FF10F-F560-426C-958C-6B21FFCAB46E}"/>
              </a:ext>
            </a:extLst>
          </p:cNvPr>
          <p:cNvSpPr/>
          <p:nvPr/>
        </p:nvSpPr>
        <p:spPr>
          <a:xfrm>
            <a:off x="3529013" y="0"/>
            <a:ext cx="5448300" cy="109537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p>
        </p:txBody>
      </p:sp>
      <p:sp>
        <p:nvSpPr>
          <p:cNvPr id="46083" name="TextBox 4">
            <a:extLst>
              <a:ext uri="{FF2B5EF4-FFF2-40B4-BE49-F238E27FC236}">
                <a16:creationId xmlns:a16="http://schemas.microsoft.com/office/drawing/2014/main" id="{D455AEB1-19F0-4AC4-9D77-C3CF3AE0EC2B}"/>
              </a:ext>
            </a:extLst>
          </p:cNvPr>
          <p:cNvSpPr txBox="1">
            <a:spLocks noChangeArrowheads="1"/>
          </p:cNvSpPr>
          <p:nvPr/>
        </p:nvSpPr>
        <p:spPr bwMode="auto">
          <a:xfrm>
            <a:off x="4418013" y="239713"/>
            <a:ext cx="3721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3200" b="1">
                <a:solidFill>
                  <a:srgbClr val="0070C0"/>
                </a:solidFill>
                <a:latin typeface="Arial" panose="020B0604020202020204" pitchFamily="34" charset="0"/>
                <a:ea typeface="Microsoft YaHei" panose="020B0503020204020204" pitchFamily="34" charset="-122"/>
              </a:rPr>
              <a:t>BÀI TẬP VỀ NHÀ</a:t>
            </a:r>
          </a:p>
        </p:txBody>
      </p:sp>
      <p:sp>
        <p:nvSpPr>
          <p:cNvPr id="7" name="Rectangle 5">
            <a:extLst>
              <a:ext uri="{FF2B5EF4-FFF2-40B4-BE49-F238E27FC236}">
                <a16:creationId xmlns:a16="http://schemas.microsoft.com/office/drawing/2014/main" id="{557C6EDD-9278-4C83-9E90-4723186AEEE9}"/>
              </a:ext>
            </a:extLst>
          </p:cNvPr>
          <p:cNvSpPr>
            <a:spLocks noChangeArrowheads="1"/>
          </p:cNvSpPr>
          <p:nvPr/>
        </p:nvSpPr>
        <p:spPr bwMode="auto">
          <a:xfrm>
            <a:off x="3529013" y="2654300"/>
            <a:ext cx="7972425" cy="2124075"/>
          </a:xfrm>
          <a:prstGeom prst="rect">
            <a:avLst/>
          </a:prstGeom>
          <a:noFill/>
          <a:ln w="9525">
            <a:solidFill>
              <a:schemeClr val="accent5">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0" hangingPunct="0">
              <a:tabLst>
                <a:tab pos="6391275" algn="l"/>
              </a:tabLst>
              <a:defRPr/>
            </a:pPr>
            <a:r>
              <a:rPr lang="en-US" sz="2400" b="1">
                <a:latin typeface="Cambria" pitchFamily="18" charset="0"/>
                <a:ea typeface="Cambria" pitchFamily="18" charset="0"/>
                <a:cs typeface="Tahoma" pitchFamily="34" charset="0"/>
              </a:rPr>
              <a:t>1. Em thực hiện lại bài thể dục tay không nam - nữ đã học.	</a:t>
            </a:r>
          </a:p>
          <a:p>
            <a:pPr algn="just" eaLnBrk="0" hangingPunct="0">
              <a:tabLst>
                <a:tab pos="6391275" algn="l"/>
              </a:tabLst>
              <a:defRPr/>
            </a:pPr>
            <a:r>
              <a:rPr lang="en-US" sz="2400" b="1">
                <a:latin typeface="Cambria" pitchFamily="18" charset="0"/>
                <a:ea typeface="Cambria" pitchFamily="18" charset="0"/>
                <a:cs typeface="Tahoma" pitchFamily="34" charset="0"/>
              </a:rPr>
              <a:t>2. Thực hiện quay video 2 bài tập bổ trợ chạy cự ly ngắn: Chạy bước nhỏ, nâng cao đùi. Gửi về cho giáo viên. </a:t>
            </a:r>
          </a:p>
          <a:p>
            <a:pPr algn="just" eaLnBrk="0" hangingPunct="0">
              <a:tabLst>
                <a:tab pos="6391275" algn="l"/>
              </a:tabLst>
              <a:defRPr/>
            </a:pPr>
            <a:r>
              <a:rPr lang="en-US" sz="1200">
                <a:solidFill>
                  <a:srgbClr val="7F7F7F"/>
                </a:solidFill>
                <a:latin typeface="Cambria" pitchFamily="18" charset="0"/>
                <a:ea typeface="等线"/>
                <a:cs typeface="Calibri" pitchFamily="34" charset="0"/>
              </a:rPr>
              <a:t>	</a:t>
            </a:r>
            <a:endParaRPr lang="en-US">
              <a:latin typeface="Arial" pitchFamily="34" charset="0"/>
              <a:ea typeface="Microsoft YaHei" pitchFamily="34" charset="-122"/>
              <a:cs typeface="等线"/>
            </a:endParaRPr>
          </a:p>
        </p:txBody>
      </p:sp>
      <p:sp>
        <p:nvSpPr>
          <p:cNvPr id="12" name="Rectangle 11">
            <a:extLst>
              <a:ext uri="{FF2B5EF4-FFF2-40B4-BE49-F238E27FC236}">
                <a16:creationId xmlns:a16="http://schemas.microsoft.com/office/drawing/2014/main" id="{5F330D7A-6B75-45BB-84AE-2E0A9460B81A}"/>
              </a:ext>
            </a:extLst>
          </p:cNvPr>
          <p:cNvSpPr/>
          <p:nvPr/>
        </p:nvSpPr>
        <p:spPr>
          <a:xfrm>
            <a:off x="-38100" y="6194425"/>
            <a:ext cx="6940550" cy="46038"/>
          </a:xfrm>
          <a:prstGeom prst="rect">
            <a:avLst/>
          </a:prstGeom>
          <a:solidFill>
            <a:srgbClr val="FF7C1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200" name="Picture 8">
            <a:extLst>
              <a:ext uri="{FF2B5EF4-FFF2-40B4-BE49-F238E27FC236}">
                <a16:creationId xmlns:a16="http://schemas.microsoft.com/office/drawing/2014/main" id="{75912170-239E-4D96-9321-BEF4CE302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45" y="1764394"/>
            <a:ext cx="2768957" cy="39022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63978E3-3308-45FF-95E3-E648A4A41966}"/>
              </a:ext>
            </a:extLst>
          </p:cNvPr>
          <p:cNvSpPr>
            <a:spLocks noGrp="1"/>
          </p:cNvSpPr>
          <p:nvPr>
            <p:ph type="title"/>
          </p:nvPr>
        </p:nvSpPr>
        <p:spPr/>
        <p:txBody>
          <a:bodyPr/>
          <a:lstStyle/>
          <a:p>
            <a:pPr eaLnBrk="1" hangingPunct="1"/>
            <a:endParaRPr lang="en-US" altLang="en-US"/>
          </a:p>
        </p:txBody>
      </p:sp>
      <p:sp>
        <p:nvSpPr>
          <p:cNvPr id="23555" name="Content Placeholder 2">
            <a:extLst>
              <a:ext uri="{FF2B5EF4-FFF2-40B4-BE49-F238E27FC236}">
                <a16:creationId xmlns:a16="http://schemas.microsoft.com/office/drawing/2014/main" id="{AC52911B-10E9-4BDD-976D-8AD8D2E0B467}"/>
              </a:ext>
            </a:extLst>
          </p:cNvPr>
          <p:cNvSpPr>
            <a:spLocks noGrp="1"/>
          </p:cNvSpPr>
          <p:nvPr>
            <p:ph idx="1"/>
          </p:nvPr>
        </p:nvSpPr>
        <p:spPr/>
        <p:txBody>
          <a:bodyPr/>
          <a:lstStyle/>
          <a:p>
            <a:pPr eaLnBrk="1" hangingPunct="1"/>
            <a:endParaRPr lang="en-US" altLang="en-US"/>
          </a:p>
        </p:txBody>
      </p:sp>
      <p:pic>
        <p:nvPicPr>
          <p:cNvPr id="4" name="Picture 3">
            <a:extLst>
              <a:ext uri="{FF2B5EF4-FFF2-40B4-BE49-F238E27FC236}">
                <a16:creationId xmlns:a16="http://schemas.microsoft.com/office/drawing/2014/main" id="{F3638F71-7166-40AA-BE16-4AED2D9AAB62}"/>
              </a:ext>
            </a:extLst>
          </p:cNvPr>
          <p:cNvPicPr>
            <a:picLocks noChangeAspect="1"/>
          </p:cNvPicPr>
          <p:nvPr/>
        </p:nvPicPr>
        <p:blipFill>
          <a:blip r:embed="rId2"/>
          <a:stretch>
            <a:fillRect/>
          </a:stretch>
        </p:blipFill>
        <p:spPr>
          <a:xfrm>
            <a:off x="0" y="0"/>
            <a:ext cx="12192000" cy="6858000"/>
          </a:xfrm>
          <a:prstGeom prst="rect">
            <a:avLst/>
          </a:prstGeom>
          <a:ln>
            <a:solidFill>
              <a:schemeClr val="accent5">
                <a:lumMod val="40000"/>
                <a:lumOff val="60000"/>
              </a:schemeClr>
            </a:solidFill>
          </a:ln>
        </p:spPr>
      </p:pic>
      <p:grpSp>
        <p:nvGrpSpPr>
          <p:cNvPr id="5" name="组合 52">
            <a:extLst>
              <a:ext uri="{FF2B5EF4-FFF2-40B4-BE49-F238E27FC236}">
                <a16:creationId xmlns:a16="http://schemas.microsoft.com/office/drawing/2014/main" id="{AEDF7CCB-B929-4BE8-A10E-AE4C4DB58B99}"/>
              </a:ext>
            </a:extLst>
          </p:cNvPr>
          <p:cNvGrpSpPr>
            <a:grpSpLocks/>
          </p:cNvGrpSpPr>
          <p:nvPr/>
        </p:nvGrpSpPr>
        <p:grpSpPr bwMode="auto">
          <a:xfrm>
            <a:off x="477838" y="2171700"/>
            <a:ext cx="9764712" cy="4138613"/>
            <a:chOff x="319251" y="1705350"/>
            <a:chExt cx="7818152" cy="3682633"/>
          </a:xfrm>
        </p:grpSpPr>
        <p:sp>
          <p:nvSpPr>
            <p:cNvPr id="6" name="ïṧḷïḓê-Arrow: Pentagon 46">
              <a:extLst>
                <a:ext uri="{FF2B5EF4-FFF2-40B4-BE49-F238E27FC236}">
                  <a16:creationId xmlns:a16="http://schemas.microsoft.com/office/drawing/2014/main" id="{14A212CC-123E-4CE0-956C-8D8CE5F8B212}"/>
                </a:ext>
              </a:extLst>
            </p:cNvPr>
            <p:cNvSpPr>
              <a:spLocks/>
            </p:cNvSpPr>
            <p:nvPr/>
          </p:nvSpPr>
          <p:spPr bwMode="auto">
            <a:xfrm>
              <a:off x="1222958" y="1705350"/>
              <a:ext cx="6914445" cy="1196468"/>
            </a:xfrm>
            <a:prstGeom prst="homePlate">
              <a:avLst/>
            </a:prstGeom>
            <a:solidFill>
              <a:schemeClr val="accent1">
                <a:lumMod val="40000"/>
                <a:lumOff val="60000"/>
              </a:schemeClr>
            </a:solidFill>
            <a:ln w="0">
              <a:noFill/>
              <a:prstDash val="solid"/>
              <a:miter lim="800000"/>
              <a:headEnd/>
              <a:tailEnd/>
            </a:ln>
          </p:spPr>
          <p:txBody>
            <a:bodyPr anchor="ctr"/>
            <a:lstStyle/>
            <a:p>
              <a:pPr algn="ctr" fontAlgn="auto">
                <a:spcBef>
                  <a:spcPts val="0"/>
                </a:spcBef>
                <a:spcAft>
                  <a:spcPts val="0"/>
                </a:spcAft>
                <a:defRPr/>
              </a:pPr>
              <a:endParaRPr dirty="0">
                <a:latin typeface="+mn-lt"/>
                <a:ea typeface="+mn-ea"/>
                <a:cs typeface="+mn-cs"/>
              </a:endParaRPr>
            </a:p>
          </p:txBody>
        </p:sp>
        <p:sp>
          <p:nvSpPr>
            <p:cNvPr id="23564" name="ïṧḷïḓê-Arrow: Pentagon 70">
              <a:extLst>
                <a:ext uri="{FF2B5EF4-FFF2-40B4-BE49-F238E27FC236}">
                  <a16:creationId xmlns:a16="http://schemas.microsoft.com/office/drawing/2014/main" id="{69B5FE01-8B4D-4249-8E80-69FAF1522B50}"/>
                </a:ext>
              </a:extLst>
            </p:cNvPr>
            <p:cNvSpPr>
              <a:spLocks/>
            </p:cNvSpPr>
            <p:nvPr/>
          </p:nvSpPr>
          <p:spPr bwMode="auto">
            <a:xfrm>
              <a:off x="1224276" y="2929149"/>
              <a:ext cx="6288088" cy="1210204"/>
            </a:xfrm>
            <a:prstGeom prst="homePlate">
              <a:avLst>
                <a:gd name="adj" fmla="val 50010"/>
              </a:avLst>
            </a:prstGeom>
            <a:solidFill>
              <a:schemeClr val="accent2"/>
            </a:solidFill>
            <a:ln>
              <a:noFill/>
            </a:ln>
            <a:extLst>
              <a:ext uri="{91240B29-F687-4F45-9708-019B960494DF}">
                <a14:hiddenLine xmlns:a14="http://schemas.microsoft.com/office/drawing/2010/main" w="0">
                  <a:solidFill>
                    <a:srgbClr val="000000"/>
                  </a:solidFill>
                  <a:miter lim="800000"/>
                  <a:headEnd/>
                  <a:tailEnd/>
                </a14:hiddenLine>
              </a:ext>
            </a:extLst>
          </p:spPr>
          <p:txBody>
            <a:bodyPr anchor="ct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en-US" altLang="en-US"/>
            </a:p>
          </p:txBody>
        </p:sp>
        <p:sp>
          <p:nvSpPr>
            <p:cNvPr id="8" name="ïṧḷïḓê-Arrow: Pentagon 74">
              <a:extLst>
                <a:ext uri="{FF2B5EF4-FFF2-40B4-BE49-F238E27FC236}">
                  <a16:creationId xmlns:a16="http://schemas.microsoft.com/office/drawing/2014/main" id="{D239F368-E6B6-44C1-9321-B6740505B0F7}"/>
                </a:ext>
              </a:extLst>
            </p:cNvPr>
            <p:cNvSpPr>
              <a:spLocks/>
            </p:cNvSpPr>
            <p:nvPr/>
          </p:nvSpPr>
          <p:spPr bwMode="auto">
            <a:xfrm>
              <a:off x="1226772" y="4166089"/>
              <a:ext cx="5872194" cy="1221894"/>
            </a:xfrm>
            <a:prstGeom prst="homePlate">
              <a:avLst/>
            </a:prstGeom>
            <a:solidFill>
              <a:schemeClr val="accent3"/>
            </a:solidFill>
            <a:ln w="0">
              <a:noFill/>
              <a:prstDash val="solid"/>
              <a:miter lim="800000"/>
              <a:headEnd/>
              <a:tailEnd/>
            </a:ln>
          </p:spPr>
          <p:txBody>
            <a:bodyPr anchor="ctr"/>
            <a:lstStyle/>
            <a:p>
              <a:pPr algn="ctr" fontAlgn="auto">
                <a:spcBef>
                  <a:spcPts val="0"/>
                </a:spcBef>
                <a:spcAft>
                  <a:spcPts val="0"/>
                </a:spcAft>
                <a:defRPr/>
              </a:pPr>
              <a:endParaRPr dirty="0">
                <a:latin typeface="+mn-lt"/>
                <a:ea typeface="+mn-ea"/>
                <a:cs typeface="+mn-cs"/>
              </a:endParaRPr>
            </a:p>
          </p:txBody>
        </p:sp>
        <p:sp>
          <p:nvSpPr>
            <p:cNvPr id="23566" name="ïṧḷïḓê-TextBox 81">
              <a:extLst>
                <a:ext uri="{FF2B5EF4-FFF2-40B4-BE49-F238E27FC236}">
                  <a16:creationId xmlns:a16="http://schemas.microsoft.com/office/drawing/2014/main" id="{0BFAFA8F-43CC-43ED-985D-EBDCBC7DA0E5}"/>
                </a:ext>
              </a:extLst>
            </p:cNvPr>
            <p:cNvSpPr txBox="1">
              <a:spLocks noChangeArrowheads="1"/>
            </p:cNvSpPr>
            <p:nvPr/>
          </p:nvSpPr>
          <p:spPr bwMode="auto">
            <a:xfrm>
              <a:off x="319251" y="4529501"/>
              <a:ext cx="5132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a:solidFill>
                    <a:schemeClr val="bg1"/>
                  </a:solidFill>
                  <a:latin typeface="Impact" panose="020B0806030902050204" pitchFamily="34" charset="0"/>
                </a:rPr>
                <a:t>03</a:t>
              </a:r>
            </a:p>
          </p:txBody>
        </p:sp>
        <p:sp>
          <p:nvSpPr>
            <p:cNvPr id="23567" name="i$liḋe-TextBox 93">
              <a:extLst>
                <a:ext uri="{FF2B5EF4-FFF2-40B4-BE49-F238E27FC236}">
                  <a16:creationId xmlns:a16="http://schemas.microsoft.com/office/drawing/2014/main" id="{A84A00A3-136F-4194-87D0-413356E9E376}"/>
                </a:ext>
              </a:extLst>
            </p:cNvPr>
            <p:cNvSpPr txBox="1">
              <a:spLocks noChangeArrowheads="1"/>
            </p:cNvSpPr>
            <p:nvPr/>
          </p:nvSpPr>
          <p:spPr bwMode="auto">
            <a:xfrm>
              <a:off x="1245495" y="2056431"/>
              <a:ext cx="6396411" cy="6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just" eaLnBrk="1" hangingPunct="1">
                <a:lnSpc>
                  <a:spcPct val="120000"/>
                </a:lnSpc>
              </a:pPr>
              <a:r>
                <a:rPr lang="en-US" altLang="en-US" sz="2400" b="1">
                  <a:latin typeface="Cambria" panose="02040503050406030204" pitchFamily="18" charset="0"/>
                </a:rPr>
                <a:t>Học sinh biết sử dụng thuật ngữ, kết hợp với hình ảnh để trình bày và thực hiện động tác của bài thể dục.</a:t>
              </a:r>
            </a:p>
          </p:txBody>
        </p:sp>
        <p:sp>
          <p:nvSpPr>
            <p:cNvPr id="23568" name="i$liḋe-TextBox 96">
              <a:extLst>
                <a:ext uri="{FF2B5EF4-FFF2-40B4-BE49-F238E27FC236}">
                  <a16:creationId xmlns:a16="http://schemas.microsoft.com/office/drawing/2014/main" id="{45762C36-1F6C-483B-AE63-FF60303932AF}"/>
                </a:ext>
              </a:extLst>
            </p:cNvPr>
            <p:cNvSpPr txBox="1">
              <a:spLocks noChangeArrowheads="1"/>
            </p:cNvSpPr>
            <p:nvPr/>
          </p:nvSpPr>
          <p:spPr bwMode="auto">
            <a:xfrm>
              <a:off x="1245497" y="3235022"/>
              <a:ext cx="5441449" cy="35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b="1">
                  <a:solidFill>
                    <a:srgbClr val="002060"/>
                  </a:solidFill>
                  <a:latin typeface="Cambria" panose="02040503050406030204" pitchFamily="18" charset="0"/>
                </a:rPr>
                <a:t>Thực hiện được bài tập rèn luyện sức nhanh. </a:t>
              </a:r>
              <a:endParaRPr lang="en-US" altLang="en-US" sz="2400">
                <a:solidFill>
                  <a:srgbClr val="002060"/>
                </a:solidFill>
                <a:latin typeface="Cambria" panose="02040503050406030204" pitchFamily="18" charset="0"/>
              </a:endParaRPr>
            </a:p>
          </p:txBody>
        </p:sp>
        <p:sp>
          <p:nvSpPr>
            <p:cNvPr id="23569" name="i$liḋe-TextBox 105">
              <a:extLst>
                <a:ext uri="{FF2B5EF4-FFF2-40B4-BE49-F238E27FC236}">
                  <a16:creationId xmlns:a16="http://schemas.microsoft.com/office/drawing/2014/main" id="{10514421-0ABC-41AF-8492-7D38CFF48386}"/>
                </a:ext>
              </a:extLst>
            </p:cNvPr>
            <p:cNvSpPr txBox="1">
              <a:spLocks noChangeArrowheads="1"/>
            </p:cNvSpPr>
            <p:nvPr/>
          </p:nvSpPr>
          <p:spPr bwMode="auto">
            <a:xfrm>
              <a:off x="1255116" y="4459698"/>
              <a:ext cx="5431829" cy="56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b="1">
                  <a:solidFill>
                    <a:schemeClr val="bg1"/>
                  </a:solidFill>
                  <a:latin typeface="Cambria" panose="02040503050406030204" pitchFamily="18" charset="0"/>
                </a:rPr>
                <a:t>Vận dụng được trong các giờ học thể dục và tự tập hàng ngày.</a:t>
              </a:r>
            </a:p>
          </p:txBody>
        </p:sp>
      </p:grpSp>
      <p:sp>
        <p:nvSpPr>
          <p:cNvPr id="13" name="Thought Bubble: Cloud 12">
            <a:extLst>
              <a:ext uri="{FF2B5EF4-FFF2-40B4-BE49-F238E27FC236}">
                <a16:creationId xmlns:a16="http://schemas.microsoft.com/office/drawing/2014/main" id="{EE416397-6785-4D0A-B7B6-D33782C70728}"/>
              </a:ext>
            </a:extLst>
          </p:cNvPr>
          <p:cNvSpPr/>
          <p:nvPr/>
        </p:nvSpPr>
        <p:spPr>
          <a:xfrm>
            <a:off x="2779713" y="-22225"/>
            <a:ext cx="4114800" cy="1274763"/>
          </a:xfrm>
          <a:prstGeom prst="cloudCallou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rgbClr val="FF0000"/>
                </a:solidFill>
                <a:latin typeface="Cambria" pitchFamily="18" charset="0"/>
                <a:ea typeface="等线"/>
                <a:cs typeface="等线"/>
              </a:rPr>
              <a:t>MỤC TIÊU</a:t>
            </a:r>
            <a:endParaRPr lang="en-US" sz="3600">
              <a:solidFill>
                <a:srgbClr val="FFFFFF"/>
              </a:solidFill>
              <a:ea typeface="等线"/>
              <a:cs typeface="等线"/>
            </a:endParaRPr>
          </a:p>
        </p:txBody>
      </p:sp>
      <p:pic>
        <p:nvPicPr>
          <p:cNvPr id="23559" name="Graphic 13" descr="Bullseye">
            <a:extLst>
              <a:ext uri="{FF2B5EF4-FFF2-40B4-BE49-F238E27FC236}">
                <a16:creationId xmlns:a16="http://schemas.microsoft.com/office/drawing/2014/main" id="{701ED576-4639-4BDD-8EC9-C5A9529C23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3813"/>
            <a:ext cx="12192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B40F646-A229-4549-B3BA-58A375F97434}"/>
              </a:ext>
            </a:extLst>
          </p:cNvPr>
          <p:cNvPicPr>
            <a:picLocks noChangeAspect="1"/>
          </p:cNvPicPr>
          <p:nvPr/>
        </p:nvPicPr>
        <p:blipFill>
          <a:blip r:embed="rId4"/>
          <a:stretch>
            <a:fillRect/>
          </a:stretch>
        </p:blipFill>
        <p:spPr>
          <a:xfrm>
            <a:off x="6140" y="1984269"/>
            <a:ext cx="1587007" cy="1474311"/>
          </a:xfrm>
          <a:prstGeom prst="ellipse">
            <a:avLst/>
          </a:prstGeom>
        </p:spPr>
      </p:pic>
      <p:pic>
        <p:nvPicPr>
          <p:cNvPr id="16" name="Picture 15">
            <a:extLst>
              <a:ext uri="{FF2B5EF4-FFF2-40B4-BE49-F238E27FC236}">
                <a16:creationId xmlns:a16="http://schemas.microsoft.com/office/drawing/2014/main" id="{3E4E5901-C71F-4633-8151-65FF3659F61F}"/>
              </a:ext>
            </a:extLst>
          </p:cNvPr>
          <p:cNvPicPr>
            <a:picLocks noChangeAspect="1"/>
          </p:cNvPicPr>
          <p:nvPr/>
        </p:nvPicPr>
        <p:blipFill>
          <a:blip r:embed="rId5"/>
          <a:stretch>
            <a:fillRect/>
          </a:stretch>
        </p:blipFill>
        <p:spPr>
          <a:xfrm>
            <a:off x="41922" y="3383992"/>
            <a:ext cx="1551225" cy="1523357"/>
          </a:xfrm>
          <a:prstGeom prst="ellipse">
            <a:avLst/>
          </a:prstGeom>
        </p:spPr>
      </p:pic>
      <p:pic>
        <p:nvPicPr>
          <p:cNvPr id="17" name="Picture 16">
            <a:extLst>
              <a:ext uri="{FF2B5EF4-FFF2-40B4-BE49-F238E27FC236}">
                <a16:creationId xmlns:a16="http://schemas.microsoft.com/office/drawing/2014/main" id="{A62CCAB6-6261-4B4B-A9EB-22754306A8D1}"/>
              </a:ext>
            </a:extLst>
          </p:cNvPr>
          <p:cNvPicPr>
            <a:picLocks noChangeAspect="1"/>
          </p:cNvPicPr>
          <p:nvPr/>
        </p:nvPicPr>
        <p:blipFill>
          <a:blip r:embed="rId6"/>
          <a:stretch>
            <a:fillRect/>
          </a:stretch>
        </p:blipFill>
        <p:spPr>
          <a:xfrm>
            <a:off x="73883" y="4871308"/>
            <a:ext cx="1551225" cy="150603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1">
            <a:extLst>
              <a:ext uri="{FF2B5EF4-FFF2-40B4-BE49-F238E27FC236}">
                <a16:creationId xmlns:a16="http://schemas.microsoft.com/office/drawing/2014/main" id="{04207C45-BE88-4D6C-8D55-A71008F3F378}"/>
              </a:ext>
            </a:extLst>
          </p:cNvPr>
          <p:cNvGrpSpPr>
            <a:grpSpLocks/>
          </p:cNvGrpSpPr>
          <p:nvPr/>
        </p:nvGrpSpPr>
        <p:grpSpPr bwMode="auto">
          <a:xfrm>
            <a:off x="-1639888" y="2908300"/>
            <a:ext cx="7937501" cy="3151188"/>
            <a:chOff x="-942473" y="2771635"/>
            <a:chExt cx="9889167" cy="2473649"/>
          </a:xfrm>
        </p:grpSpPr>
        <p:sp>
          <p:nvSpPr>
            <p:cNvPr id="4" name="平行四边形 3">
              <a:extLst>
                <a:ext uri="{FF2B5EF4-FFF2-40B4-BE49-F238E27FC236}">
                  <a16:creationId xmlns:a16="http://schemas.microsoft.com/office/drawing/2014/main" id="{7253F974-55E2-4E90-B327-90B4CC4F086C}"/>
                </a:ext>
              </a:extLst>
            </p:cNvPr>
            <p:cNvSpPr/>
            <p:nvPr/>
          </p:nvSpPr>
          <p:spPr>
            <a:xfrm rot="20340000">
              <a:off x="529035" y="4119992"/>
              <a:ext cx="6370601" cy="135833"/>
            </a:xfrm>
            <a:prstGeom prst="parallelogram">
              <a:avLst>
                <a:gd name="adj" fmla="val 109126"/>
              </a:avLst>
            </a:pr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black"/>
                </a:solidFill>
              </a:endParaRPr>
            </a:p>
          </p:txBody>
        </p:sp>
        <p:sp>
          <p:nvSpPr>
            <p:cNvPr id="2" name="平行四边形 1">
              <a:extLst>
                <a:ext uri="{FF2B5EF4-FFF2-40B4-BE49-F238E27FC236}">
                  <a16:creationId xmlns:a16="http://schemas.microsoft.com/office/drawing/2014/main" id="{96B3E2D1-B8C2-4F80-BB38-72D75A90B499}"/>
                </a:ext>
              </a:extLst>
            </p:cNvPr>
            <p:cNvSpPr/>
            <p:nvPr/>
          </p:nvSpPr>
          <p:spPr>
            <a:xfrm rot="20340000">
              <a:off x="1680135" y="4119992"/>
              <a:ext cx="6370600" cy="135833"/>
            </a:xfrm>
            <a:prstGeom prst="parallelogram">
              <a:avLst>
                <a:gd name="adj" fmla="val 109126"/>
              </a:avLst>
            </a:pr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black"/>
                </a:solidFill>
              </a:endParaRPr>
            </a:p>
          </p:txBody>
        </p:sp>
        <p:sp>
          <p:nvSpPr>
            <p:cNvPr id="5" name="平行四边形 4">
              <a:extLst>
                <a:ext uri="{FF2B5EF4-FFF2-40B4-BE49-F238E27FC236}">
                  <a16:creationId xmlns:a16="http://schemas.microsoft.com/office/drawing/2014/main" id="{AFD2B111-F3F0-428B-9426-A9835685EBBB}"/>
                </a:ext>
              </a:extLst>
            </p:cNvPr>
            <p:cNvSpPr/>
            <p:nvPr/>
          </p:nvSpPr>
          <p:spPr>
            <a:xfrm rot="20340000">
              <a:off x="422232" y="3683832"/>
              <a:ext cx="6370601" cy="135833"/>
            </a:xfrm>
            <a:prstGeom prst="parallelogram">
              <a:avLst>
                <a:gd name="adj" fmla="val 109126"/>
              </a:avLst>
            </a:pr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black"/>
                </a:solidFill>
              </a:endParaRPr>
            </a:p>
          </p:txBody>
        </p:sp>
        <p:sp>
          <p:nvSpPr>
            <p:cNvPr id="6" name="平行四边形 5">
              <a:extLst>
                <a:ext uri="{FF2B5EF4-FFF2-40B4-BE49-F238E27FC236}">
                  <a16:creationId xmlns:a16="http://schemas.microsoft.com/office/drawing/2014/main" id="{8D6BCFDA-BB53-4027-8367-0BF714E982AB}"/>
                </a:ext>
              </a:extLst>
            </p:cNvPr>
            <p:cNvSpPr/>
            <p:nvPr/>
          </p:nvSpPr>
          <p:spPr>
            <a:xfrm rot="20340000">
              <a:off x="-942473" y="2771635"/>
              <a:ext cx="9889167" cy="596916"/>
            </a:xfrm>
            <a:prstGeom prst="parallelogram">
              <a:avLst>
                <a:gd name="adj" fmla="val 109126"/>
              </a:avLst>
            </a:pr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black"/>
                </a:solidFill>
              </a:endParaRPr>
            </a:p>
          </p:txBody>
        </p:sp>
        <p:sp>
          <p:nvSpPr>
            <p:cNvPr id="3" name="平行四边形 2">
              <a:extLst>
                <a:ext uri="{FF2B5EF4-FFF2-40B4-BE49-F238E27FC236}">
                  <a16:creationId xmlns:a16="http://schemas.microsoft.com/office/drawing/2014/main" id="{574DDCA1-F432-4B96-B90F-CE626896CA77}"/>
                </a:ext>
              </a:extLst>
            </p:cNvPr>
            <p:cNvSpPr/>
            <p:nvPr/>
          </p:nvSpPr>
          <p:spPr>
            <a:xfrm rot="20340000">
              <a:off x="-667554" y="5003527"/>
              <a:ext cx="3528454" cy="241757"/>
            </a:xfrm>
            <a:prstGeom prst="parallelogram">
              <a:avLst>
                <a:gd name="adj" fmla="val 109126"/>
              </a:avLst>
            </a:pr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black"/>
                </a:solidFill>
              </a:endParaRPr>
            </a:p>
          </p:txBody>
        </p:sp>
      </p:grpSp>
      <p:sp>
        <p:nvSpPr>
          <p:cNvPr id="14" name="Cloud 13">
            <a:extLst>
              <a:ext uri="{FF2B5EF4-FFF2-40B4-BE49-F238E27FC236}">
                <a16:creationId xmlns:a16="http://schemas.microsoft.com/office/drawing/2014/main" id="{EB952D67-1EF5-48A0-8AAD-B0799B22D727}"/>
              </a:ext>
            </a:extLst>
          </p:cNvPr>
          <p:cNvSpPr/>
          <p:nvPr/>
        </p:nvSpPr>
        <p:spPr>
          <a:xfrm>
            <a:off x="6091238" y="254000"/>
            <a:ext cx="4843462" cy="10779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0" name="TextBox 22">
            <a:extLst>
              <a:ext uri="{FF2B5EF4-FFF2-40B4-BE49-F238E27FC236}">
                <a16:creationId xmlns:a16="http://schemas.microsoft.com/office/drawing/2014/main" id="{65A116C3-7E01-4B9D-AC68-26A37A4D4284}"/>
              </a:ext>
            </a:extLst>
          </p:cNvPr>
          <p:cNvSpPr txBox="1">
            <a:spLocks noChangeArrowheads="1"/>
          </p:cNvSpPr>
          <p:nvPr/>
        </p:nvSpPr>
        <p:spPr bwMode="auto">
          <a:xfrm>
            <a:off x="6858000" y="412750"/>
            <a:ext cx="3535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r>
              <a:rPr lang="en-US" altLang="en-US" sz="3200" b="1">
                <a:solidFill>
                  <a:srgbClr val="FF0000"/>
                </a:solidFill>
                <a:latin typeface="Cambria" panose="02040503050406030204" pitchFamily="18" charset="0"/>
              </a:rPr>
              <a:t>Yêu cầu</a:t>
            </a:r>
          </a:p>
        </p:txBody>
      </p:sp>
      <p:sp>
        <p:nvSpPr>
          <p:cNvPr id="24581" name="TextBox 20">
            <a:extLst>
              <a:ext uri="{FF2B5EF4-FFF2-40B4-BE49-F238E27FC236}">
                <a16:creationId xmlns:a16="http://schemas.microsoft.com/office/drawing/2014/main" id="{D2584438-832A-421A-91E9-3B6A585D8AF2}"/>
              </a:ext>
            </a:extLst>
          </p:cNvPr>
          <p:cNvSpPr txBox="1">
            <a:spLocks noChangeArrowheads="1"/>
          </p:cNvSpPr>
          <p:nvPr/>
        </p:nvSpPr>
        <p:spPr bwMode="auto">
          <a:xfrm>
            <a:off x="5819775" y="2243138"/>
            <a:ext cx="6372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b="1">
                <a:solidFill>
                  <a:srgbClr val="00B0F0"/>
                </a:solidFill>
                <a:latin typeface="Cambria" panose="02040503050406030204" pitchFamily="18" charset="0"/>
              </a:rPr>
              <a:t>Lớp trật tự, nghiêm túc, tự giác trong học tập và rèn luyện.</a:t>
            </a:r>
          </a:p>
        </p:txBody>
      </p:sp>
      <p:sp>
        <p:nvSpPr>
          <p:cNvPr id="24582" name="Rectangle 7">
            <a:extLst>
              <a:ext uri="{FF2B5EF4-FFF2-40B4-BE49-F238E27FC236}">
                <a16:creationId xmlns:a16="http://schemas.microsoft.com/office/drawing/2014/main" id="{1FDA555C-48F9-4261-B1EE-31116885DD22}"/>
              </a:ext>
            </a:extLst>
          </p:cNvPr>
          <p:cNvSpPr>
            <a:spLocks noChangeArrowheads="1"/>
          </p:cNvSpPr>
          <p:nvPr/>
        </p:nvSpPr>
        <p:spPr bwMode="auto">
          <a:xfrm>
            <a:off x="5819775" y="3595688"/>
            <a:ext cx="6165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eaLnBrk="0" hangingPunct="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en-US" sz="2400" b="1">
                <a:solidFill>
                  <a:srgbClr val="00B0F0"/>
                </a:solidFill>
                <a:latin typeface="Cambria" panose="02040503050406030204" pitchFamily="18" charset="0"/>
              </a:rPr>
              <a:t>Thực hiện đầy đủ bài tập về nhà.</a:t>
            </a:r>
          </a:p>
        </p:txBody>
      </p:sp>
      <p:pic>
        <p:nvPicPr>
          <p:cNvPr id="24583" name="Picture 2">
            <a:extLst>
              <a:ext uri="{FF2B5EF4-FFF2-40B4-BE49-F238E27FC236}">
                <a16:creationId xmlns:a16="http://schemas.microsoft.com/office/drawing/2014/main" id="{1711674E-C422-4CCA-BD30-5CB9F3E85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254000"/>
            <a:ext cx="20002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id="{2DB1A54D-212B-4EA4-AAF7-4488BE988A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47" y="3486157"/>
            <a:ext cx="2348806" cy="19254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id="{64101A36-7256-42DF-9826-544738624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3605" y="3715337"/>
            <a:ext cx="2348468" cy="226432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extLst>
              <a:ext uri="{FF2B5EF4-FFF2-40B4-BE49-F238E27FC236}">
                <a16:creationId xmlns:a16="http://schemas.microsoft.com/office/drawing/2014/main" id="{FBAD9133-46A0-4845-9BCA-EBD531921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804" y="1792585"/>
            <a:ext cx="2182119" cy="18914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id="{A433FE8C-BEE1-4F20-8BE1-8696FD7D98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083" y="2658062"/>
            <a:ext cx="2162175" cy="21145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9000">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ppt_x"/>
                                          </p:val>
                                        </p:tav>
                                        <p:tav tm="100000">
                                          <p:val>
                                            <p:strVal val="#ppt_x"/>
                                          </p:val>
                                        </p:tav>
                                      </p:tavLst>
                                    </p:anim>
                                    <p:anim calcmode="lin" valueType="num">
                                      <p:cBhvr additive="base">
                                        <p:cTn id="8"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2"/>
                                        </p:tgtEl>
                                        <p:attrNameLst>
                                          <p:attrName>style.visibility</p:attrName>
                                        </p:attrNameLst>
                                      </p:cBhvr>
                                      <p:to>
                                        <p:strVal val="visible"/>
                                      </p:to>
                                    </p:set>
                                    <p:anim calcmode="lin" valueType="num">
                                      <p:cBhvr additive="base">
                                        <p:cTn id="13" dur="500" fill="hold"/>
                                        <p:tgtEl>
                                          <p:spTgt spid="24582"/>
                                        </p:tgtEl>
                                        <p:attrNameLst>
                                          <p:attrName>ppt_x</p:attrName>
                                        </p:attrNameLst>
                                      </p:cBhvr>
                                      <p:tavLst>
                                        <p:tav tm="0">
                                          <p:val>
                                            <p:strVal val="#ppt_x"/>
                                          </p:val>
                                        </p:tav>
                                        <p:tav tm="100000">
                                          <p:val>
                                            <p:strVal val="#ppt_x"/>
                                          </p:val>
                                        </p:tav>
                                      </p:tavLst>
                                    </p:anim>
                                    <p:anim calcmode="lin" valueType="num">
                                      <p:cBhvr additive="base">
                                        <p:cTn id="14"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0B347FC5-7D30-48C6-A61E-7627707C7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838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29">
            <a:extLst>
              <a:ext uri="{FF2B5EF4-FFF2-40B4-BE49-F238E27FC236}">
                <a16:creationId xmlns:a16="http://schemas.microsoft.com/office/drawing/2014/main" id="{48712CDB-0148-4C78-A7AA-D1516E0C901B}"/>
              </a:ext>
            </a:extLst>
          </p:cNvPr>
          <p:cNvSpPr>
            <a:spLocks noGrp="1" noChangeArrowheads="1"/>
          </p:cNvSpPr>
          <p:nvPr>
            <p:ph type="title"/>
          </p:nvPr>
        </p:nvSpPr>
        <p:spPr>
          <a:xfrm>
            <a:off x="1981200" y="457200"/>
            <a:ext cx="8229600" cy="129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en-US" sz="2800">
                <a:solidFill>
                  <a:srgbClr val="00B050"/>
                </a:solidFill>
              </a:rPr>
              <a:t>II: Khởi động chung</a:t>
            </a:r>
            <a:r>
              <a:rPr lang="fr-FR" altLang="en-US" sz="2400"/>
              <a:t> : </a:t>
            </a:r>
            <a:r>
              <a:rPr lang="fr-FR" altLang="en-US" sz="2400">
                <a:solidFill>
                  <a:srgbClr val="FF0000"/>
                </a:solidFill>
              </a:rPr>
              <a:t>Động tác xoay các khớp theo thứ tự từ trên xuống dưới bao gồm đầu, cổ, tay, vai, hông, gập duỗi gối, cổ tay , cổ chân. (Xem video)</a:t>
            </a:r>
            <a:endParaRPr lang="en-US" altLang="en-US" sz="24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6005B3DC-5ECA-4664-9168-59DEAF370FA6}"/>
              </a:ext>
            </a:extLst>
          </p:cNvPr>
          <p:cNvSpPr txBox="1">
            <a:spLocks noChangeArrowheads="1"/>
          </p:cNvSpPr>
          <p:nvPr/>
        </p:nvSpPr>
        <p:spPr bwMode="auto">
          <a:xfrm>
            <a:off x="1776414" y="869950"/>
            <a:ext cx="6713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nl-NL" altLang="en-US" sz="2800" b="1">
                <a:solidFill>
                  <a:srgbClr val="6699FF"/>
                </a:solidFill>
              </a:rPr>
              <a:t>* Hoạt động 1</a:t>
            </a:r>
            <a:r>
              <a:rPr lang="nl-NL" altLang="en-US" sz="2800" b="1"/>
              <a:t>: </a:t>
            </a:r>
            <a:r>
              <a:rPr lang="nl-NL" altLang="en-US" sz="2800" b="1">
                <a:solidFill>
                  <a:srgbClr val="FF0066"/>
                </a:solidFill>
              </a:rPr>
              <a:t>Các động tác căng cơ</a:t>
            </a:r>
            <a:endParaRPr lang="en-US" altLang="en-US" sz="2800">
              <a:solidFill>
                <a:srgbClr val="FF0066"/>
              </a:solidFill>
            </a:endParaRPr>
          </a:p>
        </p:txBody>
      </p:sp>
      <p:sp>
        <p:nvSpPr>
          <p:cNvPr id="3" name="Rectangle 2">
            <a:extLst>
              <a:ext uri="{FF2B5EF4-FFF2-40B4-BE49-F238E27FC236}">
                <a16:creationId xmlns:a16="http://schemas.microsoft.com/office/drawing/2014/main" id="{E5A0D7CD-A524-42F7-8A8A-EFDE98C5CE81}"/>
              </a:ext>
            </a:extLst>
          </p:cNvPr>
          <p:cNvSpPr/>
          <p:nvPr/>
        </p:nvSpPr>
        <p:spPr>
          <a:xfrm>
            <a:off x="1776239" y="1515583"/>
            <a:ext cx="8763000" cy="40011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nl-NL" sz="2000" b="1" dirty="0">
                <a:ea typeface="+mn-ea"/>
              </a:rPr>
              <a:t>- </a:t>
            </a:r>
            <a:r>
              <a:rPr lang="nl-NL" sz="2000" dirty="0">
                <a:ea typeface="+mn-ea"/>
              </a:rPr>
              <a:t>HS quan sát tranh ảnh về các động tác căng cơ.</a:t>
            </a:r>
            <a:endParaRPr lang="en-US" sz="2000" dirty="0">
              <a:ea typeface="+mn-ea"/>
            </a:endParaRPr>
          </a:p>
        </p:txBody>
      </p:sp>
      <p:pic>
        <p:nvPicPr>
          <p:cNvPr id="15364" name="Picture 7">
            <a:extLst>
              <a:ext uri="{FF2B5EF4-FFF2-40B4-BE49-F238E27FC236}">
                <a16:creationId xmlns:a16="http://schemas.microsoft.com/office/drawing/2014/main" id="{A2401F7E-8EE5-4074-B276-6F804D653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9" y="2038350"/>
            <a:ext cx="30130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a:extLst>
              <a:ext uri="{FF2B5EF4-FFF2-40B4-BE49-F238E27FC236}">
                <a16:creationId xmlns:a16="http://schemas.microsoft.com/office/drawing/2014/main" id="{FCD1A1D2-D4FB-4475-9481-3C449F5D3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3" y="1916114"/>
            <a:ext cx="29718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Line 102">
            <a:extLst>
              <a:ext uri="{FF2B5EF4-FFF2-40B4-BE49-F238E27FC236}">
                <a16:creationId xmlns:a16="http://schemas.microsoft.com/office/drawing/2014/main" id="{9B5F4392-99BC-43C1-B2D2-3E85FBC13E37}"/>
              </a:ext>
            </a:extLst>
          </p:cNvPr>
          <p:cNvSpPr>
            <a:spLocks noChangeShapeType="1"/>
          </p:cNvSpPr>
          <p:nvPr/>
        </p:nvSpPr>
        <p:spPr bwMode="auto">
          <a:xfrm>
            <a:off x="5943600" y="2038350"/>
            <a:ext cx="76200" cy="4819650"/>
          </a:xfrm>
          <a:prstGeom prst="line">
            <a:avLst/>
          </a:prstGeom>
          <a:noFill/>
          <a:ln w="38100" cmpd="dbl">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Rectangle 1">
            <a:extLst>
              <a:ext uri="{FF2B5EF4-FFF2-40B4-BE49-F238E27FC236}">
                <a16:creationId xmlns:a16="http://schemas.microsoft.com/office/drawing/2014/main" id="{ADE69B95-5390-4DBE-98AD-FECBC6A89DEB}"/>
              </a:ext>
            </a:extLst>
          </p:cNvPr>
          <p:cNvSpPr>
            <a:spLocks noChangeArrowheads="1"/>
          </p:cNvSpPr>
          <p:nvPr/>
        </p:nvSpPr>
        <p:spPr bwMode="auto">
          <a:xfrm>
            <a:off x="1925639" y="4265614"/>
            <a:ext cx="38766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FF0000"/>
                </a:solidFill>
                <a:latin typeface="Times New Roman" pitchFamily="18" charset="0"/>
                <a:ea typeface="Calibri" panose="020F0502020204030204" pitchFamily="34" charset="0"/>
                <a:cs typeface="Times New Roman" pitchFamily="18" charset="0"/>
              </a:rPr>
              <a:t>a. Căng cơ tay vai trước</a:t>
            </a:r>
            <a:endParaRPr lang="en-US" altLang="en-US" sz="2400">
              <a:solidFill>
                <a:srgbClr val="FF0000"/>
              </a:solidFill>
              <a:latin typeface="Times New Roman" pitchFamily="18" charset="0"/>
              <a:ea typeface="Calibri" panose="020F0502020204030204" pitchFamily="34" charset="0"/>
              <a:cs typeface="Times New Roman" pitchFamily="18" charset="0"/>
            </a:endParaRPr>
          </a:p>
          <a:p>
            <a:pPr>
              <a:lnSpc>
                <a:spcPct val="115000"/>
              </a:lnSpc>
              <a:spcBef>
                <a:spcPct val="0"/>
              </a:spcBef>
              <a:spcAft>
                <a:spcPts val="1000"/>
              </a:spcAft>
              <a:buFontTx/>
              <a:buNone/>
            </a:pPr>
            <a:r>
              <a:rPr lang="nl-NL" altLang="en-US" sz="2200">
                <a:latin typeface="Times New Roman" pitchFamily="18" charset="0"/>
                <a:ea typeface="Calibri" panose="020F0502020204030204" pitchFamily="34" charset="0"/>
                <a:cs typeface="Times New Roman" pitchFamily="18" charset="0"/>
              </a:rPr>
              <a:t>- Hai chân đứng rộng bằng vai, tay trái duỗi thẳng, tay phải giữ khuỷu tay trái áp sát thân trên, thân trên thẳng. Thực hiện tương tự nhưng đổi tay.</a:t>
            </a:r>
            <a:endParaRPr lang="en-US" altLang="en-US" sz="2200">
              <a:latin typeface="Times New Roman" pitchFamily="18" charset="0"/>
              <a:ea typeface="Calibri" panose="020F0502020204030204" pitchFamily="34" charset="0"/>
              <a:cs typeface="Times New Roman" pitchFamily="18" charset="0"/>
            </a:endParaRPr>
          </a:p>
        </p:txBody>
      </p:sp>
      <p:sp>
        <p:nvSpPr>
          <p:cNvPr id="15368" name="Rectangle 3">
            <a:extLst>
              <a:ext uri="{FF2B5EF4-FFF2-40B4-BE49-F238E27FC236}">
                <a16:creationId xmlns:a16="http://schemas.microsoft.com/office/drawing/2014/main" id="{36F41DFA-FDA6-4C63-A04D-D229BC86ACF6}"/>
              </a:ext>
            </a:extLst>
          </p:cNvPr>
          <p:cNvSpPr>
            <a:spLocks noChangeArrowheads="1"/>
          </p:cNvSpPr>
          <p:nvPr/>
        </p:nvSpPr>
        <p:spPr bwMode="auto">
          <a:xfrm>
            <a:off x="5943600" y="4265614"/>
            <a:ext cx="45720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00B050"/>
                </a:solidFill>
                <a:latin typeface="Times New Roman" pitchFamily="18" charset="0"/>
                <a:ea typeface="Calibri" panose="020F0502020204030204" pitchFamily="34" charset="0"/>
                <a:cs typeface="Times New Roman" pitchFamily="18" charset="0"/>
              </a:rPr>
              <a:t>b. Căng cơ tay vai sau</a:t>
            </a:r>
            <a:endParaRPr lang="en-US" altLang="en-US" sz="2400">
              <a:solidFill>
                <a:srgbClr val="00B050"/>
              </a:solidFill>
              <a:latin typeface="Times New Roman" pitchFamily="18" charset="0"/>
              <a:ea typeface="Calibri" panose="020F0502020204030204" pitchFamily="34" charset="0"/>
              <a:cs typeface="Times New Roman" pitchFamily="18" charset="0"/>
            </a:endParaRPr>
          </a:p>
          <a:p>
            <a:pPr>
              <a:lnSpc>
                <a:spcPct val="115000"/>
              </a:lnSpc>
              <a:spcBef>
                <a:spcPct val="0"/>
              </a:spcBef>
              <a:spcAft>
                <a:spcPts val="1000"/>
              </a:spcAft>
              <a:buFontTx/>
              <a:buNone/>
            </a:pPr>
            <a:r>
              <a:rPr lang="nl-NL" altLang="en-US" sz="2200">
                <a:latin typeface="Times New Roman" pitchFamily="18" charset="0"/>
                <a:ea typeface="Calibri" panose="020F0502020204030204" pitchFamily="34" charset="0"/>
                <a:cs typeface="Times New Roman" pitchFamily="18" charset="0"/>
              </a:rPr>
              <a:t>- Hai chân đứng rộng bằng vai, tay trái gập ra sau, bàn tay úp đặt trên lưng, tay phải giữ khuỷu tay trái áp sát đầu, thân trên thẳng. Thực hiện tương tự nhưng đổi tay.</a:t>
            </a:r>
            <a:endParaRPr lang="en-US" altLang="en-US" sz="2200">
              <a:latin typeface="Times New Roman" pitchFamily="18" charset="0"/>
              <a:ea typeface="Calibri" panose="020F0502020204030204" pitchFamily="34" charset="0"/>
              <a:cs typeface="Times New Roman" pitchFamily="18" charset="0"/>
            </a:endParaRPr>
          </a:p>
        </p:txBody>
      </p:sp>
      <p:sp>
        <p:nvSpPr>
          <p:cNvPr id="5" name="Rectangle 4">
            <a:extLst>
              <a:ext uri="{FF2B5EF4-FFF2-40B4-BE49-F238E27FC236}">
                <a16:creationId xmlns:a16="http://schemas.microsoft.com/office/drawing/2014/main" id="{744F19EE-099A-45A2-8F7D-4E08E0F36CB2}"/>
              </a:ext>
            </a:extLst>
          </p:cNvPr>
          <p:cNvSpPr/>
          <p:nvPr/>
        </p:nvSpPr>
        <p:spPr>
          <a:xfrm>
            <a:off x="2133600" y="192088"/>
            <a:ext cx="6705600" cy="584200"/>
          </a:xfrm>
          <a:prstGeom prst="rect">
            <a:avLst/>
          </a:prstGeom>
        </p:spPr>
        <p:txBody>
          <a:bodyPr wrap="square">
            <a:spAutoFit/>
          </a:bodyPr>
          <a:lstStyle/>
          <a:p>
            <a:pPr>
              <a:defRPr/>
            </a:pPr>
            <a:r>
              <a:rPr lang="en-US" sz="3200" b="1"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III: </a:t>
            </a:r>
            <a:r>
              <a:rPr lang="vi-VN" sz="3200" b="1"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Hoạt động tập luyện</a:t>
            </a:r>
            <a:endParaRPr lang="en-US" sz="3200" dirty="0">
              <a:solidFill>
                <a:schemeClr val="tx2">
                  <a:lumMod val="75000"/>
                </a:schemeClr>
              </a:solidFill>
              <a:ea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
            <a:extLst>
              <a:ext uri="{FF2B5EF4-FFF2-40B4-BE49-F238E27FC236}">
                <a16:creationId xmlns:a16="http://schemas.microsoft.com/office/drawing/2014/main" id="{781A8EE4-CF4A-4611-9A25-DD5053D7A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163"/>
            <a:ext cx="28956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5">
            <a:extLst>
              <a:ext uri="{FF2B5EF4-FFF2-40B4-BE49-F238E27FC236}">
                <a16:creationId xmlns:a16="http://schemas.microsoft.com/office/drawing/2014/main" id="{74D02422-0E78-4768-86E7-F9AE3327B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8" y="22226"/>
            <a:ext cx="285591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102">
            <a:extLst>
              <a:ext uri="{FF2B5EF4-FFF2-40B4-BE49-F238E27FC236}">
                <a16:creationId xmlns:a16="http://schemas.microsoft.com/office/drawing/2014/main" id="{D4D66CDE-DDE2-46DE-924F-E505319336F5}"/>
              </a:ext>
            </a:extLst>
          </p:cNvPr>
          <p:cNvSpPr>
            <a:spLocks noChangeShapeType="1"/>
          </p:cNvSpPr>
          <p:nvPr/>
        </p:nvSpPr>
        <p:spPr bwMode="auto">
          <a:xfrm>
            <a:off x="6172200" y="-30163"/>
            <a:ext cx="0" cy="6888163"/>
          </a:xfrm>
          <a:prstGeom prst="line">
            <a:avLst/>
          </a:prstGeom>
          <a:noFill/>
          <a:ln w="38100" cmpd="dbl">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9" name="Rectangle 1">
            <a:extLst>
              <a:ext uri="{FF2B5EF4-FFF2-40B4-BE49-F238E27FC236}">
                <a16:creationId xmlns:a16="http://schemas.microsoft.com/office/drawing/2014/main" id="{140411B0-C8B8-41A6-8DB9-7C19688988FA}"/>
              </a:ext>
            </a:extLst>
          </p:cNvPr>
          <p:cNvSpPr>
            <a:spLocks noChangeArrowheads="1"/>
          </p:cNvSpPr>
          <p:nvPr/>
        </p:nvSpPr>
        <p:spPr bwMode="auto">
          <a:xfrm>
            <a:off x="1752600" y="3048000"/>
            <a:ext cx="4191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002060"/>
                </a:solidFill>
                <a:latin typeface="Times New Roman" pitchFamily="18" charset="0"/>
                <a:ea typeface="Calibri" panose="020F0502020204030204" pitchFamily="34" charset="0"/>
                <a:cs typeface="Times New Roman" pitchFamily="18" charset="0"/>
              </a:rPr>
              <a:t>c. Nghiêng lườn</a:t>
            </a:r>
            <a:endParaRPr lang="en-US" altLang="en-US" sz="2400">
              <a:solidFill>
                <a:srgbClr val="002060"/>
              </a:solidFill>
              <a:latin typeface="Times New Roman" pitchFamily="18" charset="0"/>
              <a:ea typeface="Calibri" panose="020F0502020204030204" pitchFamily="34" charset="0"/>
              <a:cs typeface="Times New Roman" pitchFamily="18" charset="0"/>
            </a:endParaRPr>
          </a:p>
          <a:p>
            <a:pPr>
              <a:lnSpc>
                <a:spcPct val="115000"/>
              </a:lnSpc>
              <a:spcBef>
                <a:spcPct val="0"/>
              </a:spcBef>
              <a:spcAft>
                <a:spcPts val="1000"/>
              </a:spcAft>
              <a:buFontTx/>
              <a:buNone/>
            </a:pPr>
            <a:r>
              <a:rPr lang="nl-NL" altLang="en-US" sz="2400">
                <a:latin typeface="Times New Roman" pitchFamily="18" charset="0"/>
                <a:ea typeface="Calibri" panose="020F0502020204030204" pitchFamily="34" charset="0"/>
                <a:cs typeface="Times New Roman" pitchFamily="18" charset="0"/>
              </a:rPr>
              <a:t>- Hai chân đứng rộng hơn vai, tay trái đưa lên cao, áp nhẹ vào tai, tay phải chống hông, thân trên nghiêng lườn sang phải. Thực hiện tương tự nhưng đổi bên.</a:t>
            </a:r>
            <a:endParaRPr lang="en-US" altLang="en-US" sz="2400">
              <a:latin typeface="Times New Roman" pitchFamily="18" charset="0"/>
              <a:ea typeface="Calibri" panose="020F0502020204030204" pitchFamily="34" charset="0"/>
              <a:cs typeface="Times New Roman" pitchFamily="18" charset="0"/>
            </a:endParaRPr>
          </a:p>
        </p:txBody>
      </p:sp>
      <p:sp>
        <p:nvSpPr>
          <p:cNvPr id="16390" name="Rectangle 2">
            <a:extLst>
              <a:ext uri="{FF2B5EF4-FFF2-40B4-BE49-F238E27FC236}">
                <a16:creationId xmlns:a16="http://schemas.microsoft.com/office/drawing/2014/main" id="{F046E723-0225-4AE5-B95A-C82F83ED7863}"/>
              </a:ext>
            </a:extLst>
          </p:cNvPr>
          <p:cNvSpPr>
            <a:spLocks noChangeArrowheads="1"/>
          </p:cNvSpPr>
          <p:nvPr/>
        </p:nvSpPr>
        <p:spPr bwMode="auto">
          <a:xfrm>
            <a:off x="6116638" y="3086100"/>
            <a:ext cx="43989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C00000"/>
                </a:solidFill>
                <a:latin typeface="Times New Roman" pitchFamily="18" charset="0"/>
                <a:ea typeface="Calibri" panose="020F0502020204030204" pitchFamily="34" charset="0"/>
                <a:cs typeface="Times New Roman" pitchFamily="18" charset="0"/>
              </a:rPr>
              <a:t>d. Căng cơ ngực</a:t>
            </a:r>
            <a:endParaRPr lang="en-US" altLang="en-US" sz="2400">
              <a:solidFill>
                <a:srgbClr val="C00000"/>
              </a:solidFill>
              <a:latin typeface="Times New Roman" pitchFamily="18" charset="0"/>
              <a:ea typeface="Calibri" panose="020F0502020204030204" pitchFamily="34" charset="0"/>
              <a:cs typeface="Times New Roman" pitchFamily="18" charset="0"/>
            </a:endParaRPr>
          </a:p>
          <a:p>
            <a:pPr>
              <a:lnSpc>
                <a:spcPct val="115000"/>
              </a:lnSpc>
              <a:spcBef>
                <a:spcPct val="0"/>
              </a:spcBef>
              <a:spcAft>
                <a:spcPts val="1000"/>
              </a:spcAft>
              <a:buFontTx/>
              <a:buNone/>
            </a:pPr>
            <a:r>
              <a:rPr lang="nl-NL" altLang="en-US" sz="2400">
                <a:latin typeface="Times New Roman" pitchFamily="18" charset="0"/>
                <a:ea typeface="Calibri" panose="020F0502020204030204" pitchFamily="34" charset="0"/>
                <a:cs typeface="Times New Roman" pitchFamily="18" charset="0"/>
              </a:rPr>
              <a:t>- Hai chân đứng rộng bằng vai, hai bàn tay đan vào nhau ở sau lưng, kéo căng hai tay ra sau, thân trên thẳng.</a:t>
            </a:r>
            <a:endParaRPr lang="en-US" altLang="en-US" sz="2400">
              <a:latin typeface="Times New Roman" pitchFamily="18" charset="0"/>
              <a:ea typeface="Calibri" panose="020F0502020204030204" pitchFamily="34"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2">
            <a:extLst>
              <a:ext uri="{FF2B5EF4-FFF2-40B4-BE49-F238E27FC236}">
                <a16:creationId xmlns:a16="http://schemas.microsoft.com/office/drawing/2014/main" id="{EC6A8633-7AAA-4FFD-96BA-A6FB4EA31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1"/>
            <a:ext cx="70104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Line 102">
            <a:extLst>
              <a:ext uri="{FF2B5EF4-FFF2-40B4-BE49-F238E27FC236}">
                <a16:creationId xmlns:a16="http://schemas.microsoft.com/office/drawing/2014/main" id="{084A833B-0ACF-4997-986B-92825B3D9A45}"/>
              </a:ext>
            </a:extLst>
          </p:cNvPr>
          <p:cNvSpPr>
            <a:spLocks noChangeShapeType="1"/>
          </p:cNvSpPr>
          <p:nvPr/>
        </p:nvSpPr>
        <p:spPr bwMode="auto">
          <a:xfrm>
            <a:off x="5943600" y="1"/>
            <a:ext cx="0" cy="6888163"/>
          </a:xfrm>
          <a:prstGeom prst="line">
            <a:avLst/>
          </a:prstGeom>
          <a:noFill/>
          <a:ln w="38100" cmpd="dbl">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2" name="Rectangle 1">
            <a:extLst>
              <a:ext uri="{FF2B5EF4-FFF2-40B4-BE49-F238E27FC236}">
                <a16:creationId xmlns:a16="http://schemas.microsoft.com/office/drawing/2014/main" id="{17D1232F-2D44-41FA-AB74-17341C9A13E9}"/>
              </a:ext>
            </a:extLst>
          </p:cNvPr>
          <p:cNvSpPr>
            <a:spLocks noChangeArrowheads="1"/>
          </p:cNvSpPr>
          <p:nvPr/>
        </p:nvSpPr>
        <p:spPr bwMode="auto">
          <a:xfrm>
            <a:off x="1905000" y="3716339"/>
            <a:ext cx="38862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FontTx/>
              <a:buNone/>
            </a:pPr>
            <a:r>
              <a:rPr lang="nl-NL" altLang="en-US" sz="2400" b="1">
                <a:solidFill>
                  <a:srgbClr val="00B050"/>
                </a:solidFill>
                <a:latin typeface="Times New Roman" pitchFamily="18" charset="0"/>
                <a:ea typeface="Calibri" panose="020F0502020204030204" pitchFamily="34" charset="0"/>
                <a:cs typeface="Times New Roman" pitchFamily="18" charset="0"/>
              </a:rPr>
              <a:t>e.</a:t>
            </a:r>
            <a:r>
              <a:rPr lang="nl-NL" altLang="en-US" sz="2400">
                <a:solidFill>
                  <a:srgbClr val="00B050"/>
                </a:solidFill>
                <a:latin typeface="Times New Roman" pitchFamily="18" charset="0"/>
                <a:ea typeface="Calibri" panose="020F0502020204030204" pitchFamily="34" charset="0"/>
                <a:cs typeface="Times New Roman" pitchFamily="18" charset="0"/>
              </a:rPr>
              <a:t> </a:t>
            </a:r>
            <a:r>
              <a:rPr lang="nl-NL" altLang="en-US" sz="2400" b="1">
                <a:solidFill>
                  <a:srgbClr val="00B050"/>
                </a:solidFill>
                <a:latin typeface="Times New Roman" pitchFamily="18" charset="0"/>
                <a:ea typeface="Calibri" panose="020F0502020204030204" pitchFamily="34" charset="0"/>
                <a:cs typeface="Times New Roman" pitchFamily="18" charset="0"/>
              </a:rPr>
              <a:t>Gập thân</a:t>
            </a:r>
            <a:endParaRPr lang="en-US" altLang="en-US" sz="2400">
              <a:solidFill>
                <a:srgbClr val="00B050"/>
              </a:solidFill>
              <a:latin typeface="Times New Roman" pitchFamily="18" charset="0"/>
              <a:ea typeface="Calibri" panose="020F0502020204030204" pitchFamily="34" charset="0"/>
              <a:cs typeface="Times New Roman" pitchFamily="18" charset="0"/>
            </a:endParaRPr>
          </a:p>
          <a:p>
            <a:pPr>
              <a:lnSpc>
                <a:spcPct val="115000"/>
              </a:lnSpc>
              <a:spcBef>
                <a:spcPct val="0"/>
              </a:spcBef>
              <a:spcAft>
                <a:spcPts val="1000"/>
              </a:spcAft>
              <a:buFontTx/>
              <a:buNone/>
            </a:pPr>
            <a:r>
              <a:rPr lang="nl-NL" altLang="en-US" sz="2400">
                <a:latin typeface="Times New Roman" pitchFamily="18" charset="0"/>
                <a:ea typeface="Calibri" panose="020F0502020204030204" pitchFamily="34" charset="0"/>
                <a:cs typeface="Times New Roman" pitchFamily="18" charset="0"/>
              </a:rPr>
              <a:t>- Hai chân khép, thân trên gập, hai tay hướng vào hai bàn chân, gối thẳng.</a:t>
            </a:r>
            <a:endParaRPr lang="en-US" altLang="en-US" sz="2400">
              <a:latin typeface="Times New Roman" pitchFamily="18" charset="0"/>
              <a:ea typeface="Calibri" panose="020F0502020204030204" pitchFamily="34" charset="0"/>
              <a:cs typeface="Times New Roman" pitchFamily="18" charset="0"/>
            </a:endParaRPr>
          </a:p>
        </p:txBody>
      </p:sp>
      <p:sp>
        <p:nvSpPr>
          <p:cNvPr id="3" name="Rectangle 2">
            <a:extLst>
              <a:ext uri="{FF2B5EF4-FFF2-40B4-BE49-F238E27FC236}">
                <a16:creationId xmlns:a16="http://schemas.microsoft.com/office/drawing/2014/main" id="{770BC2C9-E1BE-4383-BC4A-F8E04A252D99}"/>
              </a:ext>
            </a:extLst>
          </p:cNvPr>
          <p:cNvSpPr/>
          <p:nvPr/>
        </p:nvSpPr>
        <p:spPr>
          <a:xfrm>
            <a:off x="5959475" y="3686175"/>
            <a:ext cx="4572000" cy="2768600"/>
          </a:xfrm>
          <a:prstGeom prst="rect">
            <a:avLst/>
          </a:prstGeom>
        </p:spPr>
        <p:txBody>
          <a:bodyPr wrap="square">
            <a:spAutoFit/>
          </a:bodyPr>
          <a:lstStyle/>
          <a:p>
            <a:pPr>
              <a:lnSpc>
                <a:spcPct val="115000"/>
              </a:lnSpc>
              <a:spcAft>
                <a:spcPts val="1000"/>
              </a:spcAft>
              <a:defRPr/>
            </a:pPr>
            <a:r>
              <a:rPr lang="nl-NL"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f. Ép dẻo dọc</a:t>
            </a:r>
            <a:endParaRPr lang="en-US" sz="24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defRPr/>
            </a:pPr>
            <a:r>
              <a:rPr lang="nl-NL" sz="2400" dirty="0">
                <a:latin typeface="Times New Roman" panose="02020603050405020304" pitchFamily="18" charset="0"/>
                <a:ea typeface="Calibri" panose="020F0502020204030204" pitchFamily="34" charset="0"/>
                <a:cs typeface="Times New Roman" panose="02020603050405020304" pitchFamily="18" charset="0"/>
              </a:rPr>
              <a:t>- Chân trái bước lên trước một bước dài, khuỵu gối, chân phải thẳng, hai tay đặt trên gối trái, thân và hông ép xuống. Thực hiện tương tự nhưng đổi chân.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995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5">
            <a:extLst>
              <a:ext uri="{FF2B5EF4-FFF2-40B4-BE49-F238E27FC236}">
                <a16:creationId xmlns:a16="http://schemas.microsoft.com/office/drawing/2014/main" id="{55596870-1C15-4132-A905-5E01E89BB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678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Line 102">
            <a:extLst>
              <a:ext uri="{FF2B5EF4-FFF2-40B4-BE49-F238E27FC236}">
                <a16:creationId xmlns:a16="http://schemas.microsoft.com/office/drawing/2014/main" id="{33B9DB08-9BBC-4E73-9288-30BF76E21286}"/>
              </a:ext>
            </a:extLst>
          </p:cNvPr>
          <p:cNvSpPr>
            <a:spLocks noChangeShapeType="1"/>
          </p:cNvSpPr>
          <p:nvPr/>
        </p:nvSpPr>
        <p:spPr bwMode="auto">
          <a:xfrm>
            <a:off x="5943600" y="1"/>
            <a:ext cx="0" cy="6888163"/>
          </a:xfrm>
          <a:prstGeom prst="line">
            <a:avLst/>
          </a:prstGeom>
          <a:noFill/>
          <a:ln w="38100" cmpd="dbl">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a:extLst>
              <a:ext uri="{FF2B5EF4-FFF2-40B4-BE49-F238E27FC236}">
                <a16:creationId xmlns:a16="http://schemas.microsoft.com/office/drawing/2014/main" id="{785F20A6-4C8D-4893-A2F8-7B250BD746A7}"/>
              </a:ext>
            </a:extLst>
          </p:cNvPr>
          <p:cNvSpPr/>
          <p:nvPr/>
        </p:nvSpPr>
        <p:spPr>
          <a:xfrm>
            <a:off x="1905000" y="3319463"/>
            <a:ext cx="3886200" cy="3194050"/>
          </a:xfrm>
          <a:prstGeom prst="rect">
            <a:avLst/>
          </a:prstGeom>
        </p:spPr>
        <p:txBody>
          <a:bodyPr wrap="square">
            <a:spAutoFit/>
          </a:bodyPr>
          <a:lstStyle/>
          <a:p>
            <a:pPr>
              <a:lnSpc>
                <a:spcPct val="115000"/>
              </a:lnSpc>
              <a:spcAft>
                <a:spcPts val="1000"/>
              </a:spcAft>
              <a:defRPr/>
            </a:pPr>
            <a:r>
              <a:rPr lang="nl-NL" sz="2400" b="1"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g. Ép dẻo ngang</a:t>
            </a:r>
            <a:endParaRPr lang="en-US" sz="24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defRPr/>
            </a:pPr>
            <a:r>
              <a:rPr lang="nl-NL" sz="2400" dirty="0">
                <a:latin typeface="Times New Roman" panose="02020603050405020304" pitchFamily="18" charset="0"/>
                <a:ea typeface="Calibri" panose="020F0502020204030204" pitchFamily="34" charset="0"/>
                <a:cs typeface="Times New Roman" panose="02020603050405020304" pitchFamily="18" charset="0"/>
              </a:rPr>
              <a:t>- Chân trái bước sang ngang rộng hơn vai, khuỵu gối, chân phải thẳng, hai tay đặt trên gối trái, thân và hông ép xuống. Thực hiện tương tự nhưng đối chân.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8EAA27B-6EBF-4FC9-9051-8CF40EDC9591}"/>
              </a:ext>
            </a:extLst>
          </p:cNvPr>
          <p:cNvSpPr/>
          <p:nvPr/>
        </p:nvSpPr>
        <p:spPr>
          <a:xfrm>
            <a:off x="5930900" y="3444876"/>
            <a:ext cx="4572000" cy="3192463"/>
          </a:xfrm>
          <a:prstGeom prst="rect">
            <a:avLst/>
          </a:prstGeom>
        </p:spPr>
        <p:txBody>
          <a:bodyPr wrap="square">
            <a:spAutoFit/>
          </a:bodyPr>
          <a:lstStyle/>
          <a:p>
            <a:pPr>
              <a:lnSpc>
                <a:spcPct val="115000"/>
              </a:lnSpc>
              <a:spcAft>
                <a:spcPts val="1000"/>
              </a:spcAft>
              <a:defRPr/>
            </a:pPr>
            <a:r>
              <a:rPr lang="nl-NL" sz="2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 Căng cơ đùi sau</a:t>
            </a:r>
            <a:endParaRPr lang="en-US" sz="24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defRPr/>
            </a:pPr>
            <a:r>
              <a:rPr lang="nl-NL" sz="2400" dirty="0">
                <a:latin typeface="Times New Roman" panose="02020603050405020304" pitchFamily="18" charset="0"/>
                <a:ea typeface="Calibri" panose="020F0502020204030204" pitchFamily="34" charset="0"/>
                <a:cs typeface="Times New Roman" panose="02020603050405020304" pitchFamily="18" charset="0"/>
              </a:rPr>
              <a:t>- Chân trái bước lên trước một bước ngắn, thẳng chân, đặt gót chân chạm đất, chân phải khuỵu gối, hai tay đặt gối trái, ép gối ra sau. Thực hiện tương tự nhưng đối chân.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040564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196">
      <a:dk1>
        <a:sysClr val="windowText" lastClr="000000"/>
      </a:dk1>
      <a:lt1>
        <a:sysClr val="window" lastClr="FFFFFF"/>
      </a:lt1>
      <a:dk2>
        <a:srgbClr val="44546A"/>
      </a:dk2>
      <a:lt2>
        <a:srgbClr val="E7E6E6"/>
      </a:lt2>
      <a:accent1>
        <a:srgbClr val="FFB80D"/>
      </a:accent1>
      <a:accent2>
        <a:srgbClr val="22374C"/>
      </a:accent2>
      <a:accent3>
        <a:srgbClr val="FFB80D"/>
      </a:accent3>
      <a:accent4>
        <a:srgbClr val="22374C"/>
      </a:accent4>
      <a:accent5>
        <a:srgbClr val="FFB80D"/>
      </a:accent5>
      <a:accent6>
        <a:srgbClr val="22374C"/>
      </a:accent6>
      <a:hlink>
        <a:srgbClr val="22374C"/>
      </a:hlink>
      <a:folHlink>
        <a:srgbClr val="22374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包图主题2">
  <a:themeElements>
    <a:clrScheme name="自定义 172">
      <a:dk1>
        <a:sysClr val="windowText" lastClr="000000"/>
      </a:dk1>
      <a:lt1>
        <a:sysClr val="window" lastClr="FFFFFF"/>
      </a:lt1>
      <a:dk2>
        <a:srgbClr val="44546A"/>
      </a:dk2>
      <a:lt2>
        <a:srgbClr val="E7E6E6"/>
      </a:lt2>
      <a:accent1>
        <a:srgbClr val="EB2B20"/>
      </a:accent1>
      <a:accent2>
        <a:srgbClr val="595959"/>
      </a:accent2>
      <a:accent3>
        <a:srgbClr val="EB2B20"/>
      </a:accent3>
      <a:accent4>
        <a:srgbClr val="595959"/>
      </a:accent4>
      <a:accent5>
        <a:srgbClr val="EB2B20"/>
      </a:accent5>
      <a:accent6>
        <a:srgbClr val="595959"/>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2270</TotalTime>
  <Words>926</Words>
  <Application>Microsoft Office PowerPoint</Application>
  <PresentationFormat>Màn hình rộng</PresentationFormat>
  <Paragraphs>127</Paragraphs>
  <Slides>25</Slides>
  <Notes>2</Notes>
  <HiddenSlides>0</HiddenSlides>
  <MMClips>7</MMClips>
  <ScaleCrop>false</ScaleCrop>
  <HeadingPairs>
    <vt:vector size="4" baseType="variant">
      <vt:variant>
        <vt:lpstr>Chủ đề</vt:lpstr>
      </vt:variant>
      <vt:variant>
        <vt:i4>5</vt:i4>
      </vt:variant>
      <vt:variant>
        <vt:lpstr>Tiêu đề Bản chiếu</vt:lpstr>
      </vt:variant>
      <vt:variant>
        <vt:i4>25</vt:i4>
      </vt:variant>
    </vt:vector>
  </HeadingPairs>
  <TitlesOfParts>
    <vt:vector size="30" baseType="lpstr">
      <vt:lpstr>Office 主题​​</vt:lpstr>
      <vt:lpstr>包图主题2</vt:lpstr>
      <vt:lpstr>1_Office 主题​​</vt:lpstr>
      <vt:lpstr>Office 主题</vt:lpstr>
      <vt:lpstr>1_包图主题2</vt:lpstr>
      <vt:lpstr>Bản trình bày PowerPoint</vt:lpstr>
      <vt:lpstr>Bản trình bày PowerPoint</vt:lpstr>
      <vt:lpstr>Bản trình bày PowerPoint</vt:lpstr>
      <vt:lpstr>Bản trình bày PowerPoint</vt:lpstr>
      <vt:lpstr>II: Khởi động chung : Động tác xoay các khớp theo thứ tự từ trên xuống dưới bao gồm đầu, cổ, tay, vai, hông, gập duỗi gối, cổ tay , cổ chân. (Xem video)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lua pham</cp:lastModifiedBy>
  <cp:revision>228</cp:revision>
  <dcterms:created xsi:type="dcterms:W3CDTF">2017-05-02T03:41:08Z</dcterms:created>
  <dcterms:modified xsi:type="dcterms:W3CDTF">2021-09-12T12:37:13Z</dcterms:modified>
</cp:coreProperties>
</file>