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88" r:id="rId4"/>
    <p:sldId id="293" r:id="rId5"/>
    <p:sldId id="274" r:id="rId6"/>
    <p:sldId id="292" r:id="rId7"/>
    <p:sldId id="291" r:id="rId8"/>
    <p:sldId id="273" r:id="rId9"/>
    <p:sldId id="272" r:id="rId10"/>
    <p:sldId id="284" r:id="rId11"/>
    <p:sldId id="287" r:id="rId12"/>
    <p:sldId id="271" r:id="rId13"/>
    <p:sldId id="268" r:id="rId14"/>
    <p:sldId id="266" r:id="rId15"/>
    <p:sldId id="265" r:id="rId16"/>
    <p:sldId id="279" r:id="rId17"/>
    <p:sldId id="278" r:id="rId18"/>
    <p:sldId id="281" r:id="rId19"/>
    <p:sldId id="282" r:id="rId20"/>
    <p:sldId id="258"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3513" autoAdjust="0"/>
  </p:normalViewPr>
  <p:slideViewPr>
    <p:cSldViewPr>
      <p:cViewPr varScale="1">
        <p:scale>
          <a:sx n="73" d="100"/>
          <a:sy n="73" d="100"/>
        </p:scale>
        <p:origin x="-7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file:///C:\Users\congngheso\Desktop\&#272;&#244;i%20ch&#226;n%20k&#7923;%20di&#7879;u%20c&#7911;a%20c&#7853;u%20b&#233;%20-chim%20c&#225;nh%20c&#7909;t-%20-%20VTC.mp4"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hình nền\hoa-bo-cong-anh-5.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Rectangle 4"/>
          <p:cNvSpPr/>
          <p:nvPr/>
        </p:nvSpPr>
        <p:spPr>
          <a:xfrm>
            <a:off x="0" y="3244334"/>
            <a:ext cx="9144000" cy="923330"/>
          </a:xfrm>
          <a:prstGeom prst="rect">
            <a:avLst/>
          </a:prstGeom>
        </p:spPr>
        <p:txBody>
          <a:bodyPr wrap="square">
            <a:spAutoFit/>
          </a:bodyPr>
          <a:lstStyle/>
          <a:p>
            <a:pPr lvl="0" algn="ctr" fontAlgn="base">
              <a:spcBef>
                <a:spcPct val="0"/>
              </a:spcBef>
              <a:spcAft>
                <a:spcPct val="0"/>
              </a:spcAft>
            </a:pPr>
            <a:r>
              <a:rPr lang="en-US" sz="5400" b="1" dirty="0" smtClean="0">
                <a:solidFill>
                  <a:srgbClr val="333333"/>
                </a:solidFill>
                <a:latin typeface="Times New Roman" pitchFamily="18" charset="0"/>
                <a:ea typeface="Calibri" pitchFamily="34" charset="0"/>
                <a:cs typeface="Times New Roman" pitchFamily="18" charset="0"/>
              </a:rPr>
              <a:t>KĨ NĂNG TỰ NHẬN THỨC</a:t>
            </a:r>
            <a:endParaRPr lang="en-US" sz="5400" b="1" dirty="0" smtClean="0">
              <a:latin typeface="Arial" pitchFamily="34" charset="0"/>
              <a:cs typeface="Arial" pitchFamily="34" charset="0"/>
            </a:endParaRPr>
          </a:p>
        </p:txBody>
      </p:sp>
      <p:sp>
        <p:nvSpPr>
          <p:cNvPr id="31745" name="Rectangle 1"/>
          <p:cNvSpPr>
            <a:spLocks noChangeArrowheads="1"/>
          </p:cNvSpPr>
          <p:nvPr/>
        </p:nvSpPr>
        <p:spPr bwMode="auto">
          <a:xfrm>
            <a:off x="1676400" y="1524000"/>
            <a:ext cx="5562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Chuyên</a:t>
            </a:r>
            <a:r>
              <a:rPr kumimoji="0" lang="en-US" sz="2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sz="48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đề</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wipe(down)">
                                      <p:cBhvr>
                                        <p:cTn id="7" dur="580">
                                          <p:stCondLst>
                                            <p:cond delay="0"/>
                                          </p:stCondLst>
                                        </p:cTn>
                                        <p:tgtEl>
                                          <p:spTgt spid="31745"/>
                                        </p:tgtEl>
                                      </p:cBhvr>
                                    </p:animEffect>
                                    <p:anim calcmode="lin" valueType="num">
                                      <p:cBhvr>
                                        <p:cTn id="8" dur="1822" tmFilter="0,0; 0.14,0.36; 0.43,0.73; 0.71,0.91; 1.0,1.0">
                                          <p:stCondLst>
                                            <p:cond delay="0"/>
                                          </p:stCondLst>
                                        </p:cTn>
                                        <p:tgtEl>
                                          <p:spTgt spid="317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5"/>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5"/>
                                        </p:tgtEl>
                                      </p:cBhvr>
                                      <p:to x="100000" y="60000"/>
                                    </p:animScale>
                                    <p:animScale>
                                      <p:cBhvr>
                                        <p:cTn id="14" dur="166" decel="50000">
                                          <p:stCondLst>
                                            <p:cond delay="676"/>
                                          </p:stCondLst>
                                        </p:cTn>
                                        <p:tgtEl>
                                          <p:spTgt spid="31745"/>
                                        </p:tgtEl>
                                      </p:cBhvr>
                                      <p:to x="100000" y="100000"/>
                                    </p:animScale>
                                    <p:animScale>
                                      <p:cBhvr>
                                        <p:cTn id="15" dur="26">
                                          <p:stCondLst>
                                            <p:cond delay="1312"/>
                                          </p:stCondLst>
                                        </p:cTn>
                                        <p:tgtEl>
                                          <p:spTgt spid="31745"/>
                                        </p:tgtEl>
                                      </p:cBhvr>
                                      <p:to x="100000" y="80000"/>
                                    </p:animScale>
                                    <p:animScale>
                                      <p:cBhvr>
                                        <p:cTn id="16" dur="166" decel="50000">
                                          <p:stCondLst>
                                            <p:cond delay="1338"/>
                                          </p:stCondLst>
                                        </p:cTn>
                                        <p:tgtEl>
                                          <p:spTgt spid="31745"/>
                                        </p:tgtEl>
                                      </p:cBhvr>
                                      <p:to x="100000" y="100000"/>
                                    </p:animScale>
                                    <p:animScale>
                                      <p:cBhvr>
                                        <p:cTn id="17" dur="26">
                                          <p:stCondLst>
                                            <p:cond delay="1642"/>
                                          </p:stCondLst>
                                        </p:cTn>
                                        <p:tgtEl>
                                          <p:spTgt spid="31745"/>
                                        </p:tgtEl>
                                      </p:cBhvr>
                                      <p:to x="100000" y="90000"/>
                                    </p:animScale>
                                    <p:animScale>
                                      <p:cBhvr>
                                        <p:cTn id="18" dur="166" decel="50000">
                                          <p:stCondLst>
                                            <p:cond delay="1668"/>
                                          </p:stCondLst>
                                        </p:cTn>
                                        <p:tgtEl>
                                          <p:spTgt spid="31745"/>
                                        </p:tgtEl>
                                      </p:cBhvr>
                                      <p:to x="100000" y="100000"/>
                                    </p:animScale>
                                    <p:animScale>
                                      <p:cBhvr>
                                        <p:cTn id="19" dur="26">
                                          <p:stCondLst>
                                            <p:cond delay="1808"/>
                                          </p:stCondLst>
                                        </p:cTn>
                                        <p:tgtEl>
                                          <p:spTgt spid="31745"/>
                                        </p:tgtEl>
                                      </p:cBhvr>
                                      <p:to x="100000" y="95000"/>
                                    </p:animScale>
                                    <p:animScale>
                                      <p:cBhvr>
                                        <p:cTn id="20" dur="166" decel="50000">
                                          <p:stCondLst>
                                            <p:cond delay="1834"/>
                                          </p:stCondLst>
                                        </p:cTn>
                                        <p:tgtEl>
                                          <p:spTgt spid="317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7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E:\hình nền\hoa-bo-cong-anh-5.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2286000" y="2136339"/>
            <a:ext cx="4572000" cy="646331"/>
          </a:xfrm>
          <a:prstGeom prst="rect">
            <a:avLst/>
          </a:prstGeom>
        </p:spPr>
        <p:txBody>
          <a:bodyPr>
            <a:spAutoFit/>
          </a:bodyPr>
          <a:lstStyle/>
          <a:p>
            <a:r>
              <a:rPr lang="en-US" dirty="0" smtClean="0"/>
              <a:t/>
            </a:r>
            <a:br>
              <a:rPr lang="en-US" dirty="0" smtClean="0"/>
            </a:br>
            <a:endParaRPr lang="en-US" dirty="0"/>
          </a:p>
        </p:txBody>
      </p:sp>
      <p:sp>
        <p:nvSpPr>
          <p:cNvPr id="6" name="Rectangle 5"/>
          <p:cNvSpPr/>
          <p:nvPr/>
        </p:nvSpPr>
        <p:spPr>
          <a:xfrm>
            <a:off x="457200" y="0"/>
            <a:ext cx="8229600" cy="6463308"/>
          </a:xfrm>
          <a:prstGeom prst="rect">
            <a:avLst/>
          </a:prstGeom>
        </p:spPr>
        <p:txBody>
          <a:bodyPr wrap="square">
            <a:spAutoFit/>
          </a:bodyPr>
          <a:lstStyle/>
          <a:p>
            <a:pPr algn="ctr"/>
            <a:r>
              <a:rPr lang="en-US" sz="2400" dirty="0" smtClean="0">
                <a:solidFill>
                  <a:srgbClr val="FFFF00"/>
                </a:solidFill>
              </a:rPr>
              <a:t>PHIẾU BÀI TẬP 1. </a:t>
            </a:r>
          </a:p>
          <a:p>
            <a:pPr algn="ctr"/>
            <a:r>
              <a:rPr lang="en-US" sz="2400" dirty="0" err="1" smtClean="0">
                <a:solidFill>
                  <a:srgbClr val="FFFF00"/>
                </a:solidFill>
              </a:rPr>
              <a:t>Đặc</a:t>
            </a:r>
            <a:r>
              <a:rPr lang="en-US" sz="2400" dirty="0" smtClean="0">
                <a:solidFill>
                  <a:srgbClr val="FFFF00"/>
                </a:solidFill>
              </a:rPr>
              <a:t> </a:t>
            </a:r>
            <a:r>
              <a:rPr lang="en-US" sz="2400" dirty="0" err="1" smtClean="0">
                <a:solidFill>
                  <a:srgbClr val="FFFF00"/>
                </a:solidFill>
              </a:rPr>
              <a:t>điểm</a:t>
            </a:r>
            <a:r>
              <a:rPr lang="en-US" sz="2400" dirty="0" smtClean="0">
                <a:solidFill>
                  <a:srgbClr val="FFFF00"/>
                </a:solidFill>
              </a:rPr>
              <a:t> </a:t>
            </a:r>
            <a:r>
              <a:rPr lang="en-US" sz="2400" dirty="0" err="1" smtClean="0">
                <a:solidFill>
                  <a:srgbClr val="FFFF00"/>
                </a:solidFill>
              </a:rPr>
              <a:t>nổi</a:t>
            </a:r>
            <a:r>
              <a:rPr lang="en-US" sz="2400" dirty="0" smtClean="0">
                <a:solidFill>
                  <a:srgbClr val="FFFF00"/>
                </a:solidFill>
              </a:rPr>
              <a:t> </a:t>
            </a:r>
            <a:r>
              <a:rPr lang="en-US" sz="2400" dirty="0" err="1" smtClean="0">
                <a:solidFill>
                  <a:srgbClr val="FFFF00"/>
                </a:solidFill>
              </a:rPr>
              <a:t>bật</a:t>
            </a:r>
            <a:r>
              <a:rPr lang="en-US" sz="2400" dirty="0" smtClean="0">
                <a:solidFill>
                  <a:srgbClr val="FFFF00"/>
                </a:solidFill>
              </a:rPr>
              <a:t> </a:t>
            </a:r>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tôi</a:t>
            </a:r>
            <a:r>
              <a:rPr lang="en-US" sz="2400" dirty="0" smtClean="0">
                <a:solidFill>
                  <a:srgbClr val="FFFF00"/>
                </a:solidFill>
              </a:rPr>
              <a:t> </a:t>
            </a:r>
            <a:r>
              <a:rPr lang="en-US" sz="2400" dirty="0" err="1" smtClean="0">
                <a:solidFill>
                  <a:srgbClr val="FFFF00"/>
                </a:solidFill>
              </a:rPr>
              <a:t>là</a:t>
            </a:r>
            <a:r>
              <a:rPr lang="en-US" sz="2400" dirty="0" smtClean="0">
                <a:solidFill>
                  <a:srgbClr val="FFFF00"/>
                </a:solidFill>
              </a:rPr>
              <a:t>:</a:t>
            </a:r>
          </a:p>
          <a:p>
            <a:r>
              <a:rPr lang="en-US" sz="2400" b="1" dirty="0" smtClean="0"/>
              <a:t>1. </a:t>
            </a:r>
            <a:r>
              <a:rPr lang="en-US" sz="2400" b="1" dirty="0" err="1" smtClean="0"/>
              <a:t>Đặc</a:t>
            </a:r>
            <a:r>
              <a:rPr lang="en-US" sz="2400" b="1" dirty="0" smtClean="0"/>
              <a:t> </a:t>
            </a:r>
            <a:r>
              <a:rPr lang="en-US" sz="2400" b="1" dirty="0" err="1" smtClean="0"/>
              <a:t>điểm</a:t>
            </a:r>
            <a:r>
              <a:rPr lang="en-US" sz="2400" b="1" dirty="0" smtClean="0"/>
              <a:t> </a:t>
            </a:r>
            <a:r>
              <a:rPr lang="en-US" sz="2400" b="1" dirty="0" err="1" smtClean="0"/>
              <a:t>nổi</a:t>
            </a:r>
            <a:r>
              <a:rPr lang="en-US" sz="2400" b="1" dirty="0" smtClean="0"/>
              <a:t> </a:t>
            </a:r>
            <a:r>
              <a:rPr lang="en-US" sz="2400" b="1" dirty="0" err="1" smtClean="0"/>
              <a:t>bật</a:t>
            </a:r>
            <a:r>
              <a:rPr lang="en-US" sz="2400" b="1" dirty="0" smtClean="0"/>
              <a:t> </a:t>
            </a:r>
            <a:r>
              <a:rPr lang="en-US" sz="2400" b="1" dirty="0" err="1" smtClean="0"/>
              <a:t>về</a:t>
            </a:r>
            <a:r>
              <a:rPr lang="en-US" sz="2400" b="1" dirty="0" smtClean="0"/>
              <a:t> </a:t>
            </a:r>
            <a:r>
              <a:rPr lang="en-US" sz="2400" b="1" dirty="0" err="1" smtClean="0"/>
              <a:t>ưu</a:t>
            </a:r>
            <a:r>
              <a:rPr lang="en-US" sz="2400" b="1" dirty="0" smtClean="0"/>
              <a:t> </a:t>
            </a:r>
            <a:r>
              <a:rPr lang="en-US" sz="2400" b="1" dirty="0" err="1" smtClean="0"/>
              <a:t>điểm</a:t>
            </a:r>
            <a:r>
              <a:rPr lang="en-US" sz="2400" b="1" dirty="0" smtClean="0"/>
              <a:t> </a:t>
            </a:r>
            <a:r>
              <a:rPr lang="en-US" sz="2400" b="1" dirty="0" err="1" smtClean="0"/>
              <a:t>của</a:t>
            </a:r>
            <a:r>
              <a:rPr lang="en-US" sz="2400" b="1" dirty="0" smtClean="0"/>
              <a:t> </a:t>
            </a:r>
            <a:r>
              <a:rPr lang="en-US" sz="2400" b="1" dirty="0" err="1" smtClean="0"/>
              <a:t>tôi</a:t>
            </a:r>
            <a:r>
              <a:rPr lang="en-US" sz="2400" b="1" dirty="0" smtClean="0"/>
              <a:t> </a:t>
            </a:r>
            <a:r>
              <a:rPr lang="en-US" sz="2400" b="1" dirty="0" err="1" smtClean="0"/>
              <a:t>là</a:t>
            </a:r>
            <a:r>
              <a:rPr lang="en-US" sz="2400" b="1" dirty="0" smtClean="0"/>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a:p>
            <a:r>
              <a:rPr lang="en-US" sz="2400" b="1" dirty="0" smtClean="0"/>
              <a:t>2. </a:t>
            </a:r>
            <a:r>
              <a:rPr lang="en-US" sz="2400" b="1" dirty="0" err="1" smtClean="0"/>
              <a:t>Hạn</a:t>
            </a:r>
            <a:r>
              <a:rPr lang="en-US" sz="2400" b="1" dirty="0" smtClean="0"/>
              <a:t> </a:t>
            </a:r>
            <a:r>
              <a:rPr lang="en-US" sz="2400" b="1" dirty="0" err="1" smtClean="0"/>
              <a:t>chế</a:t>
            </a:r>
            <a:r>
              <a:rPr lang="en-US" sz="2400" b="1" dirty="0" smtClean="0"/>
              <a:t> </a:t>
            </a:r>
            <a:r>
              <a:rPr lang="en-US" sz="2400" b="1" dirty="0" err="1" smtClean="0"/>
              <a:t>của</a:t>
            </a:r>
            <a:r>
              <a:rPr lang="en-US" sz="2400" b="1" dirty="0" smtClean="0"/>
              <a:t> </a:t>
            </a:r>
            <a:r>
              <a:rPr lang="en-US" sz="2400" b="1" dirty="0" err="1" smtClean="0"/>
              <a:t>tôi</a:t>
            </a:r>
            <a:r>
              <a:rPr lang="en-US" sz="2400" b="1" dirty="0" smtClean="0"/>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a:p>
            <a:r>
              <a:rPr lang="en-US" sz="2400" b="1" dirty="0" smtClean="0"/>
              <a:t>3. </a:t>
            </a:r>
            <a:r>
              <a:rPr lang="en-US" sz="2400" b="1" dirty="0" err="1" smtClean="0"/>
              <a:t>Bạn</a:t>
            </a:r>
            <a:r>
              <a:rPr lang="en-US" sz="2400" b="1" dirty="0" smtClean="0"/>
              <a:t> </a:t>
            </a:r>
            <a:r>
              <a:rPr lang="en-US" sz="2400" b="1" dirty="0" err="1" smtClean="0"/>
              <a:t>muốn</a:t>
            </a:r>
            <a:r>
              <a:rPr lang="en-US" sz="2400" b="1" dirty="0" smtClean="0"/>
              <a:t> </a:t>
            </a:r>
            <a:r>
              <a:rPr lang="en-US" sz="2400" b="1" dirty="0" err="1" smtClean="0"/>
              <a:t>trở</a:t>
            </a:r>
            <a:r>
              <a:rPr lang="en-US" sz="2400" b="1" dirty="0" smtClean="0"/>
              <a:t> </a:t>
            </a:r>
            <a:r>
              <a:rPr lang="en-US" sz="2400" b="1" dirty="0" err="1" smtClean="0"/>
              <a:t>thành</a:t>
            </a:r>
            <a:r>
              <a:rPr lang="en-US" sz="2400" b="1" dirty="0" smtClean="0"/>
              <a:t> </a:t>
            </a:r>
            <a:r>
              <a:rPr lang="en-US" sz="2400" b="1" dirty="0" err="1" smtClean="0"/>
              <a:t>một</a:t>
            </a:r>
            <a:r>
              <a:rPr lang="en-US" sz="2400" b="1" dirty="0" smtClean="0"/>
              <a:t> </a:t>
            </a:r>
            <a:r>
              <a:rPr lang="en-US" sz="2400" b="1" dirty="0" err="1" smtClean="0"/>
              <a:t>người</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a:p>
            <a:r>
              <a:rPr lang="en-US" sz="2400" b="1" dirty="0" smtClean="0"/>
              <a:t>4. </a:t>
            </a:r>
            <a:r>
              <a:rPr lang="en-US" sz="2400" b="1" dirty="0" err="1" smtClean="0"/>
              <a:t>Làm</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 </a:t>
            </a:r>
            <a:r>
              <a:rPr lang="en-US" sz="2400" b="1" dirty="0" err="1" smtClean="0"/>
              <a:t>để</a:t>
            </a:r>
            <a:r>
              <a:rPr lang="en-US" sz="2400" b="1" dirty="0" smtClean="0"/>
              <a:t> </a:t>
            </a:r>
            <a:r>
              <a:rPr lang="en-US" sz="2400" b="1" dirty="0" err="1" smtClean="0"/>
              <a:t>xây</a:t>
            </a:r>
            <a:r>
              <a:rPr lang="en-US" sz="2400" b="1" dirty="0" smtClean="0"/>
              <a:t> </a:t>
            </a:r>
            <a:r>
              <a:rPr lang="en-US" sz="2400" b="1" dirty="0" err="1" smtClean="0"/>
              <a:t>dựng</a:t>
            </a:r>
            <a:r>
              <a:rPr lang="en-US" sz="2400" b="1" dirty="0" smtClean="0"/>
              <a:t> </a:t>
            </a:r>
            <a:r>
              <a:rPr lang="en-US" sz="2400" b="1" dirty="0" err="1" smtClean="0"/>
              <a:t>thói</a:t>
            </a:r>
            <a:r>
              <a:rPr lang="en-US" sz="2400" b="1" dirty="0" smtClean="0"/>
              <a:t> </a:t>
            </a:r>
            <a:r>
              <a:rPr lang="en-US" sz="2400" b="1" dirty="0" err="1" smtClean="0"/>
              <a:t>quen</a:t>
            </a:r>
            <a:r>
              <a:rPr lang="en-US" sz="2400" b="1" dirty="0" smtClean="0"/>
              <a:t> </a:t>
            </a:r>
            <a:r>
              <a:rPr lang="en-US" sz="2400" b="1" dirty="0" err="1" smtClean="0"/>
              <a:t>tích</a:t>
            </a:r>
            <a:r>
              <a:rPr lang="en-US" sz="2400" b="1" dirty="0" smtClean="0"/>
              <a:t> </a:t>
            </a:r>
            <a:r>
              <a:rPr lang="en-US" sz="2400" b="1" dirty="0" err="1" smtClean="0"/>
              <a:t>cực</a:t>
            </a:r>
            <a:r>
              <a:rPr lang="en-US" sz="2400" b="1" dirty="0" smtClean="0"/>
              <a:t>:</a:t>
            </a:r>
          </a:p>
          <a:p>
            <a:r>
              <a:rPr lang="en-US" dirty="0" smtClean="0">
                <a:solidFill>
                  <a:schemeClr val="tx2">
                    <a:lumMod val="75000"/>
                  </a:schemeClr>
                </a:solidFill>
              </a:rPr>
              <a:t>-……………………………………………………………………………………………………………………………………..</a:t>
            </a:r>
          </a:p>
          <a:p>
            <a:r>
              <a:rPr lang="en-US" dirty="0" smtClean="0">
                <a:solidFill>
                  <a:schemeClr val="tx2">
                    <a:lumMod val="75000"/>
                  </a:schemeClr>
                </a:solidFill>
              </a:rPr>
              <a:t>-……………………………………………………………………………………………………………………………………..</a:t>
            </a:r>
          </a:p>
          <a:p>
            <a:r>
              <a:rPr lang="en-US" dirty="0" smtClean="0">
                <a:solidFill>
                  <a:schemeClr val="tx2">
                    <a:lumMod val="7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hình nền\hoa-bo-cong-anh-5.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Rectangle 4"/>
          <p:cNvSpPr/>
          <p:nvPr/>
        </p:nvSpPr>
        <p:spPr>
          <a:xfrm>
            <a:off x="0" y="3244334"/>
            <a:ext cx="9144000" cy="1754326"/>
          </a:xfrm>
          <a:prstGeom prst="rect">
            <a:avLst/>
          </a:prstGeom>
        </p:spPr>
        <p:txBody>
          <a:bodyPr wrap="square">
            <a:spAutoFit/>
          </a:bodyPr>
          <a:lstStyle/>
          <a:p>
            <a:pPr lvl="0" algn="ctr" fontAlgn="base">
              <a:spcBef>
                <a:spcPct val="0"/>
              </a:spcBef>
              <a:spcAft>
                <a:spcPct val="0"/>
              </a:spcAft>
            </a:pPr>
            <a:r>
              <a:rPr lang="en-US" sz="5400" b="1" dirty="0" smtClean="0">
                <a:solidFill>
                  <a:srgbClr val="333333"/>
                </a:solidFill>
                <a:latin typeface="Times New Roman" pitchFamily="18" charset="0"/>
                <a:ea typeface="Calibri" pitchFamily="34" charset="0"/>
                <a:cs typeface="Times New Roman" pitchFamily="18" charset="0"/>
              </a:rPr>
              <a:t>KĨ NĂNG TỰ NHẬN THỨC</a:t>
            </a:r>
          </a:p>
          <a:p>
            <a:pPr lvl="0" algn="ctr" fontAlgn="base">
              <a:spcBef>
                <a:spcPct val="0"/>
              </a:spcBef>
              <a:spcAft>
                <a:spcPct val="0"/>
              </a:spcAft>
            </a:pPr>
            <a:r>
              <a:rPr lang="en-US" sz="5400" b="1" dirty="0" err="1" smtClean="0">
                <a:solidFill>
                  <a:srgbClr val="333333"/>
                </a:solidFill>
                <a:latin typeface="Times New Roman" pitchFamily="18" charset="0"/>
                <a:cs typeface="Times New Roman" pitchFamily="18" charset="0"/>
              </a:rPr>
              <a:t>Tiết</a:t>
            </a:r>
            <a:r>
              <a:rPr lang="en-US" sz="5400" b="1" dirty="0" smtClean="0">
                <a:solidFill>
                  <a:srgbClr val="333333"/>
                </a:solidFill>
                <a:latin typeface="Times New Roman" pitchFamily="18" charset="0"/>
                <a:cs typeface="Times New Roman" pitchFamily="18" charset="0"/>
              </a:rPr>
              <a:t> 2</a:t>
            </a:r>
            <a:endParaRPr lang="en-US" sz="5400" b="1" dirty="0" smtClean="0">
              <a:latin typeface="Arial" pitchFamily="34" charset="0"/>
              <a:cs typeface="Arial" pitchFamily="34" charset="0"/>
            </a:endParaRPr>
          </a:p>
        </p:txBody>
      </p:sp>
      <p:sp>
        <p:nvSpPr>
          <p:cNvPr id="31745" name="Rectangle 1"/>
          <p:cNvSpPr>
            <a:spLocks noChangeArrowheads="1"/>
          </p:cNvSpPr>
          <p:nvPr/>
        </p:nvSpPr>
        <p:spPr bwMode="auto">
          <a:xfrm>
            <a:off x="1676400" y="1371601"/>
            <a:ext cx="5562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Chuyên</a:t>
            </a:r>
            <a:r>
              <a:rPr kumimoji="0" lang="en-US" sz="6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sz="60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đề</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wipe(down)">
                                      <p:cBhvr>
                                        <p:cTn id="7" dur="580">
                                          <p:stCondLst>
                                            <p:cond delay="0"/>
                                          </p:stCondLst>
                                        </p:cTn>
                                        <p:tgtEl>
                                          <p:spTgt spid="31745"/>
                                        </p:tgtEl>
                                      </p:cBhvr>
                                    </p:animEffect>
                                    <p:anim calcmode="lin" valueType="num">
                                      <p:cBhvr>
                                        <p:cTn id="8" dur="1822" tmFilter="0,0; 0.14,0.36; 0.43,0.73; 0.71,0.91; 1.0,1.0">
                                          <p:stCondLst>
                                            <p:cond delay="0"/>
                                          </p:stCondLst>
                                        </p:cTn>
                                        <p:tgtEl>
                                          <p:spTgt spid="317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5"/>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5"/>
                                        </p:tgtEl>
                                      </p:cBhvr>
                                      <p:to x="100000" y="60000"/>
                                    </p:animScale>
                                    <p:animScale>
                                      <p:cBhvr>
                                        <p:cTn id="14" dur="166" decel="50000">
                                          <p:stCondLst>
                                            <p:cond delay="676"/>
                                          </p:stCondLst>
                                        </p:cTn>
                                        <p:tgtEl>
                                          <p:spTgt spid="31745"/>
                                        </p:tgtEl>
                                      </p:cBhvr>
                                      <p:to x="100000" y="100000"/>
                                    </p:animScale>
                                    <p:animScale>
                                      <p:cBhvr>
                                        <p:cTn id="15" dur="26">
                                          <p:stCondLst>
                                            <p:cond delay="1312"/>
                                          </p:stCondLst>
                                        </p:cTn>
                                        <p:tgtEl>
                                          <p:spTgt spid="31745"/>
                                        </p:tgtEl>
                                      </p:cBhvr>
                                      <p:to x="100000" y="80000"/>
                                    </p:animScale>
                                    <p:animScale>
                                      <p:cBhvr>
                                        <p:cTn id="16" dur="166" decel="50000">
                                          <p:stCondLst>
                                            <p:cond delay="1338"/>
                                          </p:stCondLst>
                                        </p:cTn>
                                        <p:tgtEl>
                                          <p:spTgt spid="31745"/>
                                        </p:tgtEl>
                                      </p:cBhvr>
                                      <p:to x="100000" y="100000"/>
                                    </p:animScale>
                                    <p:animScale>
                                      <p:cBhvr>
                                        <p:cTn id="17" dur="26">
                                          <p:stCondLst>
                                            <p:cond delay="1642"/>
                                          </p:stCondLst>
                                        </p:cTn>
                                        <p:tgtEl>
                                          <p:spTgt spid="31745"/>
                                        </p:tgtEl>
                                      </p:cBhvr>
                                      <p:to x="100000" y="90000"/>
                                    </p:animScale>
                                    <p:animScale>
                                      <p:cBhvr>
                                        <p:cTn id="18" dur="166" decel="50000">
                                          <p:stCondLst>
                                            <p:cond delay="1668"/>
                                          </p:stCondLst>
                                        </p:cTn>
                                        <p:tgtEl>
                                          <p:spTgt spid="31745"/>
                                        </p:tgtEl>
                                      </p:cBhvr>
                                      <p:to x="100000" y="100000"/>
                                    </p:animScale>
                                    <p:animScale>
                                      <p:cBhvr>
                                        <p:cTn id="19" dur="26">
                                          <p:stCondLst>
                                            <p:cond delay="1808"/>
                                          </p:stCondLst>
                                        </p:cTn>
                                        <p:tgtEl>
                                          <p:spTgt spid="31745"/>
                                        </p:tgtEl>
                                      </p:cBhvr>
                                      <p:to x="100000" y="95000"/>
                                    </p:animScale>
                                    <p:animScale>
                                      <p:cBhvr>
                                        <p:cTn id="20" dur="166" decel="50000">
                                          <p:stCondLst>
                                            <p:cond delay="1834"/>
                                          </p:stCondLst>
                                        </p:cTn>
                                        <p:tgtEl>
                                          <p:spTgt spid="317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7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hình nền\co-ba-la-17.jpg"/>
          <p:cNvPicPr>
            <a:picLocks noChangeAspect="1" noChangeArrowheads="1"/>
          </p:cNvPicPr>
          <p:nvPr/>
        </p:nvPicPr>
        <p:blipFill>
          <a:blip r:embed="rId2"/>
          <a:srcRect/>
          <a:stretch>
            <a:fillRect/>
          </a:stretch>
        </p:blipFill>
        <p:spPr bwMode="auto">
          <a:xfrm>
            <a:off x="0" y="-1"/>
            <a:ext cx="9143999" cy="6858001"/>
          </a:xfrm>
          <a:prstGeom prst="rect">
            <a:avLst/>
          </a:prstGeom>
          <a:ln>
            <a:noFill/>
          </a:ln>
          <a:effectLst>
            <a:outerShdw blurRad="292100" dist="139700" dir="2700000" algn="tl" rotWithShape="0">
              <a:srgbClr val="333333">
                <a:alpha val="65000"/>
              </a:srgbClr>
            </a:outerShdw>
          </a:effectLst>
        </p:spPr>
      </p:pic>
      <p:sp>
        <p:nvSpPr>
          <p:cNvPr id="21505" name="Rectangle 1"/>
          <p:cNvSpPr>
            <a:spLocks noChangeArrowheads="1"/>
          </p:cNvSpPr>
          <p:nvPr/>
        </p:nvSpPr>
        <p:spPr bwMode="auto">
          <a:xfrm>
            <a:off x="0" y="0"/>
            <a:ext cx="896431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3.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Nội</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dung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của</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kĩ</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năng</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nhận</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thức</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bản</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rgbClr val="0070C0"/>
                </a:solidFill>
                <a:effectLst/>
                <a:latin typeface="Times New Roman" pitchFamily="18" charset="0"/>
                <a:ea typeface="Calibri" pitchFamily="34" charset="0"/>
                <a:cs typeface="Times New Roman" pitchFamily="18" charset="0"/>
              </a:rPr>
              <a:t>thân</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endParaRPr kumimoji="0" lang="en-US" sz="36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Rectangle 5"/>
          <p:cNvSpPr/>
          <p:nvPr/>
        </p:nvSpPr>
        <p:spPr>
          <a:xfrm>
            <a:off x="0" y="685800"/>
            <a:ext cx="9143999" cy="1138773"/>
          </a:xfrm>
          <a:prstGeom prst="rect">
            <a:avLst/>
          </a:prstGeom>
        </p:spPr>
        <p:txBody>
          <a:bodyPr wrap="square">
            <a:spAutoFit/>
          </a:bodyPr>
          <a:lstStyle/>
          <a:p>
            <a:r>
              <a:rPr lang="en-US" sz="3200" b="1" dirty="0" smtClean="0"/>
              <a:t>   </a:t>
            </a:r>
            <a:r>
              <a:rPr lang="en-US" sz="3400" b="1" dirty="0" err="1" smtClean="0"/>
              <a:t>Để</a:t>
            </a:r>
            <a:r>
              <a:rPr lang="en-US" sz="3400" b="1" dirty="0" smtClean="0"/>
              <a:t> </a:t>
            </a:r>
            <a:r>
              <a:rPr lang="en-US" sz="3400" b="1" dirty="0" err="1" smtClean="0"/>
              <a:t>có</a:t>
            </a:r>
            <a:r>
              <a:rPr lang="en-US" sz="3400" b="1" dirty="0" smtClean="0"/>
              <a:t> </a:t>
            </a:r>
            <a:r>
              <a:rPr lang="en-US" sz="3400" b="1" dirty="0" err="1" smtClean="0"/>
              <a:t>kĩ</a:t>
            </a:r>
            <a:r>
              <a:rPr lang="en-US" sz="3400" b="1" dirty="0" smtClean="0"/>
              <a:t> </a:t>
            </a:r>
            <a:r>
              <a:rPr lang="en-US" sz="3400" b="1" dirty="0" err="1" smtClean="0"/>
              <a:t>năng</a:t>
            </a:r>
            <a:r>
              <a:rPr lang="en-US" sz="3400" b="1" dirty="0" smtClean="0"/>
              <a:t> </a:t>
            </a:r>
            <a:r>
              <a:rPr lang="en-US" sz="3400" b="1" dirty="0" err="1" smtClean="0"/>
              <a:t>tự</a:t>
            </a:r>
            <a:r>
              <a:rPr lang="en-US" sz="3400" b="1" dirty="0" smtClean="0"/>
              <a:t> </a:t>
            </a:r>
            <a:r>
              <a:rPr lang="en-US" sz="3400" b="1" dirty="0" err="1" smtClean="0"/>
              <a:t>nhận</a:t>
            </a:r>
            <a:r>
              <a:rPr lang="en-US" sz="3400" b="1" dirty="0" smtClean="0"/>
              <a:t> </a:t>
            </a:r>
            <a:r>
              <a:rPr lang="en-US" sz="3400" b="1" dirty="0" err="1" smtClean="0"/>
              <a:t>thức</a:t>
            </a:r>
            <a:r>
              <a:rPr lang="en-US" sz="3400" b="1" dirty="0" smtClean="0"/>
              <a:t> </a:t>
            </a:r>
            <a:r>
              <a:rPr lang="en-US" sz="3400" b="1" dirty="0" err="1" smtClean="0"/>
              <a:t>bản</a:t>
            </a:r>
            <a:r>
              <a:rPr lang="en-US" sz="3400" b="1" dirty="0" smtClean="0"/>
              <a:t> </a:t>
            </a:r>
            <a:r>
              <a:rPr lang="en-US" sz="3400" b="1" dirty="0" err="1" smtClean="0"/>
              <a:t>thân</a:t>
            </a:r>
            <a:r>
              <a:rPr lang="en-US" sz="3400" b="1" dirty="0" smtClean="0"/>
              <a:t>, </a:t>
            </a:r>
            <a:r>
              <a:rPr lang="en-US" sz="3400" b="1" dirty="0" err="1" smtClean="0"/>
              <a:t>các</a:t>
            </a:r>
            <a:r>
              <a:rPr lang="en-US" sz="3400" b="1" dirty="0" smtClean="0"/>
              <a:t> </a:t>
            </a:r>
            <a:r>
              <a:rPr lang="en-US" sz="3400" b="1" dirty="0" err="1" smtClean="0"/>
              <a:t>bạn</a:t>
            </a:r>
            <a:r>
              <a:rPr lang="en-US" sz="3400" b="1" dirty="0" smtClean="0"/>
              <a:t> </a:t>
            </a:r>
            <a:r>
              <a:rPr lang="en-US" sz="3400" b="1" dirty="0" err="1" smtClean="0"/>
              <a:t>cần</a:t>
            </a:r>
            <a:r>
              <a:rPr lang="en-US" sz="3400" b="1" dirty="0" smtClean="0"/>
              <a:t> </a:t>
            </a:r>
            <a:r>
              <a:rPr lang="en-US" sz="3400" b="1" dirty="0" err="1" smtClean="0"/>
              <a:t>biết</a:t>
            </a:r>
            <a:r>
              <a:rPr lang="en-US" sz="3400" b="1" dirty="0" smtClean="0"/>
              <a:t> </a:t>
            </a:r>
            <a:r>
              <a:rPr lang="en-US" sz="3400" b="1" dirty="0" err="1" smtClean="0"/>
              <a:t>rõ</a:t>
            </a:r>
            <a:r>
              <a:rPr lang="en-US" sz="3400" b="1" dirty="0" smtClean="0"/>
              <a:t>:</a:t>
            </a:r>
            <a:endParaRPr lang="en-US" sz="3400" b="1" dirty="0"/>
          </a:p>
        </p:txBody>
      </p:sp>
      <p:sp>
        <p:nvSpPr>
          <p:cNvPr id="21506" name="Rectangle 2"/>
          <p:cNvSpPr>
            <a:spLocks noChangeArrowheads="1"/>
          </p:cNvSpPr>
          <p:nvPr/>
        </p:nvSpPr>
        <p:spPr bwMode="auto">
          <a:xfrm>
            <a:off x="0" y="1676400"/>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Trước</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hết</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trả</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lời</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câu</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hỏi</a:t>
            </a:r>
            <a:r>
              <a:rPr lang="en-US" sz="3400" b="1" dirty="0" smtClean="0">
                <a:latin typeface="Times New Roman" pitchFamily="18" charset="0"/>
                <a:ea typeface="Calibri" pitchFamily="34" charset="0"/>
                <a:cs typeface="Times New Roman" pitchFamily="18" charset="0"/>
              </a:rPr>
              <a:t>: </a:t>
            </a:r>
            <a:r>
              <a:rPr kumimoji="0" lang="en-US" sz="3400" b="1" i="0" u="none" strike="noStrike" cap="none" normalizeH="0" dirty="0" smtClean="0">
                <a:ln>
                  <a:noFill/>
                </a:ln>
                <a:effectLst/>
                <a:latin typeface="Times New Roman" pitchFamily="18" charset="0"/>
                <a:ea typeface="Calibri" pitchFamily="34" charset="0"/>
                <a:cs typeface="Times New Roman" pitchFamily="18" charset="0"/>
              </a:rPr>
              <a:t>“</a:t>
            </a:r>
            <a:r>
              <a:rPr kumimoji="0" lang="en-US" sz="3400" b="1" i="0" u="none" strike="noStrike" cap="none" normalizeH="0" dirty="0" err="1" smtClean="0">
                <a:ln>
                  <a:noFill/>
                </a:ln>
                <a:effectLst/>
                <a:latin typeface="Times New Roman" pitchFamily="18" charset="0"/>
                <a:ea typeface="Calibri" pitchFamily="34" charset="0"/>
                <a:cs typeface="Times New Roman" pitchFamily="18" charset="0"/>
              </a:rPr>
              <a:t>Tôi</a:t>
            </a:r>
            <a:r>
              <a:rPr kumimoji="0" lang="en-US" sz="3400" b="1" i="0" u="none" strike="noStrike" cap="none" normalizeH="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dirty="0" err="1" smtClean="0">
                <a:ln>
                  <a:noFill/>
                </a:ln>
                <a:effectLst/>
                <a:latin typeface="Times New Roman" pitchFamily="18" charset="0"/>
                <a:ea typeface="Calibri" pitchFamily="34" charset="0"/>
                <a:cs typeface="Times New Roman" pitchFamily="18" charset="0"/>
              </a:rPr>
              <a:t>là</a:t>
            </a:r>
            <a:r>
              <a:rPr kumimoji="0" lang="en-US" sz="3400" b="1" i="0" u="none" strike="noStrike" cap="none" normalizeH="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dirty="0" err="1" smtClean="0">
                <a:ln>
                  <a:noFill/>
                </a:ln>
                <a:effectLst/>
                <a:latin typeface="Times New Roman" pitchFamily="18" charset="0"/>
                <a:ea typeface="Calibri" pitchFamily="34" charset="0"/>
                <a:cs typeface="Times New Roman" pitchFamily="18" charset="0"/>
              </a:rPr>
              <a:t>ai</a:t>
            </a:r>
            <a:r>
              <a:rPr kumimoji="0" lang="en-US" sz="3400" b="1" i="0" u="none" strike="noStrike" cap="none" normalizeH="0" dirty="0" smtClean="0">
                <a:ln>
                  <a:noFill/>
                </a:ln>
                <a:effectLst/>
                <a:latin typeface="Times New Roman" pitchFamily="18" charset="0"/>
                <a:ea typeface="Calibri" pitchFamily="34" charset="0"/>
                <a:cs typeface="Times New Roman" pitchFamily="18" charset="0"/>
              </a:rPr>
              <a:t>?”</a:t>
            </a:r>
            <a:endParaRPr kumimoji="0" lang="en-US" sz="3400" b="1" i="0" u="none" strike="noStrike" cap="none" normalizeH="0" baseline="0" dirty="0" smtClean="0">
              <a:ln>
                <a:noFill/>
              </a:ln>
              <a:effectLst/>
              <a:latin typeface="Arial" pitchFamily="34" charset="0"/>
              <a:cs typeface="Arial" pitchFamily="34" charset="0"/>
            </a:endParaRPr>
          </a:p>
        </p:txBody>
      </p:sp>
      <p:sp>
        <p:nvSpPr>
          <p:cNvPr id="21507" name="Rectangle 3"/>
          <p:cNvSpPr>
            <a:spLocks noChangeArrowheads="1"/>
          </p:cNvSpPr>
          <p:nvPr/>
        </p:nvSpPr>
        <p:spPr bwMode="auto">
          <a:xfrm>
            <a:off x="0" y="2286000"/>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Bạn</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tự</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nhận</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thấy</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bản</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thân</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mình</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như</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thế</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nào</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3400" b="1" i="0" u="none" strike="noStrike" cap="none" normalizeH="0" baseline="0" dirty="0" smtClean="0">
              <a:ln>
                <a:noFill/>
              </a:ln>
              <a:effectLst/>
              <a:latin typeface="Arial" pitchFamily="34" charset="0"/>
              <a:cs typeface="Arial" pitchFamily="34" charset="0"/>
            </a:endParaRPr>
          </a:p>
        </p:txBody>
      </p:sp>
      <p:sp>
        <p:nvSpPr>
          <p:cNvPr id="21508" name="Rectangle 4"/>
          <p:cNvSpPr>
            <a:spLocks noChangeArrowheads="1"/>
          </p:cNvSpPr>
          <p:nvPr/>
        </p:nvSpPr>
        <p:spPr bwMode="auto">
          <a:xfrm>
            <a:off x="0" y="3048000"/>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Bạn</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có</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những</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điểm</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mạnh</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điểm</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yếu</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nào</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3400" b="1" i="0" u="none" strike="noStrike" cap="none" normalizeH="0" baseline="0" dirty="0" smtClean="0">
              <a:ln>
                <a:noFill/>
              </a:ln>
              <a:effectLst/>
              <a:latin typeface="Arial" pitchFamily="34" charset="0"/>
              <a:cs typeface="Arial" pitchFamily="34" charset="0"/>
            </a:endParaRPr>
          </a:p>
        </p:txBody>
      </p:sp>
      <p:sp>
        <p:nvSpPr>
          <p:cNvPr id="21510" name="Rectangle 6"/>
          <p:cNvSpPr>
            <a:spLocks noChangeArrowheads="1"/>
          </p:cNvSpPr>
          <p:nvPr/>
        </p:nvSpPr>
        <p:spPr bwMode="auto">
          <a:xfrm>
            <a:off x="0" y="3581400"/>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Bạn</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thường</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chưa</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thành</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công</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trong</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những</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hoạt</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động</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3400" b="1" i="0" u="none" strike="noStrike" cap="none" normalizeH="0" baseline="0" dirty="0" err="1" smtClean="0">
                <a:ln>
                  <a:noFill/>
                </a:ln>
                <a:effectLst/>
                <a:latin typeface="Times New Roman" pitchFamily="18" charset="0"/>
                <a:ea typeface="Calibri" pitchFamily="34" charset="0"/>
                <a:cs typeface="Times New Roman" pitchFamily="18" charset="0"/>
              </a:rPr>
              <a:t>nào</a:t>
            </a:r>
            <a:r>
              <a:rPr kumimoji="0" lang="en-US" sz="34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3400" b="1" i="0" u="none" strike="noStrike" cap="none" normalizeH="0" baseline="0" dirty="0" smtClean="0">
              <a:ln>
                <a:noFill/>
              </a:ln>
              <a:effectLst/>
              <a:latin typeface="Arial" pitchFamily="34" charset="0"/>
              <a:cs typeface="Arial" pitchFamily="34" charset="0"/>
            </a:endParaRPr>
          </a:p>
        </p:txBody>
      </p:sp>
      <p:sp>
        <p:nvSpPr>
          <p:cNvPr id="15" name="Rectangle 14"/>
          <p:cNvSpPr/>
          <p:nvPr/>
        </p:nvSpPr>
        <p:spPr>
          <a:xfrm>
            <a:off x="0" y="4800600"/>
            <a:ext cx="7162800" cy="615553"/>
          </a:xfrm>
          <a:prstGeom prst="rect">
            <a:avLst/>
          </a:prstGeom>
        </p:spPr>
        <p:txBody>
          <a:bodyPr wrap="square">
            <a:spAutoFit/>
          </a:bodyPr>
          <a:lstStyle/>
          <a:p>
            <a:r>
              <a:rPr lang="en-US" sz="28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Mục</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tiêu</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cuộc</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sống</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của</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bạn</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là</a:t>
            </a:r>
            <a:r>
              <a:rPr lang="en-US" sz="3400" b="1" dirty="0" smtClean="0">
                <a:latin typeface="Times New Roman" pitchFamily="18" charset="0"/>
                <a:ea typeface="Calibri" pitchFamily="34" charset="0"/>
                <a:cs typeface="Times New Roman" pitchFamily="18" charset="0"/>
              </a:rPr>
              <a:t> </a:t>
            </a:r>
            <a:r>
              <a:rPr lang="en-US" sz="3400" b="1" dirty="0" err="1" smtClean="0">
                <a:latin typeface="Times New Roman" pitchFamily="18" charset="0"/>
                <a:ea typeface="Calibri" pitchFamily="34" charset="0"/>
                <a:cs typeface="Times New Roman" pitchFamily="18" charset="0"/>
              </a:rPr>
              <a:t>gì</a:t>
            </a:r>
            <a:r>
              <a:rPr lang="en-US" sz="3400" b="1" dirty="0" smtClean="0">
                <a:latin typeface="Times New Roman" pitchFamily="18" charset="0"/>
                <a:ea typeface="Calibri" pitchFamily="34" charset="0"/>
                <a:cs typeface="Times New Roman" pitchFamily="18" charset="0"/>
              </a:rPr>
              <a:t> </a:t>
            </a:r>
            <a:endParaRPr lang="en-US" sz="3400" b="1" dirty="0"/>
          </a:p>
        </p:txBody>
      </p:sp>
      <p:sp>
        <p:nvSpPr>
          <p:cNvPr id="21514" name="Rectangle 10"/>
          <p:cNvSpPr>
            <a:spLocks noChangeArrowheads="1"/>
          </p:cNvSpPr>
          <p:nvPr/>
        </p:nvSpPr>
        <p:spPr bwMode="auto">
          <a:xfrm>
            <a:off x="0" y="495300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Arial" pitchFamily="34" charset="0"/>
              <a:cs typeface="Arial" pitchFamily="34" charset="0"/>
            </a:endParaRPr>
          </a:p>
        </p:txBody>
      </p:sp>
      <p:sp>
        <p:nvSpPr>
          <p:cNvPr id="17" name="Rectangle 16"/>
          <p:cNvSpPr/>
          <p:nvPr/>
        </p:nvSpPr>
        <p:spPr>
          <a:xfrm>
            <a:off x="0" y="5638800"/>
            <a:ext cx="9144000" cy="1138773"/>
          </a:xfrm>
          <a:prstGeom prst="rect">
            <a:avLst/>
          </a:prstGeom>
        </p:spPr>
        <p:txBody>
          <a:bodyPr wrap="square">
            <a:spAutoFit/>
          </a:bodyPr>
          <a:lstStyle/>
          <a:p>
            <a:pPr>
              <a:buFont typeface="Arial" pitchFamily="34" charset="0"/>
              <a:buChar char="•"/>
            </a:pPr>
            <a:r>
              <a:rPr lang="en-US" sz="3400" b="1" dirty="0" err="1" smtClean="0">
                <a:latin typeface="Times New Roman" pitchFamily="18" charset="0"/>
                <a:cs typeface="Times New Roman" pitchFamily="18" charset="0"/>
              </a:rPr>
              <a:t>Những</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trở</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ngại</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và</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thách</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thức</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đối</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với</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việc</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đạt</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mục</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tiêu</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của</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bạn</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là</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gì</a:t>
            </a:r>
            <a:r>
              <a:rPr lang="en-US" sz="3400" b="1" dirty="0" smtClean="0">
                <a:latin typeface="Times New Roman" pitchFamily="18" charset="0"/>
                <a:cs typeface="Times New Roman" pitchFamily="18" charset="0"/>
              </a:rPr>
              <a:t> ?</a:t>
            </a:r>
            <a:endParaRPr lang="en-US" sz="3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fade">
                                      <p:cBhvr>
                                        <p:cTn id="7" dur="770" decel="100000"/>
                                        <p:tgtEl>
                                          <p:spTgt spid="21505">
                                            <p:txEl>
                                              <p:pRg st="0" end="0"/>
                                            </p:txEl>
                                          </p:spTgt>
                                        </p:tgtEl>
                                      </p:cBhvr>
                                    </p:animEffect>
                                    <p:animScale>
                                      <p:cBhvr>
                                        <p:cTn id="8" dur="770" decel="100000"/>
                                        <p:tgtEl>
                                          <p:spTgt spid="21505">
                                            <p:txEl>
                                              <p:pRg st="0" end="0"/>
                                            </p:txEl>
                                          </p:spTgt>
                                        </p:tgtEl>
                                      </p:cBhvr>
                                      <p:from x="10000" y="10000"/>
                                      <p:to x="200000" y="450000"/>
                                    </p:animScale>
                                    <p:animScale>
                                      <p:cBhvr>
                                        <p:cTn id="9" dur="1230" accel="100000" fill="hold">
                                          <p:stCondLst>
                                            <p:cond delay="770"/>
                                          </p:stCondLst>
                                        </p:cTn>
                                        <p:tgtEl>
                                          <p:spTgt spid="21505">
                                            <p:txEl>
                                              <p:pRg st="0" end="0"/>
                                            </p:txEl>
                                          </p:spTgt>
                                        </p:tgtEl>
                                      </p:cBhvr>
                                      <p:from x="200000" y="450000"/>
                                      <p:to x="100000" y="100000"/>
                                    </p:animScale>
                                    <p:set>
                                      <p:cBhvr>
                                        <p:cTn id="10" dur="770" fill="hold"/>
                                        <p:tgtEl>
                                          <p:spTgt spid="21505">
                                            <p:txEl>
                                              <p:pRg st="0" end="0"/>
                                            </p:txEl>
                                          </p:spTgt>
                                        </p:tgtEl>
                                        <p:attrNameLst>
                                          <p:attrName>ppt_x</p:attrName>
                                        </p:attrNameLst>
                                      </p:cBhvr>
                                      <p:to>
                                        <p:strVal val="(0.5)"/>
                                      </p:to>
                                    </p:set>
                                    <p:anim from="(0.5)" to="(#ppt_x)" calcmode="lin" valueType="num">
                                      <p:cBhvr>
                                        <p:cTn id="11" dur="1230" accel="100000" fill="hold">
                                          <p:stCondLst>
                                            <p:cond delay="770"/>
                                          </p:stCondLst>
                                        </p:cTn>
                                        <p:tgtEl>
                                          <p:spTgt spid="21505">
                                            <p:txEl>
                                              <p:pRg st="0" end="0"/>
                                            </p:txEl>
                                          </p:spTgt>
                                        </p:tgtEl>
                                        <p:attrNameLst>
                                          <p:attrName>ppt_x</p:attrName>
                                        </p:attrNameLst>
                                      </p:cBhvr>
                                    </p:anim>
                                    <p:set>
                                      <p:cBhvr>
                                        <p:cTn id="12" dur="770" fill="hold"/>
                                        <p:tgtEl>
                                          <p:spTgt spid="2150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150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21506"/>
                                        </p:tgtEl>
                                        <p:attrNameLst>
                                          <p:attrName>style.visibility</p:attrName>
                                        </p:attrNameLst>
                                      </p:cBhvr>
                                      <p:to>
                                        <p:strVal val="visible"/>
                                      </p:to>
                                    </p:set>
                                    <p:animEffect transition="in" filter="fade">
                                      <p:cBhvr>
                                        <p:cTn id="26" dur="1000"/>
                                        <p:tgtEl>
                                          <p:spTgt spid="21506"/>
                                        </p:tgtEl>
                                      </p:cBhvr>
                                    </p:animEffect>
                                    <p:anim calcmode="lin" valueType="num">
                                      <p:cBhvr>
                                        <p:cTn id="27" dur="1000" fill="hold"/>
                                        <p:tgtEl>
                                          <p:spTgt spid="21506"/>
                                        </p:tgtEl>
                                        <p:attrNameLst>
                                          <p:attrName>ppt_x</p:attrName>
                                        </p:attrNameLst>
                                      </p:cBhvr>
                                      <p:tavLst>
                                        <p:tav tm="0">
                                          <p:val>
                                            <p:strVal val="#ppt_x-.1"/>
                                          </p:val>
                                        </p:tav>
                                        <p:tav tm="100000">
                                          <p:val>
                                            <p:strVal val="#ppt_x"/>
                                          </p:val>
                                        </p:tav>
                                      </p:tavLst>
                                    </p:anim>
                                    <p:anim calcmode="lin" valueType="num">
                                      <p:cBhvr>
                                        <p:cTn id="28" dur="10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21507"/>
                                        </p:tgtEl>
                                        <p:attrNameLst>
                                          <p:attrName>style.visibility</p:attrName>
                                        </p:attrNameLst>
                                      </p:cBhvr>
                                      <p:to>
                                        <p:strVal val="visible"/>
                                      </p:to>
                                    </p:set>
                                    <p:animEffect transition="in" filter="fade">
                                      <p:cBhvr>
                                        <p:cTn id="33" dur="1000"/>
                                        <p:tgtEl>
                                          <p:spTgt spid="21507"/>
                                        </p:tgtEl>
                                      </p:cBhvr>
                                    </p:animEffect>
                                    <p:anim calcmode="lin" valueType="num">
                                      <p:cBhvr>
                                        <p:cTn id="34" dur="1000" fill="hold"/>
                                        <p:tgtEl>
                                          <p:spTgt spid="21507"/>
                                        </p:tgtEl>
                                        <p:attrNameLst>
                                          <p:attrName>ppt_x</p:attrName>
                                        </p:attrNameLst>
                                      </p:cBhvr>
                                      <p:tavLst>
                                        <p:tav tm="0">
                                          <p:val>
                                            <p:strVal val="#ppt_x-.1"/>
                                          </p:val>
                                        </p:tav>
                                        <p:tav tm="100000">
                                          <p:val>
                                            <p:strVal val="#ppt_x"/>
                                          </p:val>
                                        </p:tav>
                                      </p:tavLst>
                                    </p:anim>
                                    <p:anim calcmode="lin" valueType="num">
                                      <p:cBhvr>
                                        <p:cTn id="35" dur="10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nodeType="clickEffect">
                                  <p:stCondLst>
                                    <p:cond delay="0"/>
                                  </p:stCondLst>
                                  <p:iterate type="lt">
                                    <p:tmPct val="10000"/>
                                  </p:iterate>
                                  <p:childTnLst>
                                    <p:set>
                                      <p:cBhvr>
                                        <p:cTn id="39" dur="1" fill="hold">
                                          <p:stCondLst>
                                            <p:cond delay="0"/>
                                          </p:stCondLst>
                                        </p:cTn>
                                        <p:tgtEl>
                                          <p:spTgt spid="21508">
                                            <p:txEl>
                                              <p:pRg st="0" end="0"/>
                                            </p:txEl>
                                          </p:spTgt>
                                        </p:tgtEl>
                                        <p:attrNameLst>
                                          <p:attrName>style.visibility</p:attrName>
                                        </p:attrNameLst>
                                      </p:cBhvr>
                                      <p:to>
                                        <p:strVal val="visible"/>
                                      </p:to>
                                    </p:set>
                                    <p:animEffect transition="in" filter="fade">
                                      <p:cBhvr>
                                        <p:cTn id="40" dur="1000"/>
                                        <p:tgtEl>
                                          <p:spTgt spid="21508">
                                            <p:txEl>
                                              <p:pRg st="0" end="0"/>
                                            </p:txEl>
                                          </p:spTgt>
                                        </p:tgtEl>
                                      </p:cBhvr>
                                    </p:animEffect>
                                    <p:anim calcmode="lin" valueType="num">
                                      <p:cBhvr>
                                        <p:cTn id="41" dur="1000" fill="hold"/>
                                        <p:tgtEl>
                                          <p:spTgt spid="21508">
                                            <p:txEl>
                                              <p:pRg st="0" end="0"/>
                                            </p:txEl>
                                          </p:spTgt>
                                        </p:tgtEl>
                                        <p:attrNameLst>
                                          <p:attrName>ppt_x</p:attrName>
                                        </p:attrNameLst>
                                      </p:cBhvr>
                                      <p:tavLst>
                                        <p:tav tm="0">
                                          <p:val>
                                            <p:strVal val="#ppt_x-.1"/>
                                          </p:val>
                                        </p:tav>
                                        <p:tav tm="100000">
                                          <p:val>
                                            <p:strVal val="#ppt_x"/>
                                          </p:val>
                                        </p:tav>
                                      </p:tavLst>
                                    </p:anim>
                                    <p:anim calcmode="lin" valueType="num">
                                      <p:cBhvr>
                                        <p:cTn id="42" dur="10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1510"/>
                                        </p:tgtEl>
                                        <p:attrNameLst>
                                          <p:attrName>style.visibility</p:attrName>
                                        </p:attrNameLst>
                                      </p:cBhvr>
                                      <p:to>
                                        <p:strVal val="visible"/>
                                      </p:to>
                                    </p:set>
                                    <p:animEffect transition="in" filter="strips(upRight)">
                                      <p:cBhvr>
                                        <p:cTn id="47" dur="2000"/>
                                        <p:tgtEl>
                                          <p:spTgt spid="21510"/>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nodePh="1">
                                  <p:stCondLst>
                                    <p:cond delay="0"/>
                                  </p:stCondLst>
                                  <p:endCondLst>
                                    <p:cond evt="begin" delay="0">
                                      <p:tn val="50"/>
                                    </p:cond>
                                  </p:endCondLst>
                                  <p:childTnLst>
                                    <p:set>
                                      <p:cBhvr>
                                        <p:cTn id="51" dur="1" fill="hold">
                                          <p:stCondLst>
                                            <p:cond delay="0"/>
                                          </p:stCondLst>
                                        </p:cTn>
                                        <p:tgtEl>
                                          <p:spTgt spid="21514"/>
                                        </p:tgtEl>
                                        <p:attrNameLst>
                                          <p:attrName>style.visibility</p:attrName>
                                        </p:attrNameLst>
                                      </p:cBhvr>
                                      <p:to>
                                        <p:strVal val="visible"/>
                                      </p:to>
                                    </p:set>
                                    <p:animEffect transition="in" filter="strips(downRight)">
                                      <p:cBhvr>
                                        <p:cTn id="52" dur="2000"/>
                                        <p:tgtEl>
                                          <p:spTgt spid="2151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strips(downRight)">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506" grpId="0"/>
      <p:bldP spid="21507" grpId="0"/>
      <p:bldP spid="21510" grpId="0"/>
      <p:bldP spid="215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1" name="Picture 3" descr="E:\hình nền\hoa-bo-cong-anh-3.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4" name="Rectangle 3"/>
          <p:cNvSpPr/>
          <p:nvPr/>
        </p:nvSpPr>
        <p:spPr>
          <a:xfrm>
            <a:off x="228600" y="0"/>
            <a:ext cx="5355088" cy="769441"/>
          </a:xfrm>
          <a:prstGeom prst="rect">
            <a:avLst/>
          </a:prstGeom>
        </p:spPr>
        <p:txBody>
          <a:bodyPr wrap="square">
            <a:spAutoFit/>
          </a:bodyPr>
          <a:lstStyle/>
          <a:p>
            <a:r>
              <a:rPr lang="en-US" sz="4400" b="1" dirty="0" err="1" smtClean="0">
                <a:latin typeface="Arial" pitchFamily="34" charset="0"/>
                <a:cs typeface="Arial" pitchFamily="34" charset="0"/>
              </a:rPr>
              <a:t>Bạn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cũng</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cần</a:t>
            </a:r>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biết</a:t>
            </a:r>
            <a:r>
              <a:rPr lang="en-US" sz="4400" b="1" dirty="0" smtClean="0">
                <a:latin typeface="Arial" pitchFamily="34" charset="0"/>
                <a:cs typeface="Arial" pitchFamily="34" charset="0"/>
              </a:rPr>
              <a:t>:</a:t>
            </a:r>
            <a:endParaRPr lang="en-US" sz="4400" b="1" dirty="0">
              <a:latin typeface="Arial" pitchFamily="34" charset="0"/>
              <a:cs typeface="Arial" pitchFamily="34" charset="0"/>
            </a:endParaRPr>
          </a:p>
        </p:txBody>
      </p:sp>
      <p:sp>
        <p:nvSpPr>
          <p:cNvPr id="5" name="Rectangle 4"/>
          <p:cNvSpPr/>
          <p:nvPr/>
        </p:nvSpPr>
        <p:spPr>
          <a:xfrm>
            <a:off x="152400" y="914400"/>
            <a:ext cx="8610600" cy="615553"/>
          </a:xfrm>
          <a:prstGeom prst="rect">
            <a:avLst/>
          </a:prstGeom>
        </p:spPr>
        <p:txBody>
          <a:bodyPr wrap="square">
            <a:spAutoFit/>
          </a:bodyPr>
          <a:lstStyle/>
          <a:p>
            <a:pPr>
              <a:buFont typeface="Arial" pitchFamily="34" charset="0"/>
              <a:buChar char="•"/>
            </a:pP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Người</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khác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đánh</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giá</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về</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bạn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ra</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sao</a:t>
            </a:r>
            <a:r>
              <a:rPr lang="en-US" sz="3400" b="1" dirty="0" smtClean="0">
                <a:latin typeface="Arial" pitchFamily="34" charset="0"/>
                <a:cs typeface="Arial" pitchFamily="34" charset="0"/>
              </a:rPr>
              <a:t> ? </a:t>
            </a:r>
            <a:endParaRPr lang="en-US" sz="3400" b="1" dirty="0">
              <a:latin typeface="Arial" pitchFamily="34" charset="0"/>
              <a:cs typeface="Arial" pitchFamily="34" charset="0"/>
            </a:endParaRPr>
          </a:p>
        </p:txBody>
      </p:sp>
      <p:sp>
        <p:nvSpPr>
          <p:cNvPr id="6" name="Rectangle 5"/>
          <p:cNvSpPr/>
          <p:nvPr/>
        </p:nvSpPr>
        <p:spPr>
          <a:xfrm>
            <a:off x="152400" y="1905001"/>
            <a:ext cx="8763000" cy="2169082"/>
          </a:xfrm>
          <a:prstGeom prst="rect">
            <a:avLst/>
          </a:prstGeom>
        </p:spPr>
        <p:txBody>
          <a:bodyPr wrap="square">
            <a:spAutoFit/>
          </a:bodyPr>
          <a:lstStyle/>
          <a:p>
            <a:pPr>
              <a:buFont typeface="Arial" pitchFamily="34" charset="0"/>
              <a:buChar char="•"/>
            </a:pPr>
            <a:r>
              <a:rPr lang="en-US" sz="3200" b="1" dirty="0" smtClean="0">
                <a:latin typeface="Arial" pitchFamily="34" charset="0"/>
                <a:cs typeface="Arial" pitchFamily="34" charset="0"/>
              </a:rPr>
              <a:t> </a:t>
            </a:r>
            <a:r>
              <a:rPr lang="en-US" sz="3400" b="1" dirty="0" err="1" smtClean="0">
                <a:latin typeface="Arial" pitchFamily="34" charset="0"/>
                <a:cs typeface="Arial" pitchFamily="34" charset="0"/>
              </a:rPr>
              <a:t>Sự</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đánh</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giá</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của</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bạn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về</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bản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thân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mình</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và</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sự</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đánh</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giá</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của</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người</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khác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về</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bạn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có</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trùng</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hợp</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nhau</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không</a:t>
            </a:r>
            <a:r>
              <a:rPr lang="en-US" sz="3400" b="1" dirty="0" smtClean="0">
                <a:latin typeface="Arial" pitchFamily="34" charset="0"/>
                <a:cs typeface="Arial" pitchFamily="34" charset="0"/>
              </a:rPr>
              <a:t> ? </a:t>
            </a:r>
            <a:r>
              <a:rPr lang="en-US" sz="3400" b="1" dirty="0" err="1" smtClean="0">
                <a:latin typeface="Arial" pitchFamily="34" charset="0"/>
                <a:cs typeface="Arial" pitchFamily="34" charset="0"/>
              </a:rPr>
              <a:t>Có</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điểm</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gì</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khác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biệt</a:t>
            </a:r>
            <a:r>
              <a:rPr lang="en-US" sz="3400" b="1" dirty="0" smtClean="0">
                <a:latin typeface="Arial" pitchFamily="34" charset="0"/>
                <a:cs typeface="Arial" pitchFamily="34" charset="0"/>
              </a:rPr>
              <a:t> ?</a:t>
            </a:r>
            <a:endParaRPr lang="en-US" sz="3400" b="1" dirty="0">
              <a:latin typeface="Arial" pitchFamily="34" charset="0"/>
              <a:cs typeface="Arial" pitchFamily="34" charset="0"/>
            </a:endParaRPr>
          </a:p>
        </p:txBody>
      </p:sp>
      <p:sp>
        <p:nvSpPr>
          <p:cNvPr id="9" name="Rectangle 8"/>
          <p:cNvSpPr/>
          <p:nvPr/>
        </p:nvSpPr>
        <p:spPr>
          <a:xfrm>
            <a:off x="228600" y="4121497"/>
            <a:ext cx="8686800" cy="1138773"/>
          </a:xfrm>
          <a:prstGeom prst="rect">
            <a:avLst/>
          </a:prstGeom>
        </p:spPr>
        <p:txBody>
          <a:bodyPr wrap="square">
            <a:spAutoFit/>
          </a:bodyPr>
          <a:lstStyle/>
          <a:p>
            <a:pPr>
              <a:buFont typeface="Arial" pitchFamily="34" charset="0"/>
              <a:buChar char="•"/>
            </a:pPr>
            <a:r>
              <a:rPr lang="en-US" sz="3200" b="1" dirty="0" smtClean="0"/>
              <a:t> </a:t>
            </a:r>
            <a:r>
              <a:rPr lang="en-US" sz="3400" b="1" dirty="0" err="1" smtClean="0"/>
              <a:t>Những</a:t>
            </a:r>
            <a:r>
              <a:rPr lang="en-US" sz="3400" b="1" dirty="0" smtClean="0"/>
              <a:t> </a:t>
            </a:r>
            <a:r>
              <a:rPr lang="en-US" sz="3400" b="1" dirty="0" err="1" smtClean="0">
                <a:latin typeface="Arial" pitchFamily="34" charset="0"/>
                <a:cs typeface="Arial" pitchFamily="34" charset="0"/>
              </a:rPr>
              <a:t>điểm</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mạnh</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cần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phát</a:t>
            </a:r>
            <a:r>
              <a:rPr lang="en-US" sz="3400" b="1" dirty="0" smtClean="0">
                <a:latin typeface="Arial" pitchFamily="34" charset="0"/>
                <a:cs typeface="Arial" pitchFamily="34" charset="0"/>
              </a:rPr>
              <a:t> </a:t>
            </a:r>
            <a:r>
              <a:rPr lang="en-US" sz="3400" b="1" dirty="0" err="1" smtClean="0"/>
              <a:t>huy</a:t>
            </a:r>
            <a:r>
              <a:rPr lang="en-US" sz="3400" b="1" dirty="0" smtClean="0"/>
              <a:t> </a:t>
            </a:r>
            <a:r>
              <a:rPr lang="en-US" sz="3400" b="1" dirty="0" err="1" smtClean="0"/>
              <a:t>và</a:t>
            </a:r>
            <a:r>
              <a:rPr lang="en-US" sz="3400" b="1" dirty="0" smtClean="0"/>
              <a:t> </a:t>
            </a:r>
            <a:r>
              <a:rPr lang="en-US" sz="3400" b="1" dirty="0" err="1" smtClean="0"/>
              <a:t>những</a:t>
            </a:r>
            <a:r>
              <a:rPr lang="en-US" sz="3400" b="1" dirty="0" smtClean="0"/>
              <a:t> </a:t>
            </a:r>
            <a:r>
              <a:rPr lang="en-US" sz="3400" b="1" dirty="0" err="1" smtClean="0">
                <a:latin typeface="Arial" pitchFamily="34" charset="0"/>
                <a:cs typeface="Arial" pitchFamily="34" charset="0"/>
              </a:rPr>
              <a:t>điểm</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yếu</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cần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khắc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phục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của</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bạn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là</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gì</a:t>
            </a:r>
            <a:r>
              <a:rPr lang="en-US" sz="3400" b="1" dirty="0" smtClean="0"/>
              <a:t>?</a:t>
            </a:r>
            <a:endParaRPr lang="en-US" sz="3400" b="1" dirty="0"/>
          </a:p>
        </p:txBody>
      </p:sp>
      <p:sp>
        <p:nvSpPr>
          <p:cNvPr id="10" name="Rectangle 9"/>
          <p:cNvSpPr/>
          <p:nvPr/>
        </p:nvSpPr>
        <p:spPr>
          <a:xfrm>
            <a:off x="228600" y="5334000"/>
            <a:ext cx="8686800" cy="1138773"/>
          </a:xfrm>
          <a:prstGeom prst="rect">
            <a:avLst/>
          </a:prstGeom>
        </p:spPr>
        <p:txBody>
          <a:bodyPr wrap="square">
            <a:spAutoFit/>
          </a:bodyPr>
          <a:lstStyle/>
          <a:p>
            <a:pPr>
              <a:buFont typeface="Arial" pitchFamily="34" charset="0"/>
              <a:buChar char="•"/>
            </a:pPr>
            <a:r>
              <a:rPr lang="en-US" sz="3200" b="1" dirty="0" smtClean="0">
                <a:latin typeface="Arial" pitchFamily="34" charset="0"/>
                <a:cs typeface="Arial" pitchFamily="34" charset="0"/>
              </a:rPr>
              <a:t> </a:t>
            </a:r>
            <a:r>
              <a:rPr lang="en-US" sz="3400" b="1" dirty="0" err="1" smtClean="0">
                <a:latin typeface="Arial" pitchFamily="34" charset="0"/>
                <a:cs typeface="Arial" pitchFamily="34" charset="0"/>
              </a:rPr>
              <a:t>Bạn</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sẽ</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khắc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phục</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điểm</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yếu</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của</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mình</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ra</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sao</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ai</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sẽ</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hỗ</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trợ</a:t>
            </a:r>
            <a:r>
              <a:rPr lang="en-US" sz="3400" b="1" dirty="0" smtClean="0">
                <a:latin typeface="Arial" pitchFamily="34" charset="0"/>
                <a:cs typeface="Arial" pitchFamily="34" charset="0"/>
              </a:rPr>
              <a:t> </a:t>
            </a:r>
            <a:r>
              <a:rPr lang="en-US" sz="3400" b="1" dirty="0" err="1" smtClean="0">
                <a:latin typeface="Arial" pitchFamily="34" charset="0"/>
                <a:cs typeface="Arial" pitchFamily="34" charset="0"/>
              </a:rPr>
              <a:t>bạn</a:t>
            </a:r>
            <a:r>
              <a:rPr lang="en-US" sz="3400" b="1" dirty="0" smtClean="0">
                <a:latin typeface="Arial" pitchFamily="34" charset="0"/>
                <a:cs typeface="Arial" pitchFamily="34" charset="0"/>
              </a:rPr>
              <a:t>…</a:t>
            </a:r>
            <a:endParaRPr lang="en-US" sz="3400" b="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900" decel="100000" fill="hold"/>
                                        <p:tgtEl>
                                          <p:spTgt spid="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27"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8"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9"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770" decel="100000"/>
                                        <p:tgtEl>
                                          <p:spTgt spid="9">
                                            <p:txEl>
                                              <p:pRg st="0" end="0"/>
                                            </p:txEl>
                                          </p:spTgt>
                                        </p:tgtEl>
                                      </p:cBhvr>
                                    </p:animEffect>
                                    <p:animScale>
                                      <p:cBhvr>
                                        <p:cTn id="36" dur="770" decel="100000"/>
                                        <p:tgtEl>
                                          <p:spTgt spid="9">
                                            <p:txEl>
                                              <p:pRg st="0" end="0"/>
                                            </p:txEl>
                                          </p:spTgt>
                                        </p:tgtEl>
                                      </p:cBhvr>
                                      <p:from x="10000" y="10000"/>
                                      <p:to x="200000" y="450000"/>
                                    </p:animScale>
                                    <p:animScale>
                                      <p:cBhvr>
                                        <p:cTn id="37" dur="1230" accel="100000" fill="hold">
                                          <p:stCondLst>
                                            <p:cond delay="770"/>
                                          </p:stCondLst>
                                        </p:cTn>
                                        <p:tgtEl>
                                          <p:spTgt spid="9">
                                            <p:txEl>
                                              <p:pRg st="0" end="0"/>
                                            </p:txEl>
                                          </p:spTgt>
                                        </p:tgtEl>
                                      </p:cBhvr>
                                      <p:from x="200000" y="450000"/>
                                      <p:to x="100000" y="100000"/>
                                    </p:animScale>
                                    <p:set>
                                      <p:cBhvr>
                                        <p:cTn id="38" dur="770" fill="hold"/>
                                        <p:tgtEl>
                                          <p:spTgt spid="9">
                                            <p:txEl>
                                              <p:pRg st="0" end="0"/>
                                            </p:txEl>
                                          </p:spTgt>
                                        </p:tgtEl>
                                        <p:attrNameLst>
                                          <p:attrName>ppt_x</p:attrName>
                                        </p:attrNameLst>
                                      </p:cBhvr>
                                      <p:to>
                                        <p:strVal val="(0.5)"/>
                                      </p:to>
                                    </p:set>
                                    <p:anim from="(0.5)" to="(#ppt_x)" calcmode="lin" valueType="num">
                                      <p:cBhvr>
                                        <p:cTn id="39" dur="1230" accel="100000" fill="hold">
                                          <p:stCondLst>
                                            <p:cond delay="770"/>
                                          </p:stCondLst>
                                        </p:cTn>
                                        <p:tgtEl>
                                          <p:spTgt spid="9">
                                            <p:txEl>
                                              <p:pRg st="0" end="0"/>
                                            </p:txEl>
                                          </p:spTgt>
                                        </p:tgtEl>
                                        <p:attrNameLst>
                                          <p:attrName>ppt_x</p:attrName>
                                        </p:attrNameLst>
                                      </p:cBhvr>
                                    </p:anim>
                                    <p:set>
                                      <p:cBhvr>
                                        <p:cTn id="40" dur="770" fill="hold"/>
                                        <p:tgtEl>
                                          <p:spTgt spid="9">
                                            <p:txEl>
                                              <p:pRg st="0" end="0"/>
                                            </p:txEl>
                                          </p:spTgt>
                                        </p:tgtEl>
                                        <p:attrNameLst>
                                          <p:attrName>ppt_y</p:attrName>
                                        </p:attrNameLst>
                                      </p:cBhvr>
                                      <p:to>
                                        <p:strVal val="(#ppt_y+0.4)"/>
                                      </p:to>
                                    </p:set>
                                    <p:anim from="(#ppt_y+0.4)" to="(#ppt_y)" calcmode="lin" valueType="num">
                                      <p:cBhvr>
                                        <p:cTn id="41" dur="1230" accel="100000" fill="hold">
                                          <p:stCondLst>
                                            <p:cond delay="770"/>
                                          </p:stCondLst>
                                        </p:cTn>
                                        <p:tgtEl>
                                          <p:spTgt spid="9">
                                            <p:txEl>
                                              <p:pRg st="0" end="0"/>
                                            </p:txEl>
                                          </p:spTgt>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Scale>
                                      <p:cBhvr>
                                        <p:cTn id="46" dur="2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000" decel="50000" fill="hold">
                                          <p:stCondLst>
                                            <p:cond delay="0"/>
                                          </p:stCondLst>
                                        </p:cTn>
                                        <p:tgtEl>
                                          <p:spTgt spid="10">
                                            <p:txEl>
                                              <p:pRg st="0" end="0"/>
                                            </p:txEl>
                                          </p:spTgt>
                                        </p:tgtEl>
                                        <p:attrNameLst>
                                          <p:attrName>ppt_x</p:attrName>
                                          <p:attrName>ppt_y</p:attrName>
                                        </p:attrNameLst>
                                      </p:cBhvr>
                                    </p:animMotion>
                                    <p:animEffect transition="in" filter="fade">
                                      <p:cBhvr>
                                        <p:cTn id="48"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E:\hình nền\hoa-bo-cong-anh-5.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4" name="Oval Callout 3"/>
          <p:cNvSpPr/>
          <p:nvPr/>
        </p:nvSpPr>
        <p:spPr>
          <a:xfrm>
            <a:off x="0" y="685800"/>
            <a:ext cx="2895600" cy="1066800"/>
          </a:xfrm>
          <a:prstGeom prst="wedgeEllipseCallout">
            <a:avLst>
              <a:gd name="adj1" fmla="val -25118"/>
              <a:gd name="adj2" fmla="val 65929"/>
            </a:avLst>
          </a:prstGeom>
        </p:spPr>
        <p:style>
          <a:lnRef idx="1">
            <a:schemeClr val="accent3"/>
          </a:lnRef>
          <a:fillRef idx="2">
            <a:schemeClr val="accent3"/>
          </a:fillRef>
          <a:effectRef idx="1">
            <a:schemeClr val="accent3"/>
          </a:effectRef>
          <a:fontRef idx="minor">
            <a:schemeClr val="dk1"/>
          </a:fontRef>
        </p:style>
        <p:txBody>
          <a:bodyPr rtlCol="0" anchor="ctr">
            <a:prstTxWarp prst="textWave1">
              <a:avLst>
                <a:gd name="adj1" fmla="val 12500"/>
                <a:gd name="adj2" fmla="val -10000"/>
              </a:avLst>
            </a:prstTxWarp>
          </a:bodyPr>
          <a:lstStyle/>
          <a:p>
            <a:pPr algn="ctr"/>
            <a:r>
              <a:rPr lang="en-US" dirty="0" smtClean="0">
                <a:solidFill>
                  <a:schemeClr val="accent1"/>
                </a:solidFill>
              </a:rPr>
              <a:t>BƯỚC1</a:t>
            </a:r>
          </a:p>
        </p:txBody>
      </p:sp>
      <p:sp>
        <p:nvSpPr>
          <p:cNvPr id="6" name="Horizontal Scroll 5"/>
          <p:cNvSpPr/>
          <p:nvPr/>
        </p:nvSpPr>
        <p:spPr>
          <a:xfrm>
            <a:off x="3733800" y="304800"/>
            <a:ext cx="5257800" cy="25146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smtClean="0"/>
              <a:t>- </a:t>
            </a:r>
            <a:r>
              <a:rPr lang="en-US" sz="2800" dirty="0" err="1" smtClean="0"/>
              <a:t>Trả</a:t>
            </a:r>
            <a:r>
              <a:rPr lang="en-US" sz="2800" dirty="0" smtClean="0"/>
              <a:t> </a:t>
            </a:r>
            <a:r>
              <a:rPr lang="en-US" sz="2800" dirty="0" err="1" smtClean="0"/>
              <a:t>lời</a:t>
            </a:r>
            <a:r>
              <a:rPr lang="en-US" sz="2800" dirty="0" smtClean="0"/>
              <a:t> </a:t>
            </a:r>
            <a:r>
              <a:rPr lang="en-US" sz="2800" dirty="0" err="1" smtClean="0"/>
              <a:t>câu</a:t>
            </a:r>
            <a:r>
              <a:rPr lang="en-US" sz="2800" dirty="0" smtClean="0"/>
              <a:t> </a:t>
            </a:r>
            <a:r>
              <a:rPr lang="en-US" sz="2800" dirty="0" err="1" smtClean="0"/>
              <a:t>hỏi</a:t>
            </a:r>
            <a:r>
              <a:rPr lang="en-US" sz="2800" dirty="0" smtClean="0"/>
              <a:t>: </a:t>
            </a:r>
            <a:r>
              <a:rPr lang="en-US" sz="2800" dirty="0" err="1" smtClean="0"/>
              <a:t>Tôi</a:t>
            </a:r>
            <a:r>
              <a:rPr lang="en-US" sz="2800" dirty="0" smtClean="0"/>
              <a:t> </a:t>
            </a:r>
            <a:r>
              <a:rPr lang="en-US" sz="2800" dirty="0" err="1" smtClean="0"/>
              <a:t>là</a:t>
            </a:r>
            <a:r>
              <a:rPr lang="en-US" sz="2800" dirty="0" smtClean="0"/>
              <a:t> </a:t>
            </a:r>
            <a:r>
              <a:rPr lang="en-US" sz="2800" dirty="0" err="1" smtClean="0"/>
              <a:t>ai</a:t>
            </a:r>
            <a:r>
              <a:rPr lang="en-US" sz="2800" dirty="0" smtClean="0"/>
              <a:t>?</a:t>
            </a:r>
          </a:p>
          <a:p>
            <a:r>
              <a:rPr lang="en-US" sz="2800" dirty="0" smtClean="0"/>
              <a:t>- </a:t>
            </a:r>
            <a:r>
              <a:rPr lang="en-US" sz="2800" dirty="0" err="1" smtClean="0"/>
              <a:t>Tôi</a:t>
            </a:r>
            <a:r>
              <a:rPr lang="en-US" sz="2800" dirty="0" smtClean="0"/>
              <a:t> </a:t>
            </a:r>
            <a:r>
              <a:rPr lang="en-US" sz="2800" dirty="0" err="1" smtClean="0"/>
              <a:t>muốn</a:t>
            </a:r>
            <a:r>
              <a:rPr lang="en-US" sz="2800" dirty="0" smtClean="0"/>
              <a:t> </a:t>
            </a:r>
            <a:r>
              <a:rPr lang="en-US" sz="2800" dirty="0" err="1" smtClean="0"/>
              <a:t>trở</a:t>
            </a:r>
            <a:r>
              <a:rPr lang="en-US" sz="2800" dirty="0" smtClean="0"/>
              <a:t> </a:t>
            </a:r>
            <a:r>
              <a:rPr lang="en-US" sz="2800" dirty="0" err="1" smtClean="0"/>
              <a:t>thành</a:t>
            </a:r>
            <a:r>
              <a:rPr lang="en-US" sz="2800" dirty="0" smtClean="0"/>
              <a:t> </a:t>
            </a:r>
            <a:r>
              <a:rPr lang="en-US" sz="2800" dirty="0" err="1" smtClean="0"/>
              <a:t>nười</a:t>
            </a:r>
            <a:r>
              <a:rPr lang="en-US" sz="2800" dirty="0" smtClean="0"/>
              <a:t> </a:t>
            </a:r>
            <a:r>
              <a:rPr lang="en-US" sz="2800" dirty="0" err="1" smtClean="0"/>
              <a:t>như</a:t>
            </a:r>
            <a:r>
              <a:rPr lang="en-US" sz="2800" dirty="0" smtClean="0"/>
              <a:t> </a:t>
            </a:r>
            <a:r>
              <a:rPr lang="en-US" sz="2800" dirty="0" err="1" smtClean="0"/>
              <a:t>thế</a:t>
            </a:r>
            <a:r>
              <a:rPr lang="en-US" sz="2800" dirty="0" smtClean="0"/>
              <a:t> </a:t>
            </a:r>
            <a:r>
              <a:rPr lang="en-US" sz="2800" dirty="0" err="1" smtClean="0"/>
              <a:t>nào</a:t>
            </a:r>
            <a:r>
              <a:rPr lang="en-US" sz="2800" dirty="0" smtClean="0"/>
              <a:t>?</a:t>
            </a:r>
            <a:endParaRPr lang="en-US" sz="2800" dirty="0"/>
          </a:p>
        </p:txBody>
      </p:sp>
      <p:sp>
        <p:nvSpPr>
          <p:cNvPr id="7" name="Right Arrow 6"/>
          <p:cNvSpPr/>
          <p:nvPr/>
        </p:nvSpPr>
        <p:spPr>
          <a:xfrm>
            <a:off x="2971800" y="1143000"/>
            <a:ext cx="762000"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Down Arrow 7"/>
          <p:cNvSpPr/>
          <p:nvPr/>
        </p:nvSpPr>
        <p:spPr>
          <a:xfrm>
            <a:off x="6019800" y="2667000"/>
            <a:ext cx="457200" cy="7620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Horizontal Scroll 8"/>
          <p:cNvSpPr/>
          <p:nvPr/>
        </p:nvSpPr>
        <p:spPr>
          <a:xfrm>
            <a:off x="3276600" y="3124200"/>
            <a:ext cx="5181600" cy="301447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smtClean="0"/>
              <a:t>Viết</a:t>
            </a:r>
            <a:r>
              <a:rPr lang="en-US" sz="3600" dirty="0" smtClean="0"/>
              <a:t> </a:t>
            </a:r>
            <a:r>
              <a:rPr lang="en-US" sz="3600" dirty="0" err="1" smtClean="0"/>
              <a:t>câu</a:t>
            </a:r>
            <a:r>
              <a:rPr lang="en-US" sz="3600" dirty="0" smtClean="0"/>
              <a:t> </a:t>
            </a:r>
            <a:r>
              <a:rPr lang="en-US" sz="3600" dirty="0" err="1" smtClean="0"/>
              <a:t>trả</a:t>
            </a:r>
            <a:r>
              <a:rPr lang="en-US" sz="3600" dirty="0" smtClean="0"/>
              <a:t> </a:t>
            </a:r>
            <a:r>
              <a:rPr lang="en-US" sz="3600" dirty="0" err="1" smtClean="0"/>
              <a:t>lời</a:t>
            </a:r>
            <a:r>
              <a:rPr lang="en-US" sz="3600" dirty="0" smtClean="0"/>
              <a:t> ở </a:t>
            </a:r>
            <a:r>
              <a:rPr lang="en-US" sz="3600" dirty="0" err="1" smtClean="0"/>
              <a:t>dạng</a:t>
            </a:r>
            <a:r>
              <a:rPr lang="en-US" sz="3600" dirty="0" smtClean="0"/>
              <a:t> </a:t>
            </a:r>
            <a:r>
              <a:rPr lang="en-US" sz="3600" dirty="0" err="1" smtClean="0"/>
              <a:t>câu</a:t>
            </a:r>
            <a:r>
              <a:rPr lang="en-US" sz="3600" dirty="0" smtClean="0"/>
              <a:t> </a:t>
            </a:r>
            <a:r>
              <a:rPr lang="en-US" sz="3600" dirty="0" err="1" smtClean="0"/>
              <a:t>khẳng</a:t>
            </a:r>
            <a:r>
              <a:rPr lang="en-US" sz="3600" dirty="0" smtClean="0"/>
              <a:t> </a:t>
            </a:r>
            <a:r>
              <a:rPr lang="en-US" sz="3600" dirty="0" err="1" smtClean="0"/>
              <a:t>định</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770" decel="100000"/>
                                        <p:tgtEl>
                                          <p:spTgt spid="9"/>
                                        </p:tgtEl>
                                      </p:cBhvr>
                                    </p:animEffect>
                                    <p:animScale>
                                      <p:cBhvr>
                                        <p:cTn id="46" dur="770" decel="100000"/>
                                        <p:tgtEl>
                                          <p:spTgt spid="9"/>
                                        </p:tgtEl>
                                      </p:cBhvr>
                                      <p:from x="10000" y="10000"/>
                                      <p:to x="200000" y="450000"/>
                                    </p:animScale>
                                    <p:animScale>
                                      <p:cBhvr>
                                        <p:cTn id="47" dur="1230" accel="100000" fill="hold">
                                          <p:stCondLst>
                                            <p:cond delay="770"/>
                                          </p:stCondLst>
                                        </p:cTn>
                                        <p:tgtEl>
                                          <p:spTgt spid="9"/>
                                        </p:tgtEl>
                                      </p:cBhvr>
                                      <p:from x="200000" y="450000"/>
                                      <p:to x="100000" y="100000"/>
                                    </p:animScale>
                                    <p:set>
                                      <p:cBhvr>
                                        <p:cTn id="48" dur="770" fill="hold"/>
                                        <p:tgtEl>
                                          <p:spTgt spid="9"/>
                                        </p:tgtEl>
                                        <p:attrNameLst>
                                          <p:attrName>ppt_x</p:attrName>
                                        </p:attrNameLst>
                                      </p:cBhvr>
                                      <p:to>
                                        <p:strVal val="(0.5)"/>
                                      </p:to>
                                    </p:set>
                                    <p:anim from="(0.5)" to="(#ppt_x)" calcmode="lin" valueType="num">
                                      <p:cBhvr>
                                        <p:cTn id="49" dur="1230" accel="100000" fill="hold">
                                          <p:stCondLst>
                                            <p:cond delay="770"/>
                                          </p:stCondLst>
                                        </p:cTn>
                                        <p:tgtEl>
                                          <p:spTgt spid="9"/>
                                        </p:tgtEl>
                                        <p:attrNameLst>
                                          <p:attrName>ppt_x</p:attrName>
                                        </p:attrNameLst>
                                      </p:cBhvr>
                                    </p:anim>
                                    <p:set>
                                      <p:cBhvr>
                                        <p:cTn id="50" dur="770" fill="hold"/>
                                        <p:tgtEl>
                                          <p:spTgt spid="9"/>
                                        </p:tgtEl>
                                        <p:attrNameLst>
                                          <p:attrName>ppt_y</p:attrName>
                                        </p:attrNameLst>
                                      </p:cBhvr>
                                      <p:to>
                                        <p:strVal val="(#ppt_y+0.4)"/>
                                      </p:to>
                                    </p:set>
                                    <p:anim from="(#ppt_y+0.4)" to="(#ppt_y)" calcmode="lin" valueType="num">
                                      <p:cBhvr>
                                        <p:cTn id="51"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pic>
        <p:nvPicPr>
          <p:cNvPr id="14338" name="Picture 2" descr="E:\hình nền\hoa-bo-cong-anh-5.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4" name="Oval Callout 3"/>
          <p:cNvSpPr/>
          <p:nvPr/>
        </p:nvSpPr>
        <p:spPr>
          <a:xfrm>
            <a:off x="0" y="533400"/>
            <a:ext cx="2209800" cy="990600"/>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solidFill>
                  <a:srgbClr val="0070C0"/>
                </a:solidFill>
              </a:rPr>
              <a:t>Bước</a:t>
            </a:r>
            <a:r>
              <a:rPr lang="en-US" sz="3200" dirty="0" smtClean="0">
                <a:solidFill>
                  <a:srgbClr val="0070C0"/>
                </a:solidFill>
              </a:rPr>
              <a:t> 2</a:t>
            </a:r>
            <a:endParaRPr lang="en-US" sz="3200" dirty="0">
              <a:solidFill>
                <a:srgbClr val="0070C0"/>
              </a:solidFill>
            </a:endParaRPr>
          </a:p>
        </p:txBody>
      </p:sp>
      <p:sp>
        <p:nvSpPr>
          <p:cNvPr id="5" name="Horizontal Scroll 4"/>
          <p:cNvSpPr/>
          <p:nvPr/>
        </p:nvSpPr>
        <p:spPr>
          <a:xfrm>
            <a:off x="3124200" y="152400"/>
            <a:ext cx="6019800" cy="17526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600" i="1" dirty="0" err="1" smtClean="0">
                <a:solidFill>
                  <a:srgbClr val="0070C0"/>
                </a:solidFill>
              </a:rPr>
              <a:t>Với</a:t>
            </a:r>
            <a:r>
              <a:rPr lang="en-US" sz="3600" i="1" dirty="0" smtClean="0">
                <a:solidFill>
                  <a:srgbClr val="0070C0"/>
                </a:solidFill>
              </a:rPr>
              <a:t> </a:t>
            </a:r>
            <a:r>
              <a:rPr lang="en-US" sz="3600" b="1" i="1" dirty="0" smtClean="0">
                <a:solidFill>
                  <a:srgbClr val="0070C0"/>
                </a:solidFill>
              </a:rPr>
              <a:t>con </a:t>
            </a:r>
            <a:r>
              <a:rPr lang="en-US" sz="3600" b="1" i="1" dirty="0" err="1" smtClean="0">
                <a:solidFill>
                  <a:srgbClr val="0070C0"/>
                </a:solidFill>
              </a:rPr>
              <a:t>người</a:t>
            </a:r>
            <a:r>
              <a:rPr lang="en-US" sz="3600" b="1" i="1" dirty="0" smtClean="0">
                <a:solidFill>
                  <a:srgbClr val="0070C0"/>
                </a:solidFill>
              </a:rPr>
              <a:t> </a:t>
            </a:r>
            <a:r>
              <a:rPr lang="en-US" sz="3600" b="1" i="1" dirty="0" err="1" smtClean="0">
                <a:solidFill>
                  <a:srgbClr val="0070C0"/>
                </a:solidFill>
              </a:rPr>
              <a:t>mới</a:t>
            </a:r>
            <a:r>
              <a:rPr lang="en-US" sz="3600" b="1" i="1" dirty="0" smtClean="0">
                <a:solidFill>
                  <a:srgbClr val="0070C0"/>
                </a:solidFill>
              </a:rPr>
              <a:t> </a:t>
            </a:r>
            <a:r>
              <a:rPr lang="en-US" sz="3600" i="1" dirty="0" err="1" smtClean="0">
                <a:solidFill>
                  <a:srgbClr val="0070C0"/>
                </a:solidFill>
              </a:rPr>
              <a:t>bạn</a:t>
            </a:r>
            <a:r>
              <a:rPr lang="en-US" sz="3600" i="1" dirty="0" smtClean="0">
                <a:solidFill>
                  <a:srgbClr val="0070C0"/>
                </a:solidFill>
              </a:rPr>
              <a:t> </a:t>
            </a:r>
            <a:r>
              <a:rPr lang="en-US" sz="3600" i="1" dirty="0" err="1" smtClean="0">
                <a:solidFill>
                  <a:srgbClr val="0070C0"/>
                </a:solidFill>
              </a:rPr>
              <a:t>sẽ</a:t>
            </a:r>
            <a:r>
              <a:rPr lang="en-US" sz="3600" i="1" dirty="0" smtClean="0">
                <a:solidFill>
                  <a:srgbClr val="0070C0"/>
                </a:solidFill>
              </a:rPr>
              <a:t> </a:t>
            </a:r>
            <a:r>
              <a:rPr lang="en-US" sz="3600" i="1" dirty="0" err="1" smtClean="0">
                <a:solidFill>
                  <a:srgbClr val="0070C0"/>
                </a:solidFill>
              </a:rPr>
              <a:t>như</a:t>
            </a:r>
            <a:r>
              <a:rPr lang="en-US" sz="3600" i="1" dirty="0" smtClean="0">
                <a:solidFill>
                  <a:srgbClr val="0070C0"/>
                </a:solidFill>
              </a:rPr>
              <a:t> </a:t>
            </a:r>
            <a:r>
              <a:rPr lang="en-US" sz="3600" i="1" dirty="0" err="1" smtClean="0">
                <a:solidFill>
                  <a:srgbClr val="0070C0"/>
                </a:solidFill>
              </a:rPr>
              <a:t>thế</a:t>
            </a:r>
            <a:r>
              <a:rPr lang="en-US" sz="3600" i="1" dirty="0" smtClean="0">
                <a:solidFill>
                  <a:srgbClr val="0070C0"/>
                </a:solidFill>
              </a:rPr>
              <a:t> </a:t>
            </a:r>
            <a:r>
              <a:rPr lang="en-US" sz="3600" i="1" dirty="0" err="1" smtClean="0">
                <a:solidFill>
                  <a:srgbClr val="0070C0"/>
                </a:solidFill>
              </a:rPr>
              <a:t>nào</a:t>
            </a:r>
            <a:r>
              <a:rPr lang="en-US" sz="3600" i="1" dirty="0" smtClean="0">
                <a:solidFill>
                  <a:srgbClr val="0070C0"/>
                </a:solidFill>
              </a:rPr>
              <a:t>?</a:t>
            </a:r>
            <a:endParaRPr lang="en-US" sz="3600" i="1" dirty="0">
              <a:solidFill>
                <a:srgbClr val="0070C0"/>
              </a:solidFill>
            </a:endParaRPr>
          </a:p>
        </p:txBody>
      </p:sp>
      <p:sp>
        <p:nvSpPr>
          <p:cNvPr id="6" name="Vertical Scroll 5"/>
          <p:cNvSpPr/>
          <p:nvPr/>
        </p:nvSpPr>
        <p:spPr>
          <a:xfrm>
            <a:off x="0" y="2590800"/>
            <a:ext cx="9144000" cy="426720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err="1" smtClean="0">
                <a:solidFill>
                  <a:srgbClr val="0070C0"/>
                </a:solidFill>
              </a:rPr>
              <a:t>Với</a:t>
            </a:r>
            <a:r>
              <a:rPr lang="en-US" sz="2800" dirty="0" smtClean="0">
                <a:solidFill>
                  <a:srgbClr val="0070C0"/>
                </a:solidFill>
              </a:rPr>
              <a:t> con </a:t>
            </a:r>
            <a:r>
              <a:rPr lang="en-US" sz="2800" dirty="0" err="1" smtClean="0">
                <a:solidFill>
                  <a:srgbClr val="0070C0"/>
                </a:solidFill>
              </a:rPr>
              <a:t>người</a:t>
            </a:r>
            <a:r>
              <a:rPr lang="en-US" sz="2800" dirty="0" smtClean="0">
                <a:solidFill>
                  <a:srgbClr val="0070C0"/>
                </a:solidFill>
              </a:rPr>
              <a:t> </a:t>
            </a:r>
            <a:r>
              <a:rPr lang="en-US" sz="2800" dirty="0" err="1" smtClean="0">
                <a:solidFill>
                  <a:srgbClr val="0070C0"/>
                </a:solidFill>
              </a:rPr>
              <a:t>mới</a:t>
            </a:r>
            <a:r>
              <a:rPr lang="en-US" sz="2800" dirty="0" smtClean="0">
                <a:solidFill>
                  <a:srgbClr val="0070C0"/>
                </a:solidFill>
              </a:rPr>
              <a:t> </a:t>
            </a:r>
            <a:r>
              <a:rPr lang="en-US" sz="2800" dirty="0" err="1" smtClean="0">
                <a:solidFill>
                  <a:srgbClr val="0070C0"/>
                </a:solidFill>
              </a:rPr>
              <a:t>đó</a:t>
            </a:r>
            <a:r>
              <a:rPr lang="en-US" sz="2800" dirty="0" smtClean="0">
                <a:solidFill>
                  <a:srgbClr val="0070C0"/>
                </a:solidFill>
              </a:rPr>
              <a:t> </a:t>
            </a:r>
            <a:r>
              <a:rPr lang="en-US" sz="2800" dirty="0" err="1" smtClean="0">
                <a:solidFill>
                  <a:srgbClr val="0070C0"/>
                </a:solidFill>
              </a:rPr>
              <a:t>thì</a:t>
            </a:r>
            <a:r>
              <a:rPr lang="en-US" sz="2800" dirty="0" smtClean="0">
                <a:solidFill>
                  <a:srgbClr val="0070C0"/>
                </a:solidFill>
              </a:rPr>
              <a:t> </a:t>
            </a:r>
            <a:r>
              <a:rPr lang="en-US" sz="2800" dirty="0" err="1" smtClean="0">
                <a:solidFill>
                  <a:srgbClr val="0070C0"/>
                </a:solidFill>
              </a:rPr>
              <a:t>trong</a:t>
            </a:r>
            <a:r>
              <a:rPr lang="en-US" sz="2800" dirty="0" smtClean="0">
                <a:solidFill>
                  <a:srgbClr val="0070C0"/>
                </a:solidFill>
              </a:rPr>
              <a:t> </a:t>
            </a:r>
            <a:r>
              <a:rPr lang="en-US" sz="2800" dirty="0" err="1" smtClean="0">
                <a:solidFill>
                  <a:srgbClr val="0070C0"/>
                </a:solidFill>
              </a:rPr>
              <a:t>thực</a:t>
            </a:r>
            <a:r>
              <a:rPr lang="en-US" sz="2800" dirty="0" smtClean="0">
                <a:solidFill>
                  <a:srgbClr val="0070C0"/>
                </a:solidFill>
              </a:rPr>
              <a:t> </a:t>
            </a:r>
            <a:r>
              <a:rPr lang="en-US" sz="2800" dirty="0" err="1" smtClean="0">
                <a:solidFill>
                  <a:srgbClr val="0070C0"/>
                </a:solidFill>
              </a:rPr>
              <a:t>tế</a:t>
            </a:r>
            <a:r>
              <a:rPr lang="en-US" sz="2800" dirty="0" smtClean="0">
                <a:solidFill>
                  <a:srgbClr val="0070C0"/>
                </a:solidFill>
              </a:rPr>
              <a:t> </a:t>
            </a:r>
            <a:r>
              <a:rPr lang="en-US" sz="2800" dirty="0" err="1" smtClean="0">
                <a:solidFill>
                  <a:srgbClr val="0070C0"/>
                </a:solidFill>
              </a:rPr>
              <a:t>cuộc</a:t>
            </a:r>
            <a:r>
              <a:rPr lang="en-US" sz="2800" dirty="0" smtClean="0">
                <a:solidFill>
                  <a:srgbClr val="0070C0"/>
                </a:solidFill>
              </a:rPr>
              <a:t> </a:t>
            </a:r>
            <a:r>
              <a:rPr lang="en-US" sz="2800" dirty="0" err="1" smtClean="0">
                <a:solidFill>
                  <a:srgbClr val="0070C0"/>
                </a:solidFill>
              </a:rPr>
              <a:t>sống</a:t>
            </a:r>
            <a:r>
              <a:rPr lang="en-US" sz="2800" dirty="0" smtClean="0">
                <a:solidFill>
                  <a:srgbClr val="0070C0"/>
                </a:solidFill>
              </a:rPr>
              <a:t> </a:t>
            </a:r>
            <a:r>
              <a:rPr lang="en-US" sz="2800" dirty="0" err="1" smtClean="0">
                <a:solidFill>
                  <a:srgbClr val="0070C0"/>
                </a:solidFill>
              </a:rPr>
              <a:t>sẽ</a:t>
            </a:r>
            <a:r>
              <a:rPr lang="en-US" sz="2800" dirty="0" smtClean="0">
                <a:solidFill>
                  <a:srgbClr val="0070C0"/>
                </a:solidFill>
              </a:rPr>
              <a:t> </a:t>
            </a:r>
            <a:r>
              <a:rPr lang="en-US" sz="2800" dirty="0" err="1" smtClean="0">
                <a:solidFill>
                  <a:srgbClr val="0070C0"/>
                </a:solidFill>
              </a:rPr>
              <a:t>biểu</a:t>
            </a:r>
            <a:r>
              <a:rPr lang="en-US" sz="2800" dirty="0" smtClean="0">
                <a:solidFill>
                  <a:srgbClr val="0070C0"/>
                </a:solidFill>
              </a:rPr>
              <a:t> </a:t>
            </a:r>
            <a:r>
              <a:rPr lang="en-US" sz="2800" dirty="0" err="1" smtClean="0">
                <a:solidFill>
                  <a:srgbClr val="0070C0"/>
                </a:solidFill>
              </a:rPr>
              <a:t>hiện</a:t>
            </a:r>
            <a:r>
              <a:rPr lang="en-US" sz="2800" dirty="0" smtClean="0">
                <a:solidFill>
                  <a:srgbClr val="0070C0"/>
                </a:solidFill>
              </a:rPr>
              <a:t>; </a:t>
            </a:r>
            <a:r>
              <a:rPr lang="en-US" sz="2800" dirty="0" err="1" smtClean="0">
                <a:solidFill>
                  <a:srgbClr val="0070C0"/>
                </a:solidFill>
              </a:rPr>
              <a:t>hành</a:t>
            </a:r>
            <a:r>
              <a:rPr lang="en-US" sz="2800" dirty="0" smtClean="0">
                <a:solidFill>
                  <a:srgbClr val="0070C0"/>
                </a:solidFill>
              </a:rPr>
              <a:t> </a:t>
            </a:r>
            <a:r>
              <a:rPr lang="en-US" sz="2800" dirty="0" err="1" smtClean="0">
                <a:solidFill>
                  <a:srgbClr val="0070C0"/>
                </a:solidFill>
              </a:rPr>
              <a:t>động</a:t>
            </a:r>
            <a:r>
              <a:rPr lang="en-US" sz="2800" dirty="0" smtClean="0">
                <a:solidFill>
                  <a:srgbClr val="0070C0"/>
                </a:solidFill>
              </a:rPr>
              <a:t> </a:t>
            </a:r>
            <a:r>
              <a:rPr lang="en-US" sz="2800" dirty="0" err="1" smtClean="0">
                <a:solidFill>
                  <a:srgbClr val="0070C0"/>
                </a:solidFill>
              </a:rPr>
              <a:t>như</a:t>
            </a:r>
            <a:r>
              <a:rPr lang="en-US" sz="2800" dirty="0" smtClean="0">
                <a:solidFill>
                  <a:srgbClr val="0070C0"/>
                </a:solidFill>
              </a:rPr>
              <a:t> </a:t>
            </a:r>
            <a:r>
              <a:rPr lang="en-US" sz="2800" dirty="0" err="1" smtClean="0">
                <a:solidFill>
                  <a:srgbClr val="0070C0"/>
                </a:solidFill>
              </a:rPr>
              <a:t>thế</a:t>
            </a:r>
            <a:r>
              <a:rPr lang="en-US" sz="2800" dirty="0" smtClean="0">
                <a:solidFill>
                  <a:srgbClr val="0070C0"/>
                </a:solidFill>
              </a:rPr>
              <a:t> </a:t>
            </a:r>
            <a:r>
              <a:rPr lang="en-US" sz="2800" dirty="0" err="1" smtClean="0">
                <a:solidFill>
                  <a:srgbClr val="0070C0"/>
                </a:solidFill>
              </a:rPr>
              <a:t>nào</a:t>
            </a:r>
            <a:r>
              <a:rPr lang="en-US" sz="2800" dirty="0" smtClean="0">
                <a:solidFill>
                  <a:srgbClr val="0070C0"/>
                </a:solidFill>
              </a:rPr>
              <a:t> ?</a:t>
            </a:r>
          </a:p>
          <a:p>
            <a:r>
              <a:rPr lang="en-US" sz="2800" dirty="0" smtClean="0">
                <a:solidFill>
                  <a:srgbClr val="0070C0"/>
                </a:solidFill>
              </a:rPr>
              <a:t>VD: </a:t>
            </a:r>
            <a:r>
              <a:rPr lang="en-US" sz="2800" dirty="0" err="1" smtClean="0">
                <a:solidFill>
                  <a:srgbClr val="0070C0"/>
                </a:solidFill>
              </a:rPr>
              <a:t>Tôi</a:t>
            </a:r>
            <a:r>
              <a:rPr lang="en-US" sz="2800" dirty="0" smtClean="0">
                <a:solidFill>
                  <a:srgbClr val="0070C0"/>
                </a:solidFill>
              </a:rPr>
              <a:t> </a:t>
            </a:r>
            <a:r>
              <a:rPr lang="en-US" sz="2800" dirty="0" err="1" smtClean="0">
                <a:solidFill>
                  <a:srgbClr val="0070C0"/>
                </a:solidFill>
              </a:rPr>
              <a:t>đang</a:t>
            </a:r>
            <a:r>
              <a:rPr lang="en-US" sz="2800" dirty="0" smtClean="0">
                <a:solidFill>
                  <a:srgbClr val="0070C0"/>
                </a:solidFill>
              </a:rPr>
              <a:t> </a:t>
            </a:r>
            <a:r>
              <a:rPr lang="en-US" sz="2800" dirty="0" err="1" smtClean="0">
                <a:solidFill>
                  <a:srgbClr val="0070C0"/>
                </a:solidFill>
              </a:rPr>
              <a:t>là</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sinh</a:t>
            </a:r>
            <a:r>
              <a:rPr lang="en-US" sz="2800" dirty="0" smtClean="0">
                <a:solidFill>
                  <a:srgbClr val="0070C0"/>
                </a:solidFill>
              </a:rPr>
              <a:t> – </a:t>
            </a:r>
            <a:r>
              <a:rPr lang="en-US" sz="2800" dirty="0" err="1" smtClean="0">
                <a:solidFill>
                  <a:srgbClr val="0070C0"/>
                </a:solidFill>
              </a:rPr>
              <a:t>Tôi</a:t>
            </a:r>
            <a:r>
              <a:rPr lang="en-US" sz="2800" dirty="0" smtClean="0">
                <a:solidFill>
                  <a:srgbClr val="0070C0"/>
                </a:solidFill>
              </a:rPr>
              <a:t> </a:t>
            </a:r>
            <a:r>
              <a:rPr lang="en-US" sz="2800" dirty="0" err="1" smtClean="0">
                <a:solidFill>
                  <a:srgbClr val="0070C0"/>
                </a:solidFill>
              </a:rPr>
              <a:t>là</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sinh</a:t>
            </a:r>
            <a:r>
              <a:rPr lang="en-US" sz="2800" dirty="0" smtClean="0">
                <a:solidFill>
                  <a:srgbClr val="0070C0"/>
                </a:solidFill>
              </a:rPr>
              <a:t> </a:t>
            </a:r>
            <a:r>
              <a:rPr lang="en-US" sz="2800" dirty="0" err="1" smtClean="0">
                <a:solidFill>
                  <a:srgbClr val="0070C0"/>
                </a:solidFill>
              </a:rPr>
              <a:t>xuất</a:t>
            </a:r>
            <a:r>
              <a:rPr lang="en-US" sz="2800" dirty="0" smtClean="0">
                <a:solidFill>
                  <a:srgbClr val="0070C0"/>
                </a:solidFill>
              </a:rPr>
              <a:t> </a:t>
            </a:r>
            <a:r>
              <a:rPr lang="en-US" sz="2800" dirty="0" err="1" smtClean="0">
                <a:solidFill>
                  <a:srgbClr val="0070C0"/>
                </a:solidFill>
              </a:rPr>
              <a:t>sắc</a:t>
            </a:r>
            <a:endParaRPr lang="en-US" sz="2800" dirty="0" smtClean="0">
              <a:solidFill>
                <a:srgbClr val="0070C0"/>
              </a:solidFill>
            </a:endParaRPr>
          </a:p>
          <a:p>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sinh</a:t>
            </a:r>
            <a:r>
              <a:rPr lang="en-US" sz="2800" dirty="0" smtClean="0">
                <a:solidFill>
                  <a:srgbClr val="0070C0"/>
                </a:solidFill>
              </a:rPr>
              <a:t> </a:t>
            </a:r>
            <a:r>
              <a:rPr lang="en-US" sz="2800" dirty="0" err="1" smtClean="0">
                <a:solidFill>
                  <a:srgbClr val="0070C0"/>
                </a:solidFill>
              </a:rPr>
              <a:t>xuất</a:t>
            </a:r>
            <a:r>
              <a:rPr lang="en-US" sz="2800" dirty="0" smtClean="0">
                <a:solidFill>
                  <a:srgbClr val="0070C0"/>
                </a:solidFill>
              </a:rPr>
              <a:t> </a:t>
            </a:r>
            <a:r>
              <a:rPr lang="en-US" sz="2800" dirty="0" err="1" smtClean="0">
                <a:solidFill>
                  <a:srgbClr val="0070C0"/>
                </a:solidFill>
              </a:rPr>
              <a:t>sắc</a:t>
            </a:r>
            <a:r>
              <a:rPr lang="en-US" sz="2800" dirty="0" smtClean="0">
                <a:solidFill>
                  <a:srgbClr val="0070C0"/>
                </a:solidFill>
              </a:rPr>
              <a:t> </a:t>
            </a:r>
            <a:r>
              <a:rPr lang="en-US" sz="2800" dirty="0" err="1" smtClean="0">
                <a:solidFill>
                  <a:srgbClr val="0070C0"/>
                </a:solidFill>
              </a:rPr>
              <a:t>thì</a:t>
            </a:r>
            <a:r>
              <a:rPr lang="en-US" sz="2800" dirty="0" smtClean="0">
                <a:solidFill>
                  <a:srgbClr val="0070C0"/>
                </a:solidFill>
              </a:rPr>
              <a:t> </a:t>
            </a:r>
            <a:r>
              <a:rPr lang="en-US" sz="2800" dirty="0" err="1" smtClean="0">
                <a:solidFill>
                  <a:srgbClr val="0070C0"/>
                </a:solidFill>
              </a:rPr>
              <a:t>phải</a:t>
            </a:r>
            <a:r>
              <a:rPr lang="en-US" sz="2800" dirty="0" smtClean="0">
                <a:solidFill>
                  <a:srgbClr val="0070C0"/>
                </a:solidFill>
              </a:rPr>
              <a:t>:</a:t>
            </a:r>
          </a:p>
          <a:p>
            <a:r>
              <a:rPr lang="en-US" sz="2800" dirty="0" smtClean="0">
                <a:solidFill>
                  <a:srgbClr val="0070C0"/>
                </a:solidFill>
              </a:rPr>
              <a:t>+ </a:t>
            </a:r>
            <a:r>
              <a:rPr lang="en-US" sz="2800" dirty="0" err="1" smtClean="0">
                <a:solidFill>
                  <a:srgbClr val="0070C0"/>
                </a:solidFill>
              </a:rPr>
              <a:t>Có</a:t>
            </a:r>
            <a:r>
              <a:rPr lang="en-US" sz="2800" dirty="0" smtClean="0">
                <a:solidFill>
                  <a:srgbClr val="0070C0"/>
                </a:solidFill>
              </a:rPr>
              <a:t> </a:t>
            </a:r>
            <a:r>
              <a:rPr lang="en-US" sz="2800" dirty="0" err="1" smtClean="0">
                <a:solidFill>
                  <a:srgbClr val="0070C0"/>
                </a:solidFill>
              </a:rPr>
              <a:t>phương</a:t>
            </a:r>
            <a:r>
              <a:rPr lang="en-US" sz="2800" dirty="0" smtClean="0">
                <a:solidFill>
                  <a:srgbClr val="0070C0"/>
                </a:solidFill>
              </a:rPr>
              <a:t> </a:t>
            </a:r>
            <a:r>
              <a:rPr lang="en-US" sz="2800" dirty="0" err="1" smtClean="0">
                <a:solidFill>
                  <a:srgbClr val="0070C0"/>
                </a:solidFill>
              </a:rPr>
              <a:t>pháp</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như</a:t>
            </a:r>
            <a:r>
              <a:rPr lang="en-US" sz="2800" dirty="0" smtClean="0">
                <a:solidFill>
                  <a:srgbClr val="0070C0"/>
                </a:solidFill>
              </a:rPr>
              <a:t> </a:t>
            </a:r>
            <a:r>
              <a:rPr lang="en-US" sz="2800" dirty="0" err="1" smtClean="0">
                <a:solidFill>
                  <a:srgbClr val="0070C0"/>
                </a:solidFill>
              </a:rPr>
              <a:t>thế</a:t>
            </a:r>
            <a:r>
              <a:rPr lang="en-US" sz="2800" dirty="0" smtClean="0">
                <a:solidFill>
                  <a:srgbClr val="0070C0"/>
                </a:solidFill>
              </a:rPr>
              <a:t> </a:t>
            </a:r>
            <a:r>
              <a:rPr lang="en-US" sz="2800" dirty="0" err="1" smtClean="0">
                <a:solidFill>
                  <a:srgbClr val="0070C0"/>
                </a:solidFill>
              </a:rPr>
              <a:t>nào</a:t>
            </a:r>
            <a:r>
              <a:rPr lang="en-US" sz="2800" dirty="0" smtClean="0">
                <a:solidFill>
                  <a:srgbClr val="0070C0"/>
                </a:solidFill>
              </a:rPr>
              <a:t>?</a:t>
            </a:r>
          </a:p>
          <a:p>
            <a:r>
              <a:rPr lang="en-US" sz="2800" dirty="0" smtClean="0">
                <a:solidFill>
                  <a:srgbClr val="0070C0"/>
                </a:solidFill>
              </a:rPr>
              <a:t>+ </a:t>
            </a:r>
            <a:r>
              <a:rPr lang="en-US" sz="2800" dirty="0" err="1" smtClean="0">
                <a:solidFill>
                  <a:srgbClr val="0070C0"/>
                </a:solidFill>
              </a:rPr>
              <a:t>Ngồi</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trong</a:t>
            </a:r>
            <a:r>
              <a:rPr lang="en-US" sz="2800" dirty="0" smtClean="0">
                <a:solidFill>
                  <a:srgbClr val="0070C0"/>
                </a:solidFill>
              </a:rPr>
              <a:t> </a:t>
            </a:r>
            <a:r>
              <a:rPr lang="en-US" sz="2800" dirty="0" err="1" smtClean="0">
                <a:solidFill>
                  <a:srgbClr val="0070C0"/>
                </a:solidFill>
              </a:rPr>
              <a:t>lớp</a:t>
            </a:r>
            <a:r>
              <a:rPr lang="en-US" sz="2800" dirty="0" smtClean="0">
                <a:solidFill>
                  <a:srgbClr val="0070C0"/>
                </a:solidFill>
              </a:rPr>
              <a:t> </a:t>
            </a:r>
            <a:r>
              <a:rPr lang="en-US" sz="2800" dirty="0" err="1" smtClean="0">
                <a:solidFill>
                  <a:srgbClr val="0070C0"/>
                </a:solidFill>
              </a:rPr>
              <a:t>ra</a:t>
            </a:r>
            <a:r>
              <a:rPr lang="en-US" sz="2800" dirty="0" smtClean="0">
                <a:solidFill>
                  <a:srgbClr val="0070C0"/>
                </a:solidFill>
              </a:rPr>
              <a:t> </a:t>
            </a:r>
            <a:r>
              <a:rPr lang="en-US" sz="2800" dirty="0" err="1" smtClean="0">
                <a:solidFill>
                  <a:srgbClr val="0070C0"/>
                </a:solidFill>
              </a:rPr>
              <a:t>sao</a:t>
            </a:r>
            <a:r>
              <a:rPr lang="en-US" sz="2800" dirty="0" smtClean="0">
                <a:solidFill>
                  <a:srgbClr val="0070C0"/>
                </a:solidFill>
              </a:rPr>
              <a:t>?</a:t>
            </a:r>
          </a:p>
          <a:p>
            <a:r>
              <a:rPr lang="en-US" sz="2800" dirty="0" smtClean="0">
                <a:solidFill>
                  <a:srgbClr val="0070C0"/>
                </a:solidFill>
              </a:rPr>
              <a:t>+ </a:t>
            </a:r>
            <a:r>
              <a:rPr lang="en-US" sz="2800" dirty="0" err="1" smtClean="0">
                <a:solidFill>
                  <a:srgbClr val="0070C0"/>
                </a:solidFill>
              </a:rPr>
              <a:t>Thái</a:t>
            </a:r>
            <a:r>
              <a:rPr lang="en-US" sz="2800" dirty="0" smtClean="0">
                <a:solidFill>
                  <a:srgbClr val="0070C0"/>
                </a:solidFill>
              </a:rPr>
              <a:t> </a:t>
            </a:r>
            <a:r>
              <a:rPr lang="en-US" sz="2800" dirty="0" err="1" smtClean="0">
                <a:solidFill>
                  <a:srgbClr val="0070C0"/>
                </a:solidFill>
              </a:rPr>
              <a:t>độ</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tập</a:t>
            </a:r>
            <a:r>
              <a:rPr lang="en-US" sz="2800" dirty="0" smtClean="0">
                <a:solidFill>
                  <a:srgbClr val="0070C0"/>
                </a:solidFill>
              </a:rPr>
              <a:t>  </a:t>
            </a:r>
            <a:r>
              <a:rPr lang="en-US" sz="2800" dirty="0" err="1" smtClean="0">
                <a:solidFill>
                  <a:srgbClr val="0070C0"/>
                </a:solidFill>
              </a:rPr>
              <a:t>như</a:t>
            </a:r>
            <a:r>
              <a:rPr lang="en-US" sz="2800" dirty="0" smtClean="0">
                <a:solidFill>
                  <a:srgbClr val="0070C0"/>
                </a:solidFill>
              </a:rPr>
              <a:t> </a:t>
            </a:r>
            <a:r>
              <a:rPr lang="en-US" sz="2800" dirty="0" err="1" smtClean="0">
                <a:solidFill>
                  <a:srgbClr val="0070C0"/>
                </a:solidFill>
              </a:rPr>
              <a:t>thế</a:t>
            </a:r>
            <a:r>
              <a:rPr lang="en-US" sz="2800" dirty="0" smtClean="0">
                <a:solidFill>
                  <a:srgbClr val="0070C0"/>
                </a:solidFill>
              </a:rPr>
              <a:t> </a:t>
            </a:r>
            <a:r>
              <a:rPr lang="en-US" sz="2800" dirty="0" err="1" smtClean="0">
                <a:solidFill>
                  <a:srgbClr val="0070C0"/>
                </a:solidFill>
              </a:rPr>
              <a:t>nào</a:t>
            </a:r>
            <a:r>
              <a:rPr lang="en-US" sz="2800" dirty="0" smtClean="0">
                <a:solidFill>
                  <a:srgbClr val="0070C0"/>
                </a:solidFill>
              </a:rPr>
              <a:t>?</a:t>
            </a:r>
          </a:p>
          <a:p>
            <a:r>
              <a:rPr lang="en-US" sz="2800" dirty="0" smtClean="0">
                <a:solidFill>
                  <a:srgbClr val="0070C0"/>
                </a:solidFill>
              </a:rPr>
              <a:t>+ </a:t>
            </a:r>
            <a:r>
              <a:rPr lang="en-US" sz="2800" dirty="0" err="1" smtClean="0">
                <a:solidFill>
                  <a:srgbClr val="0070C0"/>
                </a:solidFill>
              </a:rPr>
              <a:t>Về</a:t>
            </a:r>
            <a:r>
              <a:rPr lang="en-US" sz="2800" dirty="0" smtClean="0">
                <a:solidFill>
                  <a:srgbClr val="0070C0"/>
                </a:solidFill>
              </a:rPr>
              <a:t> </a:t>
            </a:r>
            <a:r>
              <a:rPr lang="en-US" sz="2800" dirty="0" err="1" smtClean="0">
                <a:solidFill>
                  <a:srgbClr val="0070C0"/>
                </a:solidFill>
              </a:rPr>
              <a:t>nhà</a:t>
            </a:r>
            <a:r>
              <a:rPr lang="en-US" sz="2800" dirty="0" smtClean="0">
                <a:solidFill>
                  <a:srgbClr val="0070C0"/>
                </a:solidFill>
              </a:rPr>
              <a:t> </a:t>
            </a:r>
            <a:r>
              <a:rPr lang="en-US" sz="2800" dirty="0" err="1" smtClean="0">
                <a:solidFill>
                  <a:srgbClr val="0070C0"/>
                </a:solidFill>
              </a:rPr>
              <a:t>dành</a:t>
            </a:r>
            <a:r>
              <a:rPr lang="en-US" sz="2800" dirty="0" smtClean="0">
                <a:solidFill>
                  <a:srgbClr val="0070C0"/>
                </a:solidFill>
              </a:rPr>
              <a:t> </a:t>
            </a:r>
            <a:r>
              <a:rPr lang="en-US" sz="2800" dirty="0" err="1" smtClean="0">
                <a:solidFill>
                  <a:srgbClr val="0070C0"/>
                </a:solidFill>
              </a:rPr>
              <a:t>thời</a:t>
            </a:r>
            <a:r>
              <a:rPr lang="en-US" sz="2800" dirty="0" smtClean="0">
                <a:solidFill>
                  <a:srgbClr val="0070C0"/>
                </a:solidFill>
              </a:rPr>
              <a:t> </a:t>
            </a:r>
            <a:r>
              <a:rPr lang="en-US" sz="2800" dirty="0" err="1" smtClean="0">
                <a:solidFill>
                  <a:srgbClr val="0070C0"/>
                </a:solidFill>
              </a:rPr>
              <a:t>gia</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 </a:t>
            </a:r>
            <a:r>
              <a:rPr lang="en-US" sz="2800" dirty="0" err="1" smtClean="0">
                <a:solidFill>
                  <a:srgbClr val="0070C0"/>
                </a:solidFill>
              </a:rPr>
              <a:t>ra</a:t>
            </a:r>
            <a:r>
              <a:rPr lang="en-US" sz="2800" dirty="0" smtClean="0">
                <a:solidFill>
                  <a:srgbClr val="0070C0"/>
                </a:solidFill>
              </a:rPr>
              <a:t> </a:t>
            </a:r>
            <a:r>
              <a:rPr lang="en-US" sz="2800" dirty="0" err="1" smtClean="0">
                <a:solidFill>
                  <a:srgbClr val="0070C0"/>
                </a:solidFill>
              </a:rPr>
              <a:t>sao</a:t>
            </a:r>
            <a:r>
              <a:rPr lang="en-US" sz="2800" dirty="0" smtClean="0">
                <a:solidFill>
                  <a:srgbClr val="0070C0"/>
                </a:solidFill>
              </a:rPr>
              <a:t>?</a:t>
            </a:r>
          </a:p>
          <a:p>
            <a:r>
              <a:rPr lang="en-US" sz="2800" dirty="0" smtClean="0">
                <a:solidFill>
                  <a:srgbClr val="0070C0"/>
                </a:solidFill>
              </a:rPr>
              <a:t>+ </a:t>
            </a:r>
            <a:r>
              <a:rPr lang="en-US" sz="2800" dirty="0" err="1" smtClean="0">
                <a:solidFill>
                  <a:srgbClr val="0070C0"/>
                </a:solidFill>
              </a:rPr>
              <a:t>Cần</a:t>
            </a:r>
            <a:r>
              <a:rPr lang="en-US" sz="2800" dirty="0" smtClean="0">
                <a:solidFill>
                  <a:srgbClr val="0070C0"/>
                </a:solidFill>
              </a:rPr>
              <a:t> </a:t>
            </a:r>
            <a:r>
              <a:rPr lang="en-US" sz="2800" dirty="0" err="1" smtClean="0">
                <a:solidFill>
                  <a:srgbClr val="0070C0"/>
                </a:solidFill>
              </a:rPr>
              <a:t>phải</a:t>
            </a:r>
            <a:r>
              <a:rPr lang="en-US" sz="2800" dirty="0" smtClean="0">
                <a:solidFill>
                  <a:srgbClr val="0070C0"/>
                </a:solidFill>
              </a:rPr>
              <a:t> </a:t>
            </a:r>
            <a:r>
              <a:rPr lang="en-US" sz="2800" dirty="0" err="1" smtClean="0">
                <a:solidFill>
                  <a:srgbClr val="0070C0"/>
                </a:solidFill>
              </a:rPr>
              <a:t>từ</a:t>
            </a:r>
            <a:r>
              <a:rPr lang="en-US" sz="2800" dirty="0" smtClean="0">
                <a:solidFill>
                  <a:srgbClr val="0070C0"/>
                </a:solidFill>
              </a:rPr>
              <a:t> </a:t>
            </a:r>
            <a:r>
              <a:rPr lang="en-US" sz="2800" dirty="0" err="1" smtClean="0">
                <a:solidFill>
                  <a:srgbClr val="0070C0"/>
                </a:solidFill>
              </a:rPr>
              <a:t>bỏ</a:t>
            </a:r>
            <a:r>
              <a:rPr lang="en-US" sz="2800" dirty="0" smtClean="0">
                <a:solidFill>
                  <a:srgbClr val="0070C0"/>
                </a:solidFill>
              </a:rPr>
              <a:t> </a:t>
            </a:r>
            <a:r>
              <a:rPr lang="en-US" sz="2800" dirty="0" err="1" smtClean="0">
                <a:solidFill>
                  <a:srgbClr val="0070C0"/>
                </a:solidFill>
              </a:rPr>
              <a:t>những</a:t>
            </a:r>
            <a:r>
              <a:rPr lang="en-US" sz="2800" dirty="0" smtClean="0">
                <a:solidFill>
                  <a:srgbClr val="0070C0"/>
                </a:solidFill>
              </a:rPr>
              <a:t> </a:t>
            </a:r>
            <a:r>
              <a:rPr lang="en-US" sz="2800" dirty="0" err="1" smtClean="0">
                <a:solidFill>
                  <a:srgbClr val="0070C0"/>
                </a:solidFill>
              </a:rPr>
              <a:t>thói</a:t>
            </a:r>
            <a:r>
              <a:rPr lang="en-US" sz="2800" dirty="0" smtClean="0">
                <a:solidFill>
                  <a:srgbClr val="0070C0"/>
                </a:solidFill>
              </a:rPr>
              <a:t> </a:t>
            </a:r>
            <a:r>
              <a:rPr lang="en-US" sz="2800" dirty="0" err="1" smtClean="0">
                <a:solidFill>
                  <a:srgbClr val="0070C0"/>
                </a:solidFill>
              </a:rPr>
              <a:t>quen</a:t>
            </a:r>
            <a:r>
              <a:rPr lang="en-US" sz="2800" dirty="0" smtClean="0">
                <a:solidFill>
                  <a:srgbClr val="0070C0"/>
                </a:solidFill>
              </a:rPr>
              <a:t>, </a:t>
            </a:r>
            <a:r>
              <a:rPr lang="en-US" sz="2800" dirty="0" err="1" smtClean="0">
                <a:solidFill>
                  <a:srgbClr val="0070C0"/>
                </a:solidFill>
              </a:rPr>
              <a:t>sở</a:t>
            </a:r>
            <a:r>
              <a:rPr lang="en-US" sz="2800" dirty="0" smtClean="0">
                <a:solidFill>
                  <a:srgbClr val="0070C0"/>
                </a:solidFill>
              </a:rPr>
              <a:t> </a:t>
            </a:r>
            <a:r>
              <a:rPr lang="en-US" sz="2800" dirty="0" err="1" smtClean="0">
                <a:solidFill>
                  <a:srgbClr val="0070C0"/>
                </a:solidFill>
              </a:rPr>
              <a:t>thích</a:t>
            </a:r>
            <a:r>
              <a:rPr lang="en-US" sz="2800" dirty="0" smtClean="0">
                <a:solidFill>
                  <a:srgbClr val="0070C0"/>
                </a:solidFill>
              </a:rPr>
              <a:t> </a:t>
            </a:r>
            <a:r>
              <a:rPr lang="en-US" sz="2800" dirty="0" err="1" smtClean="0">
                <a:solidFill>
                  <a:srgbClr val="0070C0"/>
                </a:solidFill>
              </a:rPr>
              <a:t>nào</a:t>
            </a:r>
            <a:r>
              <a:rPr lang="en-US" sz="2800" dirty="0" smtClean="0"/>
              <a:t>?</a:t>
            </a:r>
          </a:p>
          <a:p>
            <a:endParaRPr lang="en-US" dirty="0"/>
          </a:p>
        </p:txBody>
      </p:sp>
      <p:sp>
        <p:nvSpPr>
          <p:cNvPr id="7" name="Right Arrow 6"/>
          <p:cNvSpPr/>
          <p:nvPr/>
        </p:nvSpPr>
        <p:spPr>
          <a:xfrm>
            <a:off x="2286000" y="762000"/>
            <a:ext cx="838200" cy="4572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Down Arrow 7"/>
          <p:cNvSpPr/>
          <p:nvPr/>
        </p:nvSpPr>
        <p:spPr>
          <a:xfrm>
            <a:off x="5562600" y="1752600"/>
            <a:ext cx="457200" cy="7620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1"/>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ppt_w*0.05"/>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anim calcmode="lin" valueType="num">
                                      <p:cBhvr>
                                        <p:cTn id="32" dur="500" fill="hold"/>
                                        <p:tgtEl>
                                          <p:spTgt spid="8"/>
                                        </p:tgtEl>
                                        <p:attrNameLst>
                                          <p:attrName>ppt_x</p:attrName>
                                        </p:attrNameLst>
                                      </p:cBhvr>
                                      <p:tavLst>
                                        <p:tav tm="0">
                                          <p:val>
                                            <p:strVal val="#ppt_x-.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2000" fill="hold"/>
                                        <p:tgtEl>
                                          <p:spTgt spid="6"/>
                                        </p:tgtEl>
                                        <p:attrNameLst>
                                          <p:attrName>ppt_w</p:attrName>
                                        </p:attrNameLst>
                                      </p:cBhvr>
                                      <p:tavLst>
                                        <p:tav tm="0">
                                          <p:val>
                                            <p:strVal val="#ppt_w*0.05"/>
                                          </p:val>
                                        </p:tav>
                                        <p:tav tm="100000">
                                          <p:val>
                                            <p:strVal val="#ppt_w"/>
                                          </p:val>
                                        </p:tav>
                                      </p:tavLst>
                                    </p:anim>
                                    <p:anim calcmode="lin" valueType="num">
                                      <p:cBhvr>
                                        <p:cTn id="40" dur="2000" fill="hold"/>
                                        <p:tgtEl>
                                          <p:spTgt spid="6"/>
                                        </p:tgtEl>
                                        <p:attrNameLst>
                                          <p:attrName>ppt_h</p:attrName>
                                        </p:attrNameLst>
                                      </p:cBhvr>
                                      <p:tavLst>
                                        <p:tav tm="0">
                                          <p:val>
                                            <p:strVal val="#ppt_h"/>
                                          </p:val>
                                        </p:tav>
                                        <p:tav tm="100000">
                                          <p:val>
                                            <p:strVal val="#ppt_h"/>
                                          </p:val>
                                        </p:tav>
                                      </p:tavLst>
                                    </p:anim>
                                    <p:anim calcmode="lin" valueType="num">
                                      <p:cBhvr>
                                        <p:cTn id="41" dur="2000" fill="hold"/>
                                        <p:tgtEl>
                                          <p:spTgt spid="6"/>
                                        </p:tgtEl>
                                        <p:attrNameLst>
                                          <p:attrName>ppt_x</p:attrName>
                                        </p:attrNameLst>
                                      </p:cBhvr>
                                      <p:tavLst>
                                        <p:tav tm="0">
                                          <p:val>
                                            <p:strVal val="#ppt_x-.2"/>
                                          </p:val>
                                        </p:tav>
                                        <p:tav tm="100000">
                                          <p:val>
                                            <p:strVal val="#ppt_x"/>
                                          </p:val>
                                        </p:tav>
                                      </p:tavLst>
                                    </p:anim>
                                    <p:anim calcmode="lin" valueType="num">
                                      <p:cBhvr>
                                        <p:cTn id="42" dur="2000" fill="hold"/>
                                        <p:tgtEl>
                                          <p:spTgt spid="6"/>
                                        </p:tgtEl>
                                        <p:attrNameLst>
                                          <p:attrName>ppt_y</p:attrName>
                                        </p:attrNameLst>
                                      </p:cBhvr>
                                      <p:tavLst>
                                        <p:tav tm="0">
                                          <p:val>
                                            <p:strVal val="#ppt_y"/>
                                          </p:val>
                                        </p:tav>
                                        <p:tav tm="100000">
                                          <p:val>
                                            <p:strVal val="#ppt_y"/>
                                          </p:val>
                                        </p:tav>
                                      </p:tavLst>
                                    </p:anim>
                                    <p:animEffect transition="in" filter="fade">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E:\hình nền\hoa-bo-cong-anh-5.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4" name="Oval Callout 3"/>
          <p:cNvSpPr/>
          <p:nvPr/>
        </p:nvSpPr>
        <p:spPr>
          <a:xfrm>
            <a:off x="0" y="2057400"/>
            <a:ext cx="2362200" cy="1219200"/>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t>Bước</a:t>
            </a:r>
            <a:r>
              <a:rPr lang="en-US" sz="3200" dirty="0" smtClean="0"/>
              <a:t> 3</a:t>
            </a:r>
            <a:endParaRPr lang="en-US" sz="3200" dirty="0"/>
          </a:p>
        </p:txBody>
      </p:sp>
      <p:sp>
        <p:nvSpPr>
          <p:cNvPr id="5" name="Horizontal Scroll 4"/>
          <p:cNvSpPr/>
          <p:nvPr/>
        </p:nvSpPr>
        <p:spPr>
          <a:xfrm>
            <a:off x="3124200" y="228600"/>
            <a:ext cx="6019800" cy="38100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000" dirty="0" err="1" smtClean="0"/>
              <a:t>Với</a:t>
            </a:r>
            <a:r>
              <a:rPr lang="en-US" sz="3000" dirty="0" smtClean="0"/>
              <a:t> </a:t>
            </a:r>
            <a:r>
              <a:rPr lang="en-US" sz="3000" dirty="0" err="1" smtClean="0"/>
              <a:t>tất</a:t>
            </a:r>
            <a:r>
              <a:rPr lang="en-US" sz="3000" dirty="0" smtClean="0"/>
              <a:t> </a:t>
            </a:r>
            <a:r>
              <a:rPr lang="en-US" sz="3000" dirty="0" err="1" smtClean="0"/>
              <a:t>cả</a:t>
            </a:r>
            <a:r>
              <a:rPr lang="en-US" sz="3000" dirty="0" smtClean="0"/>
              <a:t> </a:t>
            </a:r>
            <a:r>
              <a:rPr lang="en-US" sz="3000" dirty="0" err="1" smtClean="0"/>
              <a:t>những</a:t>
            </a:r>
            <a:r>
              <a:rPr lang="en-US" sz="3000" dirty="0" smtClean="0"/>
              <a:t> </a:t>
            </a:r>
            <a:r>
              <a:rPr lang="en-US" sz="3000" dirty="0" err="1" smtClean="0"/>
              <a:t>gì</a:t>
            </a:r>
            <a:r>
              <a:rPr lang="en-US" sz="3000" dirty="0" smtClean="0"/>
              <a:t> </a:t>
            </a:r>
            <a:r>
              <a:rPr lang="en-US" sz="3000" dirty="0" err="1" smtClean="0"/>
              <a:t>mình</a:t>
            </a:r>
            <a:r>
              <a:rPr lang="en-US" sz="3000" dirty="0" smtClean="0"/>
              <a:t> </a:t>
            </a:r>
            <a:r>
              <a:rPr lang="en-US" sz="3000" dirty="0" err="1" smtClean="0"/>
              <a:t>hình</a:t>
            </a:r>
            <a:r>
              <a:rPr lang="en-US" sz="3000" dirty="0" smtClean="0"/>
              <a:t> dung </a:t>
            </a:r>
            <a:r>
              <a:rPr lang="en-US" sz="3000" dirty="0" err="1" smtClean="0"/>
              <a:t>về</a:t>
            </a:r>
            <a:r>
              <a:rPr lang="en-US" sz="3000" dirty="0" smtClean="0"/>
              <a:t> con </a:t>
            </a:r>
            <a:r>
              <a:rPr lang="en-US" sz="3000" dirty="0" err="1" smtClean="0"/>
              <a:t>người</a:t>
            </a:r>
            <a:r>
              <a:rPr lang="en-US" sz="3000" dirty="0" smtClean="0"/>
              <a:t> ở </a:t>
            </a:r>
            <a:r>
              <a:rPr lang="en-US" sz="3000" dirty="0" err="1" smtClean="0"/>
              <a:t>bước</a:t>
            </a:r>
            <a:r>
              <a:rPr lang="en-US" sz="3000" dirty="0" smtClean="0"/>
              <a:t> 2, </a:t>
            </a:r>
            <a:r>
              <a:rPr lang="en-US" sz="3000" dirty="0" err="1" smtClean="0"/>
              <a:t>thì</a:t>
            </a:r>
            <a:r>
              <a:rPr lang="en-US" sz="3000" dirty="0" smtClean="0"/>
              <a:t> </a:t>
            </a:r>
            <a:r>
              <a:rPr lang="en-US" sz="3000" dirty="0" err="1" smtClean="0"/>
              <a:t>bây</a:t>
            </a:r>
            <a:r>
              <a:rPr lang="en-US" sz="3000" dirty="0" smtClean="0"/>
              <a:t> </a:t>
            </a:r>
            <a:r>
              <a:rPr lang="en-US" sz="3000" dirty="0" err="1" smtClean="0"/>
              <a:t>giờ</a:t>
            </a:r>
            <a:r>
              <a:rPr lang="en-US" sz="3000" dirty="0" smtClean="0"/>
              <a:t> </a:t>
            </a:r>
            <a:r>
              <a:rPr lang="en-US" sz="3000" dirty="0" err="1" smtClean="0"/>
              <a:t>là</a:t>
            </a:r>
            <a:r>
              <a:rPr lang="en-US" sz="3000" dirty="0" smtClean="0"/>
              <a:t> </a:t>
            </a:r>
            <a:r>
              <a:rPr lang="en-US" sz="3000" dirty="0" err="1" smtClean="0"/>
              <a:t>lúc</a:t>
            </a:r>
            <a:r>
              <a:rPr lang="en-US" sz="3000" dirty="0" smtClean="0"/>
              <a:t> </a:t>
            </a:r>
            <a:r>
              <a:rPr lang="en-US" sz="3000" dirty="0" err="1" smtClean="0"/>
              <a:t>chúng</a:t>
            </a:r>
            <a:r>
              <a:rPr lang="en-US" sz="3000" dirty="0" smtClean="0"/>
              <a:t> </a:t>
            </a:r>
            <a:r>
              <a:rPr lang="en-US" sz="3000" dirty="0" err="1" smtClean="0"/>
              <a:t>ta</a:t>
            </a:r>
            <a:r>
              <a:rPr lang="en-US" sz="3000" dirty="0" smtClean="0"/>
              <a:t> </a:t>
            </a:r>
            <a:r>
              <a:rPr lang="en-US" sz="3000" dirty="0" err="1" smtClean="0"/>
              <a:t>bắt</a:t>
            </a:r>
            <a:r>
              <a:rPr lang="en-US" sz="3000" dirty="0" smtClean="0"/>
              <a:t> </a:t>
            </a:r>
            <a:r>
              <a:rPr lang="en-US" sz="3000" dirty="0" err="1" smtClean="0"/>
              <a:t>đầu</a:t>
            </a:r>
            <a:r>
              <a:rPr lang="en-US" sz="3000" dirty="0" smtClean="0"/>
              <a:t> </a:t>
            </a:r>
            <a:r>
              <a:rPr lang="en-US" sz="3000" dirty="0" err="1" smtClean="0"/>
              <a:t>hành</a:t>
            </a:r>
            <a:r>
              <a:rPr lang="en-US" sz="3000" dirty="0" smtClean="0"/>
              <a:t> </a:t>
            </a:r>
            <a:r>
              <a:rPr lang="en-US" sz="3000" dirty="0" err="1" smtClean="0"/>
              <a:t>động</a:t>
            </a:r>
            <a:r>
              <a:rPr lang="en-US" sz="3000" dirty="0" smtClean="0"/>
              <a:t>, </a:t>
            </a:r>
            <a:r>
              <a:rPr lang="en-US" sz="3000" dirty="0" err="1" smtClean="0"/>
              <a:t>thay</a:t>
            </a:r>
            <a:r>
              <a:rPr lang="en-US" sz="3000" dirty="0" smtClean="0"/>
              <a:t> </a:t>
            </a:r>
            <a:r>
              <a:rPr lang="en-US" sz="3000" dirty="0" err="1" smtClean="0"/>
              <a:t>đổi</a:t>
            </a:r>
            <a:r>
              <a:rPr lang="en-US" sz="3000" dirty="0" smtClean="0"/>
              <a:t> </a:t>
            </a:r>
            <a:r>
              <a:rPr lang="en-US" sz="3000" dirty="0" err="1" smtClean="0"/>
              <a:t>thói</a:t>
            </a:r>
            <a:r>
              <a:rPr lang="en-US" sz="3000" dirty="0" smtClean="0"/>
              <a:t> </a:t>
            </a:r>
            <a:r>
              <a:rPr lang="en-US" sz="3000" dirty="0" err="1" smtClean="0"/>
              <a:t>que</a:t>
            </a:r>
            <a:r>
              <a:rPr lang="en-US" sz="3000" dirty="0" smtClean="0"/>
              <a:t> </a:t>
            </a:r>
            <a:r>
              <a:rPr lang="en-US" sz="3000" dirty="0" err="1" smtClean="0"/>
              <a:t>mới</a:t>
            </a:r>
            <a:r>
              <a:rPr lang="en-US" sz="3000" dirty="0" smtClean="0"/>
              <a:t> </a:t>
            </a:r>
            <a:r>
              <a:rPr lang="en-US" sz="3000" dirty="0" err="1" smtClean="0"/>
              <a:t>phù</a:t>
            </a:r>
            <a:r>
              <a:rPr lang="en-US" sz="3000" dirty="0" smtClean="0"/>
              <a:t> </a:t>
            </a:r>
            <a:r>
              <a:rPr lang="en-US" sz="3000" dirty="0" err="1" smtClean="0"/>
              <a:t>hợp</a:t>
            </a:r>
            <a:r>
              <a:rPr lang="en-US" sz="3000" dirty="0" smtClean="0"/>
              <a:t> </a:t>
            </a:r>
            <a:r>
              <a:rPr lang="en-US" sz="3000" dirty="0" err="1" smtClean="0"/>
              <a:t>với</a:t>
            </a:r>
            <a:r>
              <a:rPr lang="en-US" sz="3000" dirty="0" smtClean="0"/>
              <a:t> </a:t>
            </a:r>
            <a:r>
              <a:rPr lang="en-US" sz="3000" dirty="0" err="1" smtClean="0"/>
              <a:t>cách</a:t>
            </a:r>
            <a:r>
              <a:rPr lang="en-US" sz="3000" dirty="0" smtClean="0"/>
              <a:t> </a:t>
            </a:r>
            <a:r>
              <a:rPr lang="en-US" sz="3000" dirty="0" err="1" smtClean="0"/>
              <a:t>nhìn</a:t>
            </a:r>
            <a:r>
              <a:rPr lang="en-US" sz="3000" dirty="0" smtClean="0"/>
              <a:t>  </a:t>
            </a:r>
            <a:r>
              <a:rPr lang="en-US" sz="3000" dirty="0" err="1" smtClean="0"/>
              <a:t>mới</a:t>
            </a:r>
            <a:r>
              <a:rPr lang="en-US" sz="3000" dirty="0" smtClean="0"/>
              <a:t> </a:t>
            </a:r>
            <a:r>
              <a:rPr lang="en-US" sz="3000" dirty="0" err="1" smtClean="0"/>
              <a:t>về</a:t>
            </a:r>
            <a:r>
              <a:rPr lang="en-US" sz="3000" dirty="0" smtClean="0"/>
              <a:t>  </a:t>
            </a:r>
            <a:r>
              <a:rPr lang="en-US" sz="3000" dirty="0" err="1" smtClean="0"/>
              <a:t>bản</a:t>
            </a:r>
            <a:r>
              <a:rPr lang="en-US" sz="3000" dirty="0" smtClean="0"/>
              <a:t> </a:t>
            </a:r>
            <a:r>
              <a:rPr lang="en-US" sz="3000" dirty="0" err="1" smtClean="0"/>
              <a:t>thân</a:t>
            </a:r>
            <a:r>
              <a:rPr lang="en-US" sz="3000" dirty="0" smtClean="0"/>
              <a:t>.</a:t>
            </a:r>
            <a:endParaRPr lang="en-US" sz="3000" dirty="0"/>
          </a:p>
        </p:txBody>
      </p:sp>
      <p:sp>
        <p:nvSpPr>
          <p:cNvPr id="6" name="Vertical Scroll 5"/>
          <p:cNvSpPr/>
          <p:nvPr/>
        </p:nvSpPr>
        <p:spPr>
          <a:xfrm>
            <a:off x="1981200" y="4572000"/>
            <a:ext cx="6629400" cy="19812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err="1" smtClean="0"/>
              <a:t>Lưu</a:t>
            </a:r>
            <a:r>
              <a:rPr lang="en-US" sz="2800" dirty="0" smtClean="0"/>
              <a:t> ý: </a:t>
            </a:r>
          </a:p>
          <a:p>
            <a:r>
              <a:rPr lang="en-US" sz="2800" dirty="0" smtClean="0"/>
              <a:t>- </a:t>
            </a:r>
            <a:r>
              <a:rPr lang="en-US" sz="2800" dirty="0" err="1" smtClean="0"/>
              <a:t>Đây</a:t>
            </a:r>
            <a:r>
              <a:rPr lang="en-US" sz="2800" dirty="0" smtClean="0"/>
              <a:t> </a:t>
            </a:r>
            <a:r>
              <a:rPr lang="en-US" sz="2800" dirty="0" err="1" smtClean="0"/>
              <a:t>là</a:t>
            </a:r>
            <a:r>
              <a:rPr lang="en-US" sz="2800" dirty="0" smtClean="0"/>
              <a:t> </a:t>
            </a:r>
            <a:r>
              <a:rPr lang="en-US" sz="2800" dirty="0" err="1" smtClean="0"/>
              <a:t>bước</a:t>
            </a:r>
            <a:r>
              <a:rPr lang="en-US" sz="2800" dirty="0" smtClean="0"/>
              <a:t> </a:t>
            </a:r>
            <a:r>
              <a:rPr lang="en-US" sz="2800" dirty="0" err="1" smtClean="0"/>
              <a:t>đòi</a:t>
            </a:r>
            <a:r>
              <a:rPr lang="en-US" sz="2800" dirty="0" smtClean="0"/>
              <a:t> </a:t>
            </a:r>
            <a:r>
              <a:rPr lang="en-US" sz="2800" dirty="0" err="1" smtClean="0"/>
              <a:t>hỏi</a:t>
            </a:r>
            <a:r>
              <a:rPr lang="en-US" sz="2800" dirty="0" smtClean="0"/>
              <a:t> </a:t>
            </a:r>
            <a:r>
              <a:rPr lang="en-US" sz="2800" dirty="0" err="1" smtClean="0"/>
              <a:t>sự</a:t>
            </a:r>
            <a:r>
              <a:rPr lang="en-US" sz="2800" dirty="0" smtClean="0"/>
              <a:t> </a:t>
            </a:r>
            <a:r>
              <a:rPr lang="en-US" sz="2800" dirty="0" err="1" smtClean="0"/>
              <a:t>cố</a:t>
            </a:r>
            <a:r>
              <a:rPr lang="en-US" sz="2800" dirty="0" smtClean="0"/>
              <a:t> </a:t>
            </a:r>
            <a:r>
              <a:rPr lang="en-US" sz="2800" dirty="0" err="1" smtClean="0"/>
              <a:t>gắng</a:t>
            </a:r>
            <a:r>
              <a:rPr lang="en-US" sz="2800" dirty="0" smtClean="0"/>
              <a:t> </a:t>
            </a:r>
            <a:r>
              <a:rPr lang="en-US" sz="2800" dirty="0" err="1" smtClean="0"/>
              <a:t>cao</a:t>
            </a:r>
            <a:r>
              <a:rPr lang="en-US" sz="2800" dirty="0" smtClean="0"/>
              <a:t> </a:t>
            </a:r>
            <a:r>
              <a:rPr lang="en-US" sz="2800" dirty="0" err="1" smtClean="0"/>
              <a:t>của</a:t>
            </a:r>
            <a:r>
              <a:rPr lang="en-US" sz="2800" dirty="0" smtClean="0"/>
              <a:t> </a:t>
            </a:r>
            <a:r>
              <a:rPr lang="en-US" sz="2800" dirty="0" err="1" smtClean="0"/>
              <a:t>bản</a:t>
            </a:r>
            <a:r>
              <a:rPr lang="en-US" sz="2800" dirty="0" smtClean="0"/>
              <a:t> </a:t>
            </a:r>
            <a:r>
              <a:rPr lang="en-US" sz="2800" dirty="0" err="1" smtClean="0"/>
              <a:t>thân</a:t>
            </a:r>
            <a:r>
              <a:rPr lang="en-US" sz="2800" dirty="0" smtClean="0"/>
              <a:t>, </a:t>
            </a:r>
            <a:r>
              <a:rPr lang="en-US" sz="2800" dirty="0" err="1" smtClean="0"/>
              <a:t>phải</a:t>
            </a:r>
            <a:r>
              <a:rPr lang="en-US" sz="2800" dirty="0" smtClean="0"/>
              <a:t> </a:t>
            </a:r>
            <a:r>
              <a:rPr lang="en-US" sz="2800" dirty="0" err="1" smtClean="0"/>
              <a:t>hành</a:t>
            </a:r>
            <a:r>
              <a:rPr lang="en-US" sz="2800" dirty="0" smtClean="0"/>
              <a:t> </a:t>
            </a:r>
            <a:r>
              <a:rPr lang="en-US" sz="2800" dirty="0" err="1" smtClean="0"/>
              <a:t>động</a:t>
            </a:r>
            <a:r>
              <a:rPr lang="en-US" sz="2800" dirty="0" smtClean="0"/>
              <a:t> </a:t>
            </a:r>
            <a:r>
              <a:rPr lang="en-US" sz="2800" dirty="0" err="1" smtClean="0"/>
              <a:t>quyết</a:t>
            </a:r>
            <a:r>
              <a:rPr lang="en-US" sz="2800" dirty="0" smtClean="0"/>
              <a:t> </a:t>
            </a:r>
            <a:r>
              <a:rPr lang="en-US" sz="2800" dirty="0" err="1" smtClean="0"/>
              <a:t>liệt</a:t>
            </a:r>
            <a:endParaRPr lang="en-US" sz="2800" dirty="0" smtClean="0"/>
          </a:p>
          <a:p>
            <a:r>
              <a:rPr lang="en-US" sz="2800" dirty="0" smtClean="0"/>
              <a:t>- </a:t>
            </a:r>
            <a:r>
              <a:rPr lang="en-US" sz="2800" dirty="0" err="1" smtClean="0"/>
              <a:t>Phải</a:t>
            </a:r>
            <a:r>
              <a:rPr lang="en-US" sz="2800" dirty="0" smtClean="0"/>
              <a:t> </a:t>
            </a:r>
            <a:r>
              <a:rPr lang="en-US" sz="2800" dirty="0" err="1" smtClean="0"/>
              <a:t>có</a:t>
            </a:r>
            <a:r>
              <a:rPr lang="en-US" sz="2800" dirty="0" smtClean="0"/>
              <a:t> </a:t>
            </a:r>
            <a:r>
              <a:rPr lang="en-US" sz="2800" dirty="0" err="1" smtClean="0"/>
              <a:t>tính</a:t>
            </a:r>
            <a:r>
              <a:rPr lang="en-US" sz="2800" dirty="0" smtClean="0"/>
              <a:t> </a:t>
            </a:r>
            <a:r>
              <a:rPr lang="en-US" sz="2800" dirty="0" err="1" smtClean="0"/>
              <a:t>kỷ</a:t>
            </a:r>
            <a:r>
              <a:rPr lang="en-US" sz="2800" dirty="0" smtClean="0"/>
              <a:t> </a:t>
            </a:r>
            <a:r>
              <a:rPr lang="en-US" sz="2800" dirty="0" err="1" smtClean="0"/>
              <a:t>luật</a:t>
            </a:r>
            <a:r>
              <a:rPr lang="en-US" sz="2800" dirty="0" smtClean="0"/>
              <a:t> </a:t>
            </a:r>
            <a:r>
              <a:rPr lang="en-US" sz="2800" dirty="0" err="1" smtClean="0"/>
              <a:t>vói</a:t>
            </a:r>
            <a:r>
              <a:rPr lang="en-US" sz="2800" dirty="0" smtClean="0"/>
              <a:t> </a:t>
            </a:r>
            <a:r>
              <a:rPr lang="en-US" sz="2800" dirty="0" err="1" smtClean="0"/>
              <a:t>bản</a:t>
            </a:r>
            <a:r>
              <a:rPr lang="en-US" sz="2800" dirty="0" smtClean="0"/>
              <a:t> </a:t>
            </a:r>
            <a:r>
              <a:rPr lang="en-US" sz="2800" dirty="0" err="1" smtClean="0"/>
              <a:t>thân</a:t>
            </a:r>
            <a:r>
              <a:rPr lang="en-US" sz="2800" dirty="0" smtClean="0"/>
              <a:t> </a:t>
            </a:r>
            <a:r>
              <a:rPr lang="en-US" sz="2800" dirty="0" err="1" smtClean="0"/>
              <a:t>cao</a:t>
            </a:r>
            <a:r>
              <a:rPr lang="en-US" sz="2800" dirty="0" smtClean="0"/>
              <a:t> </a:t>
            </a:r>
            <a:endParaRPr lang="en-US" sz="2800" dirty="0"/>
          </a:p>
        </p:txBody>
      </p:sp>
      <p:sp>
        <p:nvSpPr>
          <p:cNvPr id="9" name="Right Arrow 8"/>
          <p:cNvSpPr/>
          <p:nvPr/>
        </p:nvSpPr>
        <p:spPr>
          <a:xfrm>
            <a:off x="2514600" y="2438400"/>
            <a:ext cx="533400" cy="4572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E:\hình nền\hoa-bo-cong-anh-5.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4" name="Oval Callout 3"/>
          <p:cNvSpPr/>
          <p:nvPr/>
        </p:nvSpPr>
        <p:spPr>
          <a:xfrm>
            <a:off x="0" y="533400"/>
            <a:ext cx="2209800" cy="99060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t>Bước</a:t>
            </a:r>
            <a:r>
              <a:rPr lang="en-US" sz="3600" dirty="0" smtClean="0"/>
              <a:t> 4</a:t>
            </a:r>
            <a:endParaRPr lang="en-US" sz="3600" dirty="0"/>
          </a:p>
        </p:txBody>
      </p:sp>
      <p:sp>
        <p:nvSpPr>
          <p:cNvPr id="5" name="Horizontal Scroll 4"/>
          <p:cNvSpPr/>
          <p:nvPr/>
        </p:nvSpPr>
        <p:spPr>
          <a:xfrm>
            <a:off x="3124200" y="0"/>
            <a:ext cx="5486400" cy="3505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dirty="0" err="1" smtClean="0"/>
              <a:t>Lặp</a:t>
            </a:r>
            <a:r>
              <a:rPr lang="en-US" sz="3200" dirty="0" smtClean="0"/>
              <a:t> </a:t>
            </a:r>
            <a:r>
              <a:rPr lang="en-US" sz="3200" dirty="0" err="1" smtClean="0"/>
              <a:t>lại</a:t>
            </a:r>
            <a:r>
              <a:rPr lang="en-US" sz="3200" dirty="0" smtClean="0"/>
              <a:t> </a:t>
            </a:r>
            <a:r>
              <a:rPr lang="en-US" sz="3200" dirty="0" err="1" smtClean="0"/>
              <a:t>các</a:t>
            </a:r>
            <a:r>
              <a:rPr lang="en-US" sz="3200" dirty="0" smtClean="0"/>
              <a:t> </a:t>
            </a:r>
            <a:r>
              <a:rPr lang="en-US" sz="3200" dirty="0" err="1" smtClean="0"/>
              <a:t>bước</a:t>
            </a:r>
            <a:r>
              <a:rPr lang="en-US" sz="3200" dirty="0" smtClean="0"/>
              <a:t> 1 </a:t>
            </a:r>
            <a:r>
              <a:rPr lang="en-US" sz="3200" dirty="0" err="1" smtClean="0"/>
              <a:t>và</a:t>
            </a:r>
            <a:r>
              <a:rPr lang="en-US" sz="3200" dirty="0" smtClean="0"/>
              <a:t> </a:t>
            </a:r>
            <a:r>
              <a:rPr lang="en-US" sz="3200" dirty="0" err="1" smtClean="0"/>
              <a:t>bước</a:t>
            </a:r>
            <a:r>
              <a:rPr lang="en-US" sz="3200" dirty="0" smtClean="0"/>
              <a:t> 2 : </a:t>
            </a:r>
            <a:r>
              <a:rPr lang="en-US" sz="3200" dirty="0" err="1" smtClean="0"/>
              <a:t>Thường</a:t>
            </a:r>
            <a:r>
              <a:rPr lang="en-US" sz="3200" dirty="0" smtClean="0"/>
              <a:t> </a:t>
            </a:r>
            <a:r>
              <a:rPr lang="en-US" sz="3200" dirty="0" err="1" smtClean="0"/>
              <a:t>xuyên</a:t>
            </a:r>
            <a:r>
              <a:rPr lang="en-US" sz="3200" dirty="0" smtClean="0"/>
              <a:t> </a:t>
            </a:r>
            <a:r>
              <a:rPr lang="en-US" sz="3200" dirty="0" err="1" smtClean="0"/>
              <a:t>hình</a:t>
            </a:r>
            <a:r>
              <a:rPr lang="en-US" sz="3200" dirty="0" smtClean="0"/>
              <a:t> dung </a:t>
            </a:r>
            <a:r>
              <a:rPr lang="en-US" sz="3200" dirty="0" err="1" smtClean="0"/>
              <a:t>và</a:t>
            </a:r>
            <a:r>
              <a:rPr lang="en-US" sz="3200" dirty="0" smtClean="0"/>
              <a:t> </a:t>
            </a:r>
            <a:r>
              <a:rPr lang="en-US" sz="3200" dirty="0" err="1" smtClean="0"/>
              <a:t>khẳng</a:t>
            </a:r>
            <a:r>
              <a:rPr lang="en-US" sz="3200" dirty="0" smtClean="0"/>
              <a:t> </a:t>
            </a:r>
            <a:r>
              <a:rPr lang="en-US" sz="3200" dirty="0" err="1" smtClean="0"/>
              <a:t>định</a:t>
            </a:r>
            <a:r>
              <a:rPr lang="en-US" sz="3200" dirty="0" smtClean="0"/>
              <a:t> con </a:t>
            </a:r>
            <a:r>
              <a:rPr lang="en-US" sz="3200" dirty="0" err="1" smtClean="0"/>
              <a:t>người</a:t>
            </a:r>
            <a:r>
              <a:rPr lang="en-US" sz="3200" dirty="0" smtClean="0"/>
              <a:t> </a:t>
            </a:r>
            <a:r>
              <a:rPr lang="en-US" sz="3200" dirty="0" err="1" smtClean="0"/>
              <a:t>mới</a:t>
            </a:r>
            <a:r>
              <a:rPr lang="en-US" sz="3200" dirty="0" smtClean="0"/>
              <a:t> </a:t>
            </a:r>
            <a:r>
              <a:rPr lang="en-US" sz="3200" dirty="0" err="1" smtClean="0"/>
              <a:t>của</a:t>
            </a:r>
            <a:r>
              <a:rPr lang="en-US" sz="3200" dirty="0" smtClean="0"/>
              <a:t> </a:t>
            </a:r>
            <a:r>
              <a:rPr lang="en-US" sz="3200" dirty="0" err="1" smtClean="0"/>
              <a:t>mình</a:t>
            </a:r>
            <a:r>
              <a:rPr lang="en-US" sz="3200" dirty="0" smtClean="0"/>
              <a:t> </a:t>
            </a:r>
            <a:r>
              <a:rPr lang="en-US" sz="3200" dirty="0" err="1" smtClean="0"/>
              <a:t>mong</a:t>
            </a:r>
            <a:r>
              <a:rPr lang="en-US" sz="3200" dirty="0" smtClean="0"/>
              <a:t> </a:t>
            </a:r>
            <a:r>
              <a:rPr lang="en-US" sz="3200" dirty="0" err="1" smtClean="0"/>
              <a:t>muốn</a:t>
            </a:r>
            <a:endParaRPr lang="en-US" sz="3200" dirty="0"/>
          </a:p>
        </p:txBody>
      </p:sp>
      <p:sp>
        <p:nvSpPr>
          <p:cNvPr id="6" name="Vertical Scroll 5"/>
          <p:cNvSpPr/>
          <p:nvPr/>
        </p:nvSpPr>
        <p:spPr>
          <a:xfrm>
            <a:off x="1981200" y="4038600"/>
            <a:ext cx="6629400" cy="25146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000" dirty="0" err="1" smtClean="0"/>
              <a:t>Thời</a:t>
            </a:r>
            <a:r>
              <a:rPr lang="en-US" sz="3000" dirty="0" smtClean="0"/>
              <a:t> </a:t>
            </a:r>
            <a:r>
              <a:rPr lang="en-US" sz="3000" dirty="0" err="1" smtClean="0"/>
              <a:t>điểm</a:t>
            </a:r>
            <a:r>
              <a:rPr lang="en-US" sz="3000" dirty="0" smtClean="0"/>
              <a:t> </a:t>
            </a:r>
            <a:r>
              <a:rPr lang="en-US" sz="3000" dirty="0" err="1" smtClean="0"/>
              <a:t>để</a:t>
            </a:r>
            <a:r>
              <a:rPr lang="en-US" sz="3000" dirty="0" smtClean="0"/>
              <a:t> </a:t>
            </a:r>
            <a:r>
              <a:rPr lang="en-US" sz="3000" dirty="0" err="1" smtClean="0"/>
              <a:t>bạn</a:t>
            </a:r>
            <a:r>
              <a:rPr lang="en-US" sz="3000" dirty="0" smtClean="0"/>
              <a:t> </a:t>
            </a:r>
            <a:r>
              <a:rPr lang="en-US" sz="3000" dirty="0" err="1" smtClean="0"/>
              <a:t>tự</a:t>
            </a:r>
            <a:r>
              <a:rPr lang="en-US" sz="3000" dirty="0" smtClean="0"/>
              <a:t> </a:t>
            </a:r>
            <a:r>
              <a:rPr lang="en-US" sz="3000" dirty="0" err="1" smtClean="0"/>
              <a:t>nhận</a:t>
            </a:r>
            <a:r>
              <a:rPr lang="en-US" sz="3000" dirty="0" smtClean="0"/>
              <a:t> </a:t>
            </a:r>
            <a:r>
              <a:rPr lang="en-US" sz="3000" dirty="0" err="1" smtClean="0"/>
              <a:t>thức</a:t>
            </a:r>
            <a:r>
              <a:rPr lang="en-US" sz="3000" dirty="0" smtClean="0"/>
              <a:t> </a:t>
            </a:r>
            <a:r>
              <a:rPr lang="en-US" sz="3000" dirty="0" err="1" smtClean="0"/>
              <a:t>bản</a:t>
            </a:r>
            <a:r>
              <a:rPr lang="en-US" sz="3000" dirty="0" smtClean="0"/>
              <a:t> </a:t>
            </a:r>
            <a:r>
              <a:rPr lang="en-US" sz="3000" dirty="0" err="1" smtClean="0"/>
              <a:t>thân</a:t>
            </a:r>
            <a:r>
              <a:rPr lang="en-US" sz="3000" dirty="0" smtClean="0"/>
              <a:t> </a:t>
            </a:r>
            <a:r>
              <a:rPr lang="en-US" sz="3000" dirty="0" err="1" smtClean="0"/>
              <a:t>mình</a:t>
            </a:r>
            <a:r>
              <a:rPr lang="en-US" sz="3000" dirty="0" smtClean="0"/>
              <a:t> </a:t>
            </a:r>
            <a:r>
              <a:rPr lang="en-US" sz="3000" dirty="0" err="1" smtClean="0"/>
              <a:t>tốt</a:t>
            </a:r>
            <a:r>
              <a:rPr lang="en-US" sz="3000" dirty="0" smtClean="0"/>
              <a:t> </a:t>
            </a:r>
            <a:r>
              <a:rPr lang="en-US" sz="3000" dirty="0" err="1" smtClean="0"/>
              <a:t>nhất</a:t>
            </a:r>
            <a:r>
              <a:rPr lang="en-US" sz="3000" dirty="0" smtClean="0"/>
              <a:t> </a:t>
            </a:r>
            <a:r>
              <a:rPr lang="en-US" sz="3000" dirty="0" err="1" smtClean="0"/>
              <a:t>là</a:t>
            </a:r>
            <a:r>
              <a:rPr lang="en-US" sz="3000" dirty="0" smtClean="0"/>
              <a:t> </a:t>
            </a:r>
            <a:r>
              <a:rPr lang="en-US" sz="3000" dirty="0" err="1" smtClean="0"/>
              <a:t>buổi</a:t>
            </a:r>
            <a:r>
              <a:rPr lang="en-US" sz="3000" dirty="0" smtClean="0"/>
              <a:t> </a:t>
            </a:r>
            <a:r>
              <a:rPr lang="en-US" sz="3000" dirty="0" err="1" smtClean="0"/>
              <a:t>tối</a:t>
            </a:r>
            <a:r>
              <a:rPr lang="en-US" sz="3000" dirty="0" smtClean="0"/>
              <a:t> </a:t>
            </a:r>
            <a:r>
              <a:rPr lang="en-US" sz="3000" dirty="0" err="1" smtClean="0"/>
              <a:t>trước</a:t>
            </a:r>
            <a:r>
              <a:rPr lang="en-US" sz="3000" dirty="0" smtClean="0"/>
              <a:t> </a:t>
            </a:r>
            <a:r>
              <a:rPr lang="en-US" sz="3000" dirty="0" err="1" smtClean="0"/>
              <a:t>khi</a:t>
            </a:r>
            <a:r>
              <a:rPr lang="en-US" sz="3000" dirty="0" smtClean="0"/>
              <a:t> </a:t>
            </a:r>
            <a:r>
              <a:rPr lang="en-US" sz="3000" dirty="0" err="1" smtClean="0"/>
              <a:t>đi</a:t>
            </a:r>
            <a:r>
              <a:rPr lang="en-US" sz="3000" dirty="0" smtClean="0"/>
              <a:t> </a:t>
            </a:r>
            <a:r>
              <a:rPr lang="en-US" sz="3000" dirty="0" err="1" smtClean="0"/>
              <a:t>ngủ</a:t>
            </a:r>
            <a:r>
              <a:rPr lang="en-US" sz="3000" dirty="0" smtClean="0"/>
              <a:t> </a:t>
            </a:r>
            <a:r>
              <a:rPr lang="en-US" sz="3000" dirty="0" err="1" smtClean="0"/>
              <a:t>và</a:t>
            </a:r>
            <a:r>
              <a:rPr lang="en-US" sz="3000" dirty="0" smtClean="0"/>
              <a:t> </a:t>
            </a:r>
            <a:r>
              <a:rPr lang="en-US" sz="3000" dirty="0" err="1" smtClean="0"/>
              <a:t>sáng</a:t>
            </a:r>
            <a:r>
              <a:rPr lang="en-US" sz="3000" dirty="0" smtClean="0"/>
              <a:t> </a:t>
            </a:r>
            <a:r>
              <a:rPr lang="en-US" sz="3000" dirty="0" err="1" smtClean="0"/>
              <a:t>sớm</a:t>
            </a:r>
            <a:r>
              <a:rPr lang="en-US" sz="3000" dirty="0" smtClean="0"/>
              <a:t> </a:t>
            </a:r>
            <a:r>
              <a:rPr lang="en-US" sz="3000" dirty="0" err="1" smtClean="0"/>
              <a:t>vừa</a:t>
            </a:r>
            <a:r>
              <a:rPr lang="en-US" sz="3000" dirty="0" smtClean="0"/>
              <a:t> </a:t>
            </a:r>
            <a:r>
              <a:rPr lang="en-US" sz="3000" dirty="0" err="1" smtClean="0"/>
              <a:t>ngủ</a:t>
            </a:r>
            <a:r>
              <a:rPr lang="en-US" sz="3000" dirty="0" smtClean="0"/>
              <a:t> </a:t>
            </a:r>
            <a:r>
              <a:rPr lang="en-US" sz="3000" dirty="0" err="1" smtClean="0"/>
              <a:t>dậy</a:t>
            </a:r>
            <a:r>
              <a:rPr lang="en-US" sz="3000" dirty="0" smtClean="0"/>
              <a:t>, </a:t>
            </a:r>
            <a:r>
              <a:rPr lang="en-US" sz="3000" dirty="0" err="1" smtClean="0"/>
              <a:t>đây</a:t>
            </a:r>
            <a:r>
              <a:rPr lang="en-US" sz="3000" dirty="0" smtClean="0"/>
              <a:t> </a:t>
            </a:r>
            <a:r>
              <a:rPr lang="en-US" sz="3000" dirty="0" err="1" smtClean="0"/>
              <a:t>là</a:t>
            </a:r>
            <a:r>
              <a:rPr lang="en-US" sz="3000" dirty="0" smtClean="0"/>
              <a:t> </a:t>
            </a:r>
            <a:r>
              <a:rPr lang="en-US" sz="3000" dirty="0" err="1" smtClean="0"/>
              <a:t>thời</a:t>
            </a:r>
            <a:r>
              <a:rPr lang="en-US" sz="3000" dirty="0" smtClean="0"/>
              <a:t> </a:t>
            </a:r>
            <a:r>
              <a:rPr lang="en-US" sz="3000" dirty="0" err="1" smtClean="0"/>
              <a:t>điểm</a:t>
            </a:r>
            <a:r>
              <a:rPr lang="en-US" sz="3000" dirty="0" smtClean="0"/>
              <a:t> </a:t>
            </a:r>
            <a:r>
              <a:rPr lang="en-US" sz="3000" dirty="0" err="1" smtClean="0"/>
              <a:t>riêng</a:t>
            </a:r>
            <a:r>
              <a:rPr lang="en-US" sz="3000" dirty="0" smtClean="0"/>
              <a:t> </a:t>
            </a:r>
            <a:r>
              <a:rPr lang="en-US" sz="3000" dirty="0" err="1" smtClean="0"/>
              <a:t>tư</a:t>
            </a:r>
            <a:r>
              <a:rPr lang="en-US" sz="3000" dirty="0" smtClean="0"/>
              <a:t> </a:t>
            </a:r>
            <a:r>
              <a:rPr lang="en-US" sz="3000" dirty="0" err="1" smtClean="0"/>
              <a:t>nhất</a:t>
            </a:r>
            <a:endParaRPr lang="en-US" sz="3000" dirty="0"/>
          </a:p>
        </p:txBody>
      </p:sp>
      <p:sp>
        <p:nvSpPr>
          <p:cNvPr id="7" name="Right Arrow 6"/>
          <p:cNvSpPr/>
          <p:nvPr/>
        </p:nvSpPr>
        <p:spPr>
          <a:xfrm>
            <a:off x="2286000" y="762000"/>
            <a:ext cx="838200"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Down Arrow 7"/>
          <p:cNvSpPr/>
          <p:nvPr/>
        </p:nvSpPr>
        <p:spPr>
          <a:xfrm>
            <a:off x="5562600" y="3276600"/>
            <a:ext cx="457200" cy="6858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0" fill="hold"/>
                                        <p:tgtEl>
                                          <p:spTgt spid="8"/>
                                        </p:tgtEl>
                                        <p:attrNameLst>
                                          <p:attrName>ppt_w</p:attrName>
                                        </p:attrNameLst>
                                      </p:cBhvr>
                                      <p:tavLst>
                                        <p:tav tm="0" fmla="#ppt_w*sin(2.5*pi*$)">
                                          <p:val>
                                            <p:fltVal val="0"/>
                                          </p:val>
                                        </p:tav>
                                        <p:tav tm="100000">
                                          <p:val>
                                            <p:fltVal val="1"/>
                                          </p:val>
                                        </p:tav>
                                      </p:tavLst>
                                    </p:anim>
                                    <p:anim calcmode="lin" valueType="num">
                                      <p:cBhvr>
                                        <p:cTn id="25"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hình nền\co-ba-la-17.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Rectangle 4"/>
          <p:cNvSpPr/>
          <p:nvPr/>
        </p:nvSpPr>
        <p:spPr>
          <a:xfrm>
            <a:off x="228600" y="1447800"/>
            <a:ext cx="8686800" cy="2554545"/>
          </a:xfrm>
          <a:prstGeom prst="rect">
            <a:avLst/>
          </a:prstGeom>
        </p:spPr>
        <p:txBody>
          <a:bodyPr wrap="square">
            <a:spAutoFit/>
          </a:bodyPr>
          <a:lstStyle/>
          <a:p>
            <a:pPr algn="just"/>
            <a:r>
              <a:rPr lang="en-US" sz="4000" b="1" dirty="0" err="1" smtClean="0">
                <a:solidFill>
                  <a:srgbClr val="FF0000"/>
                </a:solidFill>
              </a:rPr>
              <a:t>Câu</a:t>
            </a:r>
            <a:r>
              <a:rPr lang="en-US" sz="4000" b="1" dirty="0" smtClean="0">
                <a:solidFill>
                  <a:srgbClr val="FF0000"/>
                </a:solidFill>
              </a:rPr>
              <a:t> </a:t>
            </a:r>
            <a:r>
              <a:rPr lang="en-US" sz="4000" b="1" dirty="0" err="1" smtClean="0">
                <a:solidFill>
                  <a:srgbClr val="FF0000"/>
                </a:solidFill>
              </a:rPr>
              <a:t>ngạn</a:t>
            </a:r>
            <a:r>
              <a:rPr lang="en-US" sz="4000" b="1" dirty="0" smtClean="0">
                <a:solidFill>
                  <a:srgbClr val="FF0000"/>
                </a:solidFill>
              </a:rPr>
              <a:t> </a:t>
            </a:r>
            <a:r>
              <a:rPr lang="en-US" sz="4000" b="1" dirty="0" err="1" smtClean="0">
                <a:solidFill>
                  <a:srgbClr val="FF0000"/>
                </a:solidFill>
              </a:rPr>
              <a:t>ngữ</a:t>
            </a:r>
            <a:r>
              <a:rPr lang="en-US" sz="4000" b="1" dirty="0" smtClean="0">
                <a:solidFill>
                  <a:srgbClr val="FF0000"/>
                </a:solidFill>
              </a:rPr>
              <a:t> “</a:t>
            </a:r>
            <a:r>
              <a:rPr lang="en-US" sz="4000" b="1" dirty="0" err="1" smtClean="0">
                <a:solidFill>
                  <a:srgbClr val="FF0000"/>
                </a:solidFill>
              </a:rPr>
              <a:t>Gieo</a:t>
            </a:r>
            <a:r>
              <a:rPr lang="en-US" sz="4000" b="1" dirty="0" smtClean="0">
                <a:solidFill>
                  <a:srgbClr val="FF0000"/>
                </a:solidFill>
              </a:rPr>
              <a:t> </a:t>
            </a:r>
            <a:r>
              <a:rPr lang="en-US" sz="4000" b="1" dirty="0" err="1" smtClean="0">
                <a:solidFill>
                  <a:srgbClr val="FF0000"/>
                </a:solidFill>
              </a:rPr>
              <a:t>suy</a:t>
            </a:r>
            <a:r>
              <a:rPr lang="en-US" sz="4000" b="1" dirty="0" smtClean="0">
                <a:solidFill>
                  <a:srgbClr val="FF0000"/>
                </a:solidFill>
              </a:rPr>
              <a:t> </a:t>
            </a:r>
            <a:r>
              <a:rPr lang="en-US" sz="4000" b="1" dirty="0" err="1" smtClean="0">
                <a:solidFill>
                  <a:srgbClr val="FF0000"/>
                </a:solidFill>
              </a:rPr>
              <a:t>nghĩ</a:t>
            </a:r>
            <a:r>
              <a:rPr lang="en-US" sz="4000" b="1" dirty="0" smtClean="0">
                <a:solidFill>
                  <a:srgbClr val="FF0000"/>
                </a:solidFill>
              </a:rPr>
              <a:t> </a:t>
            </a:r>
            <a:r>
              <a:rPr lang="en-US" sz="4000" b="1" dirty="0" err="1" smtClean="0">
                <a:solidFill>
                  <a:srgbClr val="FF0000"/>
                </a:solidFill>
              </a:rPr>
              <a:t>gặt</a:t>
            </a:r>
            <a:r>
              <a:rPr lang="en-US" sz="4000" b="1" dirty="0" smtClean="0">
                <a:solidFill>
                  <a:srgbClr val="FF0000"/>
                </a:solidFill>
              </a:rPr>
              <a:t> </a:t>
            </a:r>
            <a:r>
              <a:rPr lang="en-US" sz="4000" b="1" dirty="0" err="1" smtClean="0">
                <a:solidFill>
                  <a:srgbClr val="FF0000"/>
                </a:solidFill>
              </a:rPr>
              <a:t>hành</a:t>
            </a:r>
            <a:r>
              <a:rPr lang="en-US" sz="4000" b="1" dirty="0" smtClean="0">
                <a:solidFill>
                  <a:srgbClr val="FF0000"/>
                </a:solidFill>
              </a:rPr>
              <a:t> </a:t>
            </a:r>
            <a:r>
              <a:rPr lang="en-US" sz="4000" b="1" dirty="0" err="1" smtClean="0">
                <a:solidFill>
                  <a:srgbClr val="FF0000"/>
                </a:solidFill>
              </a:rPr>
              <a:t>động</a:t>
            </a:r>
            <a:r>
              <a:rPr lang="en-US" sz="4000" b="1" dirty="0" smtClean="0">
                <a:solidFill>
                  <a:srgbClr val="FF0000"/>
                </a:solidFill>
              </a:rPr>
              <a:t>, </a:t>
            </a:r>
            <a:r>
              <a:rPr lang="en-US" sz="4000" b="1" dirty="0" err="1" smtClean="0">
                <a:solidFill>
                  <a:srgbClr val="FF0000"/>
                </a:solidFill>
              </a:rPr>
              <a:t>gieo</a:t>
            </a:r>
            <a:r>
              <a:rPr lang="en-US" sz="4000" b="1" dirty="0" smtClean="0">
                <a:solidFill>
                  <a:srgbClr val="FF0000"/>
                </a:solidFill>
              </a:rPr>
              <a:t> </a:t>
            </a:r>
            <a:r>
              <a:rPr lang="en-US" sz="4000" b="1" dirty="0" err="1" smtClean="0">
                <a:solidFill>
                  <a:srgbClr val="FF0000"/>
                </a:solidFill>
              </a:rPr>
              <a:t>hành</a:t>
            </a:r>
            <a:r>
              <a:rPr lang="en-US" sz="4000" b="1" dirty="0" smtClean="0">
                <a:solidFill>
                  <a:srgbClr val="FF0000"/>
                </a:solidFill>
              </a:rPr>
              <a:t> </a:t>
            </a:r>
            <a:r>
              <a:rPr lang="en-US" sz="4000" b="1" dirty="0" err="1" smtClean="0">
                <a:solidFill>
                  <a:srgbClr val="FF0000"/>
                </a:solidFill>
              </a:rPr>
              <a:t>động</a:t>
            </a:r>
            <a:r>
              <a:rPr lang="en-US" sz="4000" b="1" dirty="0" smtClean="0">
                <a:solidFill>
                  <a:srgbClr val="FF0000"/>
                </a:solidFill>
              </a:rPr>
              <a:t> </a:t>
            </a:r>
            <a:r>
              <a:rPr lang="en-US" sz="4000" b="1" dirty="0" err="1" smtClean="0">
                <a:solidFill>
                  <a:srgbClr val="FF0000"/>
                </a:solidFill>
              </a:rPr>
              <a:t>gặt</a:t>
            </a:r>
            <a:r>
              <a:rPr lang="en-US" sz="4000" b="1" dirty="0" smtClean="0">
                <a:solidFill>
                  <a:srgbClr val="FF0000"/>
                </a:solidFill>
              </a:rPr>
              <a:t> </a:t>
            </a:r>
            <a:r>
              <a:rPr lang="en-US" sz="4000" b="1" dirty="0" err="1" smtClean="0">
                <a:solidFill>
                  <a:srgbClr val="FF0000"/>
                </a:solidFill>
              </a:rPr>
              <a:t>thói</a:t>
            </a:r>
            <a:r>
              <a:rPr lang="en-US" sz="4000" b="1" dirty="0" smtClean="0">
                <a:solidFill>
                  <a:srgbClr val="FF0000"/>
                </a:solidFill>
              </a:rPr>
              <a:t> </a:t>
            </a:r>
            <a:r>
              <a:rPr lang="en-US" sz="4000" b="1" dirty="0" err="1" smtClean="0">
                <a:solidFill>
                  <a:srgbClr val="FF0000"/>
                </a:solidFill>
              </a:rPr>
              <a:t>quen</a:t>
            </a:r>
            <a:r>
              <a:rPr lang="en-US" sz="4000" b="1" dirty="0" smtClean="0">
                <a:solidFill>
                  <a:srgbClr val="FF0000"/>
                </a:solidFill>
              </a:rPr>
              <a:t>, </a:t>
            </a:r>
            <a:r>
              <a:rPr lang="en-US" sz="4000" b="1" dirty="0" err="1" smtClean="0">
                <a:solidFill>
                  <a:srgbClr val="FF0000"/>
                </a:solidFill>
              </a:rPr>
              <a:t>gieo</a:t>
            </a:r>
            <a:r>
              <a:rPr lang="en-US" sz="4000" b="1" dirty="0" smtClean="0">
                <a:solidFill>
                  <a:srgbClr val="FF0000"/>
                </a:solidFill>
              </a:rPr>
              <a:t> </a:t>
            </a:r>
            <a:r>
              <a:rPr lang="en-US" sz="4000" b="1" dirty="0" err="1" smtClean="0">
                <a:solidFill>
                  <a:srgbClr val="FF0000"/>
                </a:solidFill>
              </a:rPr>
              <a:t>thói</a:t>
            </a:r>
            <a:r>
              <a:rPr lang="en-US" sz="4000" b="1" dirty="0" smtClean="0">
                <a:solidFill>
                  <a:srgbClr val="FF0000"/>
                </a:solidFill>
              </a:rPr>
              <a:t> </a:t>
            </a:r>
            <a:r>
              <a:rPr lang="en-US" sz="4000" b="1" dirty="0" err="1" smtClean="0">
                <a:solidFill>
                  <a:srgbClr val="FF0000"/>
                </a:solidFill>
              </a:rPr>
              <a:t>quen</a:t>
            </a:r>
            <a:r>
              <a:rPr lang="en-US" sz="4000" b="1" dirty="0" smtClean="0">
                <a:solidFill>
                  <a:srgbClr val="FF0000"/>
                </a:solidFill>
              </a:rPr>
              <a:t> </a:t>
            </a:r>
            <a:r>
              <a:rPr lang="en-US" sz="4000" b="1" dirty="0" err="1" smtClean="0">
                <a:solidFill>
                  <a:srgbClr val="FF0000"/>
                </a:solidFill>
              </a:rPr>
              <a:t>gặt</a:t>
            </a:r>
            <a:r>
              <a:rPr lang="en-US" sz="4000" b="1" dirty="0" smtClean="0">
                <a:solidFill>
                  <a:srgbClr val="FF0000"/>
                </a:solidFill>
              </a:rPr>
              <a:t> </a:t>
            </a:r>
            <a:r>
              <a:rPr lang="en-US" sz="4000" b="1" dirty="0" err="1" smtClean="0">
                <a:solidFill>
                  <a:srgbClr val="FF0000"/>
                </a:solidFill>
              </a:rPr>
              <a:t>tính</a:t>
            </a:r>
            <a:r>
              <a:rPr lang="en-US" sz="4000" b="1" dirty="0" smtClean="0">
                <a:solidFill>
                  <a:srgbClr val="FF0000"/>
                </a:solidFill>
              </a:rPr>
              <a:t> </a:t>
            </a:r>
            <a:r>
              <a:rPr lang="en-US" sz="4000" b="1" dirty="0" err="1" smtClean="0">
                <a:solidFill>
                  <a:srgbClr val="FF0000"/>
                </a:solidFill>
              </a:rPr>
              <a:t>cách</a:t>
            </a:r>
            <a:r>
              <a:rPr lang="en-US" sz="4000" b="1" dirty="0" smtClean="0">
                <a:solidFill>
                  <a:srgbClr val="FF0000"/>
                </a:solidFill>
              </a:rPr>
              <a:t>, </a:t>
            </a:r>
            <a:r>
              <a:rPr lang="en-US" sz="4000" b="1" dirty="0" err="1" smtClean="0">
                <a:solidFill>
                  <a:srgbClr val="FF0000"/>
                </a:solidFill>
              </a:rPr>
              <a:t>gieo</a:t>
            </a:r>
            <a:r>
              <a:rPr lang="en-US" sz="4000" b="1" dirty="0" smtClean="0">
                <a:solidFill>
                  <a:srgbClr val="FF0000"/>
                </a:solidFill>
              </a:rPr>
              <a:t> </a:t>
            </a:r>
            <a:r>
              <a:rPr lang="en-US" sz="4000" b="1" dirty="0" err="1" smtClean="0">
                <a:solidFill>
                  <a:srgbClr val="FF0000"/>
                </a:solidFill>
              </a:rPr>
              <a:t>tính</a:t>
            </a:r>
            <a:r>
              <a:rPr lang="en-US" sz="4000" b="1" dirty="0" smtClean="0">
                <a:solidFill>
                  <a:srgbClr val="FF0000"/>
                </a:solidFill>
              </a:rPr>
              <a:t> </a:t>
            </a:r>
            <a:r>
              <a:rPr lang="en-US" sz="4000" b="1" dirty="0" err="1" smtClean="0">
                <a:solidFill>
                  <a:srgbClr val="FF0000"/>
                </a:solidFill>
              </a:rPr>
              <a:t>cách</a:t>
            </a:r>
            <a:r>
              <a:rPr lang="en-US" sz="4000" b="1" dirty="0" smtClean="0">
                <a:solidFill>
                  <a:srgbClr val="FF0000"/>
                </a:solidFill>
              </a:rPr>
              <a:t> </a:t>
            </a:r>
            <a:r>
              <a:rPr lang="en-US" sz="4000" b="1" dirty="0" err="1" smtClean="0">
                <a:solidFill>
                  <a:srgbClr val="FF0000"/>
                </a:solidFill>
              </a:rPr>
              <a:t>gặt</a:t>
            </a:r>
            <a:r>
              <a:rPr lang="en-US" sz="4000" b="1" dirty="0" smtClean="0">
                <a:solidFill>
                  <a:srgbClr val="FF0000"/>
                </a:solidFill>
              </a:rPr>
              <a:t> </a:t>
            </a:r>
            <a:r>
              <a:rPr lang="en-US" sz="4000" b="1" dirty="0" err="1" smtClean="0">
                <a:solidFill>
                  <a:srgbClr val="FF0000"/>
                </a:solidFill>
              </a:rPr>
              <a:t>số</a:t>
            </a:r>
            <a:r>
              <a:rPr lang="en-US" sz="4000" b="1" dirty="0" smtClean="0">
                <a:solidFill>
                  <a:srgbClr val="FF0000"/>
                </a:solidFill>
              </a:rPr>
              <a:t> </a:t>
            </a:r>
            <a:r>
              <a:rPr lang="en-US" sz="4000" b="1" dirty="0" err="1" smtClean="0">
                <a:solidFill>
                  <a:srgbClr val="FF0000"/>
                </a:solidFill>
              </a:rPr>
              <a:t>phận</a:t>
            </a:r>
            <a:r>
              <a:rPr lang="en-US" sz="4000" b="1" dirty="0" smtClean="0">
                <a:solidFill>
                  <a:srgbClr val="FF0000"/>
                </a:solidFill>
              </a:rPr>
              <a:t>”</a:t>
            </a:r>
            <a:endParaRPr lang="en-US" sz="4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3174"/>
            <a:ext cx="9144000" cy="6854825"/>
          </a:xfrm>
          <a:prstGeom prst="rect">
            <a:avLst/>
          </a:prstGeom>
          <a:noFill/>
          <a:ln w="9525">
            <a:noFill/>
            <a:miter lim="800000"/>
            <a:headEnd/>
            <a:tailEnd/>
          </a:ln>
          <a:effectLst/>
        </p:spPr>
      </p:pic>
      <p:pic>
        <p:nvPicPr>
          <p:cNvPr id="1028" name="Picture 4" descr="mau chan dung ca nhan tren giay"/>
          <p:cNvPicPr>
            <a:picLocks noChangeAspect="1" noChangeArrowheads="1"/>
          </p:cNvPicPr>
          <p:nvPr/>
        </p:nvPicPr>
        <p:blipFill>
          <a:blip r:embed="rId3" cstate="print"/>
          <a:srcRect/>
          <a:stretch>
            <a:fillRect/>
          </a:stretch>
        </p:blipFill>
        <p:spPr bwMode="auto">
          <a:xfrm>
            <a:off x="304800" y="988066"/>
            <a:ext cx="8382000" cy="5565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9" name="Rectangle 5"/>
          <p:cNvSpPr>
            <a:spLocks noChangeArrowheads="1"/>
          </p:cNvSpPr>
          <p:nvPr/>
        </p:nvSpPr>
        <p:spPr bwMode="auto">
          <a:xfrm>
            <a:off x="0" y="1"/>
            <a:ext cx="9144000" cy="1177185"/>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UVN Bay Buom Hep Nang"/>
                <a:cs typeface="Arial" pitchFamily="34" charset="0"/>
              </a:rPr>
              <a:t>Bài</a:t>
            </a:r>
            <a:r>
              <a:rPr kumimoji="0" lang="en-US" sz="3200" b="1" i="0" u="none" strike="noStrike" cap="none" normalizeH="0" dirty="0" smtClean="0">
                <a:ln>
                  <a:noFill/>
                </a:ln>
                <a:solidFill>
                  <a:srgbClr val="FF0000"/>
                </a:solidFill>
                <a:effectLst/>
                <a:latin typeface="UVN Bay Buom Hep Nang"/>
                <a:cs typeface="Arial" pitchFamily="34" charset="0"/>
              </a:rPr>
              <a:t> </a:t>
            </a:r>
            <a:r>
              <a:rPr kumimoji="0" lang="en-US" sz="3200" b="1" i="0" u="none" strike="noStrike" cap="none" normalizeH="0" dirty="0" err="1" smtClean="0">
                <a:ln>
                  <a:noFill/>
                </a:ln>
                <a:solidFill>
                  <a:srgbClr val="FF0000"/>
                </a:solidFill>
                <a:effectLst/>
                <a:latin typeface="UVN Bay Buom Hep Nang"/>
                <a:cs typeface="Arial" pitchFamily="34" charset="0"/>
              </a:rPr>
              <a:t>tập</a:t>
            </a:r>
            <a:r>
              <a:rPr kumimoji="0" lang="en-US" sz="3200" b="1" i="0" u="none" strike="noStrike" cap="none" normalizeH="0" dirty="0" smtClean="0">
                <a:ln>
                  <a:noFill/>
                </a:ln>
                <a:solidFill>
                  <a:srgbClr val="FF0000"/>
                </a:solidFill>
                <a:effectLst/>
                <a:latin typeface="UVN Bay Buom Hep Nang"/>
                <a:cs typeface="Arial" pitchFamily="34" charset="0"/>
              </a:rPr>
              <a:t>: </a:t>
            </a:r>
            <a:r>
              <a:rPr lang="en-US" sz="3200" b="1" dirty="0" err="1" smtClean="0">
                <a:solidFill>
                  <a:srgbClr val="FF0000"/>
                </a:solidFill>
                <a:latin typeface="UVN Bay Buom Hep Nang"/>
                <a:cs typeface="Arial" pitchFamily="34" charset="0"/>
              </a:rPr>
              <a:t>Phác</a:t>
            </a:r>
            <a:r>
              <a:rPr kumimoji="0" lang="en-US" sz="3200" b="1" i="0" u="none" strike="noStrike" cap="none" normalizeH="0" baseline="0" dirty="0" smtClean="0">
                <a:ln>
                  <a:noFill/>
                </a:ln>
                <a:solidFill>
                  <a:srgbClr val="FF0000"/>
                </a:solidFill>
                <a:effectLst/>
                <a:latin typeface="UVN Bay Buom Hep Nang"/>
                <a:cs typeface="Arial" pitchFamily="34" charset="0"/>
              </a:rPr>
              <a:t> </a:t>
            </a:r>
            <a:r>
              <a:rPr kumimoji="0" lang="en-US" sz="3200" b="1" i="0" u="none" strike="noStrike" cap="none" normalizeH="0" baseline="0" dirty="0" err="1" smtClean="0">
                <a:ln>
                  <a:noFill/>
                </a:ln>
                <a:solidFill>
                  <a:srgbClr val="FF0000"/>
                </a:solidFill>
                <a:effectLst/>
                <a:latin typeface="UVN Bay Buom Hep Nang"/>
                <a:cs typeface="Arial" pitchFamily="34" charset="0"/>
              </a:rPr>
              <a:t>họa</a:t>
            </a:r>
            <a:r>
              <a:rPr kumimoji="0" lang="en-US" sz="3200" b="1" i="0" u="none" strike="noStrike" cap="none" normalizeH="0" baseline="0" dirty="0" smtClean="0">
                <a:ln>
                  <a:noFill/>
                </a:ln>
                <a:solidFill>
                  <a:srgbClr val="FF0000"/>
                </a:solidFill>
                <a:effectLst/>
                <a:latin typeface="UVN Bay Buom Hep Nang"/>
                <a:cs typeface="Arial" pitchFamily="34" charset="0"/>
              </a:rPr>
              <a:t> </a:t>
            </a:r>
            <a:r>
              <a:rPr kumimoji="0" lang="en-US" sz="3200" b="1" i="0" u="none" strike="noStrike" cap="none" normalizeH="0" baseline="0" dirty="0" err="1" smtClean="0">
                <a:ln>
                  <a:noFill/>
                </a:ln>
                <a:solidFill>
                  <a:srgbClr val="FF0000"/>
                </a:solidFill>
                <a:effectLst/>
                <a:latin typeface="UVN Bay Buom Hep Nang"/>
                <a:cs typeface="Arial" pitchFamily="34" charset="0"/>
              </a:rPr>
              <a:t>chân</a:t>
            </a:r>
            <a:r>
              <a:rPr kumimoji="0" lang="en-US" sz="3200" b="1" i="0" u="none" strike="noStrike" cap="none" normalizeH="0" baseline="0" dirty="0" smtClean="0">
                <a:ln>
                  <a:noFill/>
                </a:ln>
                <a:solidFill>
                  <a:srgbClr val="FF0000"/>
                </a:solidFill>
                <a:effectLst/>
                <a:latin typeface="UVN Bay Buom Hep Nang"/>
                <a:cs typeface="Arial" pitchFamily="34" charset="0"/>
              </a:rPr>
              <a:t> dung </a:t>
            </a:r>
            <a:r>
              <a:rPr kumimoji="0" lang="en-US" sz="3200" b="1" i="0" u="none" strike="noStrike" cap="none" normalizeH="0" baseline="0" dirty="0" err="1" smtClean="0">
                <a:ln>
                  <a:noFill/>
                </a:ln>
                <a:solidFill>
                  <a:srgbClr val="FF0000"/>
                </a:solidFill>
                <a:effectLst/>
                <a:latin typeface="UVN Bay Buom Hep Nang"/>
                <a:cs typeface="Arial" pitchFamily="34" charset="0"/>
              </a:rPr>
              <a:t>cá</a:t>
            </a:r>
            <a:r>
              <a:rPr kumimoji="0" lang="en-US" sz="3200" b="1" i="0" u="none" strike="noStrike" cap="none" normalizeH="0" baseline="0" dirty="0" smtClean="0">
                <a:ln>
                  <a:noFill/>
                </a:ln>
                <a:solidFill>
                  <a:srgbClr val="FF0000"/>
                </a:solidFill>
                <a:effectLst/>
                <a:latin typeface="UVN Bay Buom Hep Nang"/>
                <a:cs typeface="Arial" pitchFamily="34" charset="0"/>
              </a:rPr>
              <a:t> </a:t>
            </a:r>
            <a:r>
              <a:rPr kumimoji="0" lang="en-US" sz="3200" b="1" i="0" u="none" strike="noStrike" cap="none" normalizeH="0" baseline="0" dirty="0" err="1" smtClean="0">
                <a:ln>
                  <a:noFill/>
                </a:ln>
                <a:solidFill>
                  <a:srgbClr val="FF0000"/>
                </a:solidFill>
                <a:effectLst/>
                <a:latin typeface="UVN Bay Buom Hep Nang"/>
                <a:cs typeface="Arial" pitchFamily="34" charset="0"/>
              </a:rPr>
              <a:t>nhân</a:t>
            </a:r>
            <a:r>
              <a:rPr kumimoji="0" lang="en-US" sz="3200" b="1" i="0" u="none" strike="noStrike" cap="none" normalizeH="0" baseline="0" dirty="0" smtClean="0">
                <a:ln>
                  <a:noFill/>
                </a:ln>
                <a:solidFill>
                  <a:srgbClr val="FF0000"/>
                </a:solidFill>
                <a:effectLst/>
                <a:latin typeface="UVN Bay Buom Hep Nang"/>
                <a:cs typeface="Arial" pitchFamily="34" charset="0"/>
              </a:rPr>
              <a:t> </a:t>
            </a:r>
            <a:r>
              <a:rPr lang="en-US" sz="3200" b="1" dirty="0" err="1" smtClean="0">
                <a:solidFill>
                  <a:srgbClr val="FF0000"/>
                </a:solidFill>
                <a:latin typeface="UVN Bay Buom Hep Nang"/>
                <a:cs typeface="Arial" pitchFamily="34" charset="0"/>
              </a:rPr>
              <a:t>của</a:t>
            </a:r>
            <a:r>
              <a:rPr lang="en-US" sz="3200" b="1" dirty="0" smtClean="0">
                <a:solidFill>
                  <a:srgbClr val="FF0000"/>
                </a:solidFill>
                <a:latin typeface="UVN Bay Buom Hep Nang"/>
                <a:cs typeface="Arial" pitchFamily="34" charset="0"/>
              </a:rPr>
              <a:t> </a:t>
            </a:r>
            <a:r>
              <a:rPr lang="en-US" sz="3200" b="1" dirty="0" err="1" smtClean="0">
                <a:solidFill>
                  <a:srgbClr val="FF0000"/>
                </a:solidFill>
                <a:latin typeface="UVN Bay Buom Hep Nang"/>
                <a:cs typeface="Arial" pitchFamily="34" charset="0"/>
              </a:rPr>
              <a:t>mình</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1155" decel="100000"/>
                                        <p:tgtEl>
                                          <p:spTgt spid="1029">
                                            <p:txEl>
                                              <p:pRg st="0" end="0"/>
                                            </p:txEl>
                                          </p:spTgt>
                                        </p:tgtEl>
                                      </p:cBhvr>
                                    </p:animEffect>
                                    <p:animScale>
                                      <p:cBhvr>
                                        <p:cTn id="8" dur="1155" decel="100000"/>
                                        <p:tgtEl>
                                          <p:spTgt spid="1029">
                                            <p:txEl>
                                              <p:pRg st="0" end="0"/>
                                            </p:txEl>
                                          </p:spTgt>
                                        </p:tgtEl>
                                      </p:cBhvr>
                                      <p:from x="10000" y="10000"/>
                                      <p:to x="200000" y="450000"/>
                                    </p:animScale>
                                    <p:animScale>
                                      <p:cBhvr>
                                        <p:cTn id="9" dur="1845" accel="100000" fill="hold">
                                          <p:stCondLst>
                                            <p:cond delay="1155"/>
                                          </p:stCondLst>
                                        </p:cTn>
                                        <p:tgtEl>
                                          <p:spTgt spid="1029">
                                            <p:txEl>
                                              <p:pRg st="0" end="0"/>
                                            </p:txEl>
                                          </p:spTgt>
                                        </p:tgtEl>
                                      </p:cBhvr>
                                      <p:from x="200000" y="450000"/>
                                      <p:to x="100000" y="100000"/>
                                    </p:animScale>
                                    <p:set>
                                      <p:cBhvr>
                                        <p:cTn id="10" dur="1155" fill="hold"/>
                                        <p:tgtEl>
                                          <p:spTgt spid="1029">
                                            <p:txEl>
                                              <p:pRg st="0" end="0"/>
                                            </p:txEl>
                                          </p:spTgt>
                                        </p:tgtEl>
                                        <p:attrNameLst>
                                          <p:attrName>ppt_x</p:attrName>
                                        </p:attrNameLst>
                                      </p:cBhvr>
                                      <p:to>
                                        <p:strVal val="(0.5)"/>
                                      </p:to>
                                    </p:set>
                                    <p:anim from="(0.5)" to="(#ppt_x)" calcmode="lin" valueType="num">
                                      <p:cBhvr>
                                        <p:cTn id="11" dur="1845" accel="100000" fill="hold">
                                          <p:stCondLst>
                                            <p:cond delay="1155"/>
                                          </p:stCondLst>
                                        </p:cTn>
                                        <p:tgtEl>
                                          <p:spTgt spid="1029">
                                            <p:txEl>
                                              <p:pRg st="0" end="0"/>
                                            </p:txEl>
                                          </p:spTgt>
                                        </p:tgtEl>
                                        <p:attrNameLst>
                                          <p:attrName>ppt_x</p:attrName>
                                        </p:attrNameLst>
                                      </p:cBhvr>
                                    </p:anim>
                                    <p:set>
                                      <p:cBhvr>
                                        <p:cTn id="12" dur="1155" fill="hold"/>
                                        <p:tgtEl>
                                          <p:spTgt spid="1029">
                                            <p:txEl>
                                              <p:pRg st="0" end="0"/>
                                            </p:txEl>
                                          </p:spTgt>
                                        </p:tgtEl>
                                        <p:attrNameLst>
                                          <p:attrName>ppt_y</p:attrName>
                                        </p:attrNameLst>
                                      </p:cBhvr>
                                      <p:to>
                                        <p:strVal val="(#ppt_y+0.4)"/>
                                      </p:to>
                                    </p:set>
                                    <p:anim from="(#ppt_y+0.4)" to="(#ppt_y)" calcmode="lin" valueType="num">
                                      <p:cBhvr>
                                        <p:cTn id="13" dur="1845" accel="100000" fill="hold">
                                          <p:stCondLst>
                                            <p:cond delay="1155"/>
                                          </p:stCondLst>
                                        </p:cTn>
                                        <p:tgtEl>
                                          <p:spTgt spid="102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heel(1)">
                                      <p:cBhvr>
                                        <p:cTn id="18"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1" name="Picture 3" descr="E:\hình nền\hoa-bo-cong-anh-3.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pic>
        <p:nvPicPr>
          <p:cNvPr id="4" name="Picture 2" descr="http://3.bp.blogspot.com/-ytPbdN3LPWw/TiOmYX58sXI/AAAAAAAABDA/Yf-4lp4BlvE/s1600/adam%2Bkhoo.jpg"/>
          <p:cNvPicPr>
            <a:picLocks noChangeAspect="1" noChangeArrowheads="1"/>
          </p:cNvPicPr>
          <p:nvPr/>
        </p:nvPicPr>
        <p:blipFill>
          <a:blip r:embed="rId3"/>
          <a:srcRect/>
          <a:stretch>
            <a:fillRect/>
          </a:stretch>
        </p:blipFill>
        <p:spPr bwMode="auto">
          <a:xfrm>
            <a:off x="5562600" y="40105"/>
            <a:ext cx="3581399" cy="4531895"/>
          </a:xfrm>
          <a:prstGeom prst="rect">
            <a:avLst/>
          </a:prstGeom>
          <a:noFill/>
        </p:spPr>
      </p:pic>
      <p:sp>
        <p:nvSpPr>
          <p:cNvPr id="5" name="Rectangle 4"/>
          <p:cNvSpPr/>
          <p:nvPr/>
        </p:nvSpPr>
        <p:spPr>
          <a:xfrm>
            <a:off x="0" y="152400"/>
            <a:ext cx="5562600" cy="4016484"/>
          </a:xfrm>
          <a:prstGeom prst="rect">
            <a:avLst/>
          </a:prstGeom>
        </p:spPr>
        <p:txBody>
          <a:bodyPr wrap="square">
            <a:spAutoFit/>
          </a:bodyPr>
          <a:lstStyle/>
          <a:p>
            <a:pPr algn="just"/>
            <a:r>
              <a:rPr lang="en-US" sz="2550" b="1" i="1" dirty="0" smtClean="0">
                <a:latin typeface="Arial" pitchFamily="34" charset="0"/>
                <a:cs typeface="Arial" pitchFamily="34" charset="0"/>
              </a:rPr>
              <a:t>Adam </a:t>
            </a:r>
            <a:r>
              <a:rPr lang="en-US" sz="2550" b="1" i="1" dirty="0" err="1" smtClean="0">
                <a:latin typeface="Arial" pitchFamily="34" charset="0"/>
                <a:cs typeface="Arial" pitchFamily="34" charset="0"/>
              </a:rPr>
              <a:t>khoo</a:t>
            </a:r>
            <a:r>
              <a:rPr lang="en-US" sz="2550" b="1" i="1" dirty="0" smtClean="0">
                <a:latin typeface="Arial" pitchFamily="34" charset="0"/>
                <a:cs typeface="Arial" pitchFamily="34" charset="0"/>
              </a:rPr>
              <a:t> l</a:t>
            </a:r>
            <a:r>
              <a:rPr lang="vi-VN" sz="2550" b="1" i="1" dirty="0" smtClean="0">
                <a:latin typeface="Arial" pitchFamily="34" charset="0"/>
                <a:cs typeface="Arial" pitchFamily="34" charset="0"/>
              </a:rPr>
              <a:t>à một trong 25 người giàu nhất dưới 40 tuổi của Singapore, đồng thời cũng là doanh nhân thành đạt, tác giả của nhiều cuốn sách nổi tiếng. Trở thành triệu phú tay trắng làm nên ở tuổi 26</a:t>
            </a:r>
            <a:r>
              <a:rPr lang="en-US" sz="2550" b="1" i="1" dirty="0" smtClean="0">
                <a:latin typeface="Arial" pitchFamily="34" charset="0"/>
                <a:cs typeface="Arial" pitchFamily="34" charset="0"/>
              </a:rPr>
              <a:t> Adam </a:t>
            </a:r>
            <a:r>
              <a:rPr lang="en-US" sz="2550" b="1" i="1" dirty="0" err="1" smtClean="0">
                <a:latin typeface="Arial" pitchFamily="34" charset="0"/>
                <a:cs typeface="Arial" pitchFamily="34" charset="0"/>
              </a:rPr>
              <a:t>Khoo</a:t>
            </a:r>
            <a:r>
              <a:rPr lang="vi-VN" sz="2550" b="1" i="1" dirty="0" smtClean="0">
                <a:latin typeface="Arial" pitchFamily="34" charset="0"/>
                <a:cs typeface="Arial" pitchFamily="34" charset="0"/>
              </a:rPr>
              <a:t> sở hữu và quản lý nhiều công việc kinh doanh với tổng thu nhập hàng năm trên 30 triệu đ</a:t>
            </a:r>
            <a:r>
              <a:rPr lang="en-US" sz="2550" b="1" i="1" dirty="0" smtClean="0">
                <a:latin typeface="Arial" pitchFamily="34" charset="0"/>
                <a:cs typeface="Arial" pitchFamily="34" charset="0"/>
              </a:rPr>
              <a:t>ô.</a:t>
            </a:r>
            <a:endParaRPr lang="en-US" sz="2550" dirty="0">
              <a:latin typeface="Arial" pitchFamily="34" charset="0"/>
              <a:cs typeface="Arial" pitchFamily="34" charset="0"/>
            </a:endParaRPr>
          </a:p>
        </p:txBody>
      </p:sp>
      <p:sp>
        <p:nvSpPr>
          <p:cNvPr id="6" name="Rectangle 5"/>
          <p:cNvSpPr/>
          <p:nvPr/>
        </p:nvSpPr>
        <p:spPr>
          <a:xfrm>
            <a:off x="0" y="4419600"/>
            <a:ext cx="9144000" cy="2508379"/>
          </a:xfrm>
          <a:prstGeom prst="rect">
            <a:avLst/>
          </a:prstGeom>
        </p:spPr>
        <p:txBody>
          <a:bodyPr wrap="square">
            <a:spAutoFit/>
          </a:bodyPr>
          <a:lstStyle/>
          <a:p>
            <a:pPr algn="just"/>
            <a:r>
              <a:rPr lang="vi-VN" b="1" i="1" dirty="0" smtClean="0">
                <a:solidFill>
                  <a:srgbClr val="FF0000"/>
                </a:solidFill>
              </a:rPr>
              <a:t> </a:t>
            </a:r>
            <a:r>
              <a:rPr lang="en-US" sz="3100" b="1" i="1" dirty="0" smtClean="0"/>
              <a:t>N</a:t>
            </a:r>
            <a:r>
              <a:rPr lang="vi-VN" sz="3100" b="1" i="1" dirty="0" smtClean="0"/>
              <a:t>ăm lớp 3 cậu bị đuổi học và phải chuyển trường. Khi lên cấp 2,</a:t>
            </a:r>
            <a:r>
              <a:rPr lang="en-US" sz="3100" b="1" i="1" dirty="0" smtClean="0"/>
              <a:t> </a:t>
            </a:r>
            <a:r>
              <a:rPr lang="en-US" sz="3100" b="1" i="1" dirty="0" err="1" smtClean="0">
                <a:latin typeface="Arial" pitchFamily="34" charset="0"/>
                <a:cs typeface="Arial" pitchFamily="34" charset="0"/>
              </a:rPr>
              <a:t>có</a:t>
            </a:r>
            <a:r>
              <a:rPr lang="en-US" sz="3100" b="1" i="1" dirty="0" smtClean="0">
                <a:latin typeface="Arial" pitchFamily="34" charset="0"/>
                <a:cs typeface="Arial" pitchFamily="34" charset="0"/>
              </a:rPr>
              <a:t> 6</a:t>
            </a:r>
            <a:r>
              <a:rPr lang="vi-VN" sz="3100" b="1" i="1" dirty="0" smtClean="0">
                <a:latin typeface="Arial" pitchFamily="34" charset="0"/>
                <a:cs typeface="Arial" pitchFamily="34" charset="0"/>
              </a:rPr>
              <a:t> </a:t>
            </a:r>
            <a:r>
              <a:rPr lang="vi-VN" sz="3100" b="1" i="1" dirty="0" smtClean="0"/>
              <a:t>ngôi trường</a:t>
            </a:r>
            <a:r>
              <a:rPr lang="en-US" sz="3100" b="1" i="1" dirty="0" smtClean="0"/>
              <a:t> </a:t>
            </a:r>
            <a:r>
              <a:rPr lang="en-US" sz="3100" b="1" i="1" dirty="0" err="1" smtClean="0">
                <a:latin typeface="Arial" pitchFamily="34" charset="0"/>
                <a:cs typeface="Arial" pitchFamily="34" charset="0"/>
              </a:rPr>
              <a:t>từ</a:t>
            </a:r>
            <a:r>
              <a:rPr lang="en-US" sz="3100" b="1" i="1" dirty="0" smtClean="0">
                <a:latin typeface="Arial" pitchFamily="34" charset="0"/>
                <a:cs typeface="Arial" pitchFamily="34" charset="0"/>
              </a:rPr>
              <a:t> </a:t>
            </a:r>
            <a:r>
              <a:rPr lang="en-US" sz="3100" b="1" i="1" dirty="0" err="1" smtClean="0">
                <a:latin typeface="Arial" pitchFamily="34" charset="0"/>
                <a:cs typeface="Arial" pitchFamily="34" charset="0"/>
              </a:rPr>
              <a:t>chối</a:t>
            </a:r>
            <a:r>
              <a:rPr lang="en-US" sz="3100" b="1" i="1" dirty="0" smtClean="0">
                <a:latin typeface="Arial" pitchFamily="34" charset="0"/>
                <a:cs typeface="Arial" pitchFamily="34" charset="0"/>
              </a:rPr>
              <a:t> </a:t>
            </a:r>
            <a:r>
              <a:rPr lang="en-US" sz="3100" b="1" i="1" dirty="0" err="1" smtClean="0">
                <a:latin typeface="Arial" pitchFamily="34" charset="0"/>
                <a:cs typeface="Arial" pitchFamily="34" charset="0"/>
              </a:rPr>
              <a:t>nhận</a:t>
            </a:r>
            <a:r>
              <a:rPr lang="en-US" sz="3100" b="1" i="1" dirty="0" smtClean="0">
                <a:latin typeface="Arial" pitchFamily="34" charset="0"/>
                <a:cs typeface="Arial" pitchFamily="34" charset="0"/>
              </a:rPr>
              <a:t> </a:t>
            </a:r>
            <a:r>
              <a:rPr lang="en-US" sz="3100" b="1" i="1" dirty="0" err="1" smtClean="0">
                <a:latin typeface="Arial" pitchFamily="34" charset="0"/>
                <a:cs typeface="Arial" pitchFamily="34" charset="0"/>
              </a:rPr>
              <a:t>cậu</a:t>
            </a:r>
            <a:r>
              <a:rPr lang="vi-VN" sz="3100" b="1" i="1" dirty="0" smtClean="0"/>
              <a:t>, và cuối cùng thì vào học tại một trường tệ nhất. </a:t>
            </a:r>
            <a:r>
              <a:rPr lang="vi-VN" sz="3200" b="1" i="1" dirty="0" smtClean="0"/>
              <a:t>Trong 160 học sinh thì Adam Khoo đứng thứ 10 – từ dưới lên</a:t>
            </a:r>
            <a:r>
              <a:rPr lang="vi-VN" b="1" i="1" dirty="0" smtClean="0"/>
              <a:t>.</a:t>
            </a:r>
            <a:endParaRPr lang="en-US"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1" name="Picture 3" descr="E:\hình nền\hoa-bo-cong-anh-3.jpg"/>
          <p:cNvPicPr>
            <a:picLocks noGrp="1" noChangeAspect="1" noChangeArrowheads="1"/>
          </p:cNvPicPr>
          <p:nvPr>
            <p:ph idx="1"/>
          </p:nvPr>
        </p:nvPicPr>
        <p:blipFill>
          <a:blip r:embed="rId3"/>
          <a:srcRect/>
          <a:stretch>
            <a:fillRect/>
          </a:stretch>
        </p:blipFill>
        <p:spPr bwMode="auto">
          <a:xfrm>
            <a:off x="1" y="0"/>
            <a:ext cx="9143999" cy="6858000"/>
          </a:xfrm>
          <a:prstGeom prst="rect">
            <a:avLst/>
          </a:prstGeom>
          <a:noFill/>
        </p:spPr>
      </p:pic>
      <p:pic>
        <p:nvPicPr>
          <p:cNvPr id="4" name="Đôi chân kỳ diệu của cậu bé -chim cánh cụt- - VTC.mp4">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4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E:\hình nền\hoa-bo-cong-anh-5.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E:\hình nền\co-ba-la-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228600" y="381000"/>
            <a:ext cx="8610600" cy="5078313"/>
          </a:xfrm>
          <a:prstGeom prst="rect">
            <a:avLst/>
          </a:prstGeom>
        </p:spPr>
        <p:txBody>
          <a:bodyPr wrap="square">
            <a:spAutoFit/>
          </a:bodyPr>
          <a:lstStyle/>
          <a:p>
            <a:pPr algn="just"/>
            <a:r>
              <a:rPr lang="vi-VN" sz="3600" b="1" dirty="0" smtClean="0"/>
              <a:t>Bước vào tuổi 13, Adam Khoo được gửi tới chương trình giáo dục dành cho những đứa trẻ tài năng được dạy bởi Ernest Wong. Từ đó trở đi, niềm tin của Adam Khoo đã thay </a:t>
            </a:r>
            <a:r>
              <a:rPr lang="vi-VN" sz="3600" b="1" dirty="0" smtClean="0"/>
              <a:t>đổi</a:t>
            </a:r>
            <a:r>
              <a:rPr lang="en-US" sz="3600" b="1" dirty="0" smtClean="0"/>
              <a:t>. </a:t>
            </a:r>
            <a:r>
              <a:rPr lang="en-US" sz="3600" b="1" dirty="0" err="1" smtClean="0">
                <a:latin typeface="Arial" pitchFamily="34" charset="0"/>
                <a:cs typeface="Arial" pitchFamily="34" charset="0"/>
              </a:rPr>
              <a:t>Cậu</a:t>
            </a:r>
            <a:r>
              <a:rPr lang="en-US" sz="3600" b="1" dirty="0" smtClean="0">
                <a:latin typeface="Arial" pitchFamily="34" charset="0"/>
                <a:cs typeface="Arial" pitchFamily="34" charset="0"/>
              </a:rPr>
              <a:t> tin </a:t>
            </a:r>
            <a:r>
              <a:rPr lang="en-US" sz="3600" b="1" dirty="0" err="1" smtClean="0">
                <a:latin typeface="Arial" pitchFamily="34" charset="0"/>
                <a:cs typeface="Arial" pitchFamily="34" charset="0"/>
              </a:rPr>
              <a:t>rằng</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mình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có</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thể</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làm</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được</a:t>
            </a:r>
            <a:r>
              <a:rPr lang="en-US" sz="3600" b="1" dirty="0" smtClean="0">
                <a:latin typeface="Arial" pitchFamily="34" charset="0"/>
                <a:cs typeface="Arial" pitchFamily="34" charset="0"/>
              </a:rPr>
              <a:t>. Ernest Wong </a:t>
            </a:r>
            <a:r>
              <a:rPr lang="en-US" sz="3600" b="1" dirty="0" err="1" smtClean="0">
                <a:latin typeface="Arial" pitchFamily="34" charset="0"/>
                <a:cs typeface="Arial" pitchFamily="34" charset="0"/>
              </a:rPr>
              <a:t>đã</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chỉ</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ra</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rằng</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mọi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người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đều</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có</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thể</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là</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một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thiên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tài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và</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một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nhà</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lãnh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đạo</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dù</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có</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xuất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phát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điểm</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thấp</a:t>
            </a:r>
            <a:endParaRPr lang="en-US" sz="3600" b="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E:\hình nền\co-ba-la-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457199"/>
            <a:ext cx="9144000" cy="5909310"/>
          </a:xfrm>
          <a:prstGeom prst="rect">
            <a:avLst/>
          </a:prstGeom>
        </p:spPr>
        <p:txBody>
          <a:bodyPr wrap="square">
            <a:spAutoFit/>
          </a:bodyPr>
          <a:lstStyle/>
          <a:p>
            <a:pPr algn="just"/>
            <a:r>
              <a:rPr lang="vi-VN" sz="3400" b="1" dirty="0" smtClean="0"/>
              <a:t>Ernest Wong nói </a:t>
            </a:r>
            <a:r>
              <a:rPr lang="vi-VN" sz="3400" b="1" dirty="0" smtClean="0"/>
              <a:t>rằng:</a:t>
            </a:r>
            <a:r>
              <a:rPr lang="en-US" sz="3400" b="1" dirty="0" smtClean="0"/>
              <a:t> “</a:t>
            </a:r>
            <a:r>
              <a:rPr lang="vi-VN" sz="3400" b="1" dirty="0" smtClean="0"/>
              <a:t>Điều </a:t>
            </a:r>
            <a:r>
              <a:rPr lang="vi-VN" sz="3400" b="1" dirty="0" smtClean="0"/>
              <a:t>duy nhất ngăn chúng ta lại là một niềm tin sai lầm và một thái độ tiêu cực”</a:t>
            </a:r>
            <a:r>
              <a:rPr lang="en-US" sz="3400" b="1" dirty="0" smtClean="0"/>
              <a:t>. </a:t>
            </a:r>
            <a:r>
              <a:rPr lang="vi-VN" sz="3400" b="1" dirty="0" smtClean="0"/>
              <a:t>Lời nói này đã có ảnh hưởng lớn tới Adam Khoo. Cuối cùng thì cậu cũng tin rằng nếu người khác có thể được điểm A thì cậu cũng có thể</a:t>
            </a:r>
            <a:r>
              <a:rPr lang="en-US" sz="3400" b="1" dirty="0" smtClean="0"/>
              <a:t>.</a:t>
            </a:r>
            <a:r>
              <a:rPr lang="vi-VN" sz="3400" b="1" dirty="0" smtClean="0"/>
              <a:t> Cậu quyết tâm trong ngắn hạn sẽ vào được trường Victoria (trường trung học tốt nhất ở Singapore), và mục tiêu dài hạn là vào trường đại học Quốc gia Singapore để học</a:t>
            </a:r>
            <a:r>
              <a:rPr lang="vi-VN" sz="3600" b="1" dirty="0" smtClean="0"/>
              <a:t> cùng những sinh viên tài năng </a:t>
            </a:r>
            <a:r>
              <a:rPr lang="vi-VN" sz="3400" b="1" dirty="0" smtClean="0"/>
              <a:t>nhất</a:t>
            </a:r>
            <a:r>
              <a:rPr lang="vi-VN" sz="3600" b="1" dirty="0" smtClean="0"/>
              <a:t>.</a:t>
            </a:r>
            <a:r>
              <a:rPr lang="en-US" sz="3600" b="1" dirty="0" smtClean="0"/>
              <a:t> </a:t>
            </a:r>
            <a:endParaRPr lang="vi-VN"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hình nền\co-ba-la-17.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18433" name="Rectangle 1"/>
          <p:cNvSpPr>
            <a:spLocks noChangeArrowheads="1"/>
          </p:cNvSpPr>
          <p:nvPr/>
        </p:nvSpPr>
        <p:spPr bwMode="auto">
          <a:xfrm flipV="1">
            <a:off x="4876800" y="338553"/>
            <a:ext cx="2895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dirty="0" smtClean="0">
              <a:ln>
                <a:noFill/>
              </a:ln>
              <a:solidFill>
                <a:srgbClr val="333333"/>
              </a:solidFill>
              <a:effectLst/>
              <a:latin typeface="Times New Roman" pitchFamily="18" charset="0"/>
              <a:ea typeface="Calibri" pitchFamily="34" charset="0"/>
              <a:cs typeface="Times New Roman" pitchFamily="18" charset="0"/>
            </a:endParaRPr>
          </a:p>
        </p:txBody>
      </p:sp>
      <p:sp>
        <p:nvSpPr>
          <p:cNvPr id="7" name="Rectangle 6"/>
          <p:cNvSpPr/>
          <p:nvPr/>
        </p:nvSpPr>
        <p:spPr>
          <a:xfrm>
            <a:off x="152400" y="0"/>
            <a:ext cx="8991600" cy="769441"/>
          </a:xfrm>
          <a:prstGeom prst="rect">
            <a:avLst/>
          </a:prstGeom>
        </p:spPr>
        <p:txBody>
          <a:bodyPr wrap="square">
            <a:spAutoFit/>
          </a:bodyPr>
          <a:lstStyle/>
          <a:p>
            <a:r>
              <a:rPr lang="en-US" sz="4400" b="1" dirty="0" smtClean="0">
                <a:solidFill>
                  <a:srgbClr val="0070C0"/>
                </a:solidFill>
              </a:rPr>
              <a:t>1. </a:t>
            </a:r>
            <a:r>
              <a:rPr lang="en-US" sz="4400" b="1" dirty="0" err="1" smtClean="0">
                <a:solidFill>
                  <a:srgbClr val="0070C0"/>
                </a:solidFill>
              </a:rPr>
              <a:t>Kĩ</a:t>
            </a:r>
            <a:r>
              <a:rPr lang="en-US" sz="4400" b="1" dirty="0" smtClean="0">
                <a:solidFill>
                  <a:srgbClr val="0070C0"/>
                </a:solidFill>
              </a:rPr>
              <a:t> </a:t>
            </a:r>
            <a:r>
              <a:rPr lang="en-US" sz="4400" b="1" dirty="0" err="1" smtClean="0">
                <a:solidFill>
                  <a:srgbClr val="0070C0"/>
                </a:solidFill>
              </a:rPr>
              <a:t>năng</a:t>
            </a:r>
            <a:r>
              <a:rPr lang="en-US" sz="4400" b="1" dirty="0" smtClean="0">
                <a:solidFill>
                  <a:srgbClr val="0070C0"/>
                </a:solidFill>
              </a:rPr>
              <a:t> </a:t>
            </a:r>
            <a:r>
              <a:rPr lang="en-US" sz="4400" b="1" dirty="0" err="1" smtClean="0">
                <a:solidFill>
                  <a:srgbClr val="0070C0"/>
                </a:solidFill>
              </a:rPr>
              <a:t>nhận</a:t>
            </a:r>
            <a:r>
              <a:rPr lang="en-US" sz="4400" b="1" dirty="0" smtClean="0">
                <a:solidFill>
                  <a:srgbClr val="0070C0"/>
                </a:solidFill>
              </a:rPr>
              <a:t> </a:t>
            </a:r>
            <a:r>
              <a:rPr lang="en-US" sz="4400" b="1" dirty="0" err="1" smtClean="0">
                <a:solidFill>
                  <a:srgbClr val="0070C0"/>
                </a:solidFill>
              </a:rPr>
              <a:t>thức</a:t>
            </a:r>
            <a:r>
              <a:rPr lang="en-US" sz="4400" b="1" dirty="0" smtClean="0">
                <a:solidFill>
                  <a:srgbClr val="0070C0"/>
                </a:solidFill>
              </a:rPr>
              <a:t> </a:t>
            </a:r>
            <a:r>
              <a:rPr lang="en-US" sz="4400" b="1" dirty="0" err="1" smtClean="0">
                <a:solidFill>
                  <a:srgbClr val="0070C0"/>
                </a:solidFill>
              </a:rPr>
              <a:t>bản</a:t>
            </a:r>
            <a:r>
              <a:rPr lang="en-US" sz="4400" b="1" dirty="0" smtClean="0">
                <a:solidFill>
                  <a:srgbClr val="0070C0"/>
                </a:solidFill>
              </a:rPr>
              <a:t> </a:t>
            </a:r>
            <a:r>
              <a:rPr lang="en-US" sz="4400" b="1" dirty="0" err="1" smtClean="0">
                <a:solidFill>
                  <a:srgbClr val="0070C0"/>
                </a:solidFill>
              </a:rPr>
              <a:t>thân</a:t>
            </a:r>
            <a:r>
              <a:rPr lang="en-US" sz="4400" b="1" dirty="0" smtClean="0">
                <a:solidFill>
                  <a:srgbClr val="0070C0"/>
                </a:solidFill>
              </a:rPr>
              <a:t> </a:t>
            </a:r>
            <a:r>
              <a:rPr lang="en-US" sz="4400" b="1" dirty="0" err="1" smtClean="0">
                <a:solidFill>
                  <a:srgbClr val="0070C0"/>
                </a:solidFill>
              </a:rPr>
              <a:t>là</a:t>
            </a:r>
            <a:r>
              <a:rPr lang="en-US" sz="4400" b="1" dirty="0" smtClean="0">
                <a:solidFill>
                  <a:srgbClr val="0070C0"/>
                </a:solidFill>
              </a:rPr>
              <a:t> </a:t>
            </a:r>
            <a:r>
              <a:rPr lang="en-US" sz="4400" b="1" dirty="0" err="1" smtClean="0">
                <a:solidFill>
                  <a:srgbClr val="0070C0"/>
                </a:solidFill>
              </a:rPr>
              <a:t>gì</a:t>
            </a:r>
            <a:r>
              <a:rPr lang="en-US" sz="4400" b="1" dirty="0" smtClean="0">
                <a:solidFill>
                  <a:srgbClr val="0070C0"/>
                </a:solidFill>
              </a:rPr>
              <a:t>?</a:t>
            </a:r>
            <a:endParaRPr lang="en-US" sz="4400" b="1" dirty="0">
              <a:solidFill>
                <a:srgbClr val="0070C0"/>
              </a:solidFill>
            </a:endParaRPr>
          </a:p>
        </p:txBody>
      </p:sp>
      <p:sp>
        <p:nvSpPr>
          <p:cNvPr id="9" name="Rectangle 8"/>
          <p:cNvSpPr/>
          <p:nvPr/>
        </p:nvSpPr>
        <p:spPr>
          <a:xfrm>
            <a:off x="304800" y="1295400"/>
            <a:ext cx="8610600" cy="4154984"/>
          </a:xfrm>
          <a:prstGeom prst="rect">
            <a:avLst/>
          </a:prstGeom>
        </p:spPr>
        <p:txBody>
          <a:bodyPr wrap="square">
            <a:spAutoFit/>
          </a:bodyPr>
          <a:lstStyle/>
          <a:p>
            <a:pPr algn="just"/>
            <a:r>
              <a:rPr lang="en-US" sz="4400" b="1" dirty="0" smtClean="0"/>
              <a:t>“</a:t>
            </a:r>
            <a:r>
              <a:rPr lang="en-US" sz="4400" b="1" dirty="0" err="1" smtClean="0"/>
              <a:t>Tôi</a:t>
            </a:r>
            <a:r>
              <a:rPr lang="en-US" sz="4400" b="1" dirty="0" smtClean="0"/>
              <a:t> </a:t>
            </a:r>
            <a:r>
              <a:rPr lang="en-US" sz="4400" b="1" dirty="0" err="1" smtClean="0"/>
              <a:t>là</a:t>
            </a:r>
            <a:r>
              <a:rPr lang="en-US" sz="4400" b="1" dirty="0" smtClean="0"/>
              <a:t> </a:t>
            </a:r>
            <a:r>
              <a:rPr lang="en-US" sz="4400" b="1" dirty="0" err="1" smtClean="0"/>
              <a:t>ai</a:t>
            </a:r>
            <a:r>
              <a:rPr lang="en-US" sz="4400" b="1" dirty="0" smtClean="0"/>
              <a:t>? </a:t>
            </a:r>
            <a:r>
              <a:rPr lang="en-US" sz="4400" b="1" dirty="0" err="1" smtClean="0"/>
              <a:t>Tôi</a:t>
            </a:r>
            <a:r>
              <a:rPr lang="en-US" sz="4400" b="1" dirty="0" smtClean="0"/>
              <a:t> </a:t>
            </a:r>
            <a:r>
              <a:rPr lang="en-US" sz="4400" b="1" dirty="0" err="1" smtClean="0"/>
              <a:t>có</a:t>
            </a:r>
            <a:r>
              <a:rPr lang="en-US" sz="4400" b="1" dirty="0" smtClean="0"/>
              <a:t> </a:t>
            </a:r>
            <a:r>
              <a:rPr lang="en-US" sz="4400" b="1" dirty="0" err="1" smtClean="0"/>
              <a:t>thể</a:t>
            </a:r>
            <a:r>
              <a:rPr lang="en-US" sz="4400" b="1" dirty="0" smtClean="0"/>
              <a:t> </a:t>
            </a:r>
            <a:r>
              <a:rPr lang="en-US" sz="4400" b="1" dirty="0" err="1" smtClean="0"/>
              <a:t>làm</a:t>
            </a:r>
            <a:r>
              <a:rPr lang="en-US" sz="4400" b="1" dirty="0" smtClean="0"/>
              <a:t> </a:t>
            </a:r>
            <a:r>
              <a:rPr lang="en-US" sz="4400" b="1" dirty="0" err="1" smtClean="0"/>
              <a:t>được</a:t>
            </a:r>
            <a:r>
              <a:rPr lang="en-US" sz="4400" b="1" dirty="0" smtClean="0"/>
              <a:t> </a:t>
            </a:r>
            <a:r>
              <a:rPr lang="en-US" sz="4400" b="1" dirty="0" err="1" smtClean="0"/>
              <a:t>điều</a:t>
            </a:r>
            <a:r>
              <a:rPr lang="en-US" sz="4400" b="1" dirty="0" smtClean="0"/>
              <a:t> </a:t>
            </a:r>
            <a:r>
              <a:rPr lang="en-US" sz="4400" b="1" dirty="0" err="1" smtClean="0"/>
              <a:t>gì</a:t>
            </a:r>
            <a:r>
              <a:rPr lang="en-US" sz="4400" b="1" dirty="0" smtClean="0"/>
              <a:t>? </a:t>
            </a:r>
            <a:r>
              <a:rPr lang="en-US" sz="4400" b="1" dirty="0" err="1" smtClean="0"/>
              <a:t>Tôi</a:t>
            </a:r>
            <a:r>
              <a:rPr lang="en-US" sz="4400" b="1" dirty="0" smtClean="0"/>
              <a:t> </a:t>
            </a:r>
            <a:r>
              <a:rPr lang="en-US" sz="4400" b="1" dirty="0" err="1" smtClean="0"/>
              <a:t>có</a:t>
            </a:r>
            <a:r>
              <a:rPr lang="en-US" sz="4400" b="1" dirty="0" smtClean="0"/>
              <a:t> </a:t>
            </a:r>
            <a:r>
              <a:rPr lang="en-US" sz="4400" b="1" dirty="0" err="1" smtClean="0"/>
              <a:t>những</a:t>
            </a:r>
            <a:r>
              <a:rPr lang="en-US" sz="4400" b="1" dirty="0" smtClean="0"/>
              <a:t> </a:t>
            </a:r>
            <a:r>
              <a:rPr lang="en-US" sz="4400" b="1" dirty="0" err="1" smtClean="0"/>
              <a:t>điểm</a:t>
            </a:r>
            <a:r>
              <a:rPr lang="en-US" sz="4400" b="1" dirty="0" smtClean="0"/>
              <a:t> </a:t>
            </a:r>
            <a:r>
              <a:rPr lang="en-US" sz="4400" b="1" dirty="0" err="1" smtClean="0"/>
              <a:t>mạnh</a:t>
            </a:r>
            <a:r>
              <a:rPr lang="en-US" sz="4400" b="1" dirty="0" smtClean="0"/>
              <a:t>, </a:t>
            </a:r>
            <a:r>
              <a:rPr lang="en-US" sz="4400" b="1" dirty="0" err="1" smtClean="0"/>
              <a:t>điểm</a:t>
            </a:r>
            <a:r>
              <a:rPr lang="en-US" sz="4400" b="1" dirty="0" smtClean="0"/>
              <a:t> </a:t>
            </a:r>
            <a:r>
              <a:rPr lang="en-US" sz="4400" b="1" dirty="0" err="1" smtClean="0"/>
              <a:t>yếu</a:t>
            </a:r>
            <a:r>
              <a:rPr lang="en-US" sz="4400" b="1" dirty="0" smtClean="0"/>
              <a:t> </a:t>
            </a:r>
            <a:r>
              <a:rPr lang="en-US" sz="4400" b="1" dirty="0" err="1" smtClean="0"/>
              <a:t>như</a:t>
            </a:r>
            <a:r>
              <a:rPr lang="en-US" sz="4400" b="1" dirty="0" smtClean="0"/>
              <a:t> </a:t>
            </a:r>
            <a:r>
              <a:rPr lang="en-US" sz="4400" b="1" dirty="0" err="1" smtClean="0"/>
              <a:t>thế</a:t>
            </a:r>
            <a:r>
              <a:rPr lang="en-US" sz="4400" b="1" dirty="0" smtClean="0"/>
              <a:t> </a:t>
            </a:r>
            <a:r>
              <a:rPr lang="en-US" sz="4400" b="1" dirty="0" err="1" smtClean="0"/>
              <a:t>nào</a:t>
            </a:r>
            <a:r>
              <a:rPr lang="en-US" sz="4400" b="1" dirty="0" smtClean="0"/>
              <a:t>?” – </a:t>
            </a:r>
            <a:r>
              <a:rPr lang="en-US" sz="4400" b="1" dirty="0" err="1" smtClean="0"/>
              <a:t>Những</a:t>
            </a:r>
            <a:r>
              <a:rPr lang="en-US" sz="4400" b="1" dirty="0" smtClean="0"/>
              <a:t> </a:t>
            </a:r>
            <a:r>
              <a:rPr lang="en-US" sz="4400" b="1" dirty="0" err="1" smtClean="0"/>
              <a:t>câu</a:t>
            </a:r>
            <a:r>
              <a:rPr lang="en-US" sz="4400" b="1" dirty="0" smtClean="0"/>
              <a:t> </a:t>
            </a:r>
            <a:r>
              <a:rPr lang="en-US" sz="4400" b="1" dirty="0" err="1" smtClean="0"/>
              <a:t>hỏi</a:t>
            </a:r>
            <a:r>
              <a:rPr lang="en-US" sz="4400" b="1" dirty="0" smtClean="0"/>
              <a:t> </a:t>
            </a:r>
            <a:r>
              <a:rPr lang="en-US" sz="4400" b="1" dirty="0" err="1" smtClean="0"/>
              <a:t>được</a:t>
            </a:r>
            <a:r>
              <a:rPr lang="en-US" sz="4400" b="1" dirty="0" smtClean="0"/>
              <a:t> </a:t>
            </a:r>
            <a:r>
              <a:rPr lang="en-US" sz="4400" b="1" dirty="0" err="1" smtClean="0"/>
              <a:t>rất</a:t>
            </a:r>
            <a:r>
              <a:rPr lang="en-US" sz="4400" b="1" dirty="0" smtClean="0"/>
              <a:t> </a:t>
            </a:r>
            <a:r>
              <a:rPr lang="en-US" sz="4400" b="1" dirty="0" err="1" smtClean="0"/>
              <a:t>nhiều</a:t>
            </a:r>
            <a:r>
              <a:rPr lang="en-US" sz="4400" b="1" dirty="0" smtClean="0"/>
              <a:t> </a:t>
            </a:r>
            <a:r>
              <a:rPr lang="en-US" sz="4400" b="1" dirty="0" err="1" smtClean="0"/>
              <a:t>người</a:t>
            </a:r>
            <a:r>
              <a:rPr lang="en-US" sz="4400" b="1" dirty="0" smtClean="0"/>
              <a:t> </a:t>
            </a:r>
            <a:r>
              <a:rPr lang="en-US" sz="4400" b="1" dirty="0" err="1" smtClean="0"/>
              <a:t>từng</a:t>
            </a:r>
            <a:r>
              <a:rPr lang="en-US" sz="4400" b="1" dirty="0" smtClean="0"/>
              <a:t> </a:t>
            </a:r>
            <a:r>
              <a:rPr lang="en-US" sz="4400" b="1" dirty="0" err="1" smtClean="0"/>
              <a:t>đặt</a:t>
            </a:r>
            <a:r>
              <a:rPr lang="en-US" sz="4400" b="1" dirty="0" smtClean="0"/>
              <a:t> </a:t>
            </a:r>
            <a:r>
              <a:rPr lang="en-US" sz="4400" b="1" dirty="0" err="1" smtClean="0"/>
              <a:t>ra</a:t>
            </a:r>
            <a:r>
              <a:rPr lang="en-US" sz="4400" b="1" dirty="0" smtClean="0"/>
              <a:t> </a:t>
            </a:r>
            <a:r>
              <a:rPr lang="en-US" sz="4400" b="1" dirty="0" err="1" smtClean="0"/>
              <a:t>và</a:t>
            </a:r>
            <a:r>
              <a:rPr lang="en-US" sz="4400" b="1" dirty="0" smtClean="0"/>
              <a:t> </a:t>
            </a:r>
            <a:r>
              <a:rPr lang="en-US" sz="4400" b="1" dirty="0" err="1" smtClean="0"/>
              <a:t>luôn</a:t>
            </a:r>
            <a:r>
              <a:rPr lang="en-US" sz="4400" b="1" dirty="0" smtClean="0"/>
              <a:t> </a:t>
            </a:r>
            <a:r>
              <a:rPr lang="en-US" sz="4400" b="1" dirty="0" err="1" smtClean="0"/>
              <a:t>trăn</a:t>
            </a:r>
            <a:r>
              <a:rPr lang="en-US" sz="4400" b="1" dirty="0" smtClean="0"/>
              <a:t> </a:t>
            </a:r>
            <a:r>
              <a:rPr lang="en-US" sz="4400" b="1" dirty="0" err="1" smtClean="0"/>
              <a:t>trở</a:t>
            </a:r>
            <a:r>
              <a:rPr lang="en-US" sz="4400" b="1" dirty="0" smtClean="0"/>
              <a:t> </a:t>
            </a:r>
            <a:r>
              <a:rPr lang="en-US" sz="4400" b="1" dirty="0" err="1" smtClean="0"/>
              <a:t>để</a:t>
            </a:r>
            <a:r>
              <a:rPr lang="en-US" sz="4400" b="1" dirty="0" smtClean="0"/>
              <a:t> </a:t>
            </a:r>
            <a:r>
              <a:rPr lang="en-US" sz="4400" b="1" dirty="0" err="1" smtClean="0"/>
              <a:t>đi</a:t>
            </a:r>
            <a:r>
              <a:rPr lang="en-US" sz="4400" b="1" dirty="0" smtClean="0"/>
              <a:t> </a:t>
            </a:r>
            <a:r>
              <a:rPr lang="en-US" sz="4400" b="1" dirty="0" err="1" smtClean="0"/>
              <a:t>tìm</a:t>
            </a:r>
            <a:r>
              <a:rPr lang="en-US" sz="4400" b="1" dirty="0" smtClean="0"/>
              <a:t> </a:t>
            </a:r>
            <a:r>
              <a:rPr lang="en-US" sz="4400" b="1" dirty="0" err="1" smtClean="0"/>
              <a:t>câu</a:t>
            </a:r>
            <a:r>
              <a:rPr lang="en-US" sz="4400" b="1" dirty="0" smtClean="0"/>
              <a:t> </a:t>
            </a:r>
            <a:r>
              <a:rPr lang="en-US" sz="4400" b="1" dirty="0" err="1" smtClean="0"/>
              <a:t>trả</a:t>
            </a:r>
            <a:r>
              <a:rPr lang="en-US" sz="4400" b="1" dirty="0" smtClean="0"/>
              <a:t> </a:t>
            </a:r>
            <a:r>
              <a:rPr lang="en-US" sz="4400" b="1" dirty="0" err="1" smtClean="0"/>
              <a:t>lời</a:t>
            </a:r>
            <a:r>
              <a:rPr lang="en-US" sz="4400" b="1" dirty="0" smtClean="0"/>
              <a:t> </a:t>
            </a:r>
            <a:r>
              <a:rPr lang="en-US" sz="4400" b="1" dirty="0" err="1" smtClean="0"/>
              <a:t>đúng</a:t>
            </a:r>
            <a:r>
              <a:rPr lang="en-US" sz="4400" b="1" dirty="0" smtClean="0"/>
              <a:t> </a:t>
            </a:r>
            <a:r>
              <a:rPr lang="en-US" sz="4400" b="1" dirty="0" err="1" smtClean="0"/>
              <a:t>cho</a:t>
            </a:r>
            <a:r>
              <a:rPr lang="en-US" sz="4400" b="1" dirty="0" smtClean="0"/>
              <a:t> </a:t>
            </a:r>
            <a:r>
              <a:rPr lang="en-US" sz="4400" b="1" dirty="0" err="1" smtClean="0"/>
              <a:t>mình</a:t>
            </a:r>
            <a:r>
              <a:rPr lang="en-US" sz="4400" b="1" dirty="0" smtClean="0"/>
              <a:t>.</a:t>
            </a:r>
            <a:endParaRPr lang="en-US" sz="4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hình nền\co-ba-la-17.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Rectangle 4"/>
          <p:cNvSpPr/>
          <p:nvPr/>
        </p:nvSpPr>
        <p:spPr>
          <a:xfrm>
            <a:off x="228600" y="228601"/>
            <a:ext cx="8229600" cy="6247864"/>
          </a:xfrm>
          <a:prstGeom prst="rect">
            <a:avLst/>
          </a:prstGeom>
        </p:spPr>
        <p:txBody>
          <a:bodyPr wrap="square">
            <a:spAutoFit/>
          </a:bodyPr>
          <a:lstStyle/>
          <a:p>
            <a:pPr algn="just"/>
            <a:r>
              <a:rPr lang="en-US" sz="4000" b="1" dirty="0" smtClean="0"/>
              <a:t>“</a:t>
            </a:r>
            <a:r>
              <a:rPr lang="en-US" sz="4000" b="1" dirty="0" err="1" smtClean="0"/>
              <a:t>Nhận</a:t>
            </a:r>
            <a:r>
              <a:rPr lang="en-US" sz="4000" b="1" dirty="0" smtClean="0"/>
              <a:t> </a:t>
            </a:r>
            <a:r>
              <a:rPr lang="en-US" sz="4000" b="1" dirty="0" err="1" smtClean="0"/>
              <a:t>thức</a:t>
            </a:r>
            <a:r>
              <a:rPr lang="en-US" sz="4000" b="1" dirty="0" smtClean="0"/>
              <a:t> </a:t>
            </a:r>
            <a:r>
              <a:rPr lang="en-US" sz="4000" b="1" dirty="0" err="1" smtClean="0"/>
              <a:t>về</a:t>
            </a:r>
            <a:r>
              <a:rPr lang="en-US" sz="4000" b="1" dirty="0" smtClean="0"/>
              <a:t> </a:t>
            </a:r>
            <a:r>
              <a:rPr lang="en-US" sz="4000" b="1" dirty="0" err="1" smtClean="0"/>
              <a:t>bản</a:t>
            </a:r>
            <a:r>
              <a:rPr lang="en-US" sz="4000" b="1" dirty="0" smtClean="0"/>
              <a:t> </a:t>
            </a:r>
            <a:r>
              <a:rPr lang="en-US" sz="4000" b="1" dirty="0" err="1" smtClean="0"/>
              <a:t>thân</a:t>
            </a:r>
            <a:r>
              <a:rPr lang="en-US" sz="4000" b="1" dirty="0" smtClean="0"/>
              <a:t> </a:t>
            </a:r>
            <a:r>
              <a:rPr lang="en-US" sz="4000" b="1" dirty="0" err="1" smtClean="0"/>
              <a:t>của</a:t>
            </a:r>
            <a:r>
              <a:rPr lang="en-US" sz="4000" b="1" dirty="0" smtClean="0"/>
              <a:t> </a:t>
            </a:r>
            <a:r>
              <a:rPr lang="en-US" sz="4000" b="1" dirty="0" err="1" smtClean="0"/>
              <a:t>một</a:t>
            </a:r>
            <a:r>
              <a:rPr lang="en-US" sz="4000" b="1" dirty="0" smtClean="0"/>
              <a:t> </a:t>
            </a:r>
            <a:r>
              <a:rPr lang="en-US" sz="4000" b="1" dirty="0" err="1" smtClean="0"/>
              <a:t>người</a:t>
            </a:r>
            <a:r>
              <a:rPr lang="en-US" sz="4000" b="1" dirty="0" smtClean="0"/>
              <a:t> </a:t>
            </a:r>
            <a:r>
              <a:rPr lang="en-US" sz="4000" b="1" dirty="0" err="1" smtClean="0"/>
              <a:t>là</a:t>
            </a:r>
            <a:r>
              <a:rPr lang="en-US" sz="4000" b="1" dirty="0" smtClean="0"/>
              <a:t> </a:t>
            </a:r>
            <a:r>
              <a:rPr lang="en-US" sz="4000" b="1" dirty="0" err="1" smtClean="0"/>
              <a:t>cơ</a:t>
            </a:r>
            <a:r>
              <a:rPr lang="en-US" sz="4000" b="1" dirty="0" smtClean="0"/>
              <a:t> </a:t>
            </a:r>
            <a:r>
              <a:rPr lang="en-US" sz="4000" b="1" dirty="0" err="1" smtClean="0"/>
              <a:t>sở</a:t>
            </a:r>
            <a:r>
              <a:rPr lang="en-US" sz="4000" b="1" dirty="0" smtClean="0"/>
              <a:t> </a:t>
            </a:r>
            <a:r>
              <a:rPr lang="en-US" sz="4000" b="1" dirty="0" err="1" smtClean="0"/>
              <a:t>nhân</a:t>
            </a:r>
            <a:r>
              <a:rPr lang="en-US" sz="4000" b="1" dirty="0" smtClean="0"/>
              <a:t> </a:t>
            </a:r>
            <a:r>
              <a:rPr lang="en-US" sz="4000" b="1" dirty="0" err="1" smtClean="0"/>
              <a:t>cách</a:t>
            </a:r>
            <a:r>
              <a:rPr lang="en-US" sz="4000" b="1" dirty="0" smtClean="0"/>
              <a:t> </a:t>
            </a:r>
            <a:r>
              <a:rPr lang="en-US" sz="4000" b="1" dirty="0" err="1" smtClean="0"/>
              <a:t>của</a:t>
            </a:r>
            <a:r>
              <a:rPr lang="en-US" sz="4000" b="1" dirty="0" smtClean="0"/>
              <a:t> </a:t>
            </a:r>
            <a:r>
              <a:rPr lang="en-US" sz="4000" b="1" dirty="0" err="1" smtClean="0"/>
              <a:t>người</a:t>
            </a:r>
            <a:r>
              <a:rPr lang="en-US" sz="4000" b="1" dirty="0" smtClean="0"/>
              <a:t> </a:t>
            </a:r>
            <a:r>
              <a:rPr lang="en-US" sz="4000" b="1" dirty="0" err="1" smtClean="0"/>
              <a:t>đó</a:t>
            </a:r>
            <a:r>
              <a:rPr lang="en-US" sz="4000" b="1" dirty="0" smtClean="0"/>
              <a:t>. </a:t>
            </a:r>
            <a:r>
              <a:rPr lang="en-US" sz="4000" b="1" dirty="0" err="1" smtClean="0"/>
              <a:t>Nó</a:t>
            </a:r>
            <a:r>
              <a:rPr lang="en-US" sz="4000" b="1" dirty="0" smtClean="0"/>
              <a:t> </a:t>
            </a:r>
            <a:r>
              <a:rPr lang="en-US" sz="4000" b="1" dirty="0" err="1" smtClean="0"/>
              <a:t>ảnh</a:t>
            </a:r>
            <a:r>
              <a:rPr lang="en-US" sz="4000" b="1" dirty="0" smtClean="0"/>
              <a:t> </a:t>
            </a:r>
            <a:r>
              <a:rPr lang="en-US" sz="4000" b="1" dirty="0" err="1" smtClean="0"/>
              <a:t>hưởng</a:t>
            </a:r>
            <a:r>
              <a:rPr lang="en-US" sz="4000" b="1" dirty="0" smtClean="0"/>
              <a:t> </a:t>
            </a:r>
            <a:r>
              <a:rPr lang="en-US" sz="4000" b="1" dirty="0" err="1" smtClean="0"/>
              <a:t>đến</a:t>
            </a:r>
            <a:r>
              <a:rPr lang="en-US" sz="4000" b="1" dirty="0" smtClean="0"/>
              <a:t> </a:t>
            </a:r>
            <a:r>
              <a:rPr lang="en-US" sz="4000" b="1" dirty="0" err="1" smtClean="0"/>
              <a:t>mọi</a:t>
            </a:r>
            <a:r>
              <a:rPr lang="en-US" sz="4000" b="1" dirty="0" smtClean="0"/>
              <a:t> </a:t>
            </a:r>
            <a:r>
              <a:rPr lang="en-US" sz="4000" b="1" dirty="0" err="1" smtClean="0"/>
              <a:t>phương</a:t>
            </a:r>
            <a:r>
              <a:rPr lang="en-US" sz="4000" b="1" dirty="0" smtClean="0"/>
              <a:t> </a:t>
            </a:r>
            <a:r>
              <a:rPr lang="en-US" sz="4000" b="1" dirty="0" err="1" smtClean="0"/>
              <a:t>diện</a:t>
            </a:r>
            <a:r>
              <a:rPr lang="en-US" sz="4000" b="1" dirty="0" smtClean="0"/>
              <a:t> </a:t>
            </a:r>
            <a:r>
              <a:rPr lang="en-US" sz="4000" b="1" dirty="0" err="1" smtClean="0"/>
              <a:t>đời</a:t>
            </a:r>
            <a:r>
              <a:rPr lang="en-US" sz="4000" b="1" dirty="0" smtClean="0"/>
              <a:t> </a:t>
            </a:r>
            <a:r>
              <a:rPr lang="en-US" sz="4000" b="1" dirty="0" err="1" smtClean="0"/>
              <a:t>sống</a:t>
            </a:r>
            <a:r>
              <a:rPr lang="en-US" sz="4000" b="1" dirty="0" smtClean="0"/>
              <a:t> </a:t>
            </a:r>
            <a:r>
              <a:rPr lang="en-US" sz="4000" b="1" dirty="0" err="1" smtClean="0"/>
              <a:t>của</a:t>
            </a:r>
            <a:r>
              <a:rPr lang="en-US" sz="4000" b="1" dirty="0" smtClean="0"/>
              <a:t> </a:t>
            </a:r>
            <a:r>
              <a:rPr lang="en-US" sz="4000" b="1" dirty="0" err="1" smtClean="0"/>
              <a:t>chính</a:t>
            </a:r>
            <a:r>
              <a:rPr lang="en-US" sz="4000" b="1" dirty="0" smtClean="0"/>
              <a:t> </a:t>
            </a:r>
            <a:r>
              <a:rPr lang="en-US" sz="4000" b="1" dirty="0" err="1" smtClean="0"/>
              <a:t>họ</a:t>
            </a:r>
            <a:r>
              <a:rPr lang="en-US" sz="4000" b="1" dirty="0" smtClean="0"/>
              <a:t>: </a:t>
            </a:r>
            <a:r>
              <a:rPr lang="en-US" sz="4000" b="1" dirty="0" err="1" smtClean="0"/>
              <a:t>khả</a:t>
            </a:r>
            <a:r>
              <a:rPr lang="en-US" sz="4000" b="1" dirty="0" smtClean="0"/>
              <a:t> </a:t>
            </a:r>
            <a:r>
              <a:rPr lang="en-US" sz="4000" b="1" dirty="0" err="1" smtClean="0"/>
              <a:t>năng</a:t>
            </a:r>
            <a:r>
              <a:rPr lang="en-US" sz="4000" b="1" dirty="0" smtClean="0"/>
              <a:t> </a:t>
            </a:r>
            <a:r>
              <a:rPr lang="en-US" sz="4000" b="1" dirty="0" err="1" smtClean="0"/>
              <a:t>học</a:t>
            </a:r>
            <a:r>
              <a:rPr lang="en-US" sz="4000" b="1" dirty="0" smtClean="0"/>
              <a:t> </a:t>
            </a:r>
            <a:r>
              <a:rPr lang="en-US" sz="4000" b="1" dirty="0" err="1" smtClean="0"/>
              <a:t>hỏi</a:t>
            </a:r>
            <a:r>
              <a:rPr lang="en-US" sz="4000" b="1" dirty="0" smtClean="0"/>
              <a:t>, </a:t>
            </a:r>
            <a:r>
              <a:rPr lang="en-US" sz="4000" b="1" dirty="0" err="1" smtClean="0"/>
              <a:t>khả</a:t>
            </a:r>
            <a:r>
              <a:rPr lang="en-US" sz="4000" b="1" dirty="0" smtClean="0"/>
              <a:t> </a:t>
            </a:r>
            <a:r>
              <a:rPr lang="en-US" sz="4000" b="1" dirty="0" err="1" smtClean="0"/>
              <a:t>năng</a:t>
            </a:r>
            <a:r>
              <a:rPr lang="en-US" sz="4000" b="1" dirty="0" smtClean="0"/>
              <a:t> </a:t>
            </a:r>
            <a:r>
              <a:rPr lang="en-US" sz="4000" b="1" dirty="0" err="1" smtClean="0"/>
              <a:t>trưởng</a:t>
            </a:r>
            <a:r>
              <a:rPr lang="en-US" sz="4000" b="1" dirty="0" smtClean="0"/>
              <a:t> </a:t>
            </a:r>
            <a:r>
              <a:rPr lang="en-US" sz="4000" b="1" dirty="0" err="1" smtClean="0"/>
              <a:t>thành</a:t>
            </a:r>
            <a:r>
              <a:rPr lang="en-US" sz="4000" b="1" dirty="0" smtClean="0"/>
              <a:t> </a:t>
            </a:r>
            <a:r>
              <a:rPr lang="en-US" sz="4000" b="1" dirty="0" err="1" smtClean="0"/>
              <a:t>và</a:t>
            </a:r>
            <a:r>
              <a:rPr lang="en-US" sz="4000" b="1" dirty="0" smtClean="0"/>
              <a:t> </a:t>
            </a:r>
            <a:r>
              <a:rPr lang="en-US" sz="4000" b="1" dirty="0" err="1" smtClean="0"/>
              <a:t>thay</a:t>
            </a:r>
            <a:r>
              <a:rPr lang="en-US" sz="4000" b="1" dirty="0" smtClean="0"/>
              <a:t> </a:t>
            </a:r>
            <a:r>
              <a:rPr lang="en-US" sz="4000" b="1" dirty="0" err="1" smtClean="0"/>
              <a:t>đổi</a:t>
            </a:r>
            <a:r>
              <a:rPr lang="en-US" sz="4000" b="1" dirty="0" smtClean="0"/>
              <a:t>, </a:t>
            </a:r>
            <a:r>
              <a:rPr lang="en-US" sz="4000" b="1" dirty="0" err="1" smtClean="0"/>
              <a:t>sự</a:t>
            </a:r>
            <a:r>
              <a:rPr lang="en-US" sz="4000" b="1" dirty="0" smtClean="0"/>
              <a:t> </a:t>
            </a:r>
            <a:r>
              <a:rPr lang="en-US" sz="4000" b="1" dirty="0" err="1" smtClean="0"/>
              <a:t>nghiệp</a:t>
            </a:r>
            <a:r>
              <a:rPr lang="en-US" sz="4000" b="1" dirty="0" smtClean="0"/>
              <a:t> </a:t>
            </a:r>
            <a:r>
              <a:rPr lang="en-US" sz="4000" b="1" dirty="0" err="1" smtClean="0"/>
              <a:t>và</a:t>
            </a:r>
            <a:r>
              <a:rPr lang="en-US" sz="4000" b="1" dirty="0" smtClean="0"/>
              <a:t> </a:t>
            </a:r>
            <a:r>
              <a:rPr lang="en-US" sz="4000" b="1" dirty="0" err="1" smtClean="0"/>
              <a:t>bạn</a:t>
            </a:r>
            <a:r>
              <a:rPr lang="en-US" sz="4000" b="1" dirty="0" smtClean="0"/>
              <a:t> </a:t>
            </a:r>
            <a:r>
              <a:rPr lang="en-US" sz="4000" b="1" dirty="0" err="1" smtClean="0"/>
              <a:t>đời</a:t>
            </a:r>
            <a:r>
              <a:rPr lang="en-US" sz="4000" b="1" dirty="0" smtClean="0"/>
              <a:t>. </a:t>
            </a:r>
            <a:r>
              <a:rPr lang="en-US" sz="4000" b="1" dirty="0" err="1" smtClean="0"/>
              <a:t>Không</a:t>
            </a:r>
            <a:r>
              <a:rPr lang="en-US" sz="4000" b="1" dirty="0" smtClean="0"/>
              <a:t> </a:t>
            </a:r>
            <a:r>
              <a:rPr lang="en-US" sz="4000" b="1" dirty="0" err="1" smtClean="0"/>
              <a:t>quá</a:t>
            </a:r>
            <a:r>
              <a:rPr lang="en-US" sz="4000" b="1" dirty="0" smtClean="0"/>
              <a:t> </a:t>
            </a:r>
            <a:r>
              <a:rPr lang="en-US" sz="4000" b="1" dirty="0" err="1" smtClean="0"/>
              <a:t>đáng</a:t>
            </a:r>
            <a:r>
              <a:rPr lang="en-US" sz="4000" b="1" dirty="0" smtClean="0"/>
              <a:t> </a:t>
            </a:r>
            <a:r>
              <a:rPr lang="en-US" sz="4000" b="1" dirty="0" err="1" smtClean="0"/>
              <a:t>khi</a:t>
            </a:r>
            <a:r>
              <a:rPr lang="en-US" sz="4000" b="1" dirty="0" smtClean="0"/>
              <a:t> </a:t>
            </a:r>
            <a:r>
              <a:rPr lang="en-US" sz="4000" b="1" dirty="0" err="1" smtClean="0"/>
              <a:t>nói</a:t>
            </a:r>
            <a:r>
              <a:rPr lang="en-US" sz="4000" b="1" dirty="0" smtClean="0"/>
              <a:t> </a:t>
            </a:r>
            <a:r>
              <a:rPr lang="en-US" sz="4000" b="1" dirty="0" err="1" smtClean="0"/>
              <a:t>rằng</a:t>
            </a:r>
            <a:r>
              <a:rPr lang="en-US" sz="4000" b="1" dirty="0" smtClean="0"/>
              <a:t>, </a:t>
            </a:r>
            <a:r>
              <a:rPr lang="en-US" sz="4000" b="1" dirty="0" err="1" smtClean="0"/>
              <a:t>nhận</a:t>
            </a:r>
            <a:r>
              <a:rPr lang="en-US" sz="4000" b="1" dirty="0" smtClean="0"/>
              <a:t> </a:t>
            </a:r>
            <a:r>
              <a:rPr lang="en-US" sz="4000" b="1" dirty="0" err="1" smtClean="0"/>
              <a:t>thức</a:t>
            </a:r>
            <a:r>
              <a:rPr lang="en-US" sz="4000" b="1" dirty="0" smtClean="0"/>
              <a:t> </a:t>
            </a:r>
            <a:r>
              <a:rPr lang="en-US" sz="4000" b="1" dirty="0" err="1" smtClean="0"/>
              <a:t>đúng</a:t>
            </a:r>
            <a:r>
              <a:rPr lang="en-US" sz="4000" b="1" dirty="0" smtClean="0"/>
              <a:t> </a:t>
            </a:r>
            <a:r>
              <a:rPr lang="en-US" sz="4000" b="1" dirty="0" err="1" smtClean="0"/>
              <a:t>về</a:t>
            </a:r>
            <a:r>
              <a:rPr lang="en-US" sz="4000" b="1" dirty="0" smtClean="0"/>
              <a:t> </a:t>
            </a:r>
            <a:r>
              <a:rPr lang="en-US" sz="4000" b="1" dirty="0" err="1" smtClean="0"/>
              <a:t>bản</a:t>
            </a:r>
            <a:r>
              <a:rPr lang="en-US" sz="4000" b="1" dirty="0" smtClean="0"/>
              <a:t> </a:t>
            </a:r>
            <a:r>
              <a:rPr lang="en-US" sz="4000" b="1" dirty="0" err="1" smtClean="0"/>
              <a:t>thân</a:t>
            </a:r>
            <a:r>
              <a:rPr lang="en-US" sz="4000" b="1" dirty="0" smtClean="0"/>
              <a:t> </a:t>
            </a:r>
            <a:r>
              <a:rPr lang="en-US" sz="4000" b="1" dirty="0" err="1" smtClean="0"/>
              <a:t>là</a:t>
            </a:r>
            <a:r>
              <a:rPr lang="en-US" sz="4000" b="1" dirty="0" smtClean="0"/>
              <a:t> </a:t>
            </a:r>
            <a:r>
              <a:rPr lang="en-US" sz="4000" b="1" dirty="0" err="1" smtClean="0"/>
              <a:t>sự</a:t>
            </a:r>
            <a:r>
              <a:rPr lang="en-US" sz="4000" b="1" dirty="0" smtClean="0"/>
              <a:t> </a:t>
            </a:r>
            <a:r>
              <a:rPr lang="en-US" sz="4000" b="1" dirty="0" err="1" smtClean="0"/>
              <a:t>chuẩn</a:t>
            </a:r>
            <a:r>
              <a:rPr lang="en-US" sz="4000" b="1" dirty="0" smtClean="0"/>
              <a:t> </a:t>
            </a:r>
            <a:r>
              <a:rPr lang="en-US" sz="4000" b="1" dirty="0" err="1" smtClean="0"/>
              <a:t>bị</a:t>
            </a:r>
            <a:r>
              <a:rPr lang="en-US" sz="4000" b="1" dirty="0" smtClean="0"/>
              <a:t> </a:t>
            </a:r>
            <a:r>
              <a:rPr lang="en-US" sz="4000" b="1" dirty="0" err="1" smtClean="0"/>
              <a:t>khả</a:t>
            </a:r>
            <a:r>
              <a:rPr lang="en-US" sz="4000" b="1" dirty="0" smtClean="0"/>
              <a:t> </a:t>
            </a:r>
            <a:r>
              <a:rPr lang="en-US" sz="4000" b="1" dirty="0" err="1" smtClean="0"/>
              <a:t>dĩ</a:t>
            </a:r>
            <a:r>
              <a:rPr lang="en-US" sz="4000" b="1" dirty="0" smtClean="0"/>
              <a:t> </a:t>
            </a:r>
            <a:r>
              <a:rPr lang="en-US" sz="4000" b="1" dirty="0" err="1" smtClean="0"/>
              <a:t>và</a:t>
            </a:r>
            <a:r>
              <a:rPr lang="en-US" sz="4000" b="1" dirty="0" smtClean="0"/>
              <a:t> </a:t>
            </a:r>
            <a:r>
              <a:rPr lang="en-US" sz="4000" b="1" dirty="0" err="1" smtClean="0"/>
              <a:t>tốt</a:t>
            </a:r>
            <a:r>
              <a:rPr lang="en-US" sz="4000" b="1" dirty="0" smtClean="0"/>
              <a:t> </a:t>
            </a:r>
            <a:r>
              <a:rPr lang="en-US" sz="4000" b="1" dirty="0" err="1" smtClean="0"/>
              <a:t>nhất</a:t>
            </a:r>
            <a:r>
              <a:rPr lang="en-US" sz="4000" b="1" dirty="0" smtClean="0"/>
              <a:t> </a:t>
            </a:r>
            <a:r>
              <a:rPr lang="en-US" sz="4000" b="1" dirty="0" err="1" smtClean="0"/>
              <a:t>cho</a:t>
            </a:r>
            <a:r>
              <a:rPr lang="en-US" sz="4000" b="1" dirty="0" smtClean="0"/>
              <a:t> </a:t>
            </a:r>
            <a:r>
              <a:rPr lang="en-US" sz="4000" b="1" dirty="0" err="1" smtClean="0"/>
              <a:t>những</a:t>
            </a:r>
            <a:r>
              <a:rPr lang="en-US" sz="4000" b="1" dirty="0" smtClean="0"/>
              <a:t> </a:t>
            </a:r>
            <a:r>
              <a:rPr lang="en-US" sz="4000" b="1" dirty="0" err="1" smtClean="0"/>
              <a:t>thành</a:t>
            </a:r>
            <a:r>
              <a:rPr lang="en-US" sz="4000" b="1" dirty="0" smtClean="0"/>
              <a:t> </a:t>
            </a:r>
            <a:r>
              <a:rPr lang="en-US" sz="4000" b="1" dirty="0" err="1" smtClean="0"/>
              <a:t>công</a:t>
            </a:r>
            <a:r>
              <a:rPr lang="en-US" sz="4000" b="1" dirty="0" smtClean="0"/>
              <a:t> </a:t>
            </a:r>
            <a:r>
              <a:rPr lang="en-US" sz="4000" b="1" dirty="0" err="1" smtClean="0"/>
              <a:t>trong</a:t>
            </a:r>
            <a:r>
              <a:rPr lang="en-US" sz="4000" b="1" dirty="0" smtClean="0"/>
              <a:t> </a:t>
            </a:r>
            <a:r>
              <a:rPr lang="en-US" sz="4000" b="1" dirty="0" err="1" smtClean="0"/>
              <a:t>cuộc</a:t>
            </a:r>
            <a:r>
              <a:rPr lang="en-US" sz="4000" b="1" dirty="0" smtClean="0"/>
              <a:t> </a:t>
            </a:r>
            <a:r>
              <a:rPr lang="en-US" sz="4000" b="1" dirty="0" err="1" smtClean="0"/>
              <a:t>sống</a:t>
            </a:r>
            <a:r>
              <a:rPr lang="en-US" sz="4000" b="1" dirty="0" smtClean="0"/>
              <a:t>”. (TS. Joyce Brothers).</a:t>
            </a:r>
            <a:endParaRPr lang="en-US" sz="4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hình nền\co-ba-la-17.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228600" y="228600"/>
            <a:ext cx="8686800" cy="5016758"/>
          </a:xfrm>
          <a:prstGeom prst="rect">
            <a:avLst/>
          </a:prstGeom>
        </p:spPr>
        <p:txBody>
          <a:bodyPr wrap="square">
            <a:spAutoFit/>
          </a:bodyPr>
          <a:lstStyle/>
          <a:p>
            <a:pPr algn="just"/>
            <a:r>
              <a:rPr lang="en-US" sz="4000" b="1" i="1" dirty="0" err="1" smtClean="0"/>
              <a:t>Kĩ</a:t>
            </a:r>
            <a:r>
              <a:rPr lang="en-US" sz="4000" b="1" i="1" dirty="0" smtClean="0"/>
              <a:t> </a:t>
            </a:r>
            <a:r>
              <a:rPr lang="en-US" sz="4000" b="1" i="1" dirty="0" err="1" smtClean="0"/>
              <a:t>năng</a:t>
            </a:r>
            <a:r>
              <a:rPr lang="en-US" sz="4000" b="1" i="1" dirty="0" smtClean="0"/>
              <a:t> </a:t>
            </a:r>
            <a:r>
              <a:rPr lang="en-US" sz="4000" b="1" i="1" dirty="0" err="1" smtClean="0"/>
              <a:t>tự</a:t>
            </a:r>
            <a:r>
              <a:rPr lang="en-US" sz="4000" b="1" i="1" dirty="0" smtClean="0"/>
              <a:t> </a:t>
            </a:r>
            <a:r>
              <a:rPr lang="en-US" sz="4000" b="1" i="1" dirty="0" err="1" smtClean="0"/>
              <a:t>nhận</a:t>
            </a:r>
            <a:r>
              <a:rPr lang="en-US" sz="4000" b="1" i="1" dirty="0" smtClean="0"/>
              <a:t> </a:t>
            </a:r>
            <a:r>
              <a:rPr lang="en-US" sz="4000" b="1" i="1" dirty="0" err="1" smtClean="0"/>
              <a:t>thức</a:t>
            </a:r>
            <a:r>
              <a:rPr lang="en-US" sz="4000" b="1" i="1" dirty="0" smtClean="0"/>
              <a:t> </a:t>
            </a:r>
            <a:r>
              <a:rPr lang="en-US" sz="4000" b="1" i="1" dirty="0" err="1" smtClean="0"/>
              <a:t>bản</a:t>
            </a:r>
            <a:r>
              <a:rPr lang="en-US" sz="4000" b="1" i="1" dirty="0" smtClean="0"/>
              <a:t> </a:t>
            </a:r>
            <a:r>
              <a:rPr lang="en-US" sz="4000" b="1" i="1" dirty="0" err="1" smtClean="0"/>
              <a:t>thân</a:t>
            </a:r>
            <a:r>
              <a:rPr lang="en-US" sz="4000" b="1" i="1" dirty="0" smtClean="0"/>
              <a:t> </a:t>
            </a:r>
            <a:r>
              <a:rPr lang="en-US" sz="4000" i="1" dirty="0" smtClean="0"/>
              <a:t>(</a:t>
            </a:r>
            <a:r>
              <a:rPr lang="en-US" sz="4000" i="1" dirty="0" err="1" smtClean="0"/>
              <a:t>còn</a:t>
            </a:r>
            <a:r>
              <a:rPr lang="en-US" sz="4000" i="1" dirty="0" smtClean="0"/>
              <a:t> </a:t>
            </a:r>
            <a:r>
              <a:rPr lang="en-US" sz="4000" i="1" dirty="0" err="1" smtClean="0"/>
              <a:t>gọi</a:t>
            </a:r>
            <a:r>
              <a:rPr lang="en-US" sz="4000" i="1" dirty="0" smtClean="0"/>
              <a:t> </a:t>
            </a:r>
            <a:r>
              <a:rPr lang="en-US" sz="4000" i="1" dirty="0" err="1" smtClean="0"/>
              <a:t>là</a:t>
            </a:r>
            <a:r>
              <a:rPr lang="en-US" sz="4000" i="1" dirty="0" smtClean="0"/>
              <a:t> </a:t>
            </a:r>
            <a:r>
              <a:rPr lang="en-US" sz="4000" i="1" dirty="0" err="1" smtClean="0"/>
              <a:t>kỹ</a:t>
            </a:r>
            <a:r>
              <a:rPr lang="en-US" sz="4000" i="1" dirty="0" smtClean="0"/>
              <a:t> </a:t>
            </a:r>
            <a:r>
              <a:rPr lang="en-US" sz="4000" i="1" dirty="0" err="1" smtClean="0"/>
              <a:t>năng</a:t>
            </a:r>
            <a:r>
              <a:rPr lang="en-US" sz="4000" i="1" dirty="0" smtClean="0"/>
              <a:t> “</a:t>
            </a:r>
            <a:r>
              <a:rPr lang="en-US" sz="4000" i="1" dirty="0" err="1" smtClean="0"/>
              <a:t>Biết</a:t>
            </a:r>
            <a:r>
              <a:rPr lang="en-US" sz="4000" i="1" dirty="0" smtClean="0"/>
              <a:t> </a:t>
            </a:r>
            <a:r>
              <a:rPr lang="en-US" sz="4000" i="1" dirty="0" err="1" smtClean="0"/>
              <a:t>mình</a:t>
            </a:r>
            <a:r>
              <a:rPr lang="en-US" sz="4000" i="1" dirty="0" smtClean="0"/>
              <a:t> </a:t>
            </a:r>
            <a:r>
              <a:rPr lang="en-US" sz="4000" i="1" dirty="0" err="1" smtClean="0"/>
              <a:t>là</a:t>
            </a:r>
            <a:r>
              <a:rPr lang="en-US" sz="4000" i="1" dirty="0" smtClean="0"/>
              <a:t> </a:t>
            </a:r>
            <a:r>
              <a:rPr lang="en-US" sz="4000" i="1" dirty="0" err="1" smtClean="0"/>
              <a:t>ai</a:t>
            </a:r>
            <a:r>
              <a:rPr lang="en-US" sz="4000" i="1" dirty="0" smtClean="0"/>
              <a:t>”) </a:t>
            </a:r>
            <a:r>
              <a:rPr lang="en-US" sz="4000" i="1" dirty="0" err="1" smtClean="0"/>
              <a:t>là</a:t>
            </a:r>
            <a:r>
              <a:rPr lang="en-US" sz="4000" i="1" dirty="0" smtClean="0"/>
              <a:t> </a:t>
            </a:r>
            <a:r>
              <a:rPr lang="en-US" sz="4000" i="1" dirty="0" err="1" smtClean="0"/>
              <a:t>khả</a:t>
            </a:r>
            <a:r>
              <a:rPr lang="en-US" sz="4000" i="1" dirty="0" smtClean="0"/>
              <a:t> </a:t>
            </a:r>
            <a:r>
              <a:rPr lang="en-US" sz="4000" i="1" dirty="0" err="1" smtClean="0"/>
              <a:t>năng</a:t>
            </a:r>
            <a:r>
              <a:rPr lang="en-US" sz="4000" i="1" dirty="0" smtClean="0"/>
              <a:t> </a:t>
            </a:r>
            <a:r>
              <a:rPr lang="en-US" sz="4000" i="1" dirty="0" err="1" smtClean="0"/>
              <a:t>một</a:t>
            </a:r>
            <a:r>
              <a:rPr lang="en-US" sz="4000" i="1" dirty="0" smtClean="0"/>
              <a:t> </a:t>
            </a:r>
            <a:r>
              <a:rPr lang="en-US" sz="4000" i="1" dirty="0" err="1" smtClean="0"/>
              <a:t>người</a:t>
            </a:r>
            <a:r>
              <a:rPr lang="en-US" sz="4000" i="1" dirty="0" smtClean="0"/>
              <a:t> </a:t>
            </a:r>
            <a:r>
              <a:rPr lang="en-US" sz="4000" i="1" dirty="0" err="1" smtClean="0"/>
              <a:t>nhận</a:t>
            </a:r>
            <a:r>
              <a:rPr lang="en-US" sz="4000" i="1" dirty="0" smtClean="0"/>
              <a:t> </a:t>
            </a:r>
            <a:r>
              <a:rPr lang="en-US" sz="4000" i="1" dirty="0" err="1" smtClean="0"/>
              <a:t>biết</a:t>
            </a:r>
            <a:r>
              <a:rPr lang="en-US" sz="4000" i="1" dirty="0" smtClean="0"/>
              <a:t> </a:t>
            </a:r>
            <a:r>
              <a:rPr lang="en-US" sz="4000" i="1" dirty="0" err="1" smtClean="0"/>
              <a:t>đúng</a:t>
            </a:r>
            <a:r>
              <a:rPr lang="en-US" sz="4000" i="1" dirty="0" smtClean="0"/>
              <a:t> </a:t>
            </a:r>
            <a:r>
              <a:rPr lang="en-US" sz="4000" i="1" dirty="0" err="1" smtClean="0"/>
              <a:t>đắn</a:t>
            </a:r>
            <a:r>
              <a:rPr lang="en-US" sz="4000" i="1" dirty="0" smtClean="0"/>
              <a:t> </a:t>
            </a:r>
            <a:r>
              <a:rPr lang="en-US" sz="4000" i="1" dirty="0" err="1" smtClean="0"/>
              <a:t>rằng</a:t>
            </a:r>
            <a:r>
              <a:rPr lang="en-US" sz="4000" i="1" dirty="0" smtClean="0"/>
              <a:t>: </a:t>
            </a:r>
            <a:r>
              <a:rPr lang="en-US" sz="4000" i="1" dirty="0" err="1" smtClean="0"/>
              <a:t>mình</a:t>
            </a:r>
            <a:r>
              <a:rPr lang="en-US" sz="4000" i="1" dirty="0" smtClean="0"/>
              <a:t> </a:t>
            </a:r>
            <a:r>
              <a:rPr lang="en-US" sz="4000" i="1" dirty="0" err="1" smtClean="0"/>
              <a:t>là</a:t>
            </a:r>
            <a:r>
              <a:rPr lang="en-US" sz="4000" i="1" dirty="0" smtClean="0"/>
              <a:t> </a:t>
            </a:r>
            <a:r>
              <a:rPr lang="en-US" sz="4000" i="1" dirty="0" err="1" smtClean="0"/>
              <a:t>ai</a:t>
            </a:r>
            <a:r>
              <a:rPr lang="en-US" sz="4000" i="1" dirty="0" smtClean="0"/>
              <a:t>, </a:t>
            </a:r>
            <a:r>
              <a:rPr lang="en-US" sz="4000" i="1" dirty="0" err="1" smtClean="0"/>
              <a:t>sống</a:t>
            </a:r>
            <a:r>
              <a:rPr lang="en-US" sz="4000" i="1" dirty="0" smtClean="0"/>
              <a:t> </a:t>
            </a:r>
            <a:r>
              <a:rPr lang="en-US" sz="4000" i="1" dirty="0" err="1" smtClean="0"/>
              <a:t>trong</a:t>
            </a:r>
            <a:r>
              <a:rPr lang="en-US" sz="4000" i="1" dirty="0" smtClean="0"/>
              <a:t> </a:t>
            </a:r>
            <a:r>
              <a:rPr lang="en-US" sz="4000" i="1" dirty="0" err="1" smtClean="0"/>
              <a:t>hoàn</a:t>
            </a:r>
            <a:r>
              <a:rPr lang="en-US" sz="4000" i="1" dirty="0" smtClean="0"/>
              <a:t> </a:t>
            </a:r>
            <a:r>
              <a:rPr lang="en-US" sz="4000" i="1" dirty="0" err="1" smtClean="0"/>
              <a:t>cảnh</a:t>
            </a:r>
            <a:r>
              <a:rPr lang="en-US" sz="4000" i="1" dirty="0" smtClean="0"/>
              <a:t> </a:t>
            </a:r>
            <a:r>
              <a:rPr lang="en-US" sz="4000" i="1" dirty="0" err="1" smtClean="0"/>
              <a:t>nào</a:t>
            </a:r>
            <a:r>
              <a:rPr lang="en-US" sz="4000" i="1" dirty="0" smtClean="0"/>
              <a:t>, </a:t>
            </a:r>
            <a:r>
              <a:rPr lang="en-US" sz="4000" i="1" dirty="0" err="1" smtClean="0"/>
              <a:t>yêu</a:t>
            </a:r>
            <a:r>
              <a:rPr lang="en-US" sz="4000" i="1" dirty="0" smtClean="0"/>
              <a:t> </a:t>
            </a:r>
            <a:r>
              <a:rPr lang="en-US" sz="4000" i="1" dirty="0" err="1" smtClean="0"/>
              <a:t>thích</a:t>
            </a:r>
            <a:r>
              <a:rPr lang="en-US" sz="4000" i="1" dirty="0" smtClean="0"/>
              <a:t> </a:t>
            </a:r>
            <a:r>
              <a:rPr lang="en-US" sz="4000" i="1" dirty="0" err="1" smtClean="0"/>
              <a:t>điều</a:t>
            </a:r>
            <a:r>
              <a:rPr lang="en-US" sz="4000" i="1" dirty="0" smtClean="0"/>
              <a:t> </a:t>
            </a:r>
            <a:r>
              <a:rPr lang="en-US" sz="4000" i="1" dirty="0" err="1" smtClean="0"/>
              <a:t>gì</a:t>
            </a:r>
            <a:r>
              <a:rPr lang="en-US" sz="4000" i="1" dirty="0" smtClean="0"/>
              <a:t>, </a:t>
            </a:r>
            <a:r>
              <a:rPr lang="en-US" sz="4000" i="1" dirty="0" err="1" smtClean="0"/>
              <a:t>ghét</a:t>
            </a:r>
            <a:r>
              <a:rPr lang="en-US" sz="4000" i="1" dirty="0" smtClean="0"/>
              <a:t> </a:t>
            </a:r>
            <a:r>
              <a:rPr lang="en-US" sz="4000" i="1" dirty="0" err="1" smtClean="0"/>
              <a:t>điều</a:t>
            </a:r>
            <a:r>
              <a:rPr lang="en-US" sz="4000" i="1" dirty="0" smtClean="0"/>
              <a:t> </a:t>
            </a:r>
            <a:r>
              <a:rPr lang="en-US" sz="4000" i="1" dirty="0" err="1" smtClean="0"/>
              <a:t>gì</a:t>
            </a:r>
            <a:r>
              <a:rPr lang="en-US" sz="4000" i="1" dirty="0" smtClean="0"/>
              <a:t>, </a:t>
            </a:r>
            <a:r>
              <a:rPr lang="en-US" sz="4000" i="1" dirty="0" err="1" smtClean="0"/>
              <a:t>điểm</a:t>
            </a:r>
            <a:r>
              <a:rPr lang="en-US" sz="4000" i="1" dirty="0" smtClean="0"/>
              <a:t> </a:t>
            </a:r>
            <a:r>
              <a:rPr lang="en-US" sz="4000" i="1" dirty="0" err="1" smtClean="0"/>
              <a:t>mạnh</a:t>
            </a:r>
            <a:r>
              <a:rPr lang="en-US" sz="4000" i="1" dirty="0" smtClean="0"/>
              <a:t> </a:t>
            </a:r>
            <a:r>
              <a:rPr lang="en-US" sz="4000" i="1" dirty="0" err="1" smtClean="0"/>
              <a:t>và</a:t>
            </a:r>
            <a:r>
              <a:rPr lang="en-US" sz="4000" i="1" dirty="0" smtClean="0"/>
              <a:t> </a:t>
            </a:r>
            <a:r>
              <a:rPr lang="en-US" sz="4000" i="1" dirty="0" err="1" smtClean="0"/>
              <a:t>điểm</a:t>
            </a:r>
            <a:r>
              <a:rPr lang="en-US" sz="4000" i="1" dirty="0" smtClean="0"/>
              <a:t> </a:t>
            </a:r>
            <a:r>
              <a:rPr lang="en-US" sz="4000" i="1" dirty="0" err="1" smtClean="0"/>
              <a:t>yếu</a:t>
            </a:r>
            <a:r>
              <a:rPr lang="en-US" sz="4000" i="1" dirty="0" smtClean="0"/>
              <a:t> </a:t>
            </a:r>
            <a:r>
              <a:rPr lang="en-US" sz="4000" i="1" dirty="0" err="1" smtClean="0"/>
              <a:t>của</a:t>
            </a:r>
            <a:r>
              <a:rPr lang="en-US" sz="4000" i="1" dirty="0" smtClean="0"/>
              <a:t> </a:t>
            </a:r>
            <a:r>
              <a:rPr lang="en-US" sz="4000" i="1" dirty="0" err="1" smtClean="0"/>
              <a:t>mình</a:t>
            </a:r>
            <a:r>
              <a:rPr lang="en-US" sz="4000" i="1" dirty="0" smtClean="0"/>
              <a:t> </a:t>
            </a:r>
            <a:r>
              <a:rPr lang="en-US" sz="4000" i="1" dirty="0" err="1" smtClean="0"/>
              <a:t>ra</a:t>
            </a:r>
            <a:r>
              <a:rPr lang="en-US" sz="4000" i="1" dirty="0" smtClean="0"/>
              <a:t> </a:t>
            </a:r>
            <a:r>
              <a:rPr lang="en-US" sz="4000" i="1" dirty="0" err="1" smtClean="0"/>
              <a:t>sao</a:t>
            </a:r>
            <a:r>
              <a:rPr lang="en-US" sz="4000" i="1" dirty="0" smtClean="0"/>
              <a:t>, </a:t>
            </a:r>
            <a:r>
              <a:rPr lang="en-US" sz="4000" i="1" dirty="0" err="1" smtClean="0"/>
              <a:t>mình</a:t>
            </a:r>
            <a:r>
              <a:rPr lang="en-US" sz="4000" i="1" dirty="0" smtClean="0"/>
              <a:t> </a:t>
            </a:r>
            <a:r>
              <a:rPr lang="en-US" sz="4000" i="1" dirty="0" err="1" smtClean="0"/>
              <a:t>có</a:t>
            </a:r>
            <a:r>
              <a:rPr lang="en-US" sz="4000" i="1" dirty="0" smtClean="0"/>
              <a:t> </a:t>
            </a:r>
            <a:r>
              <a:rPr lang="en-US" sz="4000" i="1" dirty="0" err="1" smtClean="0"/>
              <a:t>thể</a:t>
            </a:r>
            <a:r>
              <a:rPr lang="en-US" sz="4000" i="1" dirty="0" smtClean="0"/>
              <a:t> </a:t>
            </a:r>
            <a:r>
              <a:rPr lang="en-US" sz="4000" i="1" dirty="0" err="1" smtClean="0"/>
              <a:t>thành</a:t>
            </a:r>
            <a:r>
              <a:rPr lang="en-US" sz="4000" i="1" dirty="0" smtClean="0"/>
              <a:t> </a:t>
            </a:r>
            <a:r>
              <a:rPr lang="en-US" sz="4000" i="1" dirty="0" err="1" smtClean="0"/>
              <a:t>công</a:t>
            </a:r>
            <a:r>
              <a:rPr lang="en-US" sz="4000" i="1" dirty="0" smtClean="0"/>
              <a:t> ở </a:t>
            </a:r>
            <a:r>
              <a:rPr lang="en-US" sz="4000" i="1" dirty="0" err="1" smtClean="0"/>
              <a:t>những</a:t>
            </a:r>
            <a:r>
              <a:rPr lang="en-US" sz="4000" i="1" dirty="0" smtClean="0"/>
              <a:t> </a:t>
            </a:r>
            <a:r>
              <a:rPr lang="en-US" sz="4000" i="1" dirty="0" err="1" smtClean="0"/>
              <a:t>lĩnh</a:t>
            </a:r>
            <a:r>
              <a:rPr lang="en-US" sz="4000" i="1" dirty="0" smtClean="0"/>
              <a:t> </a:t>
            </a:r>
            <a:r>
              <a:rPr lang="en-US" sz="4000" i="1" dirty="0" err="1" smtClean="0"/>
              <a:t>vực</a:t>
            </a:r>
            <a:r>
              <a:rPr lang="en-US" sz="4000" i="1" dirty="0" smtClean="0"/>
              <a:t> </a:t>
            </a:r>
            <a:r>
              <a:rPr lang="en-US" sz="4000" i="1" dirty="0" err="1" smtClean="0"/>
              <a:t>nào</a:t>
            </a:r>
            <a:r>
              <a:rPr lang="en-US" sz="4000" i="1" dirty="0" smtClean="0"/>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hình nền\co-ba-la-17.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Rectangle 4"/>
          <p:cNvSpPr/>
          <p:nvPr/>
        </p:nvSpPr>
        <p:spPr>
          <a:xfrm>
            <a:off x="0" y="1143000"/>
            <a:ext cx="8991600" cy="3046988"/>
          </a:xfrm>
          <a:prstGeom prst="rect">
            <a:avLst/>
          </a:prstGeom>
        </p:spPr>
        <p:txBody>
          <a:bodyPr wrap="square">
            <a:spAutoFit/>
          </a:bodyPr>
          <a:lstStyle/>
          <a:p>
            <a:pPr algn="just"/>
            <a:r>
              <a:rPr lang="en-US" sz="3200" b="1" dirty="0" err="1" smtClean="0"/>
              <a:t>Kỹ</a:t>
            </a:r>
            <a:r>
              <a:rPr lang="en-US" sz="3200" b="1" dirty="0" smtClean="0"/>
              <a:t> </a:t>
            </a:r>
            <a:r>
              <a:rPr lang="en-US" sz="3200" b="1" dirty="0" err="1" smtClean="0"/>
              <a:t>năng</a:t>
            </a:r>
            <a:r>
              <a:rPr lang="en-US" sz="3200" b="1" dirty="0" smtClean="0"/>
              <a:t> </a:t>
            </a:r>
            <a:r>
              <a:rPr lang="en-US" sz="3200" b="1" dirty="0" err="1" smtClean="0"/>
              <a:t>biết</a:t>
            </a:r>
            <a:r>
              <a:rPr lang="en-US" sz="3200" b="1" dirty="0" smtClean="0"/>
              <a:t> </a:t>
            </a:r>
            <a:r>
              <a:rPr lang="en-US" sz="3200" b="1" dirty="0" err="1" smtClean="0"/>
              <a:t>tự</a:t>
            </a:r>
            <a:r>
              <a:rPr lang="en-US" sz="3200" b="1" dirty="0" smtClean="0"/>
              <a:t> </a:t>
            </a:r>
            <a:r>
              <a:rPr lang="en-US" sz="3200" b="1" dirty="0" err="1" smtClean="0"/>
              <a:t>nhận</a:t>
            </a:r>
            <a:r>
              <a:rPr lang="en-US" sz="3200" b="1" dirty="0" smtClean="0"/>
              <a:t> </a:t>
            </a:r>
            <a:r>
              <a:rPr lang="en-US" sz="3200" b="1" dirty="0" err="1" smtClean="0"/>
              <a:t>thức</a:t>
            </a:r>
            <a:r>
              <a:rPr lang="en-US" sz="3200" b="1" dirty="0" smtClean="0"/>
              <a:t> </a:t>
            </a:r>
            <a:r>
              <a:rPr lang="en-US" sz="3200" b="1" dirty="0" err="1" smtClean="0"/>
              <a:t>giá</a:t>
            </a:r>
            <a:r>
              <a:rPr lang="en-US" sz="3200" b="1" dirty="0" smtClean="0"/>
              <a:t> </a:t>
            </a:r>
            <a:r>
              <a:rPr lang="en-US" sz="3200" b="1" dirty="0" err="1" smtClean="0"/>
              <a:t>trị</a:t>
            </a:r>
            <a:r>
              <a:rPr lang="en-US" sz="3200" b="1" dirty="0" smtClean="0"/>
              <a:t> </a:t>
            </a:r>
            <a:r>
              <a:rPr lang="en-US" sz="3200" b="1" dirty="0" err="1" smtClean="0"/>
              <a:t>bản</a:t>
            </a:r>
            <a:r>
              <a:rPr lang="en-US" sz="3200" b="1" dirty="0" smtClean="0"/>
              <a:t> </a:t>
            </a:r>
            <a:r>
              <a:rPr lang="en-US" sz="3200" b="1" dirty="0" err="1" smtClean="0"/>
              <a:t>thân</a:t>
            </a:r>
            <a:r>
              <a:rPr lang="en-US" sz="3200" b="1" dirty="0" smtClean="0"/>
              <a:t> </a:t>
            </a:r>
            <a:r>
              <a:rPr lang="en-US" sz="3200" b="1" dirty="0" err="1" smtClean="0"/>
              <a:t>giúp</a:t>
            </a:r>
            <a:r>
              <a:rPr lang="en-US" sz="3200" b="1" dirty="0" smtClean="0"/>
              <a:t> </a:t>
            </a:r>
            <a:r>
              <a:rPr lang="en-US" sz="3200" b="1" dirty="0" err="1" smtClean="0"/>
              <a:t>chúng</a:t>
            </a:r>
            <a:r>
              <a:rPr lang="en-US" sz="3200" b="1" dirty="0" smtClean="0"/>
              <a:t> </a:t>
            </a:r>
            <a:r>
              <a:rPr lang="en-US" sz="3200" b="1" dirty="0" err="1" smtClean="0"/>
              <a:t>ta</a:t>
            </a:r>
            <a:r>
              <a:rPr lang="en-US" sz="3200" b="1" dirty="0" smtClean="0"/>
              <a:t> </a:t>
            </a:r>
            <a:r>
              <a:rPr lang="en-US" sz="3200" b="1" dirty="0" err="1" smtClean="0"/>
              <a:t>hiểu</a:t>
            </a:r>
            <a:r>
              <a:rPr lang="en-US" sz="3200" b="1" dirty="0" smtClean="0"/>
              <a:t> </a:t>
            </a:r>
            <a:r>
              <a:rPr lang="en-US" sz="3200" b="1" dirty="0" err="1" smtClean="0"/>
              <a:t>rõ</a:t>
            </a:r>
            <a:r>
              <a:rPr lang="en-US" sz="3200" b="1" dirty="0" smtClean="0"/>
              <a:t> </a:t>
            </a:r>
            <a:r>
              <a:rPr lang="en-US" sz="3200" b="1" dirty="0" err="1" smtClean="0"/>
              <a:t>bản</a:t>
            </a:r>
            <a:r>
              <a:rPr lang="en-US" sz="3200" b="1" dirty="0" smtClean="0"/>
              <a:t> </a:t>
            </a:r>
            <a:r>
              <a:rPr lang="en-US" sz="3200" b="1" dirty="0" err="1" smtClean="0"/>
              <a:t>thân</a:t>
            </a:r>
            <a:r>
              <a:rPr lang="en-US" sz="3200" b="1" dirty="0" smtClean="0"/>
              <a:t> </a:t>
            </a:r>
            <a:r>
              <a:rPr lang="en-US" sz="3200" b="1" dirty="0" err="1" smtClean="0"/>
              <a:t>mình</a:t>
            </a:r>
            <a:r>
              <a:rPr lang="en-US" sz="3200" b="1" dirty="0" smtClean="0"/>
              <a:t>:  </a:t>
            </a:r>
            <a:r>
              <a:rPr lang="en-US" sz="3200" b="1" dirty="0" err="1" smtClean="0"/>
              <a:t>Đặc</a:t>
            </a:r>
            <a:r>
              <a:rPr lang="en-US" sz="3200" b="1" dirty="0" smtClean="0"/>
              <a:t> </a:t>
            </a:r>
            <a:r>
              <a:rPr lang="en-US" sz="3200" b="1" dirty="0" err="1" smtClean="0"/>
              <a:t>điểm</a:t>
            </a:r>
            <a:r>
              <a:rPr lang="en-US" sz="3200" b="1" dirty="0" smtClean="0"/>
              <a:t>, </a:t>
            </a:r>
            <a:r>
              <a:rPr lang="en-US" sz="3200" b="1" dirty="0" err="1" smtClean="0"/>
              <a:t>tính</a:t>
            </a:r>
            <a:r>
              <a:rPr lang="en-US" sz="3200" b="1" dirty="0" smtClean="0"/>
              <a:t> </a:t>
            </a:r>
            <a:r>
              <a:rPr lang="en-US" sz="3200" b="1" dirty="0" err="1" smtClean="0"/>
              <a:t>cách</a:t>
            </a:r>
            <a:r>
              <a:rPr lang="en-US" sz="3200" b="1" dirty="0" smtClean="0"/>
              <a:t>, </a:t>
            </a:r>
            <a:r>
              <a:rPr lang="en-US" sz="3200" b="1" dirty="0" err="1" smtClean="0"/>
              <a:t>thói</a:t>
            </a:r>
            <a:r>
              <a:rPr lang="en-US" sz="3200" b="1" dirty="0" smtClean="0"/>
              <a:t> </a:t>
            </a:r>
            <a:r>
              <a:rPr lang="en-US" sz="3200" b="1" dirty="0" err="1" smtClean="0"/>
              <a:t>quen</a:t>
            </a:r>
            <a:r>
              <a:rPr lang="en-US" sz="3200" b="1" dirty="0" smtClean="0"/>
              <a:t>, </a:t>
            </a:r>
            <a:r>
              <a:rPr lang="en-US" sz="3200" b="1" dirty="0" err="1" smtClean="0"/>
              <a:t>thái</a:t>
            </a:r>
            <a:r>
              <a:rPr lang="en-US" sz="3200" b="1" dirty="0" smtClean="0"/>
              <a:t> </a:t>
            </a:r>
            <a:r>
              <a:rPr lang="en-US" sz="3200" b="1" dirty="0" err="1" smtClean="0"/>
              <a:t>độ</a:t>
            </a:r>
            <a:r>
              <a:rPr lang="en-US" sz="3200" b="1" dirty="0" smtClean="0"/>
              <a:t>, ý </a:t>
            </a:r>
            <a:r>
              <a:rPr lang="en-US" sz="3200" b="1" dirty="0" err="1" smtClean="0"/>
              <a:t>kiến</a:t>
            </a:r>
            <a:r>
              <a:rPr lang="en-US" sz="3200" b="1" dirty="0" smtClean="0"/>
              <a:t>, </a:t>
            </a:r>
            <a:r>
              <a:rPr lang="en-US" sz="3200" b="1" dirty="0" err="1" smtClean="0"/>
              <a:t>cách</a:t>
            </a:r>
            <a:r>
              <a:rPr lang="en-US" sz="3200" b="1" dirty="0" smtClean="0"/>
              <a:t> </a:t>
            </a:r>
            <a:r>
              <a:rPr lang="en-US" sz="3200" b="1" dirty="0" err="1" smtClean="0"/>
              <a:t>suy</a:t>
            </a:r>
            <a:r>
              <a:rPr lang="en-US" sz="3200" b="1" dirty="0" smtClean="0"/>
              <a:t> </a:t>
            </a:r>
            <a:r>
              <a:rPr lang="en-US" sz="3200" b="1" dirty="0" err="1" smtClean="0"/>
              <a:t>nghĩ</a:t>
            </a:r>
            <a:r>
              <a:rPr lang="en-US" sz="3200" b="1" dirty="0" smtClean="0"/>
              <a:t>, </a:t>
            </a:r>
            <a:r>
              <a:rPr lang="en-US" sz="3200" b="1" dirty="0" err="1" smtClean="0"/>
              <a:t>cảm</a:t>
            </a:r>
            <a:r>
              <a:rPr lang="en-US" sz="3200" b="1" dirty="0" smtClean="0"/>
              <a:t> </a:t>
            </a:r>
            <a:r>
              <a:rPr lang="en-US" sz="3200" b="1" dirty="0" err="1" smtClean="0"/>
              <a:t>xúc</a:t>
            </a:r>
            <a:r>
              <a:rPr lang="en-US" sz="3200" b="1" dirty="0" smtClean="0"/>
              <a:t>, </a:t>
            </a:r>
            <a:r>
              <a:rPr lang="en-US" sz="3200" b="1" dirty="0" err="1" smtClean="0"/>
              <a:t>nhu</a:t>
            </a:r>
            <a:r>
              <a:rPr lang="en-US" sz="3200" b="1" dirty="0" smtClean="0"/>
              <a:t> </a:t>
            </a:r>
            <a:r>
              <a:rPr lang="en-US" sz="3200" b="1" dirty="0" err="1" smtClean="0"/>
              <a:t>cầu</a:t>
            </a:r>
            <a:r>
              <a:rPr lang="en-US" sz="3200" b="1" dirty="0" smtClean="0"/>
              <a:t> </a:t>
            </a:r>
            <a:r>
              <a:rPr lang="en-US" sz="3200" b="1" dirty="0" err="1" smtClean="0"/>
              <a:t>của</a:t>
            </a:r>
            <a:r>
              <a:rPr lang="en-US" sz="3200" b="1" dirty="0" smtClean="0"/>
              <a:t> </a:t>
            </a:r>
            <a:r>
              <a:rPr lang="en-US" sz="3200" b="1" dirty="0" err="1" smtClean="0"/>
              <a:t>chính</a:t>
            </a:r>
            <a:r>
              <a:rPr lang="en-US" sz="3200" b="1" dirty="0" smtClean="0"/>
              <a:t> </a:t>
            </a:r>
            <a:r>
              <a:rPr lang="en-US" sz="3200" b="1" dirty="0" err="1" smtClean="0"/>
              <a:t>mình</a:t>
            </a:r>
            <a:r>
              <a:rPr lang="en-US" sz="3200" b="1" dirty="0" smtClean="0"/>
              <a:t>, </a:t>
            </a:r>
            <a:r>
              <a:rPr lang="en-US" sz="3200" b="1" dirty="0" err="1" smtClean="0"/>
              <a:t>các</a:t>
            </a:r>
            <a:r>
              <a:rPr lang="en-US" sz="3200" b="1" dirty="0" smtClean="0"/>
              <a:t> </a:t>
            </a:r>
            <a:r>
              <a:rPr lang="en-US" sz="3200" b="1" dirty="0" err="1" smtClean="0"/>
              <a:t>mối</a:t>
            </a:r>
            <a:r>
              <a:rPr lang="en-US" sz="3200" b="1" dirty="0" smtClean="0"/>
              <a:t> </a:t>
            </a:r>
            <a:r>
              <a:rPr lang="en-US" sz="3200" b="1" dirty="0" err="1" smtClean="0"/>
              <a:t>quan</a:t>
            </a:r>
            <a:r>
              <a:rPr lang="en-US" sz="3200" b="1" dirty="0" smtClean="0"/>
              <a:t> </a:t>
            </a:r>
            <a:r>
              <a:rPr lang="en-US" sz="3200" b="1" dirty="0" err="1" smtClean="0"/>
              <a:t>hệ</a:t>
            </a:r>
            <a:r>
              <a:rPr lang="en-US" sz="3200" b="1" dirty="0" smtClean="0"/>
              <a:t> </a:t>
            </a:r>
            <a:r>
              <a:rPr lang="en-US" sz="3200" b="1" dirty="0" err="1" smtClean="0"/>
              <a:t>xã</a:t>
            </a:r>
            <a:r>
              <a:rPr lang="en-US" sz="3200" b="1" dirty="0" smtClean="0"/>
              <a:t> </a:t>
            </a:r>
            <a:r>
              <a:rPr lang="en-US" sz="3200" b="1" dirty="0" err="1" smtClean="0"/>
              <a:t>hội</a:t>
            </a:r>
            <a:r>
              <a:rPr lang="en-US" sz="3200" b="1" dirty="0" smtClean="0"/>
              <a:t> </a:t>
            </a:r>
            <a:r>
              <a:rPr lang="en-US" sz="3200" b="1" dirty="0" err="1" smtClean="0"/>
              <a:t>cũng</a:t>
            </a:r>
            <a:r>
              <a:rPr lang="en-US" sz="3200" b="1" dirty="0" smtClean="0"/>
              <a:t> </a:t>
            </a:r>
            <a:r>
              <a:rPr lang="en-US" sz="3200" b="1" dirty="0" err="1" smtClean="0"/>
              <a:t>như</a:t>
            </a:r>
            <a:r>
              <a:rPr lang="en-US" sz="3200" b="1" dirty="0" smtClean="0"/>
              <a:t> </a:t>
            </a:r>
            <a:r>
              <a:rPr lang="en-US" sz="3200" b="1" dirty="0" err="1" smtClean="0"/>
              <a:t>những</a:t>
            </a:r>
            <a:r>
              <a:rPr lang="en-US" sz="3200" b="1" dirty="0" smtClean="0"/>
              <a:t> </a:t>
            </a:r>
            <a:r>
              <a:rPr lang="en-US" sz="3200" b="1" dirty="0" err="1" smtClean="0"/>
              <a:t>điểm</a:t>
            </a:r>
            <a:r>
              <a:rPr lang="en-US" sz="3200" b="1" dirty="0" smtClean="0"/>
              <a:t> </a:t>
            </a:r>
            <a:r>
              <a:rPr lang="en-US" sz="3200" b="1" dirty="0" err="1" smtClean="0"/>
              <a:t>tích</a:t>
            </a:r>
            <a:r>
              <a:rPr lang="en-US" sz="3200" b="1" dirty="0" smtClean="0"/>
              <a:t> </a:t>
            </a:r>
            <a:r>
              <a:rPr lang="en-US" sz="3200" b="1" dirty="0" err="1" smtClean="0"/>
              <a:t>cực</a:t>
            </a:r>
            <a:r>
              <a:rPr lang="en-US" sz="3200" b="1" dirty="0" smtClean="0"/>
              <a:t> </a:t>
            </a:r>
            <a:r>
              <a:rPr lang="en-US" sz="3200" b="1" dirty="0" err="1" smtClean="0"/>
              <a:t>và</a:t>
            </a:r>
            <a:r>
              <a:rPr lang="en-US" sz="3200" b="1" dirty="0" smtClean="0"/>
              <a:t> </a:t>
            </a:r>
            <a:r>
              <a:rPr lang="en-US" sz="3200" b="1" dirty="0" err="1" smtClean="0"/>
              <a:t>hạn</a:t>
            </a:r>
            <a:r>
              <a:rPr lang="en-US" sz="3200" b="1" dirty="0" smtClean="0"/>
              <a:t> </a:t>
            </a:r>
            <a:r>
              <a:rPr lang="en-US" sz="3200" b="1" dirty="0" err="1" smtClean="0"/>
              <a:t>chế</a:t>
            </a:r>
            <a:r>
              <a:rPr lang="en-US" sz="3200" b="1" dirty="0" smtClean="0"/>
              <a:t> </a:t>
            </a:r>
            <a:r>
              <a:rPr lang="en-US" sz="3200" b="1" dirty="0" err="1" smtClean="0"/>
              <a:t>của</a:t>
            </a:r>
            <a:r>
              <a:rPr lang="en-US" sz="3200" b="1" dirty="0" smtClean="0"/>
              <a:t> </a:t>
            </a:r>
            <a:r>
              <a:rPr lang="en-US" sz="3200" b="1" dirty="0" err="1" smtClean="0"/>
              <a:t>bản</a:t>
            </a:r>
            <a:r>
              <a:rPr lang="en-US" sz="3200" b="1" dirty="0" smtClean="0"/>
              <a:t> </a:t>
            </a:r>
            <a:r>
              <a:rPr lang="en-US" sz="3200" b="1" dirty="0" err="1" smtClean="0"/>
              <a:t>thân</a:t>
            </a:r>
            <a:r>
              <a:rPr lang="en-US" sz="3200" dirty="0" smtClean="0"/>
              <a:t>.</a:t>
            </a:r>
          </a:p>
        </p:txBody>
      </p:sp>
      <p:sp>
        <p:nvSpPr>
          <p:cNvPr id="7" name="Rectangle 6"/>
          <p:cNvSpPr/>
          <p:nvPr/>
        </p:nvSpPr>
        <p:spPr>
          <a:xfrm>
            <a:off x="0" y="0"/>
            <a:ext cx="8991600" cy="1323439"/>
          </a:xfrm>
          <a:prstGeom prst="rect">
            <a:avLst/>
          </a:prstGeom>
        </p:spPr>
        <p:txBody>
          <a:bodyPr wrap="square">
            <a:spAutoFit/>
          </a:bodyPr>
          <a:lstStyle/>
          <a:p>
            <a:r>
              <a:rPr lang="en-US" sz="4000" b="1" dirty="0" smtClean="0">
                <a:solidFill>
                  <a:srgbClr val="0070C0"/>
                </a:solidFill>
              </a:rPr>
              <a:t>2. </a:t>
            </a:r>
            <a:r>
              <a:rPr lang="en-US" sz="4000" b="1" dirty="0" err="1" smtClean="0">
                <a:solidFill>
                  <a:srgbClr val="0070C0"/>
                </a:solidFill>
              </a:rPr>
              <a:t>Tác</a:t>
            </a:r>
            <a:r>
              <a:rPr lang="en-US" sz="4000" b="1" dirty="0" smtClean="0">
                <a:solidFill>
                  <a:srgbClr val="0070C0"/>
                </a:solidFill>
              </a:rPr>
              <a:t> </a:t>
            </a:r>
            <a:r>
              <a:rPr lang="en-US" sz="4000" b="1" dirty="0" err="1" smtClean="0">
                <a:solidFill>
                  <a:srgbClr val="0070C0"/>
                </a:solidFill>
              </a:rPr>
              <a:t>dụng</a:t>
            </a:r>
            <a:r>
              <a:rPr lang="en-US" sz="4000" b="1" dirty="0" smtClean="0">
                <a:solidFill>
                  <a:srgbClr val="0070C0"/>
                </a:solidFill>
              </a:rPr>
              <a:t> </a:t>
            </a:r>
            <a:r>
              <a:rPr lang="en-US" sz="4000" b="1" dirty="0" err="1" smtClean="0">
                <a:solidFill>
                  <a:srgbClr val="0070C0"/>
                </a:solidFill>
              </a:rPr>
              <a:t>của</a:t>
            </a:r>
            <a:r>
              <a:rPr lang="en-US" sz="4000" b="1" dirty="0" smtClean="0">
                <a:solidFill>
                  <a:srgbClr val="0070C0"/>
                </a:solidFill>
              </a:rPr>
              <a:t> </a:t>
            </a:r>
            <a:r>
              <a:rPr lang="en-US" sz="4000" b="1" dirty="0" err="1" smtClean="0">
                <a:solidFill>
                  <a:srgbClr val="0070C0"/>
                </a:solidFill>
              </a:rPr>
              <a:t>việc</a:t>
            </a:r>
            <a:r>
              <a:rPr lang="en-US" sz="4000" b="1" dirty="0" smtClean="0">
                <a:solidFill>
                  <a:srgbClr val="0070C0"/>
                </a:solidFill>
              </a:rPr>
              <a:t> </a:t>
            </a:r>
            <a:r>
              <a:rPr lang="en-US" sz="4000" b="1" dirty="0" err="1" smtClean="0">
                <a:solidFill>
                  <a:srgbClr val="0070C0"/>
                </a:solidFill>
              </a:rPr>
              <a:t>xác</a:t>
            </a:r>
            <a:r>
              <a:rPr lang="en-US" sz="4000" b="1" dirty="0" smtClean="0">
                <a:solidFill>
                  <a:srgbClr val="0070C0"/>
                </a:solidFill>
              </a:rPr>
              <a:t> </a:t>
            </a:r>
            <a:r>
              <a:rPr lang="en-US" sz="4000" b="1" dirty="0" err="1" smtClean="0">
                <a:solidFill>
                  <a:srgbClr val="0070C0"/>
                </a:solidFill>
              </a:rPr>
              <a:t>định</a:t>
            </a:r>
            <a:r>
              <a:rPr lang="en-US" sz="4000" b="1" dirty="0" smtClean="0">
                <a:solidFill>
                  <a:srgbClr val="0070C0"/>
                </a:solidFill>
              </a:rPr>
              <a:t> </a:t>
            </a:r>
            <a:r>
              <a:rPr lang="en-US" sz="4000" b="1" dirty="0" err="1" smtClean="0">
                <a:solidFill>
                  <a:srgbClr val="0070C0"/>
                </a:solidFill>
              </a:rPr>
              <a:t>giá</a:t>
            </a:r>
            <a:r>
              <a:rPr lang="en-US" sz="4000" b="1" dirty="0" smtClean="0">
                <a:solidFill>
                  <a:srgbClr val="0070C0"/>
                </a:solidFill>
              </a:rPr>
              <a:t> </a:t>
            </a:r>
            <a:r>
              <a:rPr lang="en-US" sz="4000" b="1" dirty="0" err="1" smtClean="0">
                <a:solidFill>
                  <a:srgbClr val="0070C0"/>
                </a:solidFill>
              </a:rPr>
              <a:t>trị</a:t>
            </a:r>
            <a:r>
              <a:rPr lang="en-US" sz="4000" b="1" dirty="0" smtClean="0">
                <a:solidFill>
                  <a:srgbClr val="0070C0"/>
                </a:solidFill>
              </a:rPr>
              <a:t> </a:t>
            </a:r>
            <a:r>
              <a:rPr lang="en-US" sz="4000" b="1" dirty="0" err="1" smtClean="0">
                <a:solidFill>
                  <a:srgbClr val="0070C0"/>
                </a:solidFill>
              </a:rPr>
              <a:t>bản</a:t>
            </a:r>
            <a:r>
              <a:rPr lang="en-US" sz="4000" b="1" dirty="0" smtClean="0">
                <a:solidFill>
                  <a:srgbClr val="0070C0"/>
                </a:solidFill>
              </a:rPr>
              <a:t> </a:t>
            </a:r>
            <a:r>
              <a:rPr lang="en-US" sz="4000" b="1" dirty="0" err="1" smtClean="0">
                <a:solidFill>
                  <a:srgbClr val="0070C0"/>
                </a:solidFill>
              </a:rPr>
              <a:t>thân</a:t>
            </a:r>
            <a:r>
              <a:rPr lang="en-US" sz="4000" b="1" dirty="0" smtClean="0">
                <a:solidFill>
                  <a:srgbClr val="0070C0"/>
                </a:solidFill>
              </a:rPr>
              <a:t>.</a:t>
            </a:r>
            <a:endParaRPr lang="en-US" sz="4000" dirty="0">
              <a:solidFill>
                <a:srgbClr val="0070C0"/>
              </a:solidFill>
            </a:endParaRPr>
          </a:p>
        </p:txBody>
      </p:sp>
      <p:sp>
        <p:nvSpPr>
          <p:cNvPr id="8" name="Rectangle 7"/>
          <p:cNvSpPr/>
          <p:nvPr/>
        </p:nvSpPr>
        <p:spPr>
          <a:xfrm>
            <a:off x="0" y="4343400"/>
            <a:ext cx="9144000" cy="2554545"/>
          </a:xfrm>
          <a:prstGeom prst="rect">
            <a:avLst/>
          </a:prstGeom>
        </p:spPr>
        <p:txBody>
          <a:bodyPr wrap="square">
            <a:spAutoFit/>
          </a:bodyPr>
          <a:lstStyle/>
          <a:p>
            <a:pPr algn="just"/>
            <a:r>
              <a:rPr lang="en-US" sz="3200" b="1" dirty="0" err="1" smtClean="0"/>
              <a:t>Tự</a:t>
            </a:r>
            <a:r>
              <a:rPr lang="en-US" sz="3200" b="1" dirty="0" smtClean="0"/>
              <a:t> </a:t>
            </a:r>
            <a:r>
              <a:rPr lang="en-US" sz="3200" b="1" dirty="0" err="1" smtClean="0"/>
              <a:t>nhận</a:t>
            </a:r>
            <a:r>
              <a:rPr lang="en-US" sz="3200" b="1" dirty="0" smtClean="0"/>
              <a:t> </a:t>
            </a:r>
            <a:r>
              <a:rPr lang="en-US" sz="3200" b="1" dirty="0" err="1" smtClean="0"/>
              <a:t>thức</a:t>
            </a:r>
            <a:r>
              <a:rPr lang="en-US" sz="3200" b="1" dirty="0" smtClean="0"/>
              <a:t> </a:t>
            </a:r>
            <a:r>
              <a:rPr lang="en-US" sz="3200" b="1" dirty="0" err="1" smtClean="0"/>
              <a:t>là</a:t>
            </a:r>
            <a:r>
              <a:rPr lang="en-US" sz="3200" b="1" dirty="0" smtClean="0"/>
              <a:t> </a:t>
            </a:r>
            <a:r>
              <a:rPr lang="en-US" sz="3200" b="1" dirty="0" err="1" smtClean="0"/>
              <a:t>một</a:t>
            </a:r>
            <a:r>
              <a:rPr lang="en-US" sz="3200" b="1" dirty="0" smtClean="0"/>
              <a:t> </a:t>
            </a:r>
            <a:r>
              <a:rPr lang="en-US" sz="3200" b="1" dirty="0" err="1" smtClean="0"/>
              <a:t>kĩ</a:t>
            </a:r>
            <a:r>
              <a:rPr lang="en-US" sz="3200" b="1" dirty="0" smtClean="0"/>
              <a:t> </a:t>
            </a:r>
            <a:r>
              <a:rPr lang="en-US" sz="3200" b="1" dirty="0" err="1" smtClean="0"/>
              <a:t>năng</a:t>
            </a:r>
            <a:r>
              <a:rPr lang="en-US" sz="3200" b="1" dirty="0" smtClean="0"/>
              <a:t> </a:t>
            </a:r>
            <a:r>
              <a:rPr lang="en-US" sz="3200" b="1" dirty="0" err="1" smtClean="0"/>
              <a:t>sống</a:t>
            </a:r>
            <a:r>
              <a:rPr lang="en-US" sz="3200" b="1" dirty="0" smtClean="0"/>
              <a:t> </a:t>
            </a:r>
            <a:r>
              <a:rPr lang="en-US" sz="3200" b="1" dirty="0" err="1" smtClean="0"/>
              <a:t>cơ</a:t>
            </a:r>
            <a:r>
              <a:rPr lang="en-US" sz="3200" b="1" dirty="0" smtClean="0"/>
              <a:t> </a:t>
            </a:r>
            <a:r>
              <a:rPr lang="en-US" sz="3200" b="1" dirty="0" err="1" smtClean="0"/>
              <a:t>bản</a:t>
            </a:r>
            <a:r>
              <a:rPr lang="en-US" sz="3200" b="1" dirty="0" smtClean="0"/>
              <a:t> </a:t>
            </a:r>
            <a:r>
              <a:rPr lang="en-US" sz="3200" b="1" dirty="0" err="1" smtClean="0"/>
              <a:t>giúp</a:t>
            </a:r>
            <a:r>
              <a:rPr lang="en-US" sz="3200" b="1" dirty="0" smtClean="0"/>
              <a:t> con </a:t>
            </a:r>
            <a:r>
              <a:rPr lang="en-US" sz="3200" b="1" dirty="0" err="1" smtClean="0"/>
              <a:t>người</a:t>
            </a:r>
            <a:r>
              <a:rPr lang="en-US" sz="3200" b="1" dirty="0" smtClean="0"/>
              <a:t> </a:t>
            </a:r>
            <a:r>
              <a:rPr lang="en-US" sz="3200" b="1" dirty="0" err="1" smtClean="0"/>
              <a:t>nhìn</a:t>
            </a:r>
            <a:r>
              <a:rPr lang="en-US" sz="3200" b="1" dirty="0" smtClean="0"/>
              <a:t> </a:t>
            </a:r>
            <a:r>
              <a:rPr lang="en-US" sz="3200" b="1" dirty="0" err="1" smtClean="0"/>
              <a:t>nhận</a:t>
            </a:r>
            <a:r>
              <a:rPr lang="en-US" sz="3200" b="1" dirty="0" smtClean="0"/>
              <a:t>, </a:t>
            </a:r>
            <a:r>
              <a:rPr lang="en-US" sz="3200" b="1" dirty="0" err="1" smtClean="0"/>
              <a:t>đánh</a:t>
            </a:r>
            <a:r>
              <a:rPr lang="en-US" sz="3200" b="1" dirty="0" smtClean="0"/>
              <a:t> </a:t>
            </a:r>
            <a:r>
              <a:rPr lang="en-US" sz="3200" b="1" dirty="0" err="1" smtClean="0"/>
              <a:t>giá</a:t>
            </a:r>
            <a:r>
              <a:rPr lang="en-US" sz="3200" b="1" dirty="0" smtClean="0"/>
              <a:t> </a:t>
            </a:r>
            <a:r>
              <a:rPr lang="en-US" sz="3200" b="1" dirty="0" err="1" smtClean="0"/>
              <a:t>đúng</a:t>
            </a:r>
            <a:r>
              <a:rPr lang="en-US" sz="3200" b="1" dirty="0" smtClean="0"/>
              <a:t> </a:t>
            </a:r>
            <a:r>
              <a:rPr lang="en-US" sz="3200" b="1" dirty="0" err="1" smtClean="0"/>
              <a:t>giúp</a:t>
            </a:r>
            <a:r>
              <a:rPr lang="en-US" sz="3200" b="1" dirty="0" smtClean="0"/>
              <a:t> con </a:t>
            </a:r>
            <a:r>
              <a:rPr lang="en-US" sz="3200" b="1" dirty="0" err="1" smtClean="0"/>
              <a:t>người</a:t>
            </a:r>
            <a:r>
              <a:rPr lang="en-US" sz="3200" b="1" dirty="0" smtClean="0"/>
              <a:t> </a:t>
            </a:r>
            <a:r>
              <a:rPr lang="en-US" sz="3200" b="1" dirty="0" err="1" smtClean="0"/>
              <a:t>nhìn</a:t>
            </a:r>
            <a:r>
              <a:rPr lang="en-US" sz="3200" b="1" dirty="0" smtClean="0"/>
              <a:t> </a:t>
            </a:r>
            <a:r>
              <a:rPr lang="en-US" sz="3200" b="1" dirty="0" err="1" smtClean="0"/>
              <a:t>nhận</a:t>
            </a:r>
            <a:r>
              <a:rPr lang="en-US" sz="3200" b="1" dirty="0" smtClean="0"/>
              <a:t>, </a:t>
            </a:r>
            <a:r>
              <a:rPr lang="en-US" sz="3200" b="1" dirty="0" err="1" smtClean="0"/>
              <a:t>đánh</a:t>
            </a:r>
            <a:r>
              <a:rPr lang="en-US" sz="3200" b="1" dirty="0" smtClean="0"/>
              <a:t> </a:t>
            </a:r>
            <a:r>
              <a:rPr lang="en-US" sz="3200" b="1" dirty="0" err="1" smtClean="0"/>
              <a:t>giá</a:t>
            </a:r>
            <a:r>
              <a:rPr lang="en-US" sz="3200" b="1" dirty="0" smtClean="0"/>
              <a:t> </a:t>
            </a:r>
            <a:r>
              <a:rPr lang="en-US" sz="3200" b="1" dirty="0" err="1" smtClean="0"/>
              <a:t>đúng</a:t>
            </a:r>
            <a:r>
              <a:rPr lang="en-US" sz="3200" b="1" dirty="0" smtClean="0"/>
              <a:t> </a:t>
            </a:r>
            <a:r>
              <a:rPr lang="en-US" sz="3200" b="1" dirty="0" err="1" smtClean="0"/>
              <a:t>bản</a:t>
            </a:r>
            <a:r>
              <a:rPr lang="en-US" sz="3200" b="1" dirty="0" smtClean="0"/>
              <a:t> </a:t>
            </a:r>
            <a:r>
              <a:rPr lang="en-US" sz="3200" b="1" dirty="0" err="1" smtClean="0"/>
              <a:t>thân</a:t>
            </a:r>
            <a:r>
              <a:rPr lang="en-US" sz="3200" b="1" dirty="0" smtClean="0"/>
              <a:t> </a:t>
            </a:r>
            <a:r>
              <a:rPr lang="en-US" sz="3200" b="1" dirty="0" err="1" smtClean="0"/>
              <a:t>mình</a:t>
            </a:r>
            <a:r>
              <a:rPr lang="en-US" sz="3200" b="1" dirty="0" smtClean="0"/>
              <a:t> (</a:t>
            </a:r>
            <a:r>
              <a:rPr lang="en-US" sz="3200" b="1" dirty="0" err="1" smtClean="0"/>
              <a:t>thói</a:t>
            </a:r>
            <a:r>
              <a:rPr lang="en-US" sz="3200" b="1" dirty="0" smtClean="0"/>
              <a:t> </a:t>
            </a:r>
            <a:r>
              <a:rPr lang="en-US" sz="3200" b="1" dirty="0" err="1" smtClean="0"/>
              <a:t>quen</a:t>
            </a:r>
            <a:r>
              <a:rPr lang="en-US" sz="3200" b="1" dirty="0" smtClean="0"/>
              <a:t>, </a:t>
            </a:r>
            <a:r>
              <a:rPr lang="en-US" sz="3200" b="1" dirty="0" err="1" smtClean="0"/>
              <a:t>điểm</a:t>
            </a:r>
            <a:r>
              <a:rPr lang="en-US" sz="3200" b="1" dirty="0" smtClean="0"/>
              <a:t> </a:t>
            </a:r>
            <a:r>
              <a:rPr lang="en-US" sz="3200" b="1" dirty="0" err="1" smtClean="0"/>
              <a:t>mạnh</a:t>
            </a:r>
            <a:r>
              <a:rPr lang="en-US" sz="3200" b="1" dirty="0" smtClean="0"/>
              <a:t>, </a:t>
            </a:r>
            <a:r>
              <a:rPr lang="en-US" sz="3200" b="1" dirty="0" err="1" smtClean="0"/>
              <a:t>điểm</a:t>
            </a:r>
            <a:r>
              <a:rPr lang="en-US" sz="3200" b="1" dirty="0" smtClean="0"/>
              <a:t> </a:t>
            </a:r>
            <a:r>
              <a:rPr lang="en-US" sz="3200" b="1" dirty="0" err="1" smtClean="0"/>
              <a:t>bản</a:t>
            </a:r>
            <a:r>
              <a:rPr lang="en-US" sz="3200" b="1" dirty="0" smtClean="0"/>
              <a:t> </a:t>
            </a:r>
            <a:r>
              <a:rPr lang="en-US" sz="3200" b="1" dirty="0" err="1" smtClean="0"/>
              <a:t>thân</a:t>
            </a:r>
            <a:r>
              <a:rPr lang="en-US" sz="3200" b="1" dirty="0" smtClean="0"/>
              <a:t> </a:t>
            </a:r>
            <a:r>
              <a:rPr lang="en-US" sz="3200" b="1" dirty="0" err="1" smtClean="0"/>
              <a:t>mình</a:t>
            </a:r>
            <a:r>
              <a:rPr lang="en-US" sz="3200" b="1" dirty="0" smtClean="0"/>
              <a:t> (</a:t>
            </a:r>
            <a:r>
              <a:rPr lang="en-US" sz="3200" b="1" dirty="0" err="1" smtClean="0"/>
              <a:t>thói</a:t>
            </a:r>
            <a:r>
              <a:rPr lang="en-US" sz="3200" b="1" dirty="0" smtClean="0"/>
              <a:t> </a:t>
            </a:r>
            <a:r>
              <a:rPr lang="en-US" sz="3200" b="1" dirty="0" err="1" smtClean="0"/>
              <a:t>quen</a:t>
            </a:r>
            <a:r>
              <a:rPr lang="en-US" sz="3200" b="1" dirty="0" smtClean="0"/>
              <a:t>, </a:t>
            </a:r>
            <a:r>
              <a:rPr lang="en-US" sz="3200" b="1" dirty="0" err="1" smtClean="0"/>
              <a:t>điểm</a:t>
            </a:r>
            <a:r>
              <a:rPr lang="en-US" sz="3200" b="1" dirty="0" smtClean="0"/>
              <a:t> </a:t>
            </a:r>
            <a:r>
              <a:rPr lang="en-US" sz="3200" b="1" dirty="0" err="1" smtClean="0"/>
              <a:t>mạnh</a:t>
            </a:r>
            <a:r>
              <a:rPr lang="en-US" sz="3200" b="1" dirty="0" smtClean="0"/>
              <a:t>, </a:t>
            </a:r>
            <a:r>
              <a:rPr lang="en-US" sz="3200" b="1" dirty="0" err="1" smtClean="0"/>
              <a:t>điểm</a:t>
            </a:r>
            <a:r>
              <a:rPr lang="en-US" sz="3200" b="1" dirty="0" smtClean="0"/>
              <a:t> </a:t>
            </a:r>
            <a:r>
              <a:rPr lang="en-US" sz="3200" b="1" dirty="0" err="1" smtClean="0"/>
              <a:t>yếu</a:t>
            </a:r>
            <a:r>
              <a:rPr lang="en-US" sz="3200" b="1" dirty="0" smtClean="0"/>
              <a:t>, </a:t>
            </a:r>
            <a:r>
              <a:rPr lang="en-US" sz="3200" b="1" dirty="0" err="1" smtClean="0"/>
              <a:t>tình</a:t>
            </a:r>
            <a:r>
              <a:rPr lang="en-US" sz="3200" b="1" dirty="0" smtClean="0"/>
              <a:t> </a:t>
            </a:r>
            <a:r>
              <a:rPr lang="en-US" sz="3200" b="1" dirty="0" err="1" smtClean="0"/>
              <a:t>cảm</a:t>
            </a:r>
            <a:r>
              <a:rPr lang="en-US" sz="3200" b="1" dirty="0" smtClean="0"/>
              <a:t>, </a:t>
            </a:r>
            <a:r>
              <a:rPr lang="en-US" sz="3200" b="1" dirty="0" err="1" smtClean="0"/>
              <a:t>sở</a:t>
            </a:r>
            <a:r>
              <a:rPr lang="en-US" sz="3200" b="1" dirty="0" smtClean="0"/>
              <a:t> </a:t>
            </a:r>
            <a:r>
              <a:rPr lang="en-US" sz="3200" b="1" dirty="0" err="1" smtClean="0"/>
              <a:t>thích</a:t>
            </a:r>
            <a:r>
              <a:rPr lang="en-US" sz="3200" b="1" dirty="0" smtClean="0"/>
              <a:t>,...).</a:t>
            </a:r>
            <a:endParaRPr 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ppt_w</p:attrName>
                                        </p:attrNameLst>
                                      </p:cBhvr>
                                      <p:tavLst>
                                        <p:tav tm="0" fmla="#ppt_w*sin(2.5*pi*$)">
                                          <p:val>
                                            <p:fltVal val="0"/>
                                          </p:val>
                                        </p:tav>
                                        <p:tav tm="100000">
                                          <p:val>
                                            <p:fltVal val="1"/>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hình nền\co-ba-la-17.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0481" name="Rectangle 1"/>
          <p:cNvSpPr>
            <a:spLocks noChangeArrowheads="1"/>
          </p:cNvSpPr>
          <p:nvPr/>
        </p:nvSpPr>
        <p:spPr bwMode="auto">
          <a:xfrm>
            <a:off x="1" y="0"/>
            <a:ext cx="38099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70C0"/>
              </a:solidFill>
              <a:effectLst/>
              <a:latin typeface="Arial" pitchFamily="34" charset="0"/>
              <a:cs typeface="Arial" pitchFamily="34" charset="0"/>
            </a:endParaRPr>
          </a:p>
        </p:txBody>
      </p:sp>
      <p:sp>
        <p:nvSpPr>
          <p:cNvPr id="20482" name="Rectangle 2"/>
          <p:cNvSpPr>
            <a:spLocks noChangeArrowheads="1"/>
          </p:cNvSpPr>
          <p:nvPr/>
        </p:nvSpPr>
        <p:spPr bwMode="auto">
          <a:xfrm>
            <a:off x="0" y="15240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Kĩ</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năng</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nhận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thức</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bản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thân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cần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thiết</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vì</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2800" b="1" i="0" u="none" strike="noStrike" cap="none" normalizeH="0" baseline="0" dirty="0" smtClean="0">
              <a:ln>
                <a:noFill/>
              </a:ln>
              <a:effectLst/>
              <a:latin typeface="Arial" pitchFamily="34" charset="0"/>
              <a:cs typeface="Arial" pitchFamily="34" charset="0"/>
            </a:endParaRPr>
          </a:p>
        </p:txBody>
      </p:sp>
      <p:sp>
        <p:nvSpPr>
          <p:cNvPr id="7" name="Rectangle 6"/>
          <p:cNvSpPr/>
          <p:nvPr/>
        </p:nvSpPr>
        <p:spPr>
          <a:xfrm>
            <a:off x="0" y="1066800"/>
            <a:ext cx="8686800" cy="954107"/>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giúp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chúng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ứng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phù</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hợp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điều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mình</a:t>
            </a:r>
            <a:endParaRPr lang="en-US" sz="2800" b="1" dirty="0">
              <a:latin typeface="Times New Roman" pitchFamily="18" charset="0"/>
              <a:cs typeface="Times New Roman" pitchFamily="18" charset="0"/>
            </a:endParaRPr>
          </a:p>
        </p:txBody>
      </p:sp>
      <p:sp>
        <p:nvSpPr>
          <p:cNvPr id="8" name="Rectangle 7"/>
          <p:cNvSpPr/>
          <p:nvPr/>
        </p:nvSpPr>
        <p:spPr>
          <a:xfrm>
            <a:off x="0" y="2438400"/>
            <a:ext cx="8610600" cy="523220"/>
          </a:xfrm>
          <a:prstGeom prst="rect">
            <a:avLst/>
          </a:prstGeom>
        </p:spPr>
        <p:txBody>
          <a:bodyPr wrap="square">
            <a:spAutoFit/>
          </a:bodyPr>
          <a:lstStyle/>
          <a:p>
            <a:r>
              <a:rPr lang="en-US" sz="2800" dirty="0" smtClean="0"/>
              <a:t>* </a:t>
            </a:r>
            <a:r>
              <a:rPr lang="en-US" sz="2800" b="1" dirty="0" err="1" smtClean="0">
                <a:latin typeface="Times New Roman" pitchFamily="18" charset="0"/>
                <a:cs typeface="Times New Roman" pitchFamily="18" charset="0"/>
              </a:rPr>
              <a:t>Nhận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a:t>
            </a:r>
            <a:endParaRPr lang="en-US" sz="2800" b="1" dirty="0">
              <a:latin typeface="Times New Roman" pitchFamily="18" charset="0"/>
              <a:cs typeface="Times New Roman" pitchFamily="18" charset="0"/>
            </a:endParaRPr>
          </a:p>
        </p:txBody>
      </p:sp>
      <p:sp>
        <p:nvSpPr>
          <p:cNvPr id="9" name="Rectangle 8"/>
          <p:cNvSpPr/>
          <p:nvPr/>
        </p:nvSpPr>
        <p:spPr>
          <a:xfrm>
            <a:off x="0" y="3581400"/>
            <a:ext cx="6146533" cy="523220"/>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khắc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phục</a:t>
            </a:r>
            <a:endParaRPr lang="en-US" sz="2800" b="1" dirty="0">
              <a:latin typeface="Times New Roman" pitchFamily="18" charset="0"/>
              <a:cs typeface="Times New Roman" pitchFamily="18" charset="0"/>
            </a:endParaRPr>
          </a:p>
        </p:txBody>
      </p:sp>
      <p:sp>
        <p:nvSpPr>
          <p:cNvPr id="20483" name="Rectangle 3"/>
          <p:cNvSpPr>
            <a:spLocks noChangeArrowheads="1"/>
          </p:cNvSpPr>
          <p:nvPr/>
        </p:nvSpPr>
        <p:spPr bwMode="auto">
          <a:xfrm>
            <a:off x="0" y="4572000"/>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Biết</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rõ</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bản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thân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mình</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muốn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gì</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có</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những</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năng</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lực</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gì</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gặp</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những</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khó</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khăn</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thách</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thức</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nào</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để</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có</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thể</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đặt</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mục</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tiêu</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cuộc</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sống</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cho</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phù</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hợp</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và</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khả</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effectLst/>
                <a:latin typeface="Times New Roman" pitchFamily="18" charset="0"/>
                <a:ea typeface="Calibri" pitchFamily="34" charset="0"/>
                <a:cs typeface="Times New Roman" pitchFamily="18" charset="0"/>
              </a:rPr>
              <a:t>thi</a:t>
            </a:r>
            <a:r>
              <a:rPr kumimoji="0" lang="en-US" sz="2800" b="1"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n-US" sz="28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0483"/>
                                        </p:tgtEl>
                                        <p:attrNameLst>
                                          <p:attrName>style.visibility</p:attrName>
                                        </p:attrNameLst>
                                      </p:cBhvr>
                                      <p:to>
                                        <p:strVal val="visible"/>
                                      </p:to>
                                    </p:set>
                                    <p:anim calcmode="lin" valueType="num">
                                      <p:cBhvr>
                                        <p:cTn id="35" dur="500" fill="hold"/>
                                        <p:tgtEl>
                                          <p:spTgt spid="20483"/>
                                        </p:tgtEl>
                                        <p:attrNameLst>
                                          <p:attrName>ppt_w</p:attrName>
                                        </p:attrNameLst>
                                      </p:cBhvr>
                                      <p:tavLst>
                                        <p:tav tm="0">
                                          <p:val>
                                            <p:fltVal val="0"/>
                                          </p:val>
                                        </p:tav>
                                        <p:tav tm="100000">
                                          <p:val>
                                            <p:strVal val="#ppt_w"/>
                                          </p:val>
                                        </p:tav>
                                      </p:tavLst>
                                    </p:anim>
                                    <p:anim calcmode="lin" valueType="num">
                                      <p:cBhvr>
                                        <p:cTn id="36" dur="500" fill="hold"/>
                                        <p:tgtEl>
                                          <p:spTgt spid="204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7" grpId="0"/>
      <p:bldP spid="8" grpId="0"/>
      <p:bldP spid="9" grpId="0"/>
      <p:bldP spid="2048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1280</Words>
  <Application>Microsoft Office PowerPoint</Application>
  <PresentationFormat>On-screen Show (4:3)</PresentationFormat>
  <Paragraphs>81</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V</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congngheso</dc:creator>
  <cp:lastModifiedBy>congngheso</cp:lastModifiedBy>
  <cp:revision>73</cp:revision>
  <dcterms:created xsi:type="dcterms:W3CDTF">2006-08-16T00:00:00Z</dcterms:created>
  <dcterms:modified xsi:type="dcterms:W3CDTF">2016-08-23T01:58:40Z</dcterms:modified>
</cp:coreProperties>
</file>