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3" r:id="rId2"/>
    <p:sldId id="262" r:id="rId3"/>
    <p:sldId id="266" r:id="rId4"/>
    <p:sldId id="261" r:id="rId5"/>
    <p:sldId id="264" r:id="rId6"/>
    <p:sldId id="260" r:id="rId7"/>
    <p:sldId id="287" r:id="rId8"/>
    <p:sldId id="286" r:id="rId9"/>
    <p:sldId id="281" r:id="rId10"/>
    <p:sldId id="298" r:id="rId11"/>
    <p:sldId id="293" r:id="rId12"/>
    <p:sldId id="289" r:id="rId13"/>
    <p:sldId id="300" r:id="rId14"/>
    <p:sldId id="30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D2C7B8-AD2B-4D10-976E-DE4964A924A4}" type="datetimeFigureOut">
              <a:rPr lang="en-US" smtClean="0"/>
              <a:t>5/17/2023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D27D4C-D11C-49F6-AA78-FC7956F17395}" type="slidenum">
              <a:rPr lang="en-US" smtClean="0"/>
              <a:t>‹#›</a:t>
            </a:fld>
            <a:endParaRPr lang="en-US"/>
          </a:p>
        </p:txBody>
      </p:sp>
    </p:spTree>
    <p:extLst>
      <p:ext uri="{BB962C8B-B14F-4D97-AF65-F5344CB8AC3E}">
        <p14:creationId xmlns:p14="http://schemas.microsoft.com/office/powerpoint/2010/main" val="1634824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15362" name="Rectangle 2"/>
          <p:cNvSpPr>
            <a:spLocks noChangeArrowheads="1"/>
          </p:cNvSpPr>
          <p:nvPr/>
        </p:nvSpPr>
        <p:spPr bwMode="auto">
          <a:xfrm>
            <a:off x="0" y="251460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914525" algn="l"/>
              </a:tabLst>
            </a:pPr>
            <a:r>
              <a:rPr lang="en-US" sz="4800" b="1" i="1" dirty="0" err="1" smtClean="0">
                <a:solidFill>
                  <a:srgbClr val="FFFF00"/>
                </a:solidFill>
                <a:latin typeface="Arial" pitchFamily="34" charset="0"/>
                <a:cs typeface="Arial" pitchFamily="34" charset="0"/>
              </a:rPr>
              <a:t>Chuyên</a:t>
            </a:r>
            <a:r>
              <a:rPr lang="en-US" sz="4800" b="1" i="1" dirty="0" smtClean="0">
                <a:solidFill>
                  <a:srgbClr val="FFFF00"/>
                </a:solidFill>
                <a:latin typeface="Arial" pitchFamily="34" charset="0"/>
                <a:cs typeface="Arial" pitchFamily="34" charset="0"/>
              </a:rPr>
              <a:t> </a:t>
            </a:r>
            <a:r>
              <a:rPr lang="en-US" sz="4800" b="1" i="1" dirty="0" err="1" smtClean="0">
                <a:solidFill>
                  <a:srgbClr val="FFFF00"/>
                </a:solidFill>
                <a:latin typeface="Arial" pitchFamily="34" charset="0"/>
                <a:cs typeface="Arial" pitchFamily="34" charset="0"/>
              </a:rPr>
              <a:t>đề</a:t>
            </a:r>
            <a:r>
              <a:rPr lang="en-US" sz="4800" b="1" i="1" dirty="0" smtClean="0">
                <a:solidFill>
                  <a:srgbClr val="FFFF00"/>
                </a:solidFill>
                <a:latin typeface="Arial" pitchFamily="34" charset="0"/>
                <a:cs typeface="Arial" pitchFamily="34" charset="0"/>
              </a:rPr>
              <a:t>:</a:t>
            </a:r>
            <a:endParaRPr kumimoji="0" lang="en-US" sz="48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1914525" algn="l"/>
              </a:tabLst>
            </a:pPr>
            <a:r>
              <a:rPr kumimoji="0" lang="en-US" sz="4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MẠNG XÃ HỘI</a:t>
            </a:r>
            <a:r>
              <a:rPr kumimoji="0" lang="en-US" sz="4800" b="1" i="0" u="none" strike="noStrike" cap="none" normalizeH="0" dirty="0" smtClean="0">
                <a:ln>
                  <a:noFill/>
                </a:ln>
                <a:solidFill>
                  <a:srgbClr val="FFFF00"/>
                </a:solidFill>
                <a:effectLst/>
                <a:latin typeface="Arial" pitchFamily="34" charset="0"/>
                <a:ea typeface="Times New Roman" pitchFamily="18" charset="0"/>
                <a:cs typeface="Arial" pitchFamily="34" charset="0"/>
              </a:rPr>
              <a:t> VỚI HỌC SINH</a:t>
            </a:r>
            <a:endParaRPr kumimoji="0" lang="en-US" sz="48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770" decel="100000"/>
                                        <p:tgtEl>
                                          <p:spTgt spid="15362"/>
                                        </p:tgtEl>
                                      </p:cBhvr>
                                    </p:animEffect>
                                    <p:animScale>
                                      <p:cBhvr>
                                        <p:cTn id="8" dur="770" decel="100000"/>
                                        <p:tgtEl>
                                          <p:spTgt spid="15362"/>
                                        </p:tgtEl>
                                      </p:cBhvr>
                                      <p:from x="10000" y="10000"/>
                                      <p:to x="200000" y="450000"/>
                                    </p:animScale>
                                    <p:animScale>
                                      <p:cBhvr>
                                        <p:cTn id="9" dur="1230" accel="100000" fill="hold">
                                          <p:stCondLst>
                                            <p:cond delay="770"/>
                                          </p:stCondLst>
                                        </p:cTn>
                                        <p:tgtEl>
                                          <p:spTgt spid="15362"/>
                                        </p:tgtEl>
                                      </p:cBhvr>
                                      <p:from x="200000" y="450000"/>
                                      <p:to x="100000" y="100000"/>
                                    </p:animScale>
                                    <p:set>
                                      <p:cBhvr>
                                        <p:cTn id="10" dur="770" fill="hold"/>
                                        <p:tgtEl>
                                          <p:spTgt spid="15362"/>
                                        </p:tgtEl>
                                        <p:attrNameLst>
                                          <p:attrName>ppt_x</p:attrName>
                                        </p:attrNameLst>
                                      </p:cBhvr>
                                      <p:to>
                                        <p:strVal val="(0.5)"/>
                                      </p:to>
                                    </p:set>
                                    <p:anim from="(0.5)" to="(#ppt_x)" calcmode="lin" valueType="num">
                                      <p:cBhvr>
                                        <p:cTn id="11" dur="1230" accel="100000" fill="hold">
                                          <p:stCondLst>
                                            <p:cond delay="770"/>
                                          </p:stCondLst>
                                        </p:cTn>
                                        <p:tgtEl>
                                          <p:spTgt spid="15362"/>
                                        </p:tgtEl>
                                        <p:attrNameLst>
                                          <p:attrName>ppt_x</p:attrName>
                                        </p:attrNameLst>
                                      </p:cBhvr>
                                    </p:anim>
                                    <p:set>
                                      <p:cBhvr>
                                        <p:cTn id="12" dur="770" fill="hold"/>
                                        <p:tgtEl>
                                          <p:spTgt spid="15362"/>
                                        </p:tgtEl>
                                        <p:attrNameLst>
                                          <p:attrName>ppt_y</p:attrName>
                                        </p:attrNameLst>
                                      </p:cBhvr>
                                      <p:to>
                                        <p:strVal val="(#ppt_y+0.4)"/>
                                      </p:to>
                                    </p:set>
                                    <p:anim from="(#ppt_y+0.4)" to="(#ppt_y)" calcmode="lin" valueType="num">
                                      <p:cBhvr>
                                        <p:cTn id="13" dur="1230" accel="100000" fill="hold">
                                          <p:stCondLst>
                                            <p:cond delay="770"/>
                                          </p:stCondLst>
                                        </p:cTn>
                                        <p:tgtEl>
                                          <p:spTgt spid="1536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sz="3600">
              <a:solidFill>
                <a:srgbClr val="FFFF00"/>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en-US" sz="3600">
              <a:solidFill>
                <a:srgbClr val="FFFF00"/>
              </a:solidFill>
              <a:latin typeface="Times New Roman" pitchFamily="18" charset="0"/>
              <a:cs typeface="Times New Roman" pitchFamily="18" charset="0"/>
            </a:endParaRPr>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4" name="Rectangle 3"/>
          <p:cNvSpPr/>
          <p:nvPr/>
        </p:nvSpPr>
        <p:spPr>
          <a:xfrm>
            <a:off x="76200" y="0"/>
            <a:ext cx="9067800" cy="5632311"/>
          </a:xfrm>
          <a:prstGeom prst="rect">
            <a:avLst/>
          </a:prstGeom>
        </p:spPr>
        <p:txBody>
          <a:bodyPr wrap="square">
            <a:spAutoFit/>
          </a:bodyPr>
          <a:lstStyle/>
          <a:p>
            <a:pPr algn="just"/>
            <a:r>
              <a:rPr lang="en-US" sz="3600"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Việc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nên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làm</a:t>
            </a:r>
            <a:r>
              <a:rPr lang="en-US" sz="3600" b="1" dirty="0">
                <a:solidFill>
                  <a:srgbClr val="FFFF00"/>
                </a:solidFill>
                <a:latin typeface="Times New Roman" pitchFamily="18" charset="0"/>
                <a:cs typeface="Times New Roman" pitchFamily="18" charset="0"/>
              </a:rPr>
              <a:t>: </a:t>
            </a:r>
            <a:r>
              <a:rPr lang="vi-VN" sz="3600" b="1" dirty="0" smtClean="0">
                <a:solidFill>
                  <a:srgbClr val="FFFF00"/>
                </a:solidFill>
                <a:latin typeface="Times New Roman" pitchFamily="18" charset="0"/>
                <a:cs typeface="Times New Roman" pitchFamily="18" charset="0"/>
              </a:rPr>
              <a:t>Bảo </a:t>
            </a:r>
            <a:r>
              <a:rPr lang="vi-VN" sz="3600" b="1" dirty="0">
                <a:solidFill>
                  <a:srgbClr val="FFFF00"/>
                </a:solidFill>
                <a:latin typeface="Times New Roman" pitchFamily="18" charset="0"/>
                <a:cs typeface="Times New Roman" pitchFamily="18" charset="0"/>
              </a:rPr>
              <a:t>mật thông tin cá </a:t>
            </a:r>
            <a:r>
              <a:rPr lang="vi-VN" sz="3600" b="1" dirty="0" smtClean="0">
                <a:solidFill>
                  <a:srgbClr val="FFFF00"/>
                </a:solidFill>
                <a:latin typeface="Times New Roman" pitchFamily="18" charset="0"/>
                <a:cs typeface="Times New Roman" pitchFamily="18" charset="0"/>
              </a:rPr>
              <a:t>nhân</a:t>
            </a:r>
            <a:endParaRPr lang="en-US" sz="3600" b="1" dirty="0" smtClean="0">
              <a:solidFill>
                <a:srgbClr val="FFFF00"/>
              </a:solidFill>
              <a:latin typeface="Times New Roman" pitchFamily="18" charset="0"/>
              <a:cs typeface="Times New Roman" pitchFamily="18" charset="0"/>
            </a:endParaRPr>
          </a:p>
          <a:p>
            <a:pPr algn="just"/>
            <a:endParaRPr lang="vi-VN" sz="3600" b="1" dirty="0">
              <a:solidFill>
                <a:srgbClr val="FFFF00"/>
              </a:solidFill>
              <a:latin typeface="Times New Roman" pitchFamily="18" charset="0"/>
              <a:cs typeface="Times New Roman" pitchFamily="18" charset="0"/>
            </a:endParaRPr>
          </a:p>
          <a:p>
            <a:pPr algn="just"/>
            <a:r>
              <a:rPr lang="vi-VN" sz="3600" b="1" dirty="0">
                <a:solidFill>
                  <a:srgbClr val="FFFF00"/>
                </a:solidFill>
                <a:latin typeface="Times New Roman" pitchFamily="18" charset="0"/>
                <a:cs typeface="Times New Roman" pitchFamily="18" charset="0"/>
              </a:rPr>
              <a:t>Những thông tin như tên thật, tuổi, trường lớp, địa chỉ nhà, ảnh cá nhân hay các loại mật khẩu là những thông tin cá nhân, cần được bảo mật, không nên chia sẻ những thông tin này trên mạng. Bố mẹ cũng nên hướng dẫn con bảo mật tài khoản 2 lớp để tránh bị lấy cắp tài khoản phục vụ cho những mục đích xấu</a:t>
            </a:r>
            <a:r>
              <a:rPr lang="vi-VN" sz="3600" b="1" dirty="0" smtClean="0">
                <a:solidFill>
                  <a:srgbClr val="FFFF00"/>
                </a:solidFill>
                <a:latin typeface="Times New Roman" pitchFamily="18" charset="0"/>
                <a:cs typeface="Times New Roman" pitchFamily="18" charset="0"/>
              </a:rPr>
              <a:t>.</a:t>
            </a:r>
            <a:endParaRPr lang="vi-VN" sz="3600" b="1"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4" name="Rectangle 3"/>
          <p:cNvSpPr/>
          <p:nvPr/>
        </p:nvSpPr>
        <p:spPr>
          <a:xfrm>
            <a:off x="228600" y="228601"/>
            <a:ext cx="8763000" cy="5078313"/>
          </a:xfrm>
          <a:prstGeom prst="rect">
            <a:avLst/>
          </a:prstGeom>
        </p:spPr>
        <p:txBody>
          <a:bodyPr wrap="square">
            <a:spAutoFit/>
          </a:bodyPr>
          <a:lstStyle/>
          <a:p>
            <a:endParaRPr lang="en-US" sz="3600" b="1" dirty="0" smtClean="0">
              <a:solidFill>
                <a:srgbClr val="FFFF00"/>
              </a:solidFill>
              <a:latin typeface="Times New Roman" pitchFamily="18" charset="0"/>
              <a:cs typeface="Times New Roman" pitchFamily="18" charset="0"/>
            </a:endParaRPr>
          </a:p>
          <a:p>
            <a:r>
              <a:rPr lang="en-US" sz="3600" b="1" dirty="0" err="1" smtClean="0">
                <a:solidFill>
                  <a:srgbClr val="FFFF00"/>
                </a:solidFill>
                <a:latin typeface="Times New Roman" pitchFamily="18" charset="0"/>
                <a:cs typeface="Times New Roman" pitchFamily="18" charset="0"/>
              </a:rPr>
              <a:t>Cần</a:t>
            </a:r>
            <a:r>
              <a:rPr lang="en-US" sz="3600" b="1" dirty="0" smtClean="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phải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hiểu</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rõ</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tác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hại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cũng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như</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lợi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ích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của</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xã</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hội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Và</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sử</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dụng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chúng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hợp</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lý</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với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mục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đích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của</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bản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thân</a:t>
            </a:r>
            <a:r>
              <a:rPr lang="en-US" sz="3600" b="1" dirty="0">
                <a:solidFill>
                  <a:srgbClr val="FFFF00"/>
                </a:solidFill>
                <a:latin typeface="Times New Roman" pitchFamily="18" charset="0"/>
                <a:cs typeface="Times New Roman" pitchFamily="18" charset="0"/>
              </a:rPr>
              <a:t>.</a:t>
            </a:r>
          </a:p>
          <a:p>
            <a:pPr lvl="0"/>
            <a:endParaRPr lang="en-US" sz="3600" b="1" dirty="0">
              <a:solidFill>
                <a:srgbClr val="FFFF00"/>
              </a:solidFill>
              <a:latin typeface="Times New Roman" pitchFamily="18" charset="0"/>
              <a:cs typeface="Times New Roman" pitchFamily="18" charset="0"/>
            </a:endParaRPr>
          </a:p>
          <a:p>
            <a:pPr lvl="0"/>
            <a:r>
              <a:rPr lang="en-US" sz="3600" b="1" dirty="0" err="1" smtClean="0">
                <a:solidFill>
                  <a:srgbClr val="FFFF00"/>
                </a:solidFill>
                <a:latin typeface="Times New Roman" pitchFamily="18" charset="0"/>
                <a:cs typeface="Times New Roman" pitchFamily="18" charset="0"/>
              </a:rPr>
              <a:t>Tham</a:t>
            </a:r>
            <a:r>
              <a:rPr lang="en-US" sz="3600" b="1" dirty="0" smtClean="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gia</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các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hoạt</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động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vui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chơi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giải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trí</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như</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thể</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thao</a:t>
            </a:r>
            <a:r>
              <a:rPr lang="en-US" sz="3600" b="1" dirty="0">
                <a:solidFill>
                  <a:srgbClr val="FFFF00"/>
                </a:solidFill>
                <a:latin typeface="Times New Roman" pitchFamily="18" charset="0"/>
                <a:cs typeface="Times New Roman" pitchFamily="18" charset="0"/>
              </a:rPr>
              <a:t>, du </a:t>
            </a:r>
            <a:r>
              <a:rPr lang="en-US" sz="3600" b="1" dirty="0" err="1">
                <a:solidFill>
                  <a:srgbClr val="FFFF00"/>
                </a:solidFill>
                <a:latin typeface="Times New Roman" pitchFamily="18" charset="0"/>
                <a:cs typeface="Times New Roman" pitchFamily="18" charset="0"/>
              </a:rPr>
              <a:t>lịch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xem</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phim</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cùng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bè</a:t>
            </a:r>
            <a:r>
              <a:rPr lang="en-US" sz="3600" b="1" dirty="0">
                <a:solidFill>
                  <a:srgbClr val="FFFF00"/>
                </a:solidFill>
                <a:latin typeface="Times New Roman" pitchFamily="18" charset="0"/>
                <a:cs typeface="Times New Roman" pitchFamily="18" charset="0"/>
              </a:rPr>
              <a:t> </a:t>
            </a:r>
            <a:r>
              <a:rPr lang="en-US" sz="3600" b="1" dirty="0" err="1" smtClean="0">
                <a:solidFill>
                  <a:srgbClr val="FFFF00"/>
                </a:solidFill>
                <a:latin typeface="Times New Roman" pitchFamily="18" charset="0"/>
                <a:cs typeface="Times New Roman" pitchFamily="18" charset="0"/>
              </a:rPr>
              <a:t>người</a:t>
            </a:r>
            <a:r>
              <a:rPr lang="en-US" sz="3600" b="1" dirty="0" smtClean="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thân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để</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chế</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thời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gian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sử</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dụng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máy</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tính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điện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thoại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vào</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xã</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hội</a:t>
            </a:r>
            <a:r>
              <a:rPr lang="en-US" sz="3600" b="1" dirty="0">
                <a:solidFill>
                  <a:srgbClr val="FFFF00"/>
                </a:solidFill>
                <a:latin typeface="Times New Roman" pitchFamily="18" charset="0"/>
                <a:cs typeface="Times New Roman" pitchFamily="18" charset="0"/>
              </a:rPr>
              <a:t>.</a:t>
            </a:r>
            <a:endParaRPr lang="en-US" sz="3600" b="1" dirty="0">
              <a:solidFill>
                <a:srgbClr val="FFFF0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4" name="Rectangle 3"/>
          <p:cNvSpPr/>
          <p:nvPr/>
        </p:nvSpPr>
        <p:spPr>
          <a:xfrm>
            <a:off x="76200" y="228600"/>
            <a:ext cx="8915400" cy="5324535"/>
          </a:xfrm>
          <a:prstGeom prst="rect">
            <a:avLst/>
          </a:prstGeom>
        </p:spPr>
        <p:txBody>
          <a:bodyPr wrap="square">
            <a:spAutoFit/>
          </a:bodyPr>
          <a:lstStyle/>
          <a:p>
            <a:pPr algn="just"/>
            <a:r>
              <a:rPr lang="en-US" sz="3400" b="1" dirty="0" err="1">
                <a:solidFill>
                  <a:srgbClr val="FFFF00"/>
                </a:solidFill>
                <a:latin typeface="Times New Roman" pitchFamily="18" charset="0"/>
                <a:cs typeface="Times New Roman" pitchFamily="18" charset="0"/>
              </a:rPr>
              <a:t>Hãy</a:t>
            </a:r>
            <a:r>
              <a:rPr lang="en-US" sz="3400" b="1" dirty="0">
                <a:solidFill>
                  <a:srgbClr val="FFFF00"/>
                </a:solidFill>
                <a:latin typeface="Times New Roman" pitchFamily="18" charset="0"/>
                <a:cs typeface="Times New Roman" pitchFamily="18" charset="0"/>
              </a:rPr>
              <a:t> chia </a:t>
            </a:r>
            <a:r>
              <a:rPr lang="en-US" sz="3400" b="1" dirty="0" err="1">
                <a:solidFill>
                  <a:srgbClr val="FFFF00"/>
                </a:solidFill>
                <a:latin typeface="Times New Roman" pitchFamily="18" charset="0"/>
                <a:cs typeface="Times New Roman" pitchFamily="18" charset="0"/>
              </a:rPr>
              <a:t>sẽ</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những</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khó</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khăn</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vướng</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mắc</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trong</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suy</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nghĩ</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và</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cuộc</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sống</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của</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mình</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với</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bố</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mẹ</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thầy</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cô</a:t>
            </a:r>
            <a:r>
              <a:rPr lang="en-US" sz="3400" b="1" dirty="0">
                <a:solidFill>
                  <a:srgbClr val="FFFF00"/>
                </a:solidFill>
                <a:latin typeface="Times New Roman" pitchFamily="18" charset="0"/>
                <a:cs typeface="Times New Roman" pitchFamily="18" charset="0"/>
              </a:rPr>
              <a:t> hay </a:t>
            </a:r>
            <a:r>
              <a:rPr lang="en-US" sz="3400" b="1" dirty="0" err="1">
                <a:solidFill>
                  <a:srgbClr val="FFFF00"/>
                </a:solidFill>
                <a:latin typeface="Times New Roman" pitchFamily="18" charset="0"/>
                <a:cs typeface="Times New Roman" pitchFamily="18" charset="0"/>
              </a:rPr>
              <a:t>bạn</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bè</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đừng</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nên</a:t>
            </a:r>
            <a:r>
              <a:rPr lang="en-US" sz="3400" b="1" dirty="0">
                <a:solidFill>
                  <a:srgbClr val="FFFF00"/>
                </a:solidFill>
                <a:latin typeface="Times New Roman" pitchFamily="18" charset="0"/>
                <a:cs typeface="Times New Roman" pitchFamily="18" charset="0"/>
              </a:rPr>
              <a:t> chia </a:t>
            </a:r>
            <a:r>
              <a:rPr lang="en-US" sz="3400" b="1" dirty="0" err="1">
                <a:solidFill>
                  <a:srgbClr val="FFFF00"/>
                </a:solidFill>
                <a:latin typeface="Times New Roman" pitchFamily="18" charset="0"/>
                <a:cs typeface="Times New Roman" pitchFamily="18" charset="0"/>
              </a:rPr>
              <a:t>sẽ</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trên</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các</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nhóm</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mạng</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xã</a:t>
            </a:r>
            <a:r>
              <a:rPr lang="en-US" sz="3400" b="1" dirty="0">
                <a:solidFill>
                  <a:srgbClr val="FFFF00"/>
                </a:solidFill>
                <a:latin typeface="Times New Roman" pitchFamily="18" charset="0"/>
                <a:cs typeface="Times New Roman" pitchFamily="18" charset="0"/>
              </a:rPr>
              <a:t> </a:t>
            </a:r>
            <a:r>
              <a:rPr lang="en-US" sz="3400" b="1" dirty="0" err="1">
                <a:solidFill>
                  <a:srgbClr val="FFFF00"/>
                </a:solidFill>
                <a:latin typeface="Times New Roman" pitchFamily="18" charset="0"/>
                <a:cs typeface="Times New Roman" pitchFamily="18" charset="0"/>
              </a:rPr>
              <a:t>hội</a:t>
            </a:r>
            <a:r>
              <a:rPr lang="en-US" sz="3400" b="1" dirty="0" smtClean="0">
                <a:solidFill>
                  <a:srgbClr val="FFFF00"/>
                </a:solidFill>
                <a:latin typeface="Times New Roman" pitchFamily="18" charset="0"/>
                <a:cs typeface="Times New Roman" pitchFamily="18" charset="0"/>
              </a:rPr>
              <a:t>.</a:t>
            </a:r>
          </a:p>
          <a:p>
            <a:pPr algn="just"/>
            <a:r>
              <a:rPr lang="en-US" sz="3400" b="1" dirty="0" smtClean="0">
                <a:solidFill>
                  <a:srgbClr val="FFFF00"/>
                </a:solidFill>
                <a:latin typeface="Times New Roman" pitchFamily="18" charset="0"/>
                <a:cs typeface="Times New Roman" pitchFamily="18" charset="0"/>
              </a:rPr>
              <a:t>Hay </a:t>
            </a:r>
            <a:r>
              <a:rPr lang="en-US" sz="3400" b="1" dirty="0" err="1" smtClean="0">
                <a:solidFill>
                  <a:srgbClr val="FFFF00"/>
                </a:solidFill>
                <a:latin typeface="Times New Roman" pitchFamily="18" charset="0"/>
                <a:cs typeface="Times New Roman" pitchFamily="18" charset="0"/>
              </a:rPr>
              <a:t>cân</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nhắc</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kỹ</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khi</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đăng</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bài</a:t>
            </a:r>
            <a:r>
              <a:rPr lang="en-US" sz="3400" b="1" dirty="0" smtClean="0">
                <a:solidFill>
                  <a:srgbClr val="FFFF00"/>
                </a:solidFill>
                <a:latin typeface="Times New Roman" pitchFamily="18" charset="0"/>
                <a:cs typeface="Times New Roman" pitchFamily="18" charset="0"/>
              </a:rPr>
              <a:t> hay </a:t>
            </a:r>
            <a:r>
              <a:rPr lang="en-US" sz="3400" b="1" dirty="0" err="1" smtClean="0">
                <a:solidFill>
                  <a:srgbClr val="FFFF00"/>
                </a:solidFill>
                <a:latin typeface="Times New Roman" pitchFamily="18" charset="0"/>
                <a:cs typeface="Times New Roman" pitchFamily="18" charset="0"/>
              </a:rPr>
              <a:t>bình</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luận</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vì</a:t>
            </a:r>
            <a:r>
              <a:rPr lang="en-US" sz="3400" b="1" dirty="0" smtClean="0">
                <a:solidFill>
                  <a:srgbClr val="FFFF00"/>
                </a:solidFill>
                <a:latin typeface="Times New Roman" pitchFamily="18" charset="0"/>
                <a:cs typeface="Times New Roman" pitchFamily="18" charset="0"/>
              </a:rPr>
              <a:t> m</a:t>
            </a:r>
            <a:r>
              <a:rPr lang="vi-VN" sz="3400" b="1" dirty="0" smtClean="0">
                <a:solidFill>
                  <a:srgbClr val="FFFF00"/>
                </a:solidFill>
                <a:latin typeface="Times New Roman" pitchFamily="18" charset="0"/>
                <a:cs typeface="Times New Roman" pitchFamily="18" charset="0"/>
              </a:rPr>
              <a:t>ạng </a:t>
            </a:r>
            <a:r>
              <a:rPr lang="vi-VN" sz="3400" b="1" dirty="0">
                <a:solidFill>
                  <a:srgbClr val="FFFF00"/>
                </a:solidFill>
                <a:latin typeface="Times New Roman" pitchFamily="18" charset="0"/>
                <a:cs typeface="Times New Roman" pitchFamily="18" charset="0"/>
              </a:rPr>
              <a:t>xã </a:t>
            </a:r>
            <a:r>
              <a:rPr lang="vi-VN" sz="3400" b="1" dirty="0" smtClean="0">
                <a:solidFill>
                  <a:srgbClr val="FFFF00"/>
                </a:solidFill>
                <a:latin typeface="Times New Roman" pitchFamily="18" charset="0"/>
                <a:cs typeface="Times New Roman" pitchFamily="18" charset="0"/>
              </a:rPr>
              <a:t>hội</a:t>
            </a:r>
            <a:r>
              <a:rPr lang="en-US" sz="3400" b="1" dirty="0" smtClean="0">
                <a:solidFill>
                  <a:srgbClr val="FFFF00"/>
                </a:solidFill>
                <a:latin typeface="Times New Roman" pitchFamily="18" charset="0"/>
                <a:cs typeface="Times New Roman" pitchFamily="18" charset="0"/>
              </a:rPr>
              <a:t> </a:t>
            </a:r>
            <a:r>
              <a:rPr lang="vi-VN" sz="3400" b="1" dirty="0" smtClean="0">
                <a:solidFill>
                  <a:srgbClr val="FFFF00"/>
                </a:solidFill>
                <a:latin typeface="Times New Roman" pitchFamily="18" charset="0"/>
                <a:cs typeface="Times New Roman" pitchFamily="18" charset="0"/>
              </a:rPr>
              <a:t>là </a:t>
            </a:r>
            <a:r>
              <a:rPr lang="vi-VN" sz="3400" b="1" dirty="0">
                <a:solidFill>
                  <a:srgbClr val="FFFF00"/>
                </a:solidFill>
                <a:latin typeface="Times New Roman" pitchFamily="18" charset="0"/>
                <a:cs typeface="Times New Roman" pitchFamily="18" charset="0"/>
              </a:rPr>
              <a:t>con dao hai </a:t>
            </a:r>
            <a:r>
              <a:rPr lang="vi-VN" sz="3400" b="1" dirty="0" smtClean="0">
                <a:solidFill>
                  <a:srgbClr val="FFFF00"/>
                </a:solidFill>
                <a:latin typeface="Times New Roman" pitchFamily="18" charset="0"/>
                <a:cs typeface="Times New Roman" pitchFamily="18" charset="0"/>
              </a:rPr>
              <a:t>lưỡi</a:t>
            </a:r>
            <a:r>
              <a:rPr lang="en-US" sz="3400" b="1" dirty="0" smtClean="0">
                <a:solidFill>
                  <a:srgbClr val="FFFF00"/>
                </a:solidFill>
                <a:latin typeface="Times New Roman" pitchFamily="18" charset="0"/>
                <a:cs typeface="Times New Roman" pitchFamily="18" charset="0"/>
              </a:rPr>
              <a:t>. </a:t>
            </a:r>
            <a:r>
              <a:rPr lang="vi-VN" sz="3400" b="1" dirty="0" smtClean="0">
                <a:solidFill>
                  <a:srgbClr val="FFFF00"/>
                </a:solidFill>
                <a:latin typeface="Times New Roman" pitchFamily="18" charset="0"/>
                <a:cs typeface="Times New Roman" pitchFamily="18" charset="0"/>
              </a:rPr>
              <a:t>Vì </a:t>
            </a:r>
            <a:r>
              <a:rPr lang="vi-VN" sz="3400" b="1" dirty="0">
                <a:solidFill>
                  <a:srgbClr val="FFFF00"/>
                </a:solidFill>
                <a:latin typeface="Times New Roman" pitchFamily="18" charset="0"/>
                <a:cs typeface="Times New Roman" pitchFamily="18" charset="0"/>
              </a:rPr>
              <a:t>những bài đăng trên mạng sẽ có nhiều người xem, có thể </a:t>
            </a:r>
            <a:r>
              <a:rPr lang="en-US" sz="3400" b="1" dirty="0" err="1" smtClean="0">
                <a:solidFill>
                  <a:srgbClr val="FFFF00"/>
                </a:solidFill>
                <a:latin typeface="Times New Roman" pitchFamily="18" charset="0"/>
                <a:cs typeface="Times New Roman" pitchFamily="18" charset="0"/>
              </a:rPr>
              <a:t>bạn</a:t>
            </a:r>
            <a:r>
              <a:rPr lang="vi-VN" sz="3400" b="1" dirty="0" smtClean="0">
                <a:solidFill>
                  <a:srgbClr val="FFFF00"/>
                </a:solidFill>
                <a:latin typeface="Times New Roman" pitchFamily="18" charset="0"/>
                <a:cs typeface="Times New Roman" pitchFamily="18" charset="0"/>
              </a:rPr>
              <a:t> </a:t>
            </a:r>
            <a:r>
              <a:rPr lang="vi-VN" sz="3400" b="1" dirty="0">
                <a:solidFill>
                  <a:srgbClr val="FFFF00"/>
                </a:solidFill>
                <a:latin typeface="Times New Roman" pitchFamily="18" charset="0"/>
                <a:cs typeface="Times New Roman" pitchFamily="18" charset="0"/>
              </a:rPr>
              <a:t>sẽ bị người khác soi mói, đánh giá, bình luận tiêu cực khiến </a:t>
            </a:r>
            <a:r>
              <a:rPr lang="en-US" sz="3400" b="1" dirty="0" err="1" smtClean="0">
                <a:solidFill>
                  <a:srgbClr val="FFFF00"/>
                </a:solidFill>
                <a:latin typeface="Times New Roman" pitchFamily="18" charset="0"/>
                <a:cs typeface="Times New Roman" pitchFamily="18" charset="0"/>
              </a:rPr>
              <a:t>bạn</a:t>
            </a:r>
            <a:r>
              <a:rPr lang="vi-VN" sz="3400" b="1" dirty="0" smtClean="0">
                <a:solidFill>
                  <a:srgbClr val="FFFF00"/>
                </a:solidFill>
                <a:latin typeface="Times New Roman" pitchFamily="18" charset="0"/>
                <a:cs typeface="Times New Roman" pitchFamily="18" charset="0"/>
              </a:rPr>
              <a:t> </a:t>
            </a:r>
            <a:r>
              <a:rPr lang="vi-VN" sz="3400" b="1" dirty="0">
                <a:solidFill>
                  <a:srgbClr val="FFFF00"/>
                </a:solidFill>
                <a:latin typeface="Times New Roman" pitchFamily="18" charset="0"/>
                <a:cs typeface="Times New Roman" pitchFamily="18" charset="0"/>
              </a:rPr>
              <a:t>thấy buồn hay lo </a:t>
            </a:r>
            <a:r>
              <a:rPr lang="vi-VN" sz="3400" b="1" dirty="0" smtClean="0">
                <a:solidFill>
                  <a:srgbClr val="FFFF00"/>
                </a:solidFill>
                <a:latin typeface="Times New Roman" pitchFamily="18" charset="0"/>
                <a:cs typeface="Times New Roman" pitchFamily="18" charset="0"/>
              </a:rPr>
              <a:t>sợ</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thậm</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chí</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tổn</a:t>
            </a:r>
            <a:r>
              <a:rPr lang="en-US" sz="3400" b="1" dirty="0" smtClean="0">
                <a:solidFill>
                  <a:srgbClr val="FFFF00"/>
                </a:solidFill>
                <a:latin typeface="Times New Roman" pitchFamily="18" charset="0"/>
                <a:cs typeface="Times New Roman" pitchFamily="18" charset="0"/>
              </a:rPr>
              <a:t> </a:t>
            </a:r>
            <a:r>
              <a:rPr lang="en-US" sz="3400" b="1" dirty="0" err="1" smtClean="0">
                <a:solidFill>
                  <a:srgbClr val="FFFF00"/>
                </a:solidFill>
                <a:latin typeface="Times New Roman" pitchFamily="18" charset="0"/>
                <a:cs typeface="Times New Roman" pitchFamily="18" charset="0"/>
              </a:rPr>
              <a:t>thương</a:t>
            </a:r>
            <a:r>
              <a:rPr lang="vi-VN" sz="3400" b="1" dirty="0" smtClean="0">
                <a:solidFill>
                  <a:srgbClr val="FFFF00"/>
                </a:solidFill>
                <a:latin typeface="Times New Roman" pitchFamily="18" charset="0"/>
                <a:cs typeface="Times New Roman" pitchFamily="18" charset="0"/>
              </a:rPr>
              <a:t>.</a:t>
            </a:r>
            <a:endParaRPr lang="en-US" sz="3400" b="1" dirty="0">
              <a:solidFill>
                <a:srgbClr val="FFFF0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4" name="Rectangle 3"/>
          <p:cNvSpPr/>
          <p:nvPr/>
        </p:nvSpPr>
        <p:spPr>
          <a:xfrm>
            <a:off x="76200" y="228600"/>
            <a:ext cx="8915400" cy="615553"/>
          </a:xfrm>
          <a:prstGeom prst="rect">
            <a:avLst/>
          </a:prstGeom>
        </p:spPr>
        <p:txBody>
          <a:bodyPr wrap="square">
            <a:spAutoFit/>
          </a:bodyPr>
          <a:lstStyle/>
          <a:p>
            <a:pPr algn="just"/>
            <a:r>
              <a:rPr lang="vi-VN" sz="3400" b="1" dirty="0" smtClean="0">
                <a:solidFill>
                  <a:srgbClr val="FFFF00"/>
                </a:solidFill>
                <a:latin typeface="Times New Roman" pitchFamily="18" charset="0"/>
                <a:cs typeface="Times New Roman" pitchFamily="18" charset="0"/>
              </a:rPr>
              <a:t>.</a:t>
            </a:r>
            <a:endParaRPr lang="en-US" sz="3400" b="1" dirty="0">
              <a:solidFill>
                <a:srgbClr val="FFFF00"/>
              </a:solidFill>
              <a:latin typeface="Times New Roman" pitchFamily="18" charset="0"/>
              <a:cs typeface="Times New Roman" pitchFamily="18" charset="0"/>
            </a:endParaRPr>
          </a:p>
        </p:txBody>
      </p:sp>
      <p:sp>
        <p:nvSpPr>
          <p:cNvPr id="5" name="Rectangle 4"/>
          <p:cNvSpPr/>
          <p:nvPr/>
        </p:nvSpPr>
        <p:spPr>
          <a:xfrm>
            <a:off x="152400" y="228601"/>
            <a:ext cx="8839200" cy="6186309"/>
          </a:xfrm>
          <a:prstGeom prst="rect">
            <a:avLst/>
          </a:prstGeom>
        </p:spPr>
        <p:txBody>
          <a:bodyPr wrap="square">
            <a:spAutoFit/>
          </a:bodyPr>
          <a:lstStyle/>
          <a:p>
            <a:r>
              <a:rPr lang="en-US" sz="3600" b="1" dirty="0" err="1">
                <a:solidFill>
                  <a:srgbClr val="FFFF00"/>
                </a:solidFill>
                <a:latin typeface="Times New Roman" pitchFamily="18" charset="0"/>
                <a:cs typeface="Times New Roman" pitchFamily="18" charset="0"/>
              </a:rPr>
              <a:t>Đối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với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học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sinh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phổ</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thông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làm</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sao</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để</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sử</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dụng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đúng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đắn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và</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tránh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những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tác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hại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của</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xã</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hội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là</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rất</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khó</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Để</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sử</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dụng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đúng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đòi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hỏi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phải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rèn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luyện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bản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thân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phải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xác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định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được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mục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tiêu</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của</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mình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Muc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tiêu</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của</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là</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rèn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luyện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kiến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thức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cần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phải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hiểu</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được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là</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xã</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hội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như</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công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cụ</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cho</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Hãy</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sử</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dụng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mạng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xã</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hội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đúng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đắn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để</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tránh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những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hậu</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quả</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tiếc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với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bản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thân</a:t>
            </a:r>
            <a:r>
              <a:rPr lang="en-US" sz="3600" b="1" dirty="0">
                <a:solidFill>
                  <a:srgbClr val="FFFF00"/>
                </a:solidFill>
                <a:latin typeface="Times New Roman" pitchFamily="18" charset="0"/>
                <a:cs typeface="Times New Roman" pitchFamily="18" charset="0"/>
              </a:rPr>
              <a:t>. </a:t>
            </a:r>
            <a:endParaRPr lang="en-US" sz="3600" b="1" dirty="0" smtClean="0">
              <a:solidFill>
                <a:srgbClr val="FFFF00"/>
              </a:solidFill>
              <a:latin typeface="Times New Roman" pitchFamily="18" charset="0"/>
              <a:cs typeface="Times New Roman" pitchFamily="18" charset="0"/>
            </a:endParaRPr>
          </a:p>
          <a:p>
            <a:r>
              <a:rPr lang="en-US" sz="3600" b="1" dirty="0" err="1" smtClean="0">
                <a:solidFill>
                  <a:srgbClr val="FFFF00"/>
                </a:solidFill>
                <a:latin typeface="Times New Roman" pitchFamily="18" charset="0"/>
                <a:cs typeface="Times New Roman" pitchFamily="18" charset="0"/>
              </a:rPr>
              <a:t>Chúc</a:t>
            </a:r>
            <a:r>
              <a:rPr lang="en-US" sz="3600" b="1" dirty="0" smtClean="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bạn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thành</a:t>
            </a:r>
            <a:r>
              <a:rPr lang="en-US" sz="3600" b="1" dirty="0">
                <a:solidFill>
                  <a:srgbClr val="FFFF00"/>
                </a:solidFill>
                <a:latin typeface="Times New Roman" pitchFamily="18" charset="0"/>
                <a:cs typeface="Times New Roman" pitchFamily="18" charset="0"/>
              </a:rPr>
              <a:t> </a:t>
            </a:r>
            <a:r>
              <a:rPr lang="en-US" sz="3600" b="1" dirty="0" err="1" smtClean="0">
                <a:solidFill>
                  <a:srgbClr val="FFFF00"/>
                </a:solidFill>
                <a:latin typeface="Times New Roman" pitchFamily="18" charset="0"/>
                <a:cs typeface="Times New Roman" pitchFamily="18" charset="0"/>
              </a:rPr>
              <a:t>công</a:t>
            </a:r>
            <a:r>
              <a:rPr lang="en-US" sz="3600" b="1" smtClean="0">
                <a:solidFill>
                  <a:srgbClr val="FFFF00"/>
                </a:solidFill>
                <a:latin typeface="Times New Roman" pitchFamily="18" charset="0"/>
                <a:cs typeface="Times New Roman" pitchFamily="18" charset="0"/>
              </a:rPr>
              <a:t>!</a:t>
            </a:r>
            <a:endParaRPr lang="en-US" sz="36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743970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Tree>
    <p:extLst>
      <p:ext uri="{BB962C8B-B14F-4D97-AF65-F5344CB8AC3E}">
        <p14:creationId xmlns:p14="http://schemas.microsoft.com/office/powerpoint/2010/main" val="274397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16385" name="Rectangle 1"/>
          <p:cNvSpPr>
            <a:spLocks noChangeArrowheads="1"/>
          </p:cNvSpPr>
          <p:nvPr/>
        </p:nvSpPr>
        <p:spPr bwMode="auto">
          <a:xfrm>
            <a:off x="0" y="3657600"/>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sz="32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Twitter</a:t>
            </a:r>
            <a:endParaRPr kumimoji="0" lang="en-US" sz="3200" b="1" i="0" u="none" strike="noStrike" cap="none" normalizeH="0" baseline="0" dirty="0" smtClean="0">
              <a:ln>
                <a:noFill/>
              </a:ln>
              <a:solidFill>
                <a:srgbClr val="FFFF00"/>
              </a:solidFill>
              <a:effectLst/>
              <a:latin typeface="Arial" pitchFamily="34" charset="0"/>
              <a:cs typeface="Arial" pitchFamily="34" charset="0"/>
            </a:endParaRPr>
          </a:p>
        </p:txBody>
      </p:sp>
      <p:sp>
        <p:nvSpPr>
          <p:cNvPr id="7" name="Rectangle 6"/>
          <p:cNvSpPr/>
          <p:nvPr/>
        </p:nvSpPr>
        <p:spPr>
          <a:xfrm>
            <a:off x="0" y="0"/>
            <a:ext cx="9144000" cy="1077218"/>
          </a:xfrm>
          <a:prstGeom prst="rect">
            <a:avLst/>
          </a:prstGeom>
        </p:spPr>
        <p:txBody>
          <a:bodyPr wrap="square">
            <a:spAutoFit/>
          </a:bodyPr>
          <a:lstStyle/>
          <a:p>
            <a:pPr lvl="0" fontAlgn="base">
              <a:spcBef>
                <a:spcPct val="0"/>
              </a:spcBef>
              <a:spcAft>
                <a:spcPct val="0"/>
              </a:spcAft>
            </a:pPr>
            <a:r>
              <a:rPr lang="en-US" sz="3200" b="1" dirty="0" smtClean="0">
                <a:solidFill>
                  <a:srgbClr val="FFFF00"/>
                </a:solidFill>
                <a:latin typeface="Arial" pitchFamily="34" charset="0"/>
                <a:ea typeface="Times New Roman" pitchFamily="18" charset="0"/>
                <a:cs typeface="Arial" pitchFamily="34" charset="0"/>
              </a:rPr>
              <a:t>1. </a:t>
            </a:r>
            <a:r>
              <a:rPr lang="en-US" sz="3200" b="1" dirty="0" err="1" smtClean="0">
                <a:solidFill>
                  <a:srgbClr val="FFFF00"/>
                </a:solidFill>
                <a:latin typeface="Arial" pitchFamily="34" charset="0"/>
                <a:ea typeface="Times New Roman" pitchFamily="18" charset="0"/>
                <a:cs typeface="Arial" pitchFamily="34" charset="0"/>
              </a:rPr>
              <a:t>Hiện</a:t>
            </a:r>
            <a:r>
              <a:rPr lang="en-US" sz="3200" b="1" dirty="0" smtClean="0">
                <a:solidFill>
                  <a:srgbClr val="FFFF00"/>
                </a:solidFill>
                <a:latin typeface="Arial" pitchFamily="34" charset="0"/>
                <a:ea typeface="Times New Roman" pitchFamily="18" charset="0"/>
                <a:cs typeface="Arial" pitchFamily="34" charset="0"/>
              </a:rPr>
              <a:t> nay </a:t>
            </a:r>
            <a:r>
              <a:rPr lang="en-US" sz="3200" b="1" dirty="0" err="1" smtClean="0">
                <a:solidFill>
                  <a:srgbClr val="FFFF00"/>
                </a:solidFill>
                <a:latin typeface="Arial" pitchFamily="34" charset="0"/>
                <a:ea typeface="Times New Roman" pitchFamily="18" charset="0"/>
                <a:cs typeface="Arial" pitchFamily="34" charset="0"/>
              </a:rPr>
              <a:t>học</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sinh</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tham</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gia</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những</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trang</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mạng</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xã</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hội</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nào</a:t>
            </a:r>
            <a:r>
              <a:rPr lang="en-US" sz="3200" b="1" dirty="0" smtClean="0">
                <a:solidFill>
                  <a:srgbClr val="FFFF00"/>
                </a:solidFill>
                <a:latin typeface="Arial" pitchFamily="34" charset="0"/>
                <a:ea typeface="Times New Roman" pitchFamily="18" charset="0"/>
                <a:cs typeface="Arial" pitchFamily="34" charset="0"/>
              </a:rPr>
              <a:t>?</a:t>
            </a:r>
            <a:endParaRPr lang="en-US" sz="3200" b="1" dirty="0" smtClean="0">
              <a:solidFill>
                <a:srgbClr val="FFFF00"/>
              </a:solidFill>
              <a:latin typeface="Arial" pitchFamily="34" charset="0"/>
              <a:cs typeface="Arial" pitchFamily="34" charset="0"/>
            </a:endParaRPr>
          </a:p>
        </p:txBody>
      </p:sp>
      <p:sp>
        <p:nvSpPr>
          <p:cNvPr id="8" name="Rectangle 7"/>
          <p:cNvSpPr/>
          <p:nvPr/>
        </p:nvSpPr>
        <p:spPr>
          <a:xfrm>
            <a:off x="0" y="1295400"/>
            <a:ext cx="5302328" cy="584775"/>
          </a:xfrm>
          <a:prstGeom prst="rect">
            <a:avLst/>
          </a:prstGeom>
        </p:spPr>
        <p:txBody>
          <a:bodyPr wrap="square">
            <a:spAutoFit/>
          </a:bodyPr>
          <a:lstStyle/>
          <a:p>
            <a:pPr lvl="0" eaLnBrk="0" fontAlgn="base" hangingPunct="0">
              <a:spcBef>
                <a:spcPct val="0"/>
              </a:spcBef>
              <a:spcAft>
                <a:spcPct val="0"/>
              </a:spcAft>
            </a:pPr>
            <a:r>
              <a:rPr lang="en-US" sz="3200" b="1" dirty="0" smtClean="0">
                <a:solidFill>
                  <a:schemeClr val="bg1"/>
                </a:solidFill>
                <a:latin typeface="Arial" pitchFamily="34" charset="0"/>
                <a:ea typeface="Times New Roman" pitchFamily="18" charset="0"/>
                <a:cs typeface="Arial" pitchFamily="34" charset="0"/>
              </a:rPr>
              <a:t>	</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Facebook</a:t>
            </a:r>
            <a:endParaRPr lang="en-US" sz="3200" b="1" dirty="0" smtClean="0">
              <a:solidFill>
                <a:srgbClr val="FFFF00"/>
              </a:solidFill>
              <a:latin typeface="Arial" pitchFamily="34" charset="0"/>
              <a:cs typeface="Arial" pitchFamily="34" charset="0"/>
            </a:endParaRPr>
          </a:p>
        </p:txBody>
      </p:sp>
      <p:sp>
        <p:nvSpPr>
          <p:cNvPr id="9" name="Rectangle 8"/>
          <p:cNvSpPr/>
          <p:nvPr/>
        </p:nvSpPr>
        <p:spPr>
          <a:xfrm>
            <a:off x="0" y="2057400"/>
            <a:ext cx="4888753" cy="584775"/>
          </a:xfrm>
          <a:prstGeom prst="rect">
            <a:avLst/>
          </a:prstGeom>
        </p:spPr>
        <p:txBody>
          <a:bodyPr wrap="square">
            <a:spAutoFit/>
          </a:bodyPr>
          <a:lstStyle/>
          <a:p>
            <a:pPr lvl="0" eaLnBrk="0" fontAlgn="base" hangingPunct="0">
              <a:spcBef>
                <a:spcPct val="0"/>
              </a:spcBef>
              <a:spcAft>
                <a:spcPct val="0"/>
              </a:spcAft>
            </a:pPr>
            <a:r>
              <a:rPr lang="en-US" sz="3200" b="1" dirty="0" smtClean="0">
                <a:solidFill>
                  <a:schemeClr val="bg1"/>
                </a:solidFill>
                <a:latin typeface="Arial" pitchFamily="34" charset="0"/>
                <a:cs typeface="Arial" pitchFamily="34" charset="0"/>
              </a:rPr>
              <a:t>	</a:t>
            </a:r>
            <a:r>
              <a:rPr lang="en-US" sz="3200" b="1" dirty="0" smtClean="0">
                <a:solidFill>
                  <a:srgbClr val="FFFF00"/>
                </a:solidFill>
                <a:latin typeface="Arial" pitchFamily="34" charset="0"/>
                <a:cs typeface="Arial" pitchFamily="34" charset="0"/>
              </a:rPr>
              <a:t>+ </a:t>
            </a:r>
            <a:r>
              <a:rPr lang="en-US" sz="3200" b="1" dirty="0" err="1" smtClean="0">
                <a:solidFill>
                  <a:srgbClr val="FFFF00"/>
                </a:solidFill>
                <a:latin typeface="Arial" pitchFamily="34" charset="0"/>
                <a:cs typeface="Arial" pitchFamily="34" charset="0"/>
              </a:rPr>
              <a:t>Zalo</a:t>
            </a:r>
            <a:endParaRPr lang="en-US" sz="3200" b="1" dirty="0" smtClean="0">
              <a:solidFill>
                <a:srgbClr val="FFFF00"/>
              </a:solidFill>
              <a:latin typeface="Arial" pitchFamily="34" charset="0"/>
              <a:cs typeface="Arial" pitchFamily="34" charset="0"/>
            </a:endParaRPr>
          </a:p>
        </p:txBody>
      </p:sp>
      <p:sp>
        <p:nvSpPr>
          <p:cNvPr id="10" name="Rectangle 9"/>
          <p:cNvSpPr/>
          <p:nvPr/>
        </p:nvSpPr>
        <p:spPr>
          <a:xfrm>
            <a:off x="0" y="5105400"/>
            <a:ext cx="4875700" cy="584775"/>
          </a:xfrm>
          <a:prstGeom prst="rect">
            <a:avLst/>
          </a:prstGeom>
        </p:spPr>
        <p:txBody>
          <a:bodyPr wrap="square">
            <a:spAutoFit/>
          </a:bodyPr>
          <a:lstStyle/>
          <a:p>
            <a:pPr lvl="0" eaLnBrk="0" fontAlgn="base" hangingPunct="0">
              <a:spcBef>
                <a:spcPct val="0"/>
              </a:spcBef>
              <a:spcAft>
                <a:spcPct val="0"/>
              </a:spcAft>
            </a:pPr>
            <a:r>
              <a:rPr lang="en-US" sz="3200" b="1" dirty="0" smtClean="0">
                <a:solidFill>
                  <a:schemeClr val="bg1"/>
                </a:solidFill>
                <a:latin typeface="Arial" pitchFamily="34" charset="0"/>
                <a:ea typeface="Times New Roman" pitchFamily="18" charset="0"/>
                <a:cs typeface="Arial" pitchFamily="34" charset="0"/>
              </a:rPr>
              <a:t>	</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Zingme</a:t>
            </a:r>
            <a:endParaRPr lang="en-US" sz="3200" b="1" dirty="0" smtClean="0">
              <a:solidFill>
                <a:srgbClr val="FFFF00"/>
              </a:solidFill>
              <a:latin typeface="Arial" pitchFamily="34" charset="0"/>
              <a:cs typeface="Arial" pitchFamily="34" charset="0"/>
            </a:endParaRPr>
          </a:p>
        </p:txBody>
      </p:sp>
      <p:sp>
        <p:nvSpPr>
          <p:cNvPr id="12" name="Rectangle 11"/>
          <p:cNvSpPr/>
          <p:nvPr/>
        </p:nvSpPr>
        <p:spPr>
          <a:xfrm>
            <a:off x="0" y="5867400"/>
            <a:ext cx="5225384" cy="584775"/>
          </a:xfrm>
          <a:prstGeom prst="rect">
            <a:avLst/>
          </a:prstGeom>
        </p:spPr>
        <p:txBody>
          <a:bodyPr wrap="square">
            <a:spAutoFit/>
          </a:bodyPr>
          <a:lstStyle/>
          <a:p>
            <a:pPr lvl="0" eaLnBrk="0" fontAlgn="base" hangingPunct="0">
              <a:spcBef>
                <a:spcPct val="0"/>
              </a:spcBef>
              <a:spcAft>
                <a:spcPct val="0"/>
              </a:spcAft>
            </a:pPr>
            <a:r>
              <a:rPr lang="en-US" sz="3200" b="1" dirty="0" smtClean="0">
                <a:solidFill>
                  <a:schemeClr val="bg1"/>
                </a:solidFill>
                <a:latin typeface="Arial" pitchFamily="34" charset="0"/>
                <a:ea typeface="Times New Roman" pitchFamily="18" charset="0"/>
                <a:cs typeface="Arial" pitchFamily="34" charset="0"/>
              </a:rPr>
              <a:t>	</a:t>
            </a:r>
            <a:r>
              <a:rPr lang="en-US" sz="3200" b="1" dirty="0" smtClean="0">
                <a:solidFill>
                  <a:srgbClr val="FFFF00"/>
                </a:solidFill>
                <a:latin typeface="Arial" pitchFamily="34" charset="0"/>
                <a:ea typeface="Times New Roman" pitchFamily="18" charset="0"/>
                <a:cs typeface="Arial" pitchFamily="34" charset="0"/>
              </a:rPr>
              <a:t>+ </a:t>
            </a:r>
            <a:r>
              <a:rPr lang="en-US" sz="3200" b="1" dirty="0" err="1" smtClean="0">
                <a:solidFill>
                  <a:srgbClr val="FFFF00"/>
                </a:solidFill>
                <a:latin typeface="Arial" pitchFamily="34" charset="0"/>
                <a:ea typeface="Times New Roman" pitchFamily="18" charset="0"/>
                <a:cs typeface="Arial" pitchFamily="34" charset="0"/>
              </a:rPr>
              <a:t>Myspace</a:t>
            </a:r>
            <a:endParaRPr lang="en-US" sz="3200" b="1" dirty="0" smtClean="0">
              <a:solidFill>
                <a:srgbClr val="FFFF00"/>
              </a:solidFill>
              <a:latin typeface="Arial" pitchFamily="34" charset="0"/>
              <a:cs typeface="Arial" pitchFamily="34" charset="0"/>
            </a:endParaRPr>
          </a:p>
        </p:txBody>
      </p:sp>
      <p:sp>
        <p:nvSpPr>
          <p:cNvPr id="16388" name="Rectangle 4"/>
          <p:cNvSpPr>
            <a:spLocks noChangeArrowheads="1"/>
          </p:cNvSpPr>
          <p:nvPr/>
        </p:nvSpPr>
        <p:spPr bwMode="auto">
          <a:xfrm>
            <a:off x="0" y="4343400"/>
            <a:ext cx="7162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sz="32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32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Viber</a:t>
            </a:r>
            <a:endParaRPr kumimoji="0" lang="en-US" sz="3200" b="1" i="0" u="none" strike="noStrike" cap="none" normalizeH="0" baseline="0" dirty="0" smtClean="0">
              <a:ln>
                <a:noFill/>
              </a:ln>
              <a:solidFill>
                <a:srgbClr val="FFFF00"/>
              </a:solidFill>
              <a:effectLst/>
              <a:latin typeface="Arial" pitchFamily="34" charset="0"/>
              <a:cs typeface="Arial" pitchFamily="34" charset="0"/>
            </a:endParaRPr>
          </a:p>
        </p:txBody>
      </p:sp>
      <p:sp>
        <p:nvSpPr>
          <p:cNvPr id="16389" name="Rectangle 5"/>
          <p:cNvSpPr>
            <a:spLocks noChangeArrowheads="1"/>
          </p:cNvSpPr>
          <p:nvPr/>
        </p:nvSpPr>
        <p:spPr bwMode="auto">
          <a:xfrm>
            <a:off x="0" y="2895600"/>
            <a:ext cx="6629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sz="32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Skype</a:t>
            </a:r>
            <a:endParaRPr kumimoji="0" lang="en-US" sz="3200" b="1" i="0" u="none" strike="noStrike" cap="none" normalizeH="0" baseline="0" dirty="0" smtClean="0">
              <a:ln>
                <a:noFill/>
              </a:ln>
              <a:solidFill>
                <a:srgbClr val="FFFF00"/>
              </a:solidFill>
              <a:effectLst/>
              <a:latin typeface="Arial" pitchFamily="34" charset="0"/>
              <a:cs typeface="Arial" pitchFamily="34" charset="0"/>
            </a:endParaRPr>
          </a:p>
        </p:txBody>
      </p:sp>
      <p:sp>
        <p:nvSpPr>
          <p:cNvPr id="14" name="Rectangle 1"/>
          <p:cNvSpPr>
            <a:spLocks noChangeArrowheads="1"/>
          </p:cNvSpPr>
          <p:nvPr/>
        </p:nvSpPr>
        <p:spPr bwMode="auto">
          <a:xfrm>
            <a:off x="2590800" y="-304800"/>
            <a:ext cx="2269825"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19145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800" decel="100000"/>
                                        <p:tgtEl>
                                          <p:spTgt spid="7"/>
                                        </p:tgtEl>
                                      </p:cBhvr>
                                    </p:animEffect>
                                    <p:anim calcmode="lin" valueType="num">
                                      <p:cBhvr>
                                        <p:cTn id="8" dur="800" decel="100000" fill="hold"/>
                                        <p:tgtEl>
                                          <p:spTgt spid="7"/>
                                        </p:tgtEl>
                                        <p:attrNameLst>
                                          <p:attrName>style.rotation</p:attrName>
                                        </p:attrNameLst>
                                      </p:cBhvr>
                                      <p:tavLst>
                                        <p:tav tm="0">
                                          <p:val>
                                            <p:fltVal val="-90"/>
                                          </p:val>
                                        </p:tav>
                                        <p:tav tm="100000">
                                          <p:val>
                                            <p:fltVal val="0"/>
                                          </p:val>
                                        </p:tav>
                                      </p:tavLst>
                                    </p:anim>
                                    <p:anim calcmode="lin" valueType="num">
                                      <p:cBhvr>
                                        <p:cTn id="9" dur="800" decel="100000" fill="hold"/>
                                        <p:tgtEl>
                                          <p:spTgt spid="7"/>
                                        </p:tgtEl>
                                        <p:attrNameLst>
                                          <p:attrName>ppt_x</p:attrName>
                                        </p:attrNameLst>
                                      </p:cBhvr>
                                      <p:tavLst>
                                        <p:tav tm="0">
                                          <p:val>
                                            <p:strVal val="#ppt_x+0.4"/>
                                          </p:val>
                                        </p:tav>
                                        <p:tav tm="100000">
                                          <p:val>
                                            <p:strVal val="#ppt_x-0.05"/>
                                          </p:val>
                                        </p:tav>
                                      </p:tavLst>
                                    </p:anim>
                                    <p:anim calcmode="lin" valueType="num">
                                      <p:cBhvr>
                                        <p:cTn id="10" dur="800" decel="100000" fill="hold"/>
                                        <p:tgtEl>
                                          <p:spTgt spid="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770" decel="100000"/>
                                        <p:tgtEl>
                                          <p:spTgt spid="8"/>
                                        </p:tgtEl>
                                      </p:cBhvr>
                                    </p:animEffect>
                                    <p:animScale>
                                      <p:cBhvr>
                                        <p:cTn id="18" dur="770" decel="100000"/>
                                        <p:tgtEl>
                                          <p:spTgt spid="8"/>
                                        </p:tgtEl>
                                      </p:cBhvr>
                                      <p:from x="10000" y="10000"/>
                                      <p:to x="200000" y="450000"/>
                                    </p:animScale>
                                    <p:animScale>
                                      <p:cBhvr>
                                        <p:cTn id="19" dur="1230" accel="100000" fill="hold">
                                          <p:stCondLst>
                                            <p:cond delay="770"/>
                                          </p:stCondLst>
                                        </p:cTn>
                                        <p:tgtEl>
                                          <p:spTgt spid="8"/>
                                        </p:tgtEl>
                                      </p:cBhvr>
                                      <p:from x="200000" y="450000"/>
                                      <p:to x="100000" y="100000"/>
                                    </p:animScale>
                                    <p:set>
                                      <p:cBhvr>
                                        <p:cTn id="20" dur="770" fill="hold"/>
                                        <p:tgtEl>
                                          <p:spTgt spid="8"/>
                                        </p:tgtEl>
                                        <p:attrNameLst>
                                          <p:attrName>ppt_x</p:attrName>
                                        </p:attrNameLst>
                                      </p:cBhvr>
                                      <p:to>
                                        <p:strVal val="(0.5)"/>
                                      </p:to>
                                    </p:set>
                                    <p:anim from="(0.5)" to="(#ppt_x)" calcmode="lin" valueType="num">
                                      <p:cBhvr>
                                        <p:cTn id="21" dur="1230" accel="100000" fill="hold">
                                          <p:stCondLst>
                                            <p:cond delay="770"/>
                                          </p:stCondLst>
                                        </p:cTn>
                                        <p:tgtEl>
                                          <p:spTgt spid="8"/>
                                        </p:tgtEl>
                                        <p:attrNameLst>
                                          <p:attrName>ppt_x</p:attrName>
                                        </p:attrNameLst>
                                      </p:cBhvr>
                                    </p:anim>
                                    <p:set>
                                      <p:cBhvr>
                                        <p:cTn id="22" dur="770" fill="hold"/>
                                        <p:tgtEl>
                                          <p:spTgt spid="8"/>
                                        </p:tgtEl>
                                        <p:attrNameLst>
                                          <p:attrName>ppt_y</p:attrName>
                                        </p:attrNameLst>
                                      </p:cBhvr>
                                      <p:to>
                                        <p:strVal val="(#ppt_y+0.4)"/>
                                      </p:to>
                                    </p:set>
                                    <p:anim from="(#ppt_y+0.4)" to="(#ppt_y)" calcmode="lin" valueType="num">
                                      <p:cBhvr>
                                        <p:cTn id="23" dur="1230" accel="100000" fill="hold">
                                          <p:stCondLst>
                                            <p:cond delay="770"/>
                                          </p:stCondLst>
                                        </p:cTn>
                                        <p:tgtEl>
                                          <p:spTgt spid="8"/>
                                        </p:tgtEl>
                                        <p:attrNameLst>
                                          <p:attrName>ppt_y</p:attrName>
                                        </p:attrNameLst>
                                      </p:cBhvr>
                                    </p:anim>
                                  </p:childTnLst>
                                </p:cTn>
                              </p:par>
                            </p:childTnLst>
                          </p:cTn>
                        </p:par>
                      </p:childTnLst>
                    </p:cTn>
                  </p:par>
                  <p:par>
                    <p:cTn id="24" fill="hold">
                      <p:stCondLst>
                        <p:cond delay="indefinite"/>
                      </p:stCondLst>
                      <p:childTnLst>
                        <p:par>
                          <p:cTn id="25" fill="hold">
                            <p:stCondLst>
                              <p:cond delay="0"/>
                            </p:stCondLst>
                            <p:childTnLst>
                              <p:par>
                                <p:cTn id="26" presetID="38" presetClass="entr" presetSubtype="0" accel="50000" fill="hold" grpId="0" nodeType="clickEffect">
                                  <p:stCondLst>
                                    <p:cond delay="0"/>
                                  </p:stCondLst>
                                  <p:iterate type="lt">
                                    <p:tmPct val="50000"/>
                                  </p:iterate>
                                  <p:childTnLst>
                                    <p:set>
                                      <p:cBhvr>
                                        <p:cTn id="27" dur="1" fill="hold">
                                          <p:stCondLst>
                                            <p:cond delay="0"/>
                                          </p:stCondLst>
                                        </p:cTn>
                                        <p:tgtEl>
                                          <p:spTgt spid="9"/>
                                        </p:tgtEl>
                                        <p:attrNameLst>
                                          <p:attrName>style.visibility</p:attrName>
                                        </p:attrNameLst>
                                      </p:cBhvr>
                                      <p:to>
                                        <p:strVal val="visible"/>
                                      </p:to>
                                    </p:set>
                                    <p:set>
                                      <p:cBhvr>
                                        <p:cTn id="28" dur="455" fill="hold">
                                          <p:stCondLst>
                                            <p:cond delay="0"/>
                                          </p:stCondLst>
                                        </p:cTn>
                                        <p:tgtEl>
                                          <p:spTgt spid="9"/>
                                        </p:tgtEl>
                                        <p:attrNameLst>
                                          <p:attrName>style.rotation</p:attrName>
                                        </p:attrNameLst>
                                      </p:cBhvr>
                                      <p:to>
                                        <p:strVal val="-45.0"/>
                                      </p:to>
                                    </p:set>
                                    <p:anim calcmode="lin" valueType="num">
                                      <p:cBhvr>
                                        <p:cTn id="29" dur="455" fill="hold">
                                          <p:stCondLst>
                                            <p:cond delay="455"/>
                                          </p:stCondLst>
                                        </p:cTn>
                                        <p:tgtEl>
                                          <p:spTgt spid="9"/>
                                        </p:tgtEl>
                                        <p:attrNameLst>
                                          <p:attrName>style.rotation</p:attrName>
                                        </p:attrNameLst>
                                      </p:cBhvr>
                                      <p:tavLst>
                                        <p:tav tm="0">
                                          <p:val>
                                            <p:fltVal val="-45"/>
                                          </p:val>
                                        </p:tav>
                                        <p:tav tm="69900">
                                          <p:val>
                                            <p:fltVal val="45"/>
                                          </p:val>
                                        </p:tav>
                                        <p:tav tm="100000">
                                          <p:val>
                                            <p:fltVal val="0"/>
                                          </p:val>
                                        </p:tav>
                                      </p:tavLst>
                                    </p:anim>
                                    <p:anim calcmode="lin" valueType="num">
                                      <p:cBhvr>
                                        <p:cTn id="30" dur="455" fill="hold">
                                          <p:stCondLst>
                                            <p:cond delay="0"/>
                                          </p:stCondLst>
                                        </p:cTn>
                                        <p:tgtEl>
                                          <p:spTgt spid="9"/>
                                        </p:tgtEl>
                                        <p:attrNameLst>
                                          <p:attrName>ppt_y</p:attrName>
                                        </p:attrNameLst>
                                      </p:cBhvr>
                                      <p:tavLst>
                                        <p:tav tm="0">
                                          <p:val>
                                            <p:strVal val="#ppt_y-1"/>
                                          </p:val>
                                        </p:tav>
                                        <p:tav tm="100000">
                                          <p:val>
                                            <p:strVal val="#ppt_y-(0.354*#ppt_w-0.172*#ppt_h)"/>
                                          </p:val>
                                        </p:tav>
                                      </p:tavLst>
                                    </p:anim>
                                    <p:anim calcmode="lin" valueType="num">
                                      <p:cBhvr>
                                        <p:cTn id="31" dur="156" decel="50000" autoRev="1" fill="hold">
                                          <p:stCondLst>
                                            <p:cond delay="455"/>
                                          </p:stCondLst>
                                        </p:cTn>
                                        <p:tgtEl>
                                          <p:spTgt spid="9"/>
                                        </p:tgtEl>
                                        <p:attrNameLst>
                                          <p:attrName>ppt_y</p:attrName>
                                        </p:attrNameLst>
                                      </p:cBhvr>
                                      <p:tavLst>
                                        <p:tav tm="0">
                                          <p:val>
                                            <p:strVal val="#ppt_y-(0.354*#ppt_w-0.172*#ppt_h)"/>
                                          </p:val>
                                        </p:tav>
                                        <p:tav tm="100000">
                                          <p:val>
                                            <p:strVal val="#ppt_y-(0.354*#ppt_w-0.172*#ppt_h)-#ppt_h/2"/>
                                          </p:val>
                                        </p:tav>
                                      </p:tavLst>
                                    </p:anim>
                                    <p:anim calcmode="lin" valueType="num">
                                      <p:cBhvr>
                                        <p:cTn id="32" dur="136" fill="hold">
                                          <p:stCondLst>
                                            <p:cond delay="864"/>
                                          </p:stCondLst>
                                        </p:cTn>
                                        <p:tgtEl>
                                          <p:spTgt spid="9"/>
                                        </p:tgtEl>
                                        <p:attrNameLst>
                                          <p:attrName>ppt_y</p:attrName>
                                        </p:attrNameLst>
                                      </p:cBhvr>
                                      <p:tavLst>
                                        <p:tav tm="0">
                                          <p:val>
                                            <p:strVal val="#ppt_y-(0.354*#ppt_w-0.172*#ppt_h)"/>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16389"/>
                                        </p:tgtEl>
                                        <p:attrNameLst>
                                          <p:attrName>style.visibility</p:attrName>
                                        </p:attrNameLst>
                                      </p:cBhvr>
                                      <p:to>
                                        <p:strVal val="visible"/>
                                      </p:to>
                                    </p:set>
                                    <p:animEffect transition="in" filter="wheel(4)">
                                      <p:cBhvr>
                                        <p:cTn id="37" dur="1000"/>
                                        <p:tgtEl>
                                          <p:spTgt spid="16389"/>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grpId="0" nodeType="clickEffect">
                                  <p:stCondLst>
                                    <p:cond delay="0"/>
                                  </p:stCondLst>
                                  <p:childTnLst>
                                    <p:set>
                                      <p:cBhvr>
                                        <p:cTn id="41" dur="1" fill="hold">
                                          <p:stCondLst>
                                            <p:cond delay="0"/>
                                          </p:stCondLst>
                                        </p:cTn>
                                        <p:tgtEl>
                                          <p:spTgt spid="16385"/>
                                        </p:tgtEl>
                                        <p:attrNameLst>
                                          <p:attrName>style.visibility</p:attrName>
                                        </p:attrNameLst>
                                      </p:cBhvr>
                                      <p:to>
                                        <p:strVal val="visible"/>
                                      </p:to>
                                    </p:set>
                                    <p:anim calcmode="lin" valueType="num">
                                      <p:cBhvr>
                                        <p:cTn id="42" dur="500" fill="hold"/>
                                        <p:tgtEl>
                                          <p:spTgt spid="16385"/>
                                        </p:tgtEl>
                                        <p:attrNameLst>
                                          <p:attrName>ppt_w</p:attrName>
                                        </p:attrNameLst>
                                      </p:cBhvr>
                                      <p:tavLst>
                                        <p:tav tm="0">
                                          <p:val>
                                            <p:fltVal val="0"/>
                                          </p:val>
                                        </p:tav>
                                        <p:tav tm="100000">
                                          <p:val>
                                            <p:strVal val="#ppt_w"/>
                                          </p:val>
                                        </p:tav>
                                      </p:tavLst>
                                    </p:anim>
                                    <p:anim calcmode="lin" valueType="num">
                                      <p:cBhvr>
                                        <p:cTn id="43" dur="500" fill="hold"/>
                                        <p:tgtEl>
                                          <p:spTgt spid="16385"/>
                                        </p:tgtEl>
                                        <p:attrNameLst>
                                          <p:attrName>ppt_h</p:attrName>
                                        </p:attrNameLst>
                                      </p:cBhvr>
                                      <p:tavLst>
                                        <p:tav tm="0">
                                          <p:val>
                                            <p:fltVal val="0"/>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16388"/>
                                        </p:tgtEl>
                                        <p:attrNameLst>
                                          <p:attrName>style.visibility</p:attrName>
                                        </p:attrNameLst>
                                      </p:cBhvr>
                                      <p:to>
                                        <p:strVal val="visible"/>
                                      </p:to>
                                    </p:set>
                                    <p:animEffect transition="in" filter="box(in)">
                                      <p:cBhvr>
                                        <p:cTn id="48" dur="1000"/>
                                        <p:tgtEl>
                                          <p:spTgt spid="16388"/>
                                        </p:tgtEl>
                                      </p:cBhvr>
                                    </p:animEffect>
                                  </p:childTnLst>
                                </p:cTn>
                              </p:par>
                            </p:childTnLst>
                          </p:cTn>
                        </p:par>
                      </p:childTnLst>
                    </p:cTn>
                  </p:par>
                  <p:par>
                    <p:cTn id="49" fill="hold">
                      <p:stCondLst>
                        <p:cond delay="indefinite"/>
                      </p:stCondLst>
                      <p:childTnLst>
                        <p:par>
                          <p:cTn id="50" fill="hold">
                            <p:stCondLst>
                              <p:cond delay="0"/>
                            </p:stCondLst>
                            <p:childTnLst>
                              <p:par>
                                <p:cTn id="51" presetID="18" presetClass="entr" presetSubtype="12"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strips(downLeft)">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7" grpId="0"/>
      <p:bldP spid="8" grpId="0"/>
      <p:bldP spid="9" grpId="0"/>
      <p:bldP spid="10" grpId="0"/>
      <p:bldP spid="12" grpId="0"/>
      <p:bldP spid="16388" grpId="0"/>
      <p:bldP spid="1638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5" name="Rectangle 3"/>
          <p:cNvSpPr>
            <a:spLocks noChangeArrowheads="1"/>
          </p:cNvSpPr>
          <p:nvPr/>
        </p:nvSpPr>
        <p:spPr bwMode="auto">
          <a:xfrm>
            <a:off x="457200" y="0"/>
            <a:ext cx="78486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1. </a:t>
            </a:r>
            <a:r>
              <a:rPr kumimoji="0" lang="en-US" sz="44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Mạng</a:t>
            </a:r>
            <a:r>
              <a:rPr kumimoji="0" lang="en-US" sz="44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44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xã</a:t>
            </a:r>
            <a:r>
              <a:rPr kumimoji="0" lang="en-US" sz="44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44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hội</a:t>
            </a:r>
            <a:r>
              <a:rPr kumimoji="0" lang="en-US" sz="44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44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là</a:t>
            </a:r>
            <a:r>
              <a:rPr kumimoji="0" lang="en-US" sz="44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44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gì</a:t>
            </a:r>
            <a:r>
              <a:rPr kumimoji="0" lang="en-US" sz="44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t>
            </a:r>
            <a:endParaRPr kumimoji="0" lang="en-US" sz="44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5"/>
          <p:cNvSpPr/>
          <p:nvPr/>
        </p:nvSpPr>
        <p:spPr>
          <a:xfrm>
            <a:off x="228600" y="1828800"/>
            <a:ext cx="8763000" cy="2862322"/>
          </a:xfrm>
          <a:prstGeom prst="rect">
            <a:avLst/>
          </a:prstGeom>
        </p:spPr>
        <p:txBody>
          <a:bodyPr wrap="square">
            <a:spAutoFit/>
          </a:bodyPr>
          <a:lstStyle/>
          <a:p>
            <a:pPr lvl="0" algn="just" eaLnBrk="0" fontAlgn="base" hangingPunct="0">
              <a:spcBef>
                <a:spcPct val="0"/>
              </a:spcBef>
              <a:spcAft>
                <a:spcPct val="0"/>
              </a:spcAft>
            </a:pPr>
            <a:r>
              <a:rPr lang="fr-FR" sz="3600" dirty="0" err="1" smtClean="0">
                <a:solidFill>
                  <a:srgbClr val="FFFF00"/>
                </a:solidFill>
                <a:latin typeface="Arial" pitchFamily="34" charset="0"/>
                <a:ea typeface="Times New Roman" pitchFamily="18" charset="0"/>
                <a:cs typeface="Arial" pitchFamily="34" charset="0"/>
              </a:rPr>
              <a:t>Mạng</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xã</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hội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hay</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còn</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gọi</a:t>
            </a:r>
            <a:r>
              <a:rPr lang="fr-FR" sz="3600" dirty="0" smtClean="0">
                <a:solidFill>
                  <a:srgbClr val="FFFF00"/>
                </a:solidFill>
                <a:latin typeface="Arial" pitchFamily="34" charset="0"/>
                <a:ea typeface="Times New Roman" pitchFamily="18" charset="0"/>
                <a:cs typeface="Arial" pitchFamily="34" charset="0"/>
              </a:rPr>
              <a:t> là </a:t>
            </a:r>
            <a:r>
              <a:rPr lang="fr-FR" sz="3600" dirty="0" err="1" smtClean="0">
                <a:solidFill>
                  <a:srgbClr val="FFFF00"/>
                </a:solidFill>
                <a:latin typeface="Arial" pitchFamily="34" charset="0"/>
                <a:ea typeface="Times New Roman" pitchFamily="18" charset="0"/>
                <a:cs typeface="Arial" pitchFamily="34" charset="0"/>
              </a:rPr>
              <a:t>mạng</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xã</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hội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ảo</a:t>
            </a:r>
            <a:r>
              <a:rPr lang="fr-FR" sz="3600" dirty="0" smtClean="0">
                <a:solidFill>
                  <a:srgbClr val="FFFF00"/>
                </a:solidFill>
                <a:latin typeface="Arial" pitchFamily="34" charset="0"/>
                <a:ea typeface="Times New Roman" pitchFamily="18" charset="0"/>
                <a:cs typeface="Arial" pitchFamily="34" charset="0"/>
              </a:rPr>
              <a:t>, là </a:t>
            </a:r>
            <a:r>
              <a:rPr lang="fr-FR" sz="3600" dirty="0" err="1" smtClean="0">
                <a:solidFill>
                  <a:srgbClr val="FFFF00"/>
                </a:solidFill>
                <a:latin typeface="Arial" pitchFamily="34" charset="0"/>
                <a:ea typeface="Times New Roman" pitchFamily="18" charset="0"/>
                <a:cs typeface="Arial" pitchFamily="34" charset="0"/>
              </a:rPr>
              <a:t>dịch</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vụ</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kết</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nối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những</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người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có</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cùng</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sở</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thích</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trên</a:t>
            </a:r>
            <a:r>
              <a:rPr lang="fr-FR" sz="3600" dirty="0" smtClean="0">
                <a:solidFill>
                  <a:srgbClr val="FFFF00"/>
                </a:solidFill>
                <a:latin typeface="Arial" pitchFamily="34" charset="0"/>
                <a:ea typeface="Times New Roman" pitchFamily="18" charset="0"/>
                <a:cs typeface="Arial" pitchFamily="34" charset="0"/>
              </a:rPr>
              <a:t> Internet </a:t>
            </a:r>
            <a:r>
              <a:rPr lang="fr-FR" sz="3600" dirty="0" err="1" smtClean="0">
                <a:solidFill>
                  <a:srgbClr val="FFFF00"/>
                </a:solidFill>
                <a:latin typeface="Arial" pitchFamily="34" charset="0"/>
                <a:ea typeface="Times New Roman" pitchFamily="18" charset="0"/>
                <a:cs typeface="Arial" pitchFamily="34" charset="0"/>
              </a:rPr>
              <a:t>lại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với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nhau</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với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nhiều</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mục</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đích</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khác</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nhau</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không</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phân</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biệt</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không</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gian</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và</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thời</a:t>
            </a:r>
            <a:r>
              <a:rPr lang="fr-FR" sz="3600" dirty="0" smtClean="0">
                <a:solidFill>
                  <a:srgbClr val="FFFF00"/>
                </a:solidFill>
                <a:latin typeface="Arial" pitchFamily="34" charset="0"/>
                <a:ea typeface="Times New Roman" pitchFamily="18" charset="0"/>
                <a:cs typeface="Arial" pitchFamily="34" charset="0"/>
              </a:rPr>
              <a:t> </a:t>
            </a:r>
            <a:r>
              <a:rPr lang="fr-FR" sz="3600" dirty="0" err="1" smtClean="0">
                <a:solidFill>
                  <a:srgbClr val="FFFF00"/>
                </a:solidFill>
                <a:latin typeface="Arial" pitchFamily="34" charset="0"/>
                <a:ea typeface="Times New Roman" pitchFamily="18" charset="0"/>
                <a:cs typeface="Arial" pitchFamily="34" charset="0"/>
              </a:rPr>
              <a:t>gian</a:t>
            </a:r>
            <a:r>
              <a:rPr lang="fr-FR" sz="3600" dirty="0" smtClean="0">
                <a:solidFill>
                  <a:srgbClr val="FFFF00"/>
                </a:solidFill>
                <a:latin typeface="Arial" pitchFamily="34" charset="0"/>
                <a:ea typeface="Times New Roman" pitchFamily="18" charset="0"/>
                <a:cs typeface="Arial" pitchFamily="34" charset="0"/>
              </a:rPr>
              <a:t>.</a:t>
            </a:r>
            <a:endParaRPr lang="en-US" sz="3600" dirty="0" smtClean="0">
              <a:solidFill>
                <a:srgbClr val="FFFF00"/>
              </a:solidFill>
              <a:latin typeface="Arial" pitchFamily="34" charset="0"/>
              <a:cs typeface="Arial" pitchFamily="34" charset="0"/>
            </a:endParaRP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upRight)">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heel(4)">
                                      <p:cBhvr>
                                        <p:cTn id="12"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174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2. Lợi ích của mạng xã hội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411" name="Rectangle 3"/>
          <p:cNvSpPr>
            <a:spLocks noChangeArrowheads="1"/>
          </p:cNvSpPr>
          <p:nvPr/>
        </p:nvSpPr>
        <p:spPr bwMode="auto">
          <a:xfrm>
            <a:off x="0" y="0"/>
            <a:ext cx="9144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2. </a:t>
            </a:r>
            <a:r>
              <a:rPr kumimoji="0" lang="en-US" sz="36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Lợi</a:t>
            </a:r>
            <a:r>
              <a:rPr kumimoji="0" lang="en-US" sz="36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36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ích</a:t>
            </a:r>
            <a:r>
              <a:rPr kumimoji="0" lang="en-US" sz="36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36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của</a:t>
            </a:r>
            <a:r>
              <a:rPr kumimoji="0" lang="en-US" sz="36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36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mạng</a:t>
            </a:r>
            <a:r>
              <a:rPr kumimoji="0" lang="en-US" sz="36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36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xã</a:t>
            </a:r>
            <a:r>
              <a:rPr kumimoji="0" lang="en-US" sz="36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en-US" sz="36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hội</a:t>
            </a:r>
            <a:endParaRPr kumimoji="0" lang="fr-FR" sz="36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endParaRPr>
          </a:p>
        </p:txBody>
      </p:sp>
      <p:sp>
        <p:nvSpPr>
          <p:cNvPr id="10" name="Rectangle 9"/>
          <p:cNvSpPr/>
          <p:nvPr/>
        </p:nvSpPr>
        <p:spPr>
          <a:xfrm>
            <a:off x="0" y="5257800"/>
            <a:ext cx="9144000" cy="1477328"/>
          </a:xfrm>
          <a:prstGeom prst="rect">
            <a:avLst/>
          </a:prstGeom>
        </p:spPr>
        <p:txBody>
          <a:bodyPr wrap="square">
            <a:spAutoFit/>
          </a:bodyPr>
          <a:lstStyle/>
          <a:p>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Từ</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đó</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tạo</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lên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một</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kênh</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thông</a:t>
            </a:r>
            <a:r>
              <a:rPr lang="fr-FR" sz="3000" b="1" dirty="0" smtClean="0">
                <a:solidFill>
                  <a:srgbClr val="FFFF00"/>
                </a:solidFill>
                <a:latin typeface="Arial" pitchFamily="34" charset="0"/>
                <a:ea typeface="Times New Roman" pitchFamily="18" charset="0"/>
                <a:cs typeface="Arial" pitchFamily="34" charset="0"/>
              </a:rPr>
              <a:t> tin </a:t>
            </a:r>
            <a:r>
              <a:rPr lang="fr-FR" sz="3000" b="1" dirty="0" err="1" smtClean="0">
                <a:solidFill>
                  <a:srgbClr val="FFFF00"/>
                </a:solidFill>
                <a:latin typeface="Arial" pitchFamily="34" charset="0"/>
                <a:ea typeface="Times New Roman" pitchFamily="18" charset="0"/>
                <a:cs typeface="Arial" pitchFamily="34" charset="0"/>
              </a:rPr>
              <a:t>vô</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cùng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phong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phú</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và</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đa</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dạng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thường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xuyên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cập</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nhật</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đổi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mới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với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tốc</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độ</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rất</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nhanh</a:t>
            </a:r>
            <a:endParaRPr lang="en-US" sz="3000" b="1" dirty="0">
              <a:solidFill>
                <a:srgbClr val="FFFF00"/>
              </a:solidFill>
            </a:endParaRPr>
          </a:p>
        </p:txBody>
      </p:sp>
      <p:sp>
        <p:nvSpPr>
          <p:cNvPr id="11" name="Rectangle 10"/>
          <p:cNvSpPr/>
          <p:nvPr/>
        </p:nvSpPr>
        <p:spPr>
          <a:xfrm>
            <a:off x="0" y="2438400"/>
            <a:ext cx="9144000" cy="1477328"/>
          </a:xfrm>
          <a:prstGeom prst="rect">
            <a:avLst/>
          </a:prstGeom>
        </p:spPr>
        <p:txBody>
          <a:bodyPr wrap="square">
            <a:spAutoFit/>
          </a:bodyPr>
          <a:lstStyle/>
          <a:p>
            <a:pPr lvl="0" eaLnBrk="0" fontAlgn="base" hangingPunct="0">
              <a:spcBef>
                <a:spcPct val="0"/>
              </a:spcBef>
              <a:spcAft>
                <a:spcPct val="0"/>
              </a:spcAft>
            </a:pP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Mạng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xã</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hội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thỏa</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mãn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mọi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nhu</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cầu</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giải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trí</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của</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người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sử</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dụng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một</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cách</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dễ</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dàng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và</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thuận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tiện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nhất</a:t>
            </a:r>
            <a:r>
              <a:rPr lang="en-US" sz="3000" b="1" dirty="0" smtClean="0">
                <a:solidFill>
                  <a:srgbClr val="FFFF00"/>
                </a:solidFill>
                <a:latin typeface="Arial" pitchFamily="34" charset="0"/>
                <a:cs typeface="Arial" pitchFamily="34" charset="0"/>
              </a:rPr>
              <a:t> </a:t>
            </a:r>
          </a:p>
        </p:txBody>
      </p:sp>
      <p:sp>
        <p:nvSpPr>
          <p:cNvPr id="12" name="Rectangle 11"/>
          <p:cNvSpPr/>
          <p:nvPr/>
        </p:nvSpPr>
        <p:spPr>
          <a:xfrm>
            <a:off x="0" y="838200"/>
            <a:ext cx="9144000" cy="1477328"/>
          </a:xfrm>
          <a:prstGeom prst="rect">
            <a:avLst/>
          </a:prstGeom>
        </p:spPr>
        <p:txBody>
          <a:bodyPr wrap="square">
            <a:spAutoFit/>
          </a:bodyPr>
          <a:lstStyle/>
          <a:p>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Mạng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xã</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hội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mang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đến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cho</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người</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sử</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dụng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rất</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nhiều</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tiện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ích</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từ</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những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tính</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năng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ưu</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việt</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của</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mình</a:t>
            </a:r>
            <a:endParaRPr lang="en-US" sz="3000" b="1" dirty="0">
              <a:solidFill>
                <a:srgbClr val="FFFF00"/>
              </a:solidFill>
            </a:endParaRPr>
          </a:p>
        </p:txBody>
      </p:sp>
      <p:sp>
        <p:nvSpPr>
          <p:cNvPr id="13" name="Rectangle 12"/>
          <p:cNvSpPr/>
          <p:nvPr/>
        </p:nvSpPr>
        <p:spPr>
          <a:xfrm>
            <a:off x="0" y="4038600"/>
            <a:ext cx="9144000" cy="1077218"/>
          </a:xfrm>
          <a:prstGeom prst="rect">
            <a:avLst/>
          </a:prstGeom>
        </p:spPr>
        <p:txBody>
          <a:bodyPr wrap="square">
            <a:spAutoFit/>
          </a:bodyPr>
          <a:lstStyle/>
          <a:p>
            <a:r>
              <a:rPr lang="fr-FR" sz="3200" b="1" dirty="0" smtClean="0">
                <a:solidFill>
                  <a:srgbClr val="FFFF00"/>
                </a:solidFill>
                <a:latin typeface="Arial" pitchFamily="34" charset="0"/>
                <a:ea typeface="Times New Roman" pitchFamily="18" charset="0"/>
                <a:cs typeface="Arial" pitchFamily="34" charset="0"/>
              </a:rPr>
              <a:t>- Là </a:t>
            </a:r>
            <a:r>
              <a:rPr lang="fr-FR" sz="3200" b="1" dirty="0" err="1" smtClean="0">
                <a:solidFill>
                  <a:srgbClr val="FFFF00"/>
                </a:solidFill>
                <a:latin typeface="Arial" pitchFamily="34" charset="0"/>
                <a:ea typeface="Times New Roman" pitchFamily="18" charset="0"/>
                <a:cs typeface="Arial" pitchFamily="34" charset="0"/>
              </a:rPr>
              <a:t>nơi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để</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sẻ</a:t>
            </a:r>
            <a:r>
              <a:rPr lang="fr-FR" sz="3200" b="1" dirty="0" smtClean="0">
                <a:solidFill>
                  <a:srgbClr val="FFFF00"/>
                </a:solidFill>
                <a:latin typeface="Arial" pitchFamily="34" charset="0"/>
                <a:ea typeface="Times New Roman" pitchFamily="18" charset="0"/>
                <a:cs typeface="Arial" pitchFamily="34" charset="0"/>
              </a:rPr>
              <a:t> chia </a:t>
            </a:r>
            <a:r>
              <a:rPr lang="fr-FR" sz="3200" b="1" dirty="0" err="1" smtClean="0">
                <a:solidFill>
                  <a:srgbClr val="FFFF00"/>
                </a:solidFill>
                <a:latin typeface="Arial" pitchFamily="34" charset="0"/>
                <a:ea typeface="Times New Roman" pitchFamily="18" charset="0"/>
                <a:cs typeface="Arial" pitchFamily="34" charset="0"/>
              </a:rPr>
              <a:t>những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cung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bậc</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cảm</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xúc</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những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trạng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thái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tâm</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lý</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của</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bản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thân</a:t>
            </a:r>
            <a:endParaRPr lang="en-US" sz="3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5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741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0" presetClass="entr" presetSubtype="0" fill="hold"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Effect transition="in" filter="fade">
                                      <p:cBhvr>
                                        <p:cTn id="13" dur="800" decel="100000"/>
                                        <p:tgtEl>
                                          <p:spTgt spid="12">
                                            <p:txEl>
                                              <p:pRg st="0" end="0"/>
                                            </p:txEl>
                                          </p:spTgt>
                                        </p:tgtEl>
                                      </p:cBhvr>
                                    </p:animEffect>
                                    <p:anim calcmode="lin" valueType="num">
                                      <p:cBhvr>
                                        <p:cTn id="14" dur="800" decel="100000" fill="hold"/>
                                        <p:tgtEl>
                                          <p:spTgt spid="12">
                                            <p:txEl>
                                              <p:pRg st="0" end="0"/>
                                            </p:txEl>
                                          </p:spTgt>
                                        </p:tgtEl>
                                        <p:attrNameLst>
                                          <p:attrName>style.rotation</p:attrName>
                                        </p:attrNameLst>
                                      </p:cBhvr>
                                      <p:tavLst>
                                        <p:tav tm="0">
                                          <p:val>
                                            <p:fltVal val="-90"/>
                                          </p:val>
                                        </p:tav>
                                        <p:tav tm="100000">
                                          <p:val>
                                            <p:fltVal val="0"/>
                                          </p:val>
                                        </p:tav>
                                      </p:tavLst>
                                    </p:anim>
                                    <p:anim calcmode="lin" valueType="num">
                                      <p:cBhvr>
                                        <p:cTn id="15" dur="800" decel="100000" fill="hold"/>
                                        <p:tgtEl>
                                          <p:spTgt spid="12">
                                            <p:txEl>
                                              <p:pRg st="0" end="0"/>
                                            </p:txEl>
                                          </p:spTgt>
                                        </p:tgtEl>
                                        <p:attrNameLst>
                                          <p:attrName>ppt_x</p:attrName>
                                        </p:attrNameLst>
                                      </p:cBhvr>
                                      <p:tavLst>
                                        <p:tav tm="0">
                                          <p:val>
                                            <p:strVal val="#ppt_x+0.4"/>
                                          </p:val>
                                        </p:tav>
                                        <p:tav tm="100000">
                                          <p:val>
                                            <p:strVal val="#ppt_x-0.05"/>
                                          </p:val>
                                        </p:tav>
                                      </p:tavLst>
                                    </p:anim>
                                    <p:anim calcmode="lin" valueType="num">
                                      <p:cBhvr>
                                        <p:cTn id="16" dur="800" decel="100000" fill="hold"/>
                                        <p:tgtEl>
                                          <p:spTgt spid="12">
                                            <p:txEl>
                                              <p:pRg st="0" end="0"/>
                                            </p:txEl>
                                          </p:spTgt>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2">
                                            <p:txEl>
                                              <p:pRg st="0" end="0"/>
                                            </p:txEl>
                                          </p:spTgt>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2">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20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6" presetClass="entr" presetSubtype="0" fill="hold" grpId="0" nodeType="clickEffect">
                                  <p:stCondLst>
                                    <p:cond delay="0"/>
                                  </p:stCondLst>
                                  <p:iterate type="lt">
                                    <p:tmPct val="10000"/>
                                  </p:iterate>
                                  <p:childTnLst>
                                    <p:set>
                                      <p:cBhvr>
                                        <p:cTn id="27" dur="1" fill="hold">
                                          <p:stCondLst>
                                            <p:cond delay="0"/>
                                          </p:stCondLst>
                                        </p:cTn>
                                        <p:tgtEl>
                                          <p:spTgt spid="13"/>
                                        </p:tgtEl>
                                        <p:attrNameLst>
                                          <p:attrName>style.visibility</p:attrName>
                                        </p:attrNameLst>
                                      </p:cBhvr>
                                      <p:to>
                                        <p:strVal val="visible"/>
                                      </p:to>
                                    </p:set>
                                    <p:anim by="(-#ppt_w*2)" calcmode="lin" valueType="num">
                                      <p:cBhvr rctx="PPT">
                                        <p:cTn id="28" dur="500" autoRev="1" fill="hold">
                                          <p:stCondLst>
                                            <p:cond delay="0"/>
                                          </p:stCondLst>
                                        </p:cTn>
                                        <p:tgtEl>
                                          <p:spTgt spid="13"/>
                                        </p:tgtEl>
                                        <p:attrNameLst>
                                          <p:attrName>ppt_w</p:attrName>
                                        </p:attrNameLst>
                                      </p:cBhvr>
                                    </p:anim>
                                    <p:anim by="(#ppt_w*0.50)" calcmode="lin" valueType="num">
                                      <p:cBhvr>
                                        <p:cTn id="29" dur="500" decel="50000" autoRev="1" fill="hold">
                                          <p:stCondLst>
                                            <p:cond delay="0"/>
                                          </p:stCondLst>
                                        </p:cTn>
                                        <p:tgtEl>
                                          <p:spTgt spid="13"/>
                                        </p:tgtEl>
                                        <p:attrNameLst>
                                          <p:attrName>ppt_x</p:attrName>
                                        </p:attrNameLst>
                                      </p:cBhvr>
                                    </p:anim>
                                    <p:anim from="(-#ppt_h/2)" to="(#ppt_y)" calcmode="lin" valueType="num">
                                      <p:cBhvr>
                                        <p:cTn id="30" dur="1000" fill="hold">
                                          <p:stCondLst>
                                            <p:cond delay="0"/>
                                          </p:stCondLst>
                                        </p:cTn>
                                        <p:tgtEl>
                                          <p:spTgt spid="13"/>
                                        </p:tgtEl>
                                        <p:attrNameLst>
                                          <p:attrName>ppt_y</p:attrName>
                                        </p:attrNameLst>
                                      </p:cBhvr>
                                    </p:anim>
                                    <p:animRot by="21600000">
                                      <p:cBhvr>
                                        <p:cTn id="31" dur="1000" fill="hold">
                                          <p:stCondLst>
                                            <p:cond delay="0"/>
                                          </p:stCondLst>
                                        </p:cTn>
                                        <p:tgtEl>
                                          <p:spTgt spid="13"/>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0"/>
                                        <p:tgtEl>
                                          <p:spTgt spid="10"/>
                                        </p:tgtEl>
                                      </p:cBhvr>
                                    </p:animEffect>
                                    <p:anim calcmode="lin" valueType="num">
                                      <p:cBhvr>
                                        <p:cTn id="37" dur="1000" fill="hold"/>
                                        <p:tgtEl>
                                          <p:spTgt spid="10"/>
                                        </p:tgtEl>
                                        <p:attrNameLst>
                                          <p:attrName>ppt_x</p:attrName>
                                        </p:attrNameLst>
                                      </p:cBhvr>
                                      <p:tavLst>
                                        <p:tav tm="0">
                                          <p:val>
                                            <p:strVal val="#ppt_x"/>
                                          </p:val>
                                        </p:tav>
                                        <p:tav tm="100000">
                                          <p:val>
                                            <p:strVal val="#ppt_x"/>
                                          </p:val>
                                        </p:tav>
                                      </p:tavLst>
                                    </p:anim>
                                    <p:anim calcmode="lin" valueType="num">
                                      <p:cBhvr>
                                        <p:cTn id="3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sz="1600"/>
          </a:p>
        </p:txBody>
      </p:sp>
      <p:sp>
        <p:nvSpPr>
          <p:cNvPr id="3" name="Subtitle 2"/>
          <p:cNvSpPr>
            <a:spLocks noGrp="1"/>
          </p:cNvSpPr>
          <p:nvPr>
            <p:ph type="subTitle" idx="1"/>
          </p:nvPr>
        </p:nvSpPr>
        <p:spPr/>
        <p:txBody>
          <a:bodyPr/>
          <a:lstStyle/>
          <a:p>
            <a:endParaRPr lang="en-US" sz="1600"/>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21505" name="Rectangle 1"/>
          <p:cNvSpPr>
            <a:spLocks noChangeArrowheads="1"/>
          </p:cNvSpPr>
          <p:nvPr/>
        </p:nvSpPr>
        <p:spPr bwMode="auto">
          <a:xfrm>
            <a:off x="0" y="0"/>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Các</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trang</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web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này</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tạo</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ra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cơ</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hội</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để</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kết</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nối</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cộng</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đồng</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để</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giao</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tiếp</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tìm</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kiếm</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bạn</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bè</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cũ</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kết</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bạn</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tạo</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dựng</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những</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mối</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quan</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hệ</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mới</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bất</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kể</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thời</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gian</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và</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không</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30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gian</a:t>
            </a:r>
            <a:r>
              <a:rPr kumimoji="0" lang="fr-FR" sz="3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t>
            </a:r>
            <a:endParaRPr kumimoji="0" lang="en-US" sz="3000" b="1" i="0" u="none" strike="noStrike" cap="none" normalizeH="0" baseline="0" dirty="0" smtClean="0">
              <a:ln>
                <a:noFill/>
              </a:ln>
              <a:solidFill>
                <a:srgbClr val="FFFF00"/>
              </a:solidFill>
              <a:effectLst/>
              <a:latin typeface="Arial" pitchFamily="34" charset="0"/>
              <a:cs typeface="Arial" pitchFamily="34" charset="0"/>
            </a:endParaRPr>
          </a:p>
        </p:txBody>
      </p:sp>
      <p:sp>
        <p:nvSpPr>
          <p:cNvPr id="7" name="Rectangle 6"/>
          <p:cNvSpPr/>
          <p:nvPr/>
        </p:nvSpPr>
        <p:spPr>
          <a:xfrm>
            <a:off x="0" y="4343400"/>
            <a:ext cx="9144000" cy="1569660"/>
          </a:xfrm>
          <a:prstGeom prst="rect">
            <a:avLst/>
          </a:prstGeom>
        </p:spPr>
        <p:txBody>
          <a:bodyPr wrap="square">
            <a:spAutoFit/>
          </a:bodyPr>
          <a:lstStyle/>
          <a:p>
            <a:pPr lvl="0" eaLnBrk="0" fontAlgn="base" hangingPunct="0">
              <a:spcBef>
                <a:spcPct val="0"/>
              </a:spcBef>
              <a:spcAft>
                <a:spcPct val="0"/>
              </a:spcAft>
            </a:pPr>
            <a:r>
              <a:rPr lang="fr-FR" sz="3200" b="1" dirty="0" smtClean="0">
                <a:solidFill>
                  <a:srgbClr val="FFFF00"/>
                </a:solidFill>
                <a:latin typeface="Arial" pitchFamily="34" charset="0"/>
                <a:ea typeface="Times New Roman" pitchFamily="18" charset="0"/>
                <a:cs typeface="Arial" pitchFamily="34" charset="0"/>
              </a:rPr>
              <a:t>- Gia </a:t>
            </a:r>
            <a:r>
              <a:rPr lang="fr-FR" sz="3200" b="1" dirty="0" err="1" smtClean="0">
                <a:solidFill>
                  <a:srgbClr val="FFFF00"/>
                </a:solidFill>
                <a:latin typeface="Arial" pitchFamily="34" charset="0"/>
                <a:ea typeface="Times New Roman" pitchFamily="18" charset="0"/>
                <a:cs typeface="Arial" pitchFamily="34" charset="0"/>
              </a:rPr>
              <a:t>đình</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thầy</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cô</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dùng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để</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tìm</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hiểu</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theo</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dõi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uốn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nắn</a:t>
            </a:r>
            <a:r>
              <a:rPr lang="fr-FR" sz="3200" b="1" dirty="0" smtClean="0">
                <a:solidFill>
                  <a:srgbClr val="FFFF00"/>
                </a:solidFill>
                <a:latin typeface="Arial" pitchFamily="34" charset="0"/>
                <a:ea typeface="Times New Roman" pitchFamily="18" charset="0"/>
                <a:cs typeface="Arial" pitchFamily="34" charset="0"/>
              </a:rPr>
              <a:t> con </a:t>
            </a:r>
            <a:r>
              <a:rPr lang="fr-FR" sz="3200" b="1" dirty="0" err="1" smtClean="0">
                <a:solidFill>
                  <a:srgbClr val="FFFF00"/>
                </a:solidFill>
                <a:latin typeface="Arial" pitchFamily="34" charset="0"/>
                <a:ea typeface="Times New Roman" pitchFamily="18" charset="0"/>
                <a:cs typeface="Arial" pitchFamily="34" charset="0"/>
              </a:rPr>
              <a:t>cái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một</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số</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dùng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để</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quảng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cáo</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giới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thiệu</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buôn</a:t>
            </a:r>
            <a:r>
              <a:rPr lang="fr-FR" sz="32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bán</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hàng</a:t>
            </a:r>
            <a:r>
              <a:rPr lang="fr-FR" sz="3000" b="1" dirty="0" smtClean="0">
                <a:solidFill>
                  <a:srgbClr val="FFFF00"/>
                </a:solidFill>
                <a:latin typeface="Arial" pitchFamily="34" charset="0"/>
                <a:ea typeface="Times New Roman" pitchFamily="18" charset="0"/>
                <a:cs typeface="Arial" pitchFamily="34" charset="0"/>
              </a:rPr>
              <a:t> </a:t>
            </a:r>
            <a:r>
              <a:rPr lang="fr-FR" sz="3000" b="1" dirty="0" err="1" smtClean="0">
                <a:solidFill>
                  <a:srgbClr val="FFFF00"/>
                </a:solidFill>
                <a:latin typeface="Arial" pitchFamily="34" charset="0"/>
                <a:ea typeface="Times New Roman" pitchFamily="18" charset="0"/>
                <a:cs typeface="Arial" pitchFamily="34" charset="0"/>
              </a:rPr>
              <a:t>hóa</a:t>
            </a:r>
            <a:r>
              <a:rPr lang="fr-FR" sz="3000" b="1" dirty="0" smtClean="0">
                <a:solidFill>
                  <a:srgbClr val="FFFF00"/>
                </a:solidFill>
                <a:latin typeface="Arial" pitchFamily="34" charset="0"/>
                <a:ea typeface="Times New Roman" pitchFamily="18" charset="0"/>
                <a:cs typeface="Arial" pitchFamily="34" charset="0"/>
              </a:rPr>
              <a:t>....</a:t>
            </a:r>
            <a:r>
              <a:rPr lang="en-US" sz="3000" b="1" dirty="0" smtClean="0">
                <a:solidFill>
                  <a:srgbClr val="FFFF00"/>
                </a:solidFill>
                <a:latin typeface="Arial" pitchFamily="34" charset="0"/>
                <a:cs typeface="Arial" pitchFamily="34" charset="0"/>
              </a:rPr>
              <a:t> </a:t>
            </a:r>
          </a:p>
        </p:txBody>
      </p:sp>
      <p:sp>
        <p:nvSpPr>
          <p:cNvPr id="9" name="Rectangle 8"/>
          <p:cNvSpPr/>
          <p:nvPr/>
        </p:nvSpPr>
        <p:spPr>
          <a:xfrm>
            <a:off x="0" y="2362200"/>
            <a:ext cx="9144000" cy="1815882"/>
          </a:xfrm>
          <a:prstGeom prst="rect">
            <a:avLst/>
          </a:prstGeom>
        </p:spPr>
        <p:txBody>
          <a:bodyPr wrap="square">
            <a:spAutoFit/>
          </a:bodyPr>
          <a:lstStyle/>
          <a:p>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Với</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lượng</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thông</a:t>
            </a:r>
            <a:r>
              <a:rPr lang="fr-FR" sz="2800" b="1" dirty="0" smtClean="0">
                <a:solidFill>
                  <a:srgbClr val="FFFF00"/>
                </a:solidFill>
                <a:latin typeface="Arial" pitchFamily="34" charset="0"/>
                <a:ea typeface="Times New Roman" pitchFamily="18" charset="0"/>
                <a:cs typeface="Arial" pitchFamily="34" charset="0"/>
              </a:rPr>
              <a:t> tin lớn </a:t>
            </a:r>
            <a:r>
              <a:rPr lang="fr-FR" sz="2800" b="1" dirty="0" err="1" smtClean="0">
                <a:solidFill>
                  <a:srgbClr val="FFFF00"/>
                </a:solidFill>
                <a:latin typeface="Arial" pitchFamily="34" charset="0"/>
                <a:ea typeface="Times New Roman" pitchFamily="18" charset="0"/>
                <a:cs typeface="Arial" pitchFamily="34" charset="0"/>
              </a:rPr>
              <a:t>như</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vậy</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mạng</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xã</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hội</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giúp</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học</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sinh</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tìm</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kiếm</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và</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tiếp</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nhận</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thông</a:t>
            </a:r>
            <a:r>
              <a:rPr lang="fr-FR" sz="2800" b="1" dirty="0" smtClean="0">
                <a:solidFill>
                  <a:srgbClr val="FFFF00"/>
                </a:solidFill>
                <a:latin typeface="Arial" pitchFamily="34" charset="0"/>
                <a:ea typeface="Times New Roman" pitchFamily="18" charset="0"/>
                <a:cs typeface="Arial" pitchFamily="34" charset="0"/>
              </a:rPr>
              <a:t> tin </a:t>
            </a:r>
            <a:r>
              <a:rPr lang="fr-FR" sz="2800" b="1" dirty="0" err="1" smtClean="0">
                <a:solidFill>
                  <a:srgbClr val="FFFF00"/>
                </a:solidFill>
                <a:latin typeface="Arial" pitchFamily="34" charset="0"/>
                <a:ea typeface="Times New Roman" pitchFamily="18" charset="0"/>
                <a:cs typeface="Arial" pitchFamily="34" charset="0"/>
              </a:rPr>
              <a:t>cần</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thiết</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cho</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việc</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học</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tập</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tìm</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kiếm</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việc</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làm</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hội</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nhập</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với</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toàn</a:t>
            </a:r>
            <a:r>
              <a:rPr lang="fr-FR" sz="2800" b="1" dirty="0" smtClean="0">
                <a:solidFill>
                  <a:srgbClr val="FFFF00"/>
                </a:solidFill>
                <a:latin typeface="Arial" pitchFamily="34" charset="0"/>
                <a:ea typeface="Times New Roman" pitchFamily="18" charset="0"/>
                <a:cs typeface="Arial" pitchFamily="34" charset="0"/>
              </a:rPr>
              <a:t> </a:t>
            </a:r>
            <a:r>
              <a:rPr lang="fr-FR" sz="2800" b="1" dirty="0" err="1" smtClean="0">
                <a:solidFill>
                  <a:srgbClr val="FFFF00"/>
                </a:solidFill>
                <a:latin typeface="Arial" pitchFamily="34" charset="0"/>
                <a:ea typeface="Times New Roman" pitchFamily="18" charset="0"/>
                <a:cs typeface="Arial" pitchFamily="34" charset="0"/>
              </a:rPr>
              <a:t>cầu</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1505"/>
                                        </p:tgtEl>
                                        <p:attrNameLst>
                                          <p:attrName>style.visibility</p:attrName>
                                        </p:attrNameLst>
                                      </p:cBhvr>
                                      <p:to>
                                        <p:strVal val="visible"/>
                                      </p:to>
                                    </p:set>
                                    <p:anim calcmode="lin" valueType="num">
                                      <p:cBhvr>
                                        <p:cTn id="7" dur="500" fill="hold"/>
                                        <p:tgtEl>
                                          <p:spTgt spid="21505"/>
                                        </p:tgtEl>
                                        <p:attrNameLst>
                                          <p:attrName>ppt_w</p:attrName>
                                        </p:attrNameLst>
                                      </p:cBhvr>
                                      <p:tavLst>
                                        <p:tav tm="0">
                                          <p:val>
                                            <p:strVal val="#ppt_w*2.5"/>
                                          </p:val>
                                        </p:tav>
                                        <p:tav tm="100000">
                                          <p:val>
                                            <p:strVal val="#ppt_w"/>
                                          </p:val>
                                        </p:tav>
                                      </p:tavLst>
                                    </p:anim>
                                    <p:anim calcmode="lin" valueType="num">
                                      <p:cBhvr>
                                        <p:cTn id="8" dur="500" fill="hold"/>
                                        <p:tgtEl>
                                          <p:spTgt spid="21505"/>
                                        </p:tgtEl>
                                        <p:attrNameLst>
                                          <p:attrName>ppt_h</p:attrName>
                                        </p:attrNameLst>
                                      </p:cBhvr>
                                      <p:tavLst>
                                        <p:tav tm="0">
                                          <p:val>
                                            <p:strVal val="#ppt_h*0.01"/>
                                          </p:val>
                                        </p:tav>
                                        <p:tav tm="100000">
                                          <p:val>
                                            <p:strVal val="#ppt_h"/>
                                          </p:val>
                                        </p:tav>
                                      </p:tavLst>
                                    </p:anim>
                                    <p:anim calcmode="lin" valueType="num">
                                      <p:cBhvr>
                                        <p:cTn id="9" dur="500" fill="hold"/>
                                        <p:tgtEl>
                                          <p:spTgt spid="21505"/>
                                        </p:tgtEl>
                                        <p:attrNameLst>
                                          <p:attrName>ppt_x</p:attrName>
                                        </p:attrNameLst>
                                      </p:cBhvr>
                                      <p:tavLst>
                                        <p:tav tm="0">
                                          <p:val>
                                            <p:strVal val="#ppt_x"/>
                                          </p:val>
                                        </p:tav>
                                        <p:tav tm="100000">
                                          <p:val>
                                            <p:strVal val="#ppt_x"/>
                                          </p:val>
                                        </p:tav>
                                      </p:tavLst>
                                    </p:anim>
                                    <p:anim calcmode="lin" valueType="num">
                                      <p:cBhvr>
                                        <p:cTn id="10" dur="500" fill="hold"/>
                                        <p:tgtEl>
                                          <p:spTgt spid="21505"/>
                                        </p:tgtEl>
                                        <p:attrNameLst>
                                          <p:attrName>ppt_y</p:attrName>
                                        </p:attrNameLst>
                                      </p:cBhvr>
                                      <p:tavLst>
                                        <p:tav tm="0">
                                          <p:val>
                                            <p:strVal val="#ppt_h+1"/>
                                          </p:val>
                                        </p:tav>
                                        <p:tav tm="100000">
                                          <p:val>
                                            <p:strVal val="#ppt_y"/>
                                          </p:val>
                                        </p:tav>
                                      </p:tavLst>
                                    </p:anim>
                                    <p:animEffect transition="in" filter="fade">
                                      <p:cBhvr>
                                        <p:cTn id="11" dur="500"/>
                                        <p:tgtEl>
                                          <p:spTgt spid="21505"/>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 calcmode="lin" valueType="num">
                                      <p:cBhvr>
                                        <p:cTn id="16"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7"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ipe(down)">
                                      <p:cBhvr>
                                        <p:cTn id="22" dur="580">
                                          <p:stCondLst>
                                            <p:cond delay="0"/>
                                          </p:stCondLst>
                                        </p:cTn>
                                        <p:tgtEl>
                                          <p:spTgt spid="7">
                                            <p:txEl>
                                              <p:pRg st="0" end="0"/>
                                            </p:txEl>
                                          </p:spTgt>
                                        </p:tgtEl>
                                      </p:cBhvr>
                                    </p:animEffect>
                                    <p:anim calcmode="lin" valueType="num">
                                      <p:cBhvr>
                                        <p:cTn id="23"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7">
                                            <p:txEl>
                                              <p:pRg st="0" end="0"/>
                                            </p:txEl>
                                          </p:spTgt>
                                        </p:tgtEl>
                                      </p:cBhvr>
                                      <p:to x="100000" y="60000"/>
                                    </p:animScale>
                                    <p:animScale>
                                      <p:cBhvr>
                                        <p:cTn id="29" dur="166" decel="50000">
                                          <p:stCondLst>
                                            <p:cond delay="676"/>
                                          </p:stCondLst>
                                        </p:cTn>
                                        <p:tgtEl>
                                          <p:spTgt spid="7">
                                            <p:txEl>
                                              <p:pRg st="0" end="0"/>
                                            </p:txEl>
                                          </p:spTgt>
                                        </p:tgtEl>
                                      </p:cBhvr>
                                      <p:to x="100000" y="100000"/>
                                    </p:animScale>
                                    <p:animScale>
                                      <p:cBhvr>
                                        <p:cTn id="30" dur="26">
                                          <p:stCondLst>
                                            <p:cond delay="1312"/>
                                          </p:stCondLst>
                                        </p:cTn>
                                        <p:tgtEl>
                                          <p:spTgt spid="7">
                                            <p:txEl>
                                              <p:pRg st="0" end="0"/>
                                            </p:txEl>
                                          </p:spTgt>
                                        </p:tgtEl>
                                      </p:cBhvr>
                                      <p:to x="100000" y="80000"/>
                                    </p:animScale>
                                    <p:animScale>
                                      <p:cBhvr>
                                        <p:cTn id="31" dur="166" decel="50000">
                                          <p:stCondLst>
                                            <p:cond delay="1338"/>
                                          </p:stCondLst>
                                        </p:cTn>
                                        <p:tgtEl>
                                          <p:spTgt spid="7">
                                            <p:txEl>
                                              <p:pRg st="0" end="0"/>
                                            </p:txEl>
                                          </p:spTgt>
                                        </p:tgtEl>
                                      </p:cBhvr>
                                      <p:to x="100000" y="100000"/>
                                    </p:animScale>
                                    <p:animScale>
                                      <p:cBhvr>
                                        <p:cTn id="32" dur="26">
                                          <p:stCondLst>
                                            <p:cond delay="1642"/>
                                          </p:stCondLst>
                                        </p:cTn>
                                        <p:tgtEl>
                                          <p:spTgt spid="7">
                                            <p:txEl>
                                              <p:pRg st="0" end="0"/>
                                            </p:txEl>
                                          </p:spTgt>
                                        </p:tgtEl>
                                      </p:cBhvr>
                                      <p:to x="100000" y="90000"/>
                                    </p:animScale>
                                    <p:animScale>
                                      <p:cBhvr>
                                        <p:cTn id="33" dur="166" decel="50000">
                                          <p:stCondLst>
                                            <p:cond delay="1668"/>
                                          </p:stCondLst>
                                        </p:cTn>
                                        <p:tgtEl>
                                          <p:spTgt spid="7">
                                            <p:txEl>
                                              <p:pRg st="0" end="0"/>
                                            </p:txEl>
                                          </p:spTgt>
                                        </p:tgtEl>
                                      </p:cBhvr>
                                      <p:to x="100000" y="100000"/>
                                    </p:animScale>
                                    <p:animScale>
                                      <p:cBhvr>
                                        <p:cTn id="34" dur="26">
                                          <p:stCondLst>
                                            <p:cond delay="1808"/>
                                          </p:stCondLst>
                                        </p:cTn>
                                        <p:tgtEl>
                                          <p:spTgt spid="7">
                                            <p:txEl>
                                              <p:pRg st="0" end="0"/>
                                            </p:txEl>
                                          </p:spTgt>
                                        </p:tgtEl>
                                      </p:cBhvr>
                                      <p:to x="100000" y="95000"/>
                                    </p:animScale>
                                    <p:animScale>
                                      <p:cBhvr>
                                        <p:cTn id="35" dur="166" decel="50000">
                                          <p:stCondLst>
                                            <p:cond delay="1834"/>
                                          </p:stCondLst>
                                        </p:cTn>
                                        <p:tgtEl>
                                          <p:spTgt spid="7">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16385" name="Rectangle 1"/>
          <p:cNvSpPr>
            <a:spLocks noChangeArrowheads="1"/>
          </p:cNvSpPr>
          <p:nvPr/>
        </p:nvSpPr>
        <p:spPr bwMode="auto">
          <a:xfrm>
            <a:off x="0" y="-92333"/>
            <a:ext cx="7497565"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3. </a:t>
            </a:r>
            <a:r>
              <a:rPr kumimoji="0" lang="fr-FR" sz="4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Tác</a:t>
            </a: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fr-FR" sz="4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hại</a:t>
            </a: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fr-FR" sz="4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của</a:t>
            </a: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fr-FR" sz="4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mạng</a:t>
            </a: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fr-FR" sz="4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xã</a:t>
            </a: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fr-FR" sz="4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hội</a:t>
            </a:r>
            <a:r>
              <a:rPr kumimoji="0" lang="fr-FR" sz="4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fr-FR" sz="44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5"/>
          <p:cNvSpPr/>
          <p:nvPr/>
        </p:nvSpPr>
        <p:spPr>
          <a:xfrm>
            <a:off x="0" y="2362201"/>
            <a:ext cx="9144000" cy="1477328"/>
          </a:xfrm>
          <a:prstGeom prst="rect">
            <a:avLst/>
          </a:prstGeom>
        </p:spPr>
        <p:txBody>
          <a:bodyPr wrap="square">
            <a:spAutoFit/>
          </a:bodyPr>
          <a:lstStyle/>
          <a:p>
            <a:r>
              <a:rPr lang="fr-FR" sz="3000" b="1" dirty="0" err="1" smtClean="0">
                <a:solidFill>
                  <a:srgbClr val="FFFF00"/>
                </a:solidFill>
                <a:latin typeface="Times New Roman" pitchFamily="18" charset="0"/>
                <a:cs typeface="Times New Roman" pitchFamily="18" charset="0"/>
              </a:rPr>
              <a:t>Nguồn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thông</a:t>
            </a:r>
            <a:r>
              <a:rPr lang="fr-FR" sz="3000" b="1" dirty="0" smtClean="0">
                <a:solidFill>
                  <a:srgbClr val="FFFF00"/>
                </a:solidFill>
                <a:latin typeface="Times New Roman" pitchFamily="18" charset="0"/>
                <a:cs typeface="Times New Roman" pitchFamily="18" charset="0"/>
              </a:rPr>
              <a:t> tin </a:t>
            </a:r>
            <a:r>
              <a:rPr lang="fr-FR" sz="3000" b="1" dirty="0" err="1" smtClean="0">
                <a:solidFill>
                  <a:srgbClr val="FFFF00"/>
                </a:solidFill>
                <a:latin typeface="Times New Roman" pitchFamily="18" charset="0"/>
                <a:cs typeface="Times New Roman" pitchFamily="18" charset="0"/>
              </a:rPr>
              <a:t>đa</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dạng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và</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phong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phú</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kiến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người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xem</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khó</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có</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thể</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phân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biệt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và</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đánh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giá</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được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giá</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trị</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và</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mức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độ</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chính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xác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của</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thông</a:t>
            </a:r>
            <a:r>
              <a:rPr lang="fr-FR" sz="3000" b="1" dirty="0" smtClean="0">
                <a:solidFill>
                  <a:srgbClr val="FFFF00"/>
                </a:solidFill>
                <a:latin typeface="Times New Roman" pitchFamily="18" charset="0"/>
                <a:cs typeface="Times New Roman" pitchFamily="18" charset="0"/>
              </a:rPr>
              <a:t> tin</a:t>
            </a:r>
            <a:endParaRPr lang="en-US" sz="3000" b="1" dirty="0">
              <a:solidFill>
                <a:srgbClr val="FFFF00"/>
              </a:solidFill>
              <a:latin typeface="Times New Roman" pitchFamily="18" charset="0"/>
              <a:cs typeface="Times New Roman" pitchFamily="18" charset="0"/>
            </a:endParaRPr>
          </a:p>
        </p:txBody>
      </p:sp>
      <p:sp>
        <p:nvSpPr>
          <p:cNvPr id="7" name="Rectangle 6"/>
          <p:cNvSpPr/>
          <p:nvPr/>
        </p:nvSpPr>
        <p:spPr>
          <a:xfrm>
            <a:off x="0" y="4114800"/>
            <a:ext cx="9144000" cy="2400657"/>
          </a:xfrm>
          <a:prstGeom prst="rect">
            <a:avLst/>
          </a:prstGeom>
        </p:spPr>
        <p:txBody>
          <a:bodyPr wrap="square">
            <a:spAutoFit/>
          </a:bodyPr>
          <a:lstStyle/>
          <a:p>
            <a:r>
              <a:rPr lang="fr-FR" sz="3000" b="1" dirty="0" err="1" smtClean="0">
                <a:solidFill>
                  <a:srgbClr val="FFFF00"/>
                </a:solidFill>
                <a:latin typeface="Times New Roman" pitchFamily="18" charset="0"/>
                <a:cs typeface="Times New Roman" pitchFamily="18" charset="0"/>
              </a:rPr>
              <a:t>Người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sử</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dụng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có</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thể</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rơi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vào</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tình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trạng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mất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phương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hướng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bị</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đánh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lừa</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bởi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những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thông</a:t>
            </a:r>
            <a:r>
              <a:rPr lang="fr-FR" sz="3000" b="1" dirty="0" smtClean="0">
                <a:solidFill>
                  <a:srgbClr val="FFFF00"/>
                </a:solidFill>
                <a:latin typeface="Times New Roman" pitchFamily="18" charset="0"/>
                <a:cs typeface="Times New Roman" pitchFamily="18" charset="0"/>
              </a:rPr>
              <a:t> tin </a:t>
            </a:r>
            <a:r>
              <a:rPr lang="fr-FR" sz="3000" b="1" dirty="0" err="1" smtClean="0">
                <a:solidFill>
                  <a:srgbClr val="FFFF00"/>
                </a:solidFill>
                <a:latin typeface="Times New Roman" pitchFamily="18" charset="0"/>
                <a:cs typeface="Times New Roman" pitchFamily="18" charset="0"/>
              </a:rPr>
              <a:t>lệch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lạc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thiếu</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chính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xác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từ</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đó</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tạo</a:t>
            </a:r>
            <a:r>
              <a:rPr lang="fr-FR" sz="3000" b="1" dirty="0" smtClean="0">
                <a:solidFill>
                  <a:srgbClr val="FFFF00"/>
                </a:solidFill>
                <a:latin typeface="Times New Roman" pitchFamily="18" charset="0"/>
                <a:cs typeface="Times New Roman" pitchFamily="18" charset="0"/>
              </a:rPr>
              <a:t> ra </a:t>
            </a:r>
            <a:r>
              <a:rPr lang="fr-FR" sz="3000" b="1" dirty="0" err="1" smtClean="0">
                <a:solidFill>
                  <a:srgbClr val="FFFF00"/>
                </a:solidFill>
                <a:latin typeface="Times New Roman" pitchFamily="18" charset="0"/>
                <a:cs typeface="Times New Roman" pitchFamily="18" charset="0"/>
              </a:rPr>
              <a:t>những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tác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động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tiêu</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cực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tới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hoạt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động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của</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người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dùng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ảnh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hưởng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xấu</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đến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sự</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hình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thành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và</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phát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triển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nhân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cách</a:t>
            </a:r>
            <a:r>
              <a:rPr lang="fr-FR" sz="3000" b="1" dirty="0" smtClean="0">
                <a:solidFill>
                  <a:srgbClr val="FFFF00"/>
                </a:solidFill>
                <a:latin typeface="Times New Roman" pitchFamily="18" charset="0"/>
                <a:cs typeface="Times New Roman" pitchFamily="18" charset="0"/>
              </a:rPr>
              <a:t> </a:t>
            </a:r>
            <a:endParaRPr lang="en-US" sz="3000" b="1" dirty="0">
              <a:solidFill>
                <a:srgbClr val="FFFF00"/>
              </a:solidFill>
              <a:latin typeface="Times New Roman" pitchFamily="18" charset="0"/>
              <a:cs typeface="Times New Roman" pitchFamily="18" charset="0"/>
            </a:endParaRPr>
          </a:p>
        </p:txBody>
      </p:sp>
      <p:sp>
        <p:nvSpPr>
          <p:cNvPr id="8" name="Rectangle 7"/>
          <p:cNvSpPr/>
          <p:nvPr/>
        </p:nvSpPr>
        <p:spPr>
          <a:xfrm>
            <a:off x="0" y="609600"/>
            <a:ext cx="9144000" cy="1477328"/>
          </a:xfrm>
          <a:prstGeom prst="rect">
            <a:avLst/>
          </a:prstGeom>
        </p:spPr>
        <p:txBody>
          <a:bodyPr wrap="square">
            <a:spAutoFit/>
          </a:bodyPr>
          <a:lstStyle/>
          <a:p>
            <a:r>
              <a:rPr lang="fr-FR" sz="3000" b="1" dirty="0" err="1" smtClean="0">
                <a:solidFill>
                  <a:srgbClr val="FFFF00"/>
                </a:solidFill>
                <a:latin typeface="Times New Roman" pitchFamily="18" charset="0"/>
                <a:cs typeface="Times New Roman" pitchFamily="18" charset="0"/>
              </a:rPr>
              <a:t>Mạng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xã</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hội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đã</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lấy</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rất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nhiều</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thời</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gian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sự</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quan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tâm</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và</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chú</a:t>
            </a:r>
            <a:r>
              <a:rPr lang="fr-FR" sz="3000" b="1" dirty="0" smtClean="0">
                <a:solidFill>
                  <a:srgbClr val="FFFF00"/>
                </a:solidFill>
                <a:latin typeface="Times New Roman" pitchFamily="18" charset="0"/>
                <a:cs typeface="Times New Roman" pitchFamily="18" charset="0"/>
              </a:rPr>
              <a:t> ý </a:t>
            </a:r>
            <a:r>
              <a:rPr lang="fr-FR" sz="3000" b="1" dirty="0" err="1" smtClean="0">
                <a:solidFill>
                  <a:srgbClr val="FFFF00"/>
                </a:solidFill>
                <a:latin typeface="Times New Roman" pitchFamily="18" charset="0"/>
                <a:cs typeface="Times New Roman" pitchFamily="18" charset="0"/>
              </a:rPr>
              <a:t>của</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học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sinh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gây</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ảnh</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hưởng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xấu</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đến</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những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hoạt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động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khác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đặc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biệt</a:t>
            </a:r>
            <a:r>
              <a:rPr lang="fr-FR" sz="3000" b="1" dirty="0" smtClean="0">
                <a:solidFill>
                  <a:srgbClr val="FFFF00"/>
                </a:solidFill>
                <a:latin typeface="Times New Roman" pitchFamily="18" charset="0"/>
                <a:cs typeface="Times New Roman" pitchFamily="18" charset="0"/>
              </a:rPr>
              <a:t> là </a:t>
            </a:r>
            <a:r>
              <a:rPr lang="fr-FR" sz="3000" b="1" dirty="0" err="1" smtClean="0">
                <a:solidFill>
                  <a:srgbClr val="FFFF00"/>
                </a:solidFill>
                <a:latin typeface="Times New Roman" pitchFamily="18" charset="0"/>
                <a:cs typeface="Times New Roman" pitchFamily="18" charset="0"/>
              </a:rPr>
              <a:t>hoạt</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động</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học</a:t>
            </a:r>
            <a:r>
              <a:rPr lang="fr-FR" sz="3000" b="1" dirty="0" smtClean="0">
                <a:solidFill>
                  <a:srgbClr val="FFFF00"/>
                </a:solidFill>
                <a:latin typeface="Times New Roman" pitchFamily="18" charset="0"/>
                <a:cs typeface="Times New Roman" pitchFamily="18" charset="0"/>
              </a:rPr>
              <a:t> </a:t>
            </a:r>
            <a:r>
              <a:rPr lang="fr-FR" sz="3000" b="1" dirty="0" err="1" smtClean="0">
                <a:solidFill>
                  <a:srgbClr val="FFFF00"/>
                </a:solidFill>
                <a:latin typeface="Times New Roman" pitchFamily="18" charset="0"/>
                <a:cs typeface="Times New Roman" pitchFamily="18" charset="0"/>
              </a:rPr>
              <a:t>tập</a:t>
            </a:r>
            <a:endParaRPr lang="en-US" sz="3000" b="1"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15362" name="Rectangle 2"/>
          <p:cNvSpPr>
            <a:spLocks noChangeArrowheads="1"/>
          </p:cNvSpPr>
          <p:nvPr/>
        </p:nvSpPr>
        <p:spPr bwMode="auto">
          <a:xfrm>
            <a:off x="0" y="228600"/>
            <a:ext cx="9144000"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Mạng</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xã</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hội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trở</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thành</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nơi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để</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chửi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bới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nói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xấu</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bôi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nhọ</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chỉ</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trích</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một</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cá</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nhân</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hoặc</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tổ</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chức</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nào</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đó</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thậm</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trí</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là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chính</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bố</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mẹ</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thầy</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cô</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giáo</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của</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người</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fr-FR" sz="2800" b="1" i="0" u="none" strike="noStrike" cap="none" normalizeH="0" baseline="0" dirty="0" err="1" smtClean="0">
                <a:ln>
                  <a:noFill/>
                </a:ln>
                <a:solidFill>
                  <a:srgbClr val="FFFF00"/>
                </a:solidFill>
                <a:effectLst/>
                <a:latin typeface="Arial" pitchFamily="34" charset="0"/>
                <a:ea typeface="Times New Roman" pitchFamily="18" charset="0"/>
                <a:cs typeface="Arial" pitchFamily="34" charset="0"/>
              </a:rPr>
              <a:t>đó</a:t>
            </a: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0" y="2136339"/>
            <a:ext cx="9144000" cy="1569660"/>
          </a:xfrm>
          <a:prstGeom prst="rect">
            <a:avLst/>
          </a:prstGeom>
        </p:spPr>
        <p:txBody>
          <a:bodyPr wrap="square">
            <a:spAutoFit/>
          </a:bodyPr>
          <a:lstStyle/>
          <a:p>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Việc</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lừa</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đảo</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thông</a:t>
            </a:r>
            <a:r>
              <a:rPr lang="fr-FR" sz="3200" b="1" dirty="0" smtClean="0">
                <a:solidFill>
                  <a:srgbClr val="FFFF00"/>
                </a:solidFill>
                <a:latin typeface="Arial" pitchFamily="34" charset="0"/>
                <a:ea typeface="Times New Roman" pitchFamily="18" charset="0"/>
                <a:cs typeface="Arial" pitchFamily="34" charset="0"/>
              </a:rPr>
              <a:t> tin online, </a:t>
            </a:r>
            <a:r>
              <a:rPr lang="fr-FR" sz="3200" b="1" dirty="0" err="1" smtClean="0">
                <a:solidFill>
                  <a:srgbClr val="FFFF00"/>
                </a:solidFill>
                <a:latin typeface="Arial" pitchFamily="34" charset="0"/>
                <a:ea typeface="Times New Roman" pitchFamily="18" charset="0"/>
                <a:cs typeface="Arial" pitchFamily="34" charset="0"/>
              </a:rPr>
              <a:t>lấy</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thông</a:t>
            </a:r>
            <a:r>
              <a:rPr lang="fr-FR" sz="3200" b="1" dirty="0" smtClean="0">
                <a:solidFill>
                  <a:srgbClr val="FFFF00"/>
                </a:solidFill>
                <a:latin typeface="Arial" pitchFamily="34" charset="0"/>
                <a:ea typeface="Times New Roman" pitchFamily="18" charset="0"/>
                <a:cs typeface="Arial" pitchFamily="34" charset="0"/>
              </a:rPr>
              <a:t> tin </a:t>
            </a:r>
            <a:r>
              <a:rPr lang="fr-FR" sz="3200" b="1" dirty="0" err="1" smtClean="0">
                <a:solidFill>
                  <a:srgbClr val="FFFF00"/>
                </a:solidFill>
                <a:latin typeface="Arial" pitchFamily="34" charset="0"/>
                <a:ea typeface="Times New Roman" pitchFamily="18" charset="0"/>
                <a:cs typeface="Arial" pitchFamily="34" charset="0"/>
              </a:rPr>
              <a:t>người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sử</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dụng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với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một</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đường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dẫn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dính</a:t>
            </a:r>
            <a:r>
              <a:rPr lang="fr-FR" sz="3200" b="1" dirty="0" smtClean="0">
                <a:solidFill>
                  <a:srgbClr val="FFFF00"/>
                </a:solidFill>
                <a:latin typeface="Arial" pitchFamily="34" charset="0"/>
                <a:ea typeface="Times New Roman" pitchFamily="18" charset="0"/>
                <a:cs typeface="Arial" pitchFamily="34" charset="0"/>
              </a:rPr>
              <a:t> virus </a:t>
            </a:r>
            <a:r>
              <a:rPr lang="fr-FR" sz="3200" b="1" dirty="0" err="1" smtClean="0">
                <a:solidFill>
                  <a:srgbClr val="FFFF00"/>
                </a:solidFill>
                <a:latin typeface="Arial" pitchFamily="34" charset="0"/>
                <a:ea typeface="Times New Roman" pitchFamily="18" charset="0"/>
                <a:cs typeface="Arial" pitchFamily="34" charset="0"/>
              </a:rPr>
              <a:t>không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hề</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hiếm</a:t>
            </a:r>
            <a:endParaRPr lang="en-US" sz="3200" b="1" dirty="0">
              <a:solidFill>
                <a:srgbClr val="FFFF00"/>
              </a:solidFill>
            </a:endParaRPr>
          </a:p>
        </p:txBody>
      </p:sp>
      <p:sp>
        <p:nvSpPr>
          <p:cNvPr id="8" name="Rectangle 7"/>
          <p:cNvSpPr/>
          <p:nvPr/>
        </p:nvSpPr>
        <p:spPr>
          <a:xfrm>
            <a:off x="0" y="4419600"/>
            <a:ext cx="8915400" cy="2062103"/>
          </a:xfrm>
          <a:prstGeom prst="rect">
            <a:avLst/>
          </a:prstGeom>
        </p:spPr>
        <p:txBody>
          <a:bodyPr wrap="square">
            <a:spAutoFit/>
          </a:bodyPr>
          <a:lstStyle/>
          <a:p>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Điển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hình</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nhất</a:t>
            </a:r>
            <a:r>
              <a:rPr lang="fr-FR" sz="3200" b="1" dirty="0" smtClean="0">
                <a:solidFill>
                  <a:srgbClr val="FFFF00"/>
                </a:solidFill>
                <a:latin typeface="Arial" pitchFamily="34" charset="0"/>
                <a:ea typeface="Times New Roman" pitchFamily="18" charset="0"/>
                <a:cs typeface="Arial" pitchFamily="34" charset="0"/>
              </a:rPr>
              <a:t> là </a:t>
            </a:r>
            <a:r>
              <a:rPr lang="fr-FR" sz="3200" b="1" dirty="0" err="1" smtClean="0">
                <a:solidFill>
                  <a:srgbClr val="FFFF00"/>
                </a:solidFill>
                <a:latin typeface="Arial" pitchFamily="34" charset="0"/>
                <a:ea typeface="Times New Roman" pitchFamily="18" charset="0"/>
                <a:cs typeface="Arial" pitchFamily="34" charset="0"/>
              </a:rPr>
              <a:t>việc</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các</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cá</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nhân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tung</a:t>
            </a:r>
            <a:r>
              <a:rPr lang="fr-FR" sz="3200" b="1" dirty="0" smtClean="0">
                <a:solidFill>
                  <a:srgbClr val="FFFF00"/>
                </a:solidFill>
                <a:latin typeface="Arial" pitchFamily="34" charset="0"/>
                <a:ea typeface="Times New Roman" pitchFamily="18" charset="0"/>
                <a:cs typeface="Arial" pitchFamily="34" charset="0"/>
              </a:rPr>
              <a:t> tin </a:t>
            </a:r>
            <a:r>
              <a:rPr lang="fr-FR" sz="3200" b="1" dirty="0" err="1" smtClean="0">
                <a:solidFill>
                  <a:srgbClr val="FFFF00"/>
                </a:solidFill>
                <a:latin typeface="Arial" pitchFamily="34" charset="0"/>
                <a:ea typeface="Times New Roman" pitchFamily="18" charset="0"/>
                <a:cs typeface="Arial" pitchFamily="34" charset="0"/>
              </a:rPr>
              <a:t>đồn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nhảm</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không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rõ</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cơ</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sở</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để</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câu</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kéo</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sự</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quan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tâm</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của</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những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người</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dùng</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khác</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gây</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xôn</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xao</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xã</a:t>
            </a:r>
            <a:r>
              <a:rPr lang="fr-FR" sz="3200" b="1" dirty="0" smtClean="0">
                <a:solidFill>
                  <a:srgbClr val="FFFF00"/>
                </a:solidFill>
                <a:latin typeface="Arial" pitchFamily="34" charset="0"/>
                <a:ea typeface="Times New Roman" pitchFamily="18" charset="0"/>
                <a:cs typeface="Arial" pitchFamily="34" charset="0"/>
              </a:rPr>
              <a:t> </a:t>
            </a:r>
            <a:r>
              <a:rPr lang="fr-FR" sz="3200" b="1" dirty="0" err="1" smtClean="0">
                <a:solidFill>
                  <a:srgbClr val="FFFF00"/>
                </a:solidFill>
                <a:latin typeface="Arial" pitchFamily="34" charset="0"/>
                <a:ea typeface="Times New Roman" pitchFamily="18" charset="0"/>
                <a:cs typeface="Arial" pitchFamily="34" charset="0"/>
              </a:rPr>
              <a:t>hội</a:t>
            </a:r>
            <a:r>
              <a:rPr lang="en-US" sz="3200" b="1" dirty="0" smtClean="0">
                <a:solidFill>
                  <a:srgbClr val="FFFF00"/>
                </a:solidFill>
                <a:latin typeface="Arial" pitchFamily="34" charset="0"/>
                <a:cs typeface="Arial" pitchFamily="34" charset="0"/>
              </a:rPr>
              <a:t> </a:t>
            </a:r>
            <a:endParaRPr lang="en-US" sz="3200" b="1" dirty="0">
              <a:solidFill>
                <a:srgbClr val="FFFF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4" name="Rectangle 3"/>
          <p:cNvSpPr/>
          <p:nvPr/>
        </p:nvSpPr>
        <p:spPr>
          <a:xfrm>
            <a:off x="0" y="1"/>
            <a:ext cx="9144000" cy="1323439"/>
          </a:xfrm>
          <a:prstGeom prst="rect">
            <a:avLst/>
          </a:prstGeom>
        </p:spPr>
        <p:txBody>
          <a:bodyPr wrap="square">
            <a:spAutoFit/>
          </a:bodyPr>
          <a:lstStyle/>
          <a:p>
            <a:r>
              <a:rPr lang="en-US" sz="4000" b="1" dirty="0" smtClean="0">
                <a:solidFill>
                  <a:schemeClr val="bg1"/>
                </a:solidFill>
                <a:latin typeface="Times New Roman" pitchFamily="18" charset="0"/>
                <a:cs typeface="Times New Roman" pitchFamily="18" charset="0"/>
              </a:rPr>
              <a:t>4. </a:t>
            </a:r>
            <a:r>
              <a:rPr lang="en-US" sz="4000" b="1" dirty="0" err="1" smtClean="0">
                <a:solidFill>
                  <a:schemeClr val="bg1"/>
                </a:solidFill>
                <a:latin typeface="Times New Roman" pitchFamily="18" charset="0"/>
                <a:cs typeface="Times New Roman" pitchFamily="18" charset="0"/>
              </a:rPr>
              <a:t>Làm</a:t>
            </a:r>
            <a:r>
              <a:rPr lang="en-US" sz="4000" b="1" dirty="0" smtClean="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sao</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để</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sử</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dụng</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mạng</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xã</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hội</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đúng</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với</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học</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sinh</a:t>
            </a:r>
            <a:r>
              <a:rPr lang="en-US" sz="2800" b="1" dirty="0">
                <a:solidFill>
                  <a:schemeClr val="bg1"/>
                </a:solidFill>
                <a:latin typeface="Times New Roman" pitchFamily="18" charset="0"/>
                <a:cs typeface="Times New Roman" pitchFamily="18" charset="0"/>
              </a:rPr>
              <a:t>:</a:t>
            </a:r>
            <a:endParaRPr lang="en-US" sz="2800" dirty="0">
              <a:solidFill>
                <a:schemeClr val="bg1"/>
              </a:solidFill>
              <a:latin typeface="Times New Roman" pitchFamily="18" charset="0"/>
              <a:cs typeface="Times New Roman" pitchFamily="18" charset="0"/>
            </a:endParaRPr>
          </a:p>
        </p:txBody>
      </p:sp>
      <p:sp>
        <p:nvSpPr>
          <p:cNvPr id="5" name="Rectangle 4"/>
          <p:cNvSpPr/>
          <p:nvPr/>
        </p:nvSpPr>
        <p:spPr>
          <a:xfrm>
            <a:off x="152400" y="1066800"/>
            <a:ext cx="8991600" cy="5573834"/>
          </a:xfrm>
          <a:prstGeom prst="rect">
            <a:avLst/>
          </a:prstGeom>
        </p:spPr>
        <p:txBody>
          <a:bodyPr wrap="square">
            <a:spAutoFit/>
          </a:bodyPr>
          <a:lstStyle/>
          <a:p>
            <a:pPr algn="just">
              <a:lnSpc>
                <a:spcPct val="115000"/>
              </a:lnSpc>
              <a:spcAft>
                <a:spcPts val="1500"/>
              </a:spcAft>
            </a:pPr>
            <a:r>
              <a:rPr lang="en-US" sz="3600" b="1" dirty="0" smtClean="0">
                <a:solidFill>
                  <a:srgbClr val="FFFF00"/>
                </a:solidFill>
                <a:latin typeface="Times New Roman" pitchFamily="18" charset="0"/>
                <a:ea typeface="Times New Roman"/>
                <a:cs typeface="Times New Roman" pitchFamily="18" charset="0"/>
              </a:rPr>
              <a:t>- </a:t>
            </a:r>
            <a:r>
              <a:rPr lang="en-US" sz="3600" b="1" dirty="0" err="1" smtClean="0">
                <a:solidFill>
                  <a:srgbClr val="FFFF00"/>
                </a:solidFill>
                <a:latin typeface="Times New Roman" pitchFamily="18" charset="0"/>
                <a:ea typeface="Times New Roman"/>
                <a:cs typeface="Times New Roman" pitchFamily="18" charset="0"/>
              </a:rPr>
              <a:t>Thiết</a:t>
            </a:r>
            <a:r>
              <a:rPr lang="en-US" sz="3600" b="1" dirty="0" smtClean="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lập</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quỹ</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thời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gian</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Không</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dùng</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mạng</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xã</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hội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quá</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hai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giờ</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mỗi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ngày</a:t>
            </a:r>
            <a:r>
              <a:rPr lang="en-US" sz="3600" b="1" dirty="0">
                <a:solidFill>
                  <a:srgbClr val="FFFF00"/>
                </a:solidFill>
                <a:latin typeface="Times New Roman" pitchFamily="18" charset="0"/>
                <a:ea typeface="Times New Roman"/>
                <a:cs typeface="Times New Roman" pitchFamily="18" charset="0"/>
              </a:rPr>
              <a:t>.</a:t>
            </a:r>
            <a:endParaRPr lang="en-US" sz="3600" b="1" dirty="0">
              <a:solidFill>
                <a:srgbClr val="FFFF00"/>
              </a:solidFill>
              <a:latin typeface="Times New Roman" pitchFamily="18" charset="0"/>
              <a:ea typeface="Calibri"/>
              <a:cs typeface="Times New Roman" pitchFamily="18" charset="0"/>
            </a:endParaRPr>
          </a:p>
          <a:p>
            <a:pPr marL="571500" indent="-571500" algn="just">
              <a:lnSpc>
                <a:spcPct val="115000"/>
              </a:lnSpc>
              <a:spcAft>
                <a:spcPts val="1500"/>
              </a:spcAft>
              <a:buFontTx/>
              <a:buChar char="-"/>
            </a:pPr>
            <a:r>
              <a:rPr lang="en-US" sz="3600" b="1" dirty="0" err="1" smtClean="0">
                <a:solidFill>
                  <a:srgbClr val="FFFF00"/>
                </a:solidFill>
                <a:latin typeface="Times New Roman" pitchFamily="18" charset="0"/>
                <a:ea typeface="Times New Roman"/>
                <a:cs typeface="Times New Roman" pitchFamily="18" charset="0"/>
              </a:rPr>
              <a:t>Giới</a:t>
            </a:r>
            <a:r>
              <a:rPr lang="en-US" sz="3600" b="1" dirty="0" smtClean="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hạn</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nội</a:t>
            </a:r>
            <a:r>
              <a:rPr lang="en-US" sz="3600" b="1" dirty="0">
                <a:solidFill>
                  <a:srgbClr val="FFFF00"/>
                </a:solidFill>
                <a:latin typeface="Times New Roman" pitchFamily="18" charset="0"/>
                <a:ea typeface="Times New Roman"/>
                <a:cs typeface="Times New Roman" pitchFamily="18" charset="0"/>
              </a:rPr>
              <a:t> dung </a:t>
            </a:r>
            <a:r>
              <a:rPr lang="en-US" sz="3600" b="1" dirty="0" err="1">
                <a:solidFill>
                  <a:srgbClr val="FFFF00"/>
                </a:solidFill>
                <a:latin typeface="Times New Roman" pitchFamily="18" charset="0"/>
                <a:ea typeface="Times New Roman"/>
                <a:cs typeface="Times New Roman" pitchFamily="18" charset="0"/>
              </a:rPr>
              <a:t>truy</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cập</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Sử</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dụng</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mạng</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xã</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hội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cho</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mục</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đích</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học</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tập</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Trao</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đổi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bài</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tập</a:t>
            </a:r>
            <a:r>
              <a:rPr lang="en-US" sz="3600" b="1" dirty="0">
                <a:solidFill>
                  <a:srgbClr val="FFFF00"/>
                </a:solidFill>
                <a:latin typeface="Times New Roman" pitchFamily="18" charset="0"/>
                <a:ea typeface="Times New Roman"/>
                <a:cs typeface="Times New Roman" pitchFamily="18" charset="0"/>
              </a:rPr>
              <a:t> , </a:t>
            </a:r>
            <a:r>
              <a:rPr lang="en-US" sz="3600" b="1" dirty="0" err="1">
                <a:solidFill>
                  <a:srgbClr val="FFFF00"/>
                </a:solidFill>
                <a:latin typeface="Times New Roman" pitchFamily="18" charset="0"/>
                <a:ea typeface="Times New Roman"/>
                <a:cs typeface="Times New Roman" pitchFamily="18" charset="0"/>
              </a:rPr>
              <a:t>chủ</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đề</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học</a:t>
            </a:r>
            <a:r>
              <a:rPr lang="en-US" sz="3600" b="1" dirty="0">
                <a:solidFill>
                  <a:srgbClr val="FFFF00"/>
                </a:solidFill>
                <a:latin typeface="Times New Roman" pitchFamily="18" charset="0"/>
                <a:ea typeface="Times New Roman"/>
                <a:cs typeface="Times New Roman" pitchFamily="18" charset="0"/>
              </a:rPr>
              <a:t> </a:t>
            </a:r>
            <a:r>
              <a:rPr lang="en-US" sz="3600" b="1" dirty="0" err="1">
                <a:solidFill>
                  <a:srgbClr val="FFFF00"/>
                </a:solidFill>
                <a:latin typeface="Times New Roman" pitchFamily="18" charset="0"/>
                <a:ea typeface="Times New Roman"/>
                <a:cs typeface="Times New Roman" pitchFamily="18" charset="0"/>
              </a:rPr>
              <a:t>tập</a:t>
            </a:r>
            <a:r>
              <a:rPr lang="en-US" sz="3600" b="1" dirty="0" smtClean="0">
                <a:solidFill>
                  <a:srgbClr val="FFFF00"/>
                </a:solidFill>
                <a:latin typeface="Times New Roman" pitchFamily="18" charset="0"/>
                <a:ea typeface="Times New Roman"/>
                <a:cs typeface="Times New Roman" pitchFamily="18" charset="0"/>
              </a:rPr>
              <a:t>.</a:t>
            </a:r>
          </a:p>
          <a:p>
            <a:pPr marL="571500" indent="-571500" algn="just">
              <a:lnSpc>
                <a:spcPct val="115000"/>
              </a:lnSpc>
              <a:spcAft>
                <a:spcPts val="1500"/>
              </a:spcAft>
              <a:buFontTx/>
              <a:buChar char="-"/>
            </a:pPr>
            <a:r>
              <a:rPr lang="en-US" sz="3600" b="1" dirty="0" err="1" smtClean="0">
                <a:solidFill>
                  <a:srgbClr val="FFFF00"/>
                </a:solidFill>
                <a:latin typeface="Times New Roman" pitchFamily="18" charset="0"/>
                <a:ea typeface="Calibri"/>
                <a:cs typeface="Times New Roman" pitchFamily="18" charset="0"/>
              </a:rPr>
              <a:t>Cân</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nhắc</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thật</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kỹ</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khi</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theo</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dõi</a:t>
            </a:r>
            <a:r>
              <a:rPr lang="en-US" sz="3600" b="1" dirty="0" smtClean="0">
                <a:solidFill>
                  <a:srgbClr val="FFFF00"/>
                </a:solidFill>
                <a:latin typeface="Times New Roman" pitchFamily="18" charset="0"/>
                <a:ea typeface="Calibri"/>
                <a:cs typeface="Times New Roman" pitchFamily="18" charset="0"/>
              </a:rPr>
              <a:t> hay </a:t>
            </a:r>
            <a:r>
              <a:rPr lang="en-US" sz="3600" b="1" dirty="0" err="1" smtClean="0">
                <a:solidFill>
                  <a:srgbClr val="FFFF00"/>
                </a:solidFill>
                <a:latin typeface="Times New Roman" pitchFamily="18" charset="0"/>
                <a:ea typeface="Calibri"/>
                <a:cs typeface="Times New Roman" pitchFamily="18" charset="0"/>
              </a:rPr>
              <a:t>tham</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gia</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các</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hội</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nhóm</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trên</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mạng</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xã</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hội</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đừng</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để</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bị</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lô</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kéo</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vào</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các</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nhóm</a:t>
            </a:r>
            <a:r>
              <a:rPr lang="en-US" sz="3600" b="1" dirty="0" smtClean="0">
                <a:solidFill>
                  <a:srgbClr val="FFFF00"/>
                </a:solidFill>
                <a:latin typeface="Times New Roman" pitchFamily="18" charset="0"/>
                <a:ea typeface="Calibri"/>
                <a:cs typeface="Times New Roman" pitchFamily="18" charset="0"/>
              </a:rPr>
              <a:t> </a:t>
            </a:r>
            <a:r>
              <a:rPr lang="en-US" sz="3600" b="1" dirty="0" err="1" smtClean="0">
                <a:solidFill>
                  <a:srgbClr val="FFFF00"/>
                </a:solidFill>
                <a:latin typeface="Times New Roman" pitchFamily="18" charset="0"/>
                <a:ea typeface="Calibri"/>
                <a:cs typeface="Times New Roman" pitchFamily="18" charset="0"/>
              </a:rPr>
              <a:t>xấu</a:t>
            </a:r>
            <a:endParaRPr lang="en-US" sz="3600" b="1" dirty="0">
              <a:solidFill>
                <a:srgbClr val="FFFF00"/>
              </a:solidFill>
              <a:latin typeface="Times New Roman" pitchFamily="18" charset="0"/>
              <a:ea typeface="Calibri"/>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E:\hình nền\hinh-nen-dong-cho-may-tinh1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4" name="Rectangle 3"/>
          <p:cNvSpPr/>
          <p:nvPr/>
        </p:nvSpPr>
        <p:spPr>
          <a:xfrm>
            <a:off x="152400" y="152400"/>
            <a:ext cx="8839200" cy="5392245"/>
          </a:xfrm>
          <a:prstGeom prst="rect">
            <a:avLst/>
          </a:prstGeom>
        </p:spPr>
        <p:txBody>
          <a:bodyPr wrap="square">
            <a:spAutoFit/>
          </a:bodyPr>
          <a:lstStyle/>
          <a:p>
            <a:pPr marL="342900" indent="-342900" algn="just">
              <a:lnSpc>
                <a:spcPct val="115000"/>
              </a:lnSpc>
              <a:spcAft>
                <a:spcPts val="1500"/>
              </a:spcAft>
              <a:buFontTx/>
              <a:buChar char="-"/>
            </a:pPr>
            <a:r>
              <a:rPr lang="en-US" sz="3200" b="1" dirty="0" err="1">
                <a:solidFill>
                  <a:srgbClr val="FFFF00"/>
                </a:solidFill>
                <a:latin typeface="Times New Roman" pitchFamily="18" charset="0"/>
                <a:ea typeface="Times New Roman"/>
                <a:cs typeface="Times New Roman" pitchFamily="18" charset="0"/>
              </a:rPr>
              <a:t>Thực</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hiện</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bốn</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không</a:t>
            </a:r>
            <a:r>
              <a:rPr lang="en-US" sz="3200" b="1" dirty="0">
                <a:solidFill>
                  <a:srgbClr val="FFFF00"/>
                </a:solidFill>
                <a:latin typeface="Times New Roman" pitchFamily="18" charset="0"/>
                <a:ea typeface="Times New Roman"/>
                <a:cs typeface="Times New Roman" pitchFamily="18" charset="0"/>
              </a:rPr>
              <a:t>: </a:t>
            </a:r>
          </a:p>
          <a:p>
            <a:pPr algn="just">
              <a:lnSpc>
                <a:spcPct val="115000"/>
              </a:lnSpc>
              <a:spcAft>
                <a:spcPts val="1500"/>
              </a:spcAft>
            </a:pP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Không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đăng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bình</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luận</a:t>
            </a:r>
            <a:r>
              <a:rPr lang="en-US" sz="3200" b="1" dirty="0">
                <a:solidFill>
                  <a:srgbClr val="FFFF00"/>
                </a:solidFill>
                <a:latin typeface="Times New Roman" pitchFamily="18" charset="0"/>
                <a:ea typeface="Times New Roman"/>
                <a:cs typeface="Times New Roman" pitchFamily="18" charset="0"/>
              </a:rPr>
              <a:t> dung </a:t>
            </a:r>
            <a:r>
              <a:rPr lang="en-US" sz="3200" b="1" dirty="0" err="1">
                <a:solidFill>
                  <a:srgbClr val="FFFF00"/>
                </a:solidFill>
                <a:latin typeface="Times New Roman" pitchFamily="18" charset="0"/>
                <a:ea typeface="Times New Roman"/>
                <a:cs typeface="Times New Roman" pitchFamily="18" charset="0"/>
              </a:rPr>
              <a:t>tục</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khiếm</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nhã</a:t>
            </a:r>
            <a:r>
              <a:rPr lang="en-US" sz="3200" b="1" dirty="0">
                <a:solidFill>
                  <a:srgbClr val="FFFF00"/>
                </a:solidFill>
                <a:latin typeface="Times New Roman" pitchFamily="18" charset="0"/>
                <a:ea typeface="Times New Roman"/>
                <a:cs typeface="Times New Roman" pitchFamily="18" charset="0"/>
              </a:rPr>
              <a:t>; </a:t>
            </a:r>
          </a:p>
          <a:p>
            <a:pPr algn="just">
              <a:lnSpc>
                <a:spcPct val="115000"/>
              </a:lnSpc>
              <a:spcAft>
                <a:spcPts val="1500"/>
              </a:spcAft>
            </a:pP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Không</a:t>
            </a:r>
            <a:r>
              <a:rPr lang="en-US" sz="3200" b="1" dirty="0">
                <a:solidFill>
                  <a:srgbClr val="FFFF00"/>
                </a:solidFill>
                <a:latin typeface="Times New Roman" pitchFamily="18" charset="0"/>
                <a:ea typeface="Times New Roman"/>
                <a:cs typeface="Times New Roman" pitchFamily="18" charset="0"/>
              </a:rPr>
              <a:t> like, chia </a:t>
            </a:r>
            <a:r>
              <a:rPr lang="en-US" sz="3200" b="1" dirty="0" err="1">
                <a:solidFill>
                  <a:srgbClr val="FFFF00"/>
                </a:solidFill>
                <a:latin typeface="Times New Roman" pitchFamily="18" charset="0"/>
                <a:ea typeface="Times New Roman"/>
                <a:cs typeface="Times New Roman" pitchFamily="18" charset="0"/>
              </a:rPr>
              <a:t>sẻ</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những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thông</a:t>
            </a:r>
            <a:r>
              <a:rPr lang="en-US" sz="3200" b="1" dirty="0">
                <a:solidFill>
                  <a:srgbClr val="FFFF00"/>
                </a:solidFill>
                <a:latin typeface="Times New Roman" pitchFamily="18" charset="0"/>
                <a:ea typeface="Times New Roman"/>
                <a:cs typeface="Times New Roman" pitchFamily="18" charset="0"/>
              </a:rPr>
              <a:t> tin </a:t>
            </a:r>
            <a:r>
              <a:rPr lang="en-US" sz="3200" b="1" dirty="0" err="1">
                <a:solidFill>
                  <a:srgbClr val="FFFF00"/>
                </a:solidFill>
                <a:latin typeface="Times New Roman" pitchFamily="18" charset="0"/>
                <a:ea typeface="Times New Roman"/>
                <a:cs typeface="Times New Roman" pitchFamily="18" charset="0"/>
              </a:rPr>
              <a:t>xấu</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sai</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sự</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thật</a:t>
            </a:r>
            <a:r>
              <a:rPr lang="en-US" sz="3200" b="1" dirty="0">
                <a:solidFill>
                  <a:srgbClr val="FFFF00"/>
                </a:solidFill>
                <a:latin typeface="Times New Roman" pitchFamily="18" charset="0"/>
                <a:ea typeface="Times New Roman"/>
                <a:cs typeface="Times New Roman" pitchFamily="18" charset="0"/>
              </a:rPr>
              <a:t> hay </a:t>
            </a:r>
            <a:r>
              <a:rPr lang="en-US" sz="3200" b="1" dirty="0" err="1">
                <a:solidFill>
                  <a:srgbClr val="FFFF00"/>
                </a:solidFill>
                <a:latin typeface="Times New Roman" pitchFamily="18" charset="0"/>
                <a:ea typeface="Times New Roman"/>
                <a:cs typeface="Times New Roman" pitchFamily="18" charset="0"/>
              </a:rPr>
              <a:t>chưa</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được</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kiểm</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chứng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đúng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sai</a:t>
            </a:r>
            <a:r>
              <a:rPr lang="en-US" sz="3200" b="1" dirty="0">
                <a:solidFill>
                  <a:srgbClr val="FFFF00"/>
                </a:solidFill>
                <a:latin typeface="Times New Roman" pitchFamily="18" charset="0"/>
                <a:ea typeface="Times New Roman"/>
                <a:cs typeface="Times New Roman" pitchFamily="18" charset="0"/>
              </a:rPr>
              <a:t>; </a:t>
            </a:r>
          </a:p>
          <a:p>
            <a:pPr algn="just">
              <a:lnSpc>
                <a:spcPct val="115000"/>
              </a:lnSpc>
              <a:spcAft>
                <a:spcPts val="1500"/>
              </a:spcAft>
            </a:pPr>
            <a:r>
              <a:rPr lang="en-US" sz="3200" b="1" dirty="0">
                <a:solidFill>
                  <a:srgbClr val="FFFF00"/>
                </a:solidFill>
                <a:latin typeface="Times New Roman" pitchFamily="18" charset="0"/>
                <a:ea typeface="Times New Roman"/>
                <a:cs typeface="Times New Roman" pitchFamily="18" charset="0"/>
              </a:rPr>
              <a:t>+</a:t>
            </a:r>
            <a:r>
              <a:rPr lang="en-US" sz="3200" b="1" dirty="0" err="1">
                <a:solidFill>
                  <a:srgbClr val="FFFF00"/>
                </a:solidFill>
                <a:latin typeface="Times New Roman" pitchFamily="18" charset="0"/>
                <a:ea typeface="Times New Roman"/>
                <a:cs typeface="Times New Roman" pitchFamily="18" charset="0"/>
              </a:rPr>
              <a:t>Không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lạm</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dụng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mạng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xã</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hội</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trong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giao</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tiếp</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thực</a:t>
            </a:r>
            <a:r>
              <a:rPr lang="en-US" sz="3200" b="1" dirty="0">
                <a:solidFill>
                  <a:srgbClr val="FFFF00"/>
                </a:solidFill>
                <a:latin typeface="Times New Roman" pitchFamily="18" charset="0"/>
                <a:ea typeface="Times New Roman"/>
                <a:cs typeface="Times New Roman" pitchFamily="18" charset="0"/>
              </a:rPr>
              <a:t>; </a:t>
            </a:r>
          </a:p>
          <a:p>
            <a:pPr algn="just">
              <a:lnSpc>
                <a:spcPct val="115000"/>
              </a:lnSpc>
              <a:spcAft>
                <a:spcPts val="1500"/>
              </a:spcAft>
            </a:pP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Không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để</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những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mặt</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trái</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của</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mạng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xã</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hội</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tác</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động</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đến</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suy</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nghĩ</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hành</a:t>
            </a:r>
            <a:r>
              <a:rPr lang="en-US" sz="3200" b="1" dirty="0">
                <a:solidFill>
                  <a:srgbClr val="FFFF00"/>
                </a:solidFill>
                <a:latin typeface="Times New Roman" pitchFamily="18" charset="0"/>
                <a:ea typeface="Times New Roman"/>
                <a:cs typeface="Times New Roman" pitchFamily="18" charset="0"/>
              </a:rPr>
              <a:t> vi </a:t>
            </a:r>
            <a:r>
              <a:rPr lang="en-US" sz="3200" b="1" dirty="0" err="1">
                <a:solidFill>
                  <a:srgbClr val="FFFF00"/>
                </a:solidFill>
                <a:latin typeface="Times New Roman" pitchFamily="18" charset="0"/>
                <a:ea typeface="Times New Roman"/>
                <a:cs typeface="Times New Roman" pitchFamily="18" charset="0"/>
              </a:rPr>
              <a:t>của</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bản</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thân</a:t>
            </a:r>
            <a:r>
              <a:rPr lang="en-US" sz="3200" b="1" dirty="0">
                <a:solidFill>
                  <a:srgbClr val="FFFF00"/>
                </a:solidFill>
                <a:latin typeface="Times New Roman" pitchFamily="18" charset="0"/>
                <a:ea typeface="Times New Roman"/>
                <a:cs typeface="Times New Roman" pitchFamily="18" charset="0"/>
              </a:rPr>
              <a:t> </a:t>
            </a:r>
            <a:r>
              <a:rPr lang="en-US" sz="3200" b="1" dirty="0" err="1">
                <a:solidFill>
                  <a:srgbClr val="FFFF00"/>
                </a:solidFill>
                <a:latin typeface="Times New Roman" pitchFamily="18" charset="0"/>
                <a:ea typeface="Times New Roman"/>
                <a:cs typeface="Times New Roman" pitchFamily="18" charset="0"/>
              </a:rPr>
              <a:t>mình</a:t>
            </a:r>
            <a:r>
              <a:rPr lang="en-US" sz="3200" b="1" dirty="0">
                <a:solidFill>
                  <a:srgbClr val="FFFF00"/>
                </a:solidFill>
                <a:latin typeface="Times New Roman" pitchFamily="18" charset="0"/>
                <a:ea typeface="Times New Roman"/>
                <a:cs typeface="Times New Roman" pitchFamily="18" charset="0"/>
              </a:rPr>
              <a:t>.</a:t>
            </a:r>
            <a:endParaRPr lang="en-US" sz="3200" b="1" dirty="0">
              <a:solidFill>
                <a:srgbClr val="FFFF00"/>
              </a:solidFill>
              <a:latin typeface="Times New Roman" pitchFamily="18" charset="0"/>
              <a:ea typeface="Calibri"/>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1044</Words>
  <Application>Microsoft Office PowerPoint</Application>
  <PresentationFormat>On-screen Show (4:3)</PresentationFormat>
  <Paragraphs>49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congngheso</dc:creator>
  <cp:lastModifiedBy>PC</cp:lastModifiedBy>
  <cp:revision>22</cp:revision>
  <dcterms:created xsi:type="dcterms:W3CDTF">2006-08-16T00:00:00Z</dcterms:created>
  <dcterms:modified xsi:type="dcterms:W3CDTF">2023-05-17T02:55:41Z</dcterms:modified>
</cp:coreProperties>
</file>