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0" r:id="rId2"/>
    <p:sldId id="309" r:id="rId3"/>
    <p:sldId id="308" r:id="rId4"/>
    <p:sldId id="25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25" r:id="rId15"/>
    <p:sldId id="321" r:id="rId16"/>
    <p:sldId id="322" r:id="rId17"/>
    <p:sldId id="323" r:id="rId18"/>
    <p:sldId id="324" r:id="rId19"/>
    <p:sldId id="326" r:id="rId20"/>
    <p:sldId id="31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FF"/>
    <a:srgbClr val="0000CC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6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242EBF0-A5D6-4D75-A22C-8F34130D2FC5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5CCAAAF-86EF-49B8-A3BA-CAA08BEE7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7C6A-B8C6-4D27-A877-D8C8709E84CE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E80A1-F078-43D6-AD8C-A3FDF9190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5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E10B3-4989-4262-B256-89578E0A4F40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3054A-0271-44F1-9444-F94A6CFF3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6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EDC11-0611-4BA7-9DDD-B999FB13C488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C24DD-9BB2-4E04-A954-910D07F29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3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4E53B-1697-4986-AEDC-169437A7F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7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E4949-20F9-45F5-9A46-05E280ECD509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C130A-659B-46F4-B7AE-C9C4F5E77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3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06F38-DB3C-4075-8AA8-8A44D7096E36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B208F-5AB9-4ECF-9F4C-FF507270D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4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078B1-174F-41E4-85D6-A1B9F4E5D770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4B654-F3B0-4F4B-8A32-7EC9E369B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3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62271-1926-4B73-8583-92BF3615724F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98989-F58E-40FE-97A7-674164AE0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32B1E-8E33-490F-85B9-5010A2E214F1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AE4AD-7AF6-43C8-BDBD-D86AE3D0A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5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A780-222C-48EE-B9A4-FC78D390FD4F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3BBD0-6DCE-4DED-9820-81D4D37AC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A06C1-C3B3-4B3D-ACA4-5ED1CF951343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39D3A-0322-43EA-AA6A-570620B6D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4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488F7-2AAC-429B-88D0-B92A2E4316A0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329FA-AE68-44BF-975B-9BB25DF80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06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590408-6B92-43AD-9045-1451313F0751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5FD2E3-5580-4E32-A3D3-827E2CD28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8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B&#192;I%206%20-%20CHUONG%201.ppt#-1,14,PowerPoint Presentation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B&#192;I%206%20-%20CHUONG%201.ppt#-1,14,PowerPoint Presentation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B&#192;I%206%20-%20CHUONG%201.ppt#-1,14,PowerPoint Presentation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B&#192;I%206%20-%20CHUONG%201.ppt#-1,14,PowerPoint Presentation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gif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oleObject" Target="../embeddings/oleObject56.bin"/><Relationship Id="rId3" Type="http://schemas.openxmlformats.org/officeDocument/2006/relationships/image" Target="../media/image18.png"/><Relationship Id="rId7" Type="http://schemas.openxmlformats.org/officeDocument/2006/relationships/image" Target="../media/image9.wmf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4.bin"/><Relationship Id="rId5" Type="http://schemas.openxmlformats.org/officeDocument/2006/relationships/image" Target="../media/image8.wmf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6.wmf"/><Relationship Id="rId4" Type="http://schemas.openxmlformats.org/officeDocument/2006/relationships/oleObject" Target="../embeddings/oleObject50.bin"/><Relationship Id="rId9" Type="http://schemas.openxmlformats.org/officeDocument/2006/relationships/oleObject" Target="../embeddings/oleObject53.bin"/><Relationship Id="rId14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gi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.gif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5.png"/><Relationship Id="rId9" Type="http://schemas.openxmlformats.org/officeDocument/2006/relationships/image" Target="../media/image6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8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280.bin"/><Relationship Id="rId26" Type="http://schemas.openxmlformats.org/officeDocument/2006/relationships/oleObject" Target="../embeddings/oleObject32.bin"/><Relationship Id="rId3" Type="http://schemas.openxmlformats.org/officeDocument/2006/relationships/image" Target="../media/image1.gif"/><Relationship Id="rId21" Type="http://schemas.openxmlformats.org/officeDocument/2006/relationships/oleObject" Target="../embeddings/oleObject290.bin"/><Relationship Id="rId7" Type="http://schemas.openxmlformats.org/officeDocument/2006/relationships/image" Target="../media/image6.wmf"/><Relationship Id="rId12" Type="http://schemas.openxmlformats.org/officeDocument/2006/relationships/oleObject" Target="../embeddings/oleObject260.bin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10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29.bin"/><Relationship Id="rId29" Type="http://schemas.openxmlformats.org/officeDocument/2006/relationships/oleObject" Target="../embeddings/oleObject33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6.bin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270.bin"/><Relationship Id="rId23" Type="http://schemas.openxmlformats.org/officeDocument/2006/relationships/oleObject" Target="../embeddings/oleObject300.bin"/><Relationship Id="rId28" Type="http://schemas.openxmlformats.org/officeDocument/2006/relationships/oleObject" Target="../embeddings/oleObject33.bin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11.png"/><Relationship Id="rId31" Type="http://schemas.openxmlformats.org/officeDocument/2006/relationships/oleObject" Target="../embeddings/oleObject340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20.bin"/><Relationship Id="rId30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07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476750" y="1236663"/>
            <a:ext cx="3013075" cy="4264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220890">
            <a:off x="1819275" y="1228725"/>
            <a:ext cx="2838450" cy="3968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49213" y="1700213"/>
            <a:ext cx="8839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TH2: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49213" y="2646363"/>
            <a:ext cx="2846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1220 + 440</a:t>
            </a:r>
          </a:p>
        </p:txBody>
      </p:sp>
      <p:sp>
        <p:nvSpPr>
          <p:cNvPr id="31" name="TextBox 4"/>
          <p:cNvSpPr txBox="1">
            <a:spLocks noChangeArrowheads="1"/>
          </p:cNvSpPr>
          <p:nvPr/>
        </p:nvSpPr>
        <p:spPr bwMode="auto">
          <a:xfrm>
            <a:off x="4191000" y="2654300"/>
            <a:ext cx="2846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400 – 324  </a:t>
            </a:r>
          </a:p>
        </p:txBody>
      </p:sp>
      <p:sp>
        <p:nvSpPr>
          <p:cNvPr id="32" name="TextBox 4"/>
          <p:cNvSpPr txBox="1">
            <a:spLocks noChangeArrowheads="1"/>
          </p:cNvSpPr>
          <p:nvPr/>
        </p:nvSpPr>
        <p:spPr bwMode="auto">
          <a:xfrm>
            <a:off x="228600" y="3184525"/>
            <a:ext cx="2846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2.3.4.6 + 27</a:t>
            </a:r>
          </a:p>
        </p:txBody>
      </p: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223838" y="3743325"/>
            <a:ext cx="1327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350963" y="3736975"/>
            <a:ext cx="7793037" cy="563563"/>
            <a:chOff x="1350859" y="3737151"/>
            <a:chExt cx="7793141" cy="563523"/>
          </a:xfrm>
        </p:grpSpPr>
        <p:sp>
          <p:nvSpPr>
            <p:cNvPr id="12310" name="TextBox 4"/>
            <p:cNvSpPr txBox="1">
              <a:spLocks noChangeArrowheads="1"/>
            </p:cNvSpPr>
            <p:nvPr/>
          </p:nvSpPr>
          <p:spPr bwMode="auto">
            <a:xfrm>
              <a:off x="1350859" y="3765686"/>
              <a:ext cx="77931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a) Ta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1220  4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440   4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(1220 + 440)  4</a:t>
              </a:r>
            </a:p>
          </p:txBody>
        </p:sp>
        <p:graphicFrame>
          <p:nvGraphicFramePr>
            <p:cNvPr id="12311" name="Object 10"/>
            <p:cNvGraphicFramePr>
              <a:graphicFrameLocks noChangeAspect="1"/>
            </p:cNvGraphicFramePr>
            <p:nvPr/>
          </p:nvGraphicFramePr>
          <p:xfrm>
            <a:off x="3429000" y="3737151"/>
            <a:ext cx="305594" cy="535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0" name="Equation" r:id="rId4" imgW="76035" imgH="177415" progId="Equation.DSMT4">
                    <p:embed/>
                  </p:oleObj>
                </mc:Choice>
                <mc:Fallback>
                  <p:oleObj name="Equation" r:id="rId4" imgW="76035" imgH="177415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9000" y="3737151"/>
                          <a:ext cx="305594" cy="5355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2" name="Object 11"/>
            <p:cNvGraphicFramePr>
              <a:graphicFrameLocks noChangeAspect="1"/>
            </p:cNvGraphicFramePr>
            <p:nvPr/>
          </p:nvGraphicFramePr>
          <p:xfrm>
            <a:off x="4896071" y="3765686"/>
            <a:ext cx="306388" cy="534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1" name="Equation" r:id="rId6" imgW="76035" imgH="177415" progId="Equation.DSMT4">
                    <p:embed/>
                  </p:oleObj>
                </mc:Choice>
                <mc:Fallback>
                  <p:oleObj name="Equation" r:id="rId6" imgW="76035" imgH="177415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071" y="3765686"/>
                          <a:ext cx="306388" cy="534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3" name="Object 23"/>
            <p:cNvGraphicFramePr>
              <a:graphicFrameLocks noChangeAspect="1"/>
            </p:cNvGraphicFramePr>
            <p:nvPr/>
          </p:nvGraphicFramePr>
          <p:xfrm>
            <a:off x="7847350" y="3737427"/>
            <a:ext cx="306388" cy="534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2" name="Equation" r:id="rId7" imgW="76035" imgH="177415" progId="Equation.DSMT4">
                    <p:embed/>
                  </p:oleObj>
                </mc:Choice>
                <mc:Fallback>
                  <p:oleObj name="Equation" r:id="rId7" imgW="76035" imgH="177415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47350" y="3737427"/>
                          <a:ext cx="306388" cy="534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1406525" y="4383088"/>
            <a:ext cx="7793038" cy="552450"/>
            <a:chOff x="1350859" y="3737427"/>
            <a:chExt cx="7793141" cy="551479"/>
          </a:xfrm>
        </p:grpSpPr>
        <p:sp>
          <p:nvSpPr>
            <p:cNvPr id="12306" name="TextBox 4"/>
            <p:cNvSpPr txBox="1">
              <a:spLocks noChangeArrowheads="1"/>
            </p:cNvSpPr>
            <p:nvPr/>
          </p:nvSpPr>
          <p:spPr bwMode="auto">
            <a:xfrm>
              <a:off x="1350859" y="3765686"/>
              <a:ext cx="779314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b) Ta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400  4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324   4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(400 – 324)   4</a:t>
              </a:r>
            </a:p>
          </p:txBody>
        </p:sp>
        <p:graphicFrame>
          <p:nvGraphicFramePr>
            <p:cNvPr id="12307" name="Object 38"/>
            <p:cNvGraphicFramePr>
              <a:graphicFrameLocks noChangeAspect="1"/>
            </p:cNvGraphicFramePr>
            <p:nvPr/>
          </p:nvGraphicFramePr>
          <p:xfrm>
            <a:off x="3251538" y="3753366"/>
            <a:ext cx="305594" cy="535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3" name="Equation" r:id="rId8" imgW="76035" imgH="177415" progId="Equation.DSMT4">
                    <p:embed/>
                  </p:oleObj>
                </mc:Choice>
                <mc:Fallback>
                  <p:oleObj name="Equation" r:id="rId8" imgW="76035" imgH="177415" progId="Equation.DSMT4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1538" y="3753366"/>
                          <a:ext cx="305594" cy="5355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8" name="Object 39"/>
            <p:cNvGraphicFramePr>
              <a:graphicFrameLocks noChangeAspect="1"/>
            </p:cNvGraphicFramePr>
            <p:nvPr/>
          </p:nvGraphicFramePr>
          <p:xfrm>
            <a:off x="4716191" y="3750696"/>
            <a:ext cx="306388" cy="534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4" name="Equation" r:id="rId9" imgW="76035" imgH="177415" progId="Equation.DSMT4">
                    <p:embed/>
                  </p:oleObj>
                </mc:Choice>
                <mc:Fallback>
                  <p:oleObj name="Equation" r:id="rId9" imgW="76035" imgH="177415" progId="Equation.DSMT4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6191" y="3750696"/>
                          <a:ext cx="306388" cy="534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9" name="Object 40"/>
            <p:cNvGraphicFramePr>
              <a:graphicFrameLocks noChangeAspect="1"/>
            </p:cNvGraphicFramePr>
            <p:nvPr/>
          </p:nvGraphicFramePr>
          <p:xfrm>
            <a:off x="7562120" y="3737427"/>
            <a:ext cx="306388" cy="5349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5" name="Equation" r:id="rId10" imgW="76035" imgH="177415" progId="Equation.DSMT4">
                    <p:embed/>
                  </p:oleObj>
                </mc:Choice>
                <mc:Fallback>
                  <p:oleObj name="Equation" r:id="rId10" imgW="76035" imgH="177415" progId="Equation.DSMT4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62120" y="3737427"/>
                          <a:ext cx="306388" cy="5349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1143001" y="4984750"/>
            <a:ext cx="8056563" cy="673100"/>
            <a:chOff x="1143623" y="4984230"/>
            <a:chExt cx="8056669" cy="673831"/>
          </a:xfrm>
        </p:grpSpPr>
        <p:grpSp>
          <p:nvGrpSpPr>
            <p:cNvPr id="12301" name="Group 41"/>
            <p:cNvGrpSpPr>
              <a:grpSpLocks/>
            </p:cNvGrpSpPr>
            <p:nvPr/>
          </p:nvGrpSpPr>
          <p:grpSpPr bwMode="auto">
            <a:xfrm>
              <a:off x="1143623" y="5037113"/>
              <a:ext cx="8056669" cy="535540"/>
              <a:chOff x="1087331" y="3753366"/>
              <a:chExt cx="8056669" cy="535540"/>
            </a:xfrm>
          </p:grpSpPr>
          <p:sp>
            <p:nvSpPr>
              <p:cNvPr id="12304" name="TextBox 4"/>
              <p:cNvSpPr txBox="1">
                <a:spLocks noChangeArrowheads="1"/>
              </p:cNvSpPr>
              <p:nvPr/>
            </p:nvSpPr>
            <p:spPr bwMode="auto">
              <a:xfrm>
                <a:off x="1087331" y="3765686"/>
                <a:ext cx="8056669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c) Ta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2.3.4.6   4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mà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27   4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(2.3.4 + 27)  4</a:t>
                </a:r>
              </a:p>
            </p:txBody>
          </p:sp>
          <p:graphicFrame>
            <p:nvGraphicFramePr>
              <p:cNvPr id="12305" name="Object 43"/>
              <p:cNvGraphicFramePr>
                <a:graphicFrameLocks noChangeAspect="1"/>
              </p:cNvGraphicFramePr>
              <p:nvPr/>
            </p:nvGraphicFramePr>
            <p:xfrm>
              <a:off x="3518643" y="3753366"/>
              <a:ext cx="305594" cy="5355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6" name="Equation" r:id="rId11" imgW="76035" imgH="177415" progId="Equation.DSMT4">
                      <p:embed/>
                    </p:oleObj>
                  </mc:Choice>
                  <mc:Fallback>
                    <p:oleObj name="Equation" r:id="rId11" imgW="76035" imgH="177415" progId="Equation.DSMT4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18643" y="3753366"/>
                            <a:ext cx="305594" cy="5355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2302" name="Object 46"/>
            <p:cNvGraphicFramePr>
              <a:graphicFrameLocks noChangeAspect="1"/>
            </p:cNvGraphicFramePr>
            <p:nvPr/>
          </p:nvGraphicFramePr>
          <p:xfrm>
            <a:off x="4985423" y="5057334"/>
            <a:ext cx="319092" cy="6007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7" name="Equation" r:id="rId12" imgW="114151" imgH="215619" progId="Equation.DSMT4">
                    <p:embed/>
                  </p:oleObj>
                </mc:Choice>
                <mc:Fallback>
                  <p:oleObj name="Equation" r:id="rId12" imgW="114151" imgH="215619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5423" y="5057334"/>
                          <a:ext cx="319092" cy="6007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3" name="Object 25"/>
            <p:cNvGraphicFramePr>
              <a:graphicFrameLocks noChangeAspect="1"/>
            </p:cNvGraphicFramePr>
            <p:nvPr/>
          </p:nvGraphicFramePr>
          <p:xfrm>
            <a:off x="7775940" y="4984230"/>
            <a:ext cx="317500" cy="60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8" name="Equation" r:id="rId14" imgW="114151" imgH="215619" progId="Equation.DSMT4">
                    <p:embed/>
                  </p:oleObj>
                </mc:Choice>
                <mc:Fallback>
                  <p:oleObj name="Equation" r:id="rId14" imgW="114151" imgH="215619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75940" y="4984230"/>
                          <a:ext cx="317500" cy="600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49213" y="1700213"/>
            <a:ext cx="90947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 = 12 + 14 + 16 + x, x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49213" y="304800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66800" y="3059113"/>
            <a:ext cx="7793038" cy="569912"/>
            <a:chOff x="1350859" y="3316725"/>
            <a:chExt cx="7793141" cy="571400"/>
          </a:xfrm>
        </p:grpSpPr>
        <p:grpSp>
          <p:nvGrpSpPr>
            <p:cNvPr id="13322" name="Group 41"/>
            <p:cNvGrpSpPr>
              <a:grpSpLocks/>
            </p:cNvGrpSpPr>
            <p:nvPr/>
          </p:nvGrpSpPr>
          <p:grpSpPr bwMode="auto">
            <a:xfrm>
              <a:off x="1350859" y="3344035"/>
              <a:ext cx="7793141" cy="535540"/>
              <a:chOff x="1350859" y="3765686"/>
              <a:chExt cx="7793141" cy="535540"/>
            </a:xfrm>
          </p:grpSpPr>
          <p:sp>
            <p:nvSpPr>
              <p:cNvPr id="13325" name="TextBox 4"/>
              <p:cNvSpPr txBox="1">
                <a:spLocks noChangeArrowheads="1"/>
              </p:cNvSpPr>
              <p:nvPr/>
            </p:nvSpPr>
            <p:spPr bwMode="auto">
              <a:xfrm>
                <a:off x="1350859" y="3765686"/>
                <a:ext cx="779314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12   2, 14  2, 16   2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để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</p:txBody>
          </p:sp>
          <p:graphicFrame>
            <p:nvGraphicFramePr>
              <p:cNvPr id="13326" name="Object 43"/>
              <p:cNvGraphicFramePr>
                <a:graphicFrameLocks noChangeAspect="1"/>
              </p:cNvGraphicFramePr>
              <p:nvPr/>
            </p:nvGraphicFramePr>
            <p:xfrm>
              <a:off x="2881312" y="3765686"/>
              <a:ext cx="305594" cy="5355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52" name="Equation" r:id="rId4" imgW="76035" imgH="177415" progId="Equation.DSMT4">
                      <p:embed/>
                    </p:oleObj>
                  </mc:Choice>
                  <mc:Fallback>
                    <p:oleObj name="Equation" r:id="rId4" imgW="76035" imgH="177415" progId="Equation.DSMT4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81312" y="3765686"/>
                            <a:ext cx="305594" cy="5355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3323" name="Object 28"/>
            <p:cNvGraphicFramePr>
              <a:graphicFrameLocks noChangeAspect="1"/>
            </p:cNvGraphicFramePr>
            <p:nvPr/>
          </p:nvGraphicFramePr>
          <p:xfrm>
            <a:off x="3765030" y="3316725"/>
            <a:ext cx="305594" cy="535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3" name="Equation" r:id="rId6" imgW="76035" imgH="177415" progId="Equation.DSMT4">
                    <p:embed/>
                  </p:oleObj>
                </mc:Choice>
                <mc:Fallback>
                  <p:oleObj name="Equation" r:id="rId6" imgW="76035" imgH="177415" progId="Equation.DSMT4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65030" y="3316725"/>
                          <a:ext cx="305594" cy="5355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4" name="Object 1"/>
            <p:cNvGraphicFramePr>
              <a:graphicFrameLocks noChangeAspect="1"/>
            </p:cNvGraphicFramePr>
            <p:nvPr/>
          </p:nvGraphicFramePr>
          <p:xfrm>
            <a:off x="4724400" y="3351550"/>
            <a:ext cx="304800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4" name="Equation" r:id="rId7" imgW="76035" imgH="177415" progId="Equation.DSMT4">
                    <p:embed/>
                  </p:oleObj>
                </mc:Choice>
                <mc:Fallback>
                  <p:oleObj name="Equation" r:id="rId7" imgW="76035" imgH="177415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3351550"/>
                          <a:ext cx="304800" cy="536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4"/>
          <p:cNvSpPr txBox="1">
            <a:spLocks noChangeArrowheads="1"/>
          </p:cNvSpPr>
          <p:nvPr/>
        </p:nvSpPr>
        <p:spPr bwMode="auto">
          <a:xfrm>
            <a:off x="49213" y="3830638"/>
            <a:ext cx="8942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lphaLcParenR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hay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chẵn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4"/>
          <p:cNvSpPr txBox="1">
            <a:spLocks noChangeArrowheads="1"/>
          </p:cNvSpPr>
          <p:nvPr/>
        </p:nvSpPr>
        <p:spPr bwMode="auto">
          <a:xfrm>
            <a:off x="-77788" y="4389438"/>
            <a:ext cx="932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hay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3" grpId="0"/>
      <p:bldP spid="30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51" name="Group 47"/>
          <p:cNvGraphicFramePr>
            <a:graphicFrameLocks noGrp="1"/>
          </p:cNvGraphicFramePr>
          <p:nvPr>
            <p:ph/>
          </p:nvPr>
        </p:nvGraphicFramePr>
        <p:xfrm>
          <a:off x="307975" y="2438400"/>
          <a:ext cx="8483600" cy="3489326"/>
        </p:xfrm>
        <a:graphic>
          <a:graphicData uri="http://schemas.openxmlformats.org/drawingml/2006/table">
            <a:tbl>
              <a:tblPr/>
              <a:tblGrid>
                <a:gridCol w="67214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29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91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71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134. 4 + 16 chia hết cho 4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b) 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21. 8 + 17 chia hết cho 8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0491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.VnTime" pitchFamily="34" charset="0"/>
                        </a:rPr>
                        <a:t>c)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</a:t>
                      </a:r>
                      <a:r>
                        <a:rPr kumimoji="0" lang="nl-NL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6. 7. 15  chia hết cho  5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733" name="AutoShape 29"/>
          <p:cNvSpPr>
            <a:spLocks noChangeArrowheads="1"/>
          </p:cNvSpPr>
          <p:nvPr/>
        </p:nvSpPr>
        <p:spPr bwMode="auto">
          <a:xfrm>
            <a:off x="7199313" y="3173413"/>
            <a:ext cx="684212" cy="682625"/>
          </a:xfrm>
          <a:prstGeom prst="irregularSeal2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72734" name="AutoShape 30"/>
          <p:cNvSpPr>
            <a:spLocks noChangeArrowheads="1"/>
          </p:cNvSpPr>
          <p:nvPr/>
        </p:nvSpPr>
        <p:spPr bwMode="auto">
          <a:xfrm>
            <a:off x="8116888" y="4013200"/>
            <a:ext cx="684212" cy="682625"/>
          </a:xfrm>
          <a:prstGeom prst="irregularSeal2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72735" name="AutoShape 31"/>
          <p:cNvSpPr>
            <a:spLocks noChangeArrowheads="1"/>
          </p:cNvSpPr>
          <p:nvPr/>
        </p:nvSpPr>
        <p:spPr bwMode="auto">
          <a:xfrm>
            <a:off x="7202488" y="4892675"/>
            <a:ext cx="684212" cy="682625"/>
          </a:xfrm>
          <a:prstGeom prst="irregularSeal2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4363" name="Line 33"/>
          <p:cNvSpPr>
            <a:spLocks noChangeShapeType="1"/>
          </p:cNvSpPr>
          <p:nvPr/>
        </p:nvSpPr>
        <p:spPr bwMode="auto">
          <a:xfrm flipH="1">
            <a:off x="4348163" y="6475413"/>
            <a:ext cx="317500" cy="3063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4" name="TextBox 1"/>
          <p:cNvSpPr txBox="1">
            <a:spLocks noChangeArrowheads="1"/>
          </p:cNvSpPr>
          <p:nvPr/>
        </p:nvSpPr>
        <p:spPr bwMode="auto">
          <a:xfrm>
            <a:off x="2846388" y="0"/>
            <a:ext cx="2830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14365" name="TextBox 8"/>
          <p:cNvSpPr txBox="1">
            <a:spLocks noChangeArrowheads="1"/>
          </p:cNvSpPr>
          <p:nvPr/>
        </p:nvSpPr>
        <p:spPr bwMode="auto">
          <a:xfrm>
            <a:off x="163513" y="1143000"/>
            <a:ext cx="90043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3" grpId="0" animBg="1"/>
      <p:bldP spid="72734" grpId="0" animBg="1"/>
      <p:bldP spid="727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33"/>
          <p:cNvSpPr>
            <a:spLocks noChangeShapeType="1"/>
          </p:cNvSpPr>
          <p:nvPr/>
        </p:nvSpPr>
        <p:spPr bwMode="auto">
          <a:xfrm flipH="1">
            <a:off x="4348163" y="5332413"/>
            <a:ext cx="317500" cy="3063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2781300" y="-34925"/>
            <a:ext cx="28305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2113" y="585788"/>
            <a:ext cx="85471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ta”,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36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40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11163" y="3581400"/>
            <a:ext cx="8547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chia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33363" y="2673350"/>
            <a:ext cx="8547100" cy="604838"/>
            <a:chOff x="233598" y="2673966"/>
            <a:chExt cx="8546629" cy="604559"/>
          </a:xfrm>
        </p:grpSpPr>
        <p:sp>
          <p:nvSpPr>
            <p:cNvPr id="15367" name="TextBox 10"/>
            <p:cNvSpPr txBox="1">
              <a:spLocks noChangeArrowheads="1"/>
            </p:cNvSpPr>
            <p:nvPr/>
          </p:nvSpPr>
          <p:spPr bwMode="auto">
            <a:xfrm>
              <a:off x="233598" y="2743200"/>
              <a:ext cx="85466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b="1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36    4, 40    4 </a:t>
              </a:r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nhưng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15   4</a:t>
              </a:r>
            </a:p>
          </p:txBody>
        </p:sp>
        <p:graphicFrame>
          <p:nvGraphicFramePr>
            <p:cNvPr id="15368" name="Object 12"/>
            <p:cNvGraphicFramePr>
              <a:graphicFrameLocks noChangeAspect="1"/>
            </p:cNvGraphicFramePr>
            <p:nvPr/>
          </p:nvGraphicFramePr>
          <p:xfrm>
            <a:off x="2164830" y="2683240"/>
            <a:ext cx="305594" cy="535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" name="Equation" r:id="rId3" imgW="76035" imgH="177415" progId="Equation.DSMT4">
                    <p:embed/>
                  </p:oleObj>
                </mc:Choice>
                <mc:Fallback>
                  <p:oleObj name="Equation" r:id="rId3" imgW="76035" imgH="177415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4830" y="2683240"/>
                          <a:ext cx="305594" cy="5355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69" name="Object 13"/>
            <p:cNvGraphicFramePr>
              <a:graphicFrameLocks noChangeAspect="1"/>
            </p:cNvGraphicFramePr>
            <p:nvPr/>
          </p:nvGraphicFramePr>
          <p:xfrm>
            <a:off x="4800600" y="2673966"/>
            <a:ext cx="317717" cy="6001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7" name="Equation" r:id="rId5" imgW="114151" imgH="215619" progId="Equation.DSMT4">
                    <p:embed/>
                  </p:oleObj>
                </mc:Choice>
                <mc:Fallback>
                  <p:oleObj name="Equation" r:id="rId5" imgW="114151" imgH="215619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600" y="2673966"/>
                          <a:ext cx="317717" cy="6001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70" name="Object 3"/>
            <p:cNvGraphicFramePr>
              <a:graphicFrameLocks noChangeAspect="1"/>
            </p:cNvGraphicFramePr>
            <p:nvPr/>
          </p:nvGraphicFramePr>
          <p:xfrm>
            <a:off x="3092970" y="2741950"/>
            <a:ext cx="304800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8" name="Equation" r:id="rId7" imgW="76035" imgH="177415" progId="Equation.DSMT4">
                    <p:embed/>
                  </p:oleObj>
                </mc:Choice>
                <mc:Fallback>
                  <p:oleObj name="Equation" r:id="rId7" imgW="76035" imgH="177415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92970" y="2741950"/>
                          <a:ext cx="304800" cy="536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33"/>
          <p:cNvSpPr>
            <a:spLocks noChangeShapeType="1"/>
          </p:cNvSpPr>
          <p:nvPr/>
        </p:nvSpPr>
        <p:spPr bwMode="auto">
          <a:xfrm flipH="1">
            <a:off x="4348163" y="5332413"/>
            <a:ext cx="317500" cy="3063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2781300" y="-34925"/>
            <a:ext cx="28305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A508B98-A1C7-40C8-93D9-C1F2BE451015}"/>
              </a:ext>
            </a:extLst>
          </p:cNvPr>
          <p:cNvSpPr txBox="1"/>
          <p:nvPr/>
        </p:nvSpPr>
        <p:spPr>
          <a:xfrm>
            <a:off x="990600" y="12192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4001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4" descr="6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600200" y="1676400"/>
            <a:ext cx="66294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1 560 + 390 chia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15?</a:t>
            </a:r>
          </a:p>
        </p:txBody>
      </p:sp>
      <p:pic>
        <p:nvPicPr>
          <p:cNvPr id="2110" name="Picture 62" descr="Cau-h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10668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65" descr="rose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6335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3705225" y="4721225"/>
            <a:ext cx="300037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00" b="1" dirty="0" err="1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Đúng</a:t>
            </a:r>
            <a:r>
              <a:rPr lang="en-US" sz="6600" b="1" dirty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123" name="Picture 75" descr="Tra-lo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733800"/>
            <a:ext cx="18192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4" name="AutoShape 76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4</a:t>
            </a:r>
          </a:p>
        </p:txBody>
      </p:sp>
      <p:pic>
        <p:nvPicPr>
          <p:cNvPr id="2128" name="Picture 80" descr="Chuong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463" y="228600"/>
            <a:ext cx="65087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20705" y="2582872"/>
            <a:ext cx="1694695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23" name="Picture 7" descr="Next">
            <a:hlinkClick r:id="rId8" action="ppaction://hlinkpres?slideindex=14&amp;slidetitle=PowerPoint Presentation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493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3" grpId="0"/>
      <p:bldP spid="2121" grpId="0"/>
      <p:bldP spid="2124" grpId="0" animBg="1"/>
      <p:bldP spid="2124" grpId="1" animBg="1"/>
      <p:bldP spid="2125" grpId="0" animBg="1"/>
      <p:bldP spid="2125" grpId="1" animBg="1"/>
      <p:bldP spid="2126" grpId="0" animBg="1"/>
      <p:bldP spid="2126" grpId="1" animBg="1"/>
      <p:bldP spid="2127" grpId="0" animBg="1"/>
      <p:bldP spid="2127" grpId="1" animBg="1"/>
      <p:bldP spid="2129" grpId="0" animBg="1"/>
      <p:bldP spid="212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4" descr="6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484313" y="912813"/>
            <a:ext cx="6629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77 + 49 không chia hết cho 7</a:t>
            </a:r>
          </a:p>
        </p:txBody>
      </p:sp>
      <p:pic>
        <p:nvPicPr>
          <p:cNvPr id="2110" name="Picture 62" descr="Cau-h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10668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65" descr="rose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6335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3689985" y="4721225"/>
            <a:ext cx="300037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00" b="1" dirty="0" err="1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Sai</a:t>
            </a:r>
            <a:r>
              <a:rPr lang="en-US" sz="6600" b="1" dirty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123" name="Picture 75" descr="Tra-lo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760" y="3733800"/>
            <a:ext cx="18192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4" name="AutoShape 76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4</a:t>
            </a:r>
          </a:p>
        </p:txBody>
      </p:sp>
      <p:pic>
        <p:nvPicPr>
          <p:cNvPr id="2128" name="Picture 80" descr="Chuong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463" y="228600"/>
            <a:ext cx="65087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825722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0705" y="2582872"/>
            <a:ext cx="1694695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47" name="Picture 7" descr="Next">
            <a:hlinkClick r:id="rId8" action="ppaction://hlinkpres?slideindex=14&amp;slidetitle=PowerPoint Presentation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493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3" grpId="0"/>
      <p:bldP spid="2121" grpId="0"/>
      <p:bldP spid="2124" grpId="0" animBg="1"/>
      <p:bldP spid="2124" grpId="1" animBg="1"/>
      <p:bldP spid="2125" grpId="0" animBg="1"/>
      <p:bldP spid="2125" grpId="1" animBg="1"/>
      <p:bldP spid="2126" grpId="0" animBg="1"/>
      <p:bldP spid="2126" grpId="1" animBg="1"/>
      <p:bldP spid="2127" grpId="0" animBg="1"/>
      <p:bldP spid="2127" grpId="1" animBg="1"/>
      <p:bldP spid="2129" grpId="0" animBg="1"/>
      <p:bldP spid="212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4" descr="6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484313" y="912813"/>
            <a:ext cx="6629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456 + 555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</a:t>
            </a:r>
          </a:p>
        </p:txBody>
      </p:sp>
      <p:pic>
        <p:nvPicPr>
          <p:cNvPr id="2110" name="Picture 62" descr="Cau-h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10668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5" descr="rose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6335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3705225" y="4721225"/>
            <a:ext cx="300037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600" b="1" dirty="0" err="1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Đúng</a:t>
            </a:r>
            <a:r>
              <a:rPr lang="en-US" sz="6600" b="1" dirty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123" name="Picture 75" descr="Tra-lo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733800"/>
            <a:ext cx="18192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4" name="AutoShape 76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4</a:t>
            </a:r>
          </a:p>
        </p:txBody>
      </p:sp>
      <p:pic>
        <p:nvPicPr>
          <p:cNvPr id="2128" name="Picture 80" descr="Chuong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463" y="228600"/>
            <a:ext cx="65087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0705" y="2582872"/>
            <a:ext cx="1694695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71" name="Picture 7" descr="Next">
            <a:hlinkClick r:id="rId8" action="ppaction://hlinkpres?slideindex=14&amp;slidetitle=PowerPoint Presentation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493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3" grpId="0"/>
      <p:bldP spid="2121" grpId="0"/>
      <p:bldP spid="2124" grpId="0" animBg="1"/>
      <p:bldP spid="2124" grpId="1" animBg="1"/>
      <p:bldP spid="2125" grpId="0" animBg="1"/>
      <p:bldP spid="2125" grpId="1" animBg="1"/>
      <p:bldP spid="2126" grpId="0" animBg="1"/>
      <p:bldP spid="2126" grpId="1" animBg="1"/>
      <p:bldP spid="2127" grpId="0" animBg="1"/>
      <p:bldP spid="2127" grpId="1" animBg="1"/>
      <p:bldP spid="2129" grpId="0" animBg="1"/>
      <p:bldP spid="212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64" descr="6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484313" y="912813"/>
            <a:ext cx="66294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6 624 – 1 806 chia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pic>
        <p:nvPicPr>
          <p:cNvPr id="2110" name="Picture 62" descr="Cau-h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1066800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5" descr="rose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63353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3705225" y="4721225"/>
            <a:ext cx="3000375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600" b="1" dirty="0" err="1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Đúng</a:t>
            </a:r>
            <a:r>
              <a:rPr lang="en-US" sz="6600" b="1" dirty="0">
                <a:solidFill>
                  <a:srgbClr val="66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pic>
        <p:nvPicPr>
          <p:cNvPr id="2123" name="Picture 75" descr="Tra-lo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733800"/>
            <a:ext cx="18192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4" name="AutoShape 76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2127" name="AutoShape 79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CC9900"/>
                </a:solidFill>
                <a:latin typeface="Tahoma" pitchFamily="34" charset="0"/>
              </a:rPr>
              <a:t>4</a:t>
            </a:r>
          </a:p>
        </p:txBody>
      </p:sp>
      <p:pic>
        <p:nvPicPr>
          <p:cNvPr id="2128" name="Picture 80" descr="Chuong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2463" y="228600"/>
            <a:ext cx="65087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8272463" y="228600"/>
            <a:ext cx="719137" cy="719138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dirty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0705" y="2582872"/>
            <a:ext cx="1694695" cy="193899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</a:p>
          <a:p>
            <a:pPr algn="ctr">
              <a:defRPr/>
            </a:pPr>
            <a:r>
              <a:rPr lang="en-US" sz="4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5" name="Picture 7" descr="Next">
            <a:hlinkClick r:id="rId8" action="ppaction://hlinkpres?slideindex=14&amp;slidetitle=PowerPoint Presentation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092825"/>
            <a:ext cx="49371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3" grpId="0"/>
      <p:bldP spid="2121" grpId="0"/>
      <p:bldP spid="2124" grpId="0" animBg="1"/>
      <p:bldP spid="2124" grpId="1" animBg="1"/>
      <p:bldP spid="2125" grpId="0" animBg="1"/>
      <p:bldP spid="2125" grpId="1" animBg="1"/>
      <p:bldP spid="2126" grpId="0" animBg="1"/>
      <p:bldP spid="2126" grpId="1" animBg="1"/>
      <p:bldP spid="2127" grpId="0" animBg="1"/>
      <p:bldP spid="2127" grpId="1" animBg="1"/>
      <p:bldP spid="2129" grpId="0" animBg="1"/>
      <p:bldP spid="212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33"/>
          <p:cNvSpPr>
            <a:spLocks noChangeShapeType="1"/>
          </p:cNvSpPr>
          <p:nvPr/>
        </p:nvSpPr>
        <p:spPr bwMode="auto">
          <a:xfrm flipH="1">
            <a:off x="4348163" y="5332413"/>
            <a:ext cx="317500" cy="3063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5CC33C24-A05E-47B7-B772-9C485FC6A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2225"/>
            <a:ext cx="9167813" cy="95410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B08A2BA-3914-404D-B746-ECB198108F7A}"/>
              </a:ext>
            </a:extLst>
          </p:cNvPr>
          <p:cNvSpPr txBox="1"/>
          <p:nvPr/>
        </p:nvSpPr>
        <p:spPr>
          <a:xfrm>
            <a:off x="299728" y="970734"/>
            <a:ext cx="3394589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142BAE7D-A318-4B0B-8F12-EA8B6D677694}"/>
                  </a:ext>
                </a:extLst>
              </p:cNvPr>
              <p:cNvSpPr txBox="1"/>
              <p:nvPr/>
            </p:nvSpPr>
            <p:spPr>
              <a:xfrm>
                <a:off x="743666" y="2021739"/>
                <a:ext cx="7807990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Cho a,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b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(b≠0) . Ta luôn tìm được đúng hai số tự nhiên q và r sao cho a = b.q + r (0 ≤ r &lt; b)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Nếu 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r = 0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a =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b.q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 ta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nói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a chia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hết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b,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⋮</m:t>
                    </m:r>
                    <m:r>
                      <a:rPr lang="en-US" sz="2200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sz="2200" err="1">
                    <a:latin typeface="Times New Roman" pitchFamily="18" charset="0"/>
                    <a:cs typeface="Times New Roman" pitchFamily="18" charset="0"/>
                  </a:rPr>
                  <a:t>hết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a : b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q</a:t>
                </a:r>
                <a:endParaRPr lang="en-US" sz="22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- 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r ≠ 0, ta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nói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hết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b,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a    b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phép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chia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dirty="0" err="1">
                    <a:latin typeface="Times New Roman" pitchFamily="18" charset="0"/>
                    <a:cs typeface="Times New Roman" pitchFamily="18" charset="0"/>
                  </a:rPr>
                  <a:t>dư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142BAE7D-A318-4B0B-8F12-EA8B6D6776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666" y="2021739"/>
                <a:ext cx="7807990" cy="2123658"/>
              </a:xfrm>
              <a:prstGeom prst="rect">
                <a:avLst/>
              </a:prstGeom>
              <a:blipFill rotWithShape="1">
                <a:blip r:embed="rId3"/>
                <a:stretch>
                  <a:fillRect l="-1015" t="-1724" r="-781" b="-4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46">
            <a:extLst>
              <a:ext uri="{FF2B5EF4-FFF2-40B4-BE49-F238E27FC236}">
                <a16:creationId xmlns="" xmlns:a16="http://schemas.microsoft.com/office/drawing/2014/main" id="{92843B7D-50FC-43CB-BE54-D59E7EF18C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185241"/>
              </p:ext>
            </p:extLst>
          </p:nvPr>
        </p:nvGraphicFramePr>
        <p:xfrm>
          <a:off x="6639182" y="3276600"/>
          <a:ext cx="228600" cy="582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4" imgW="114151" imgH="215619" progId="Equation.DSMT4">
                  <p:embed/>
                </p:oleObj>
              </mc:Choice>
              <mc:Fallback>
                <p:oleObj name="Equation" r:id="rId4" imgW="114151" imgH="215619" progId="Equation.DSMT4">
                  <p:embed/>
                  <p:pic>
                    <p:nvPicPr>
                      <p:cNvPr id="12302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9182" y="3276600"/>
                        <a:ext cx="228600" cy="5825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69DC7B97-9A20-4AA2-A0EB-0F54998EBB95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4547084"/>
            <a:ext cx="6142831" cy="769443"/>
            <a:chOff x="4281948" y="4818486"/>
            <a:chExt cx="5589587" cy="769185"/>
          </a:xfrm>
        </p:grpSpPr>
        <p:grpSp>
          <p:nvGrpSpPr>
            <p:cNvPr id="11" name="Group 5">
              <a:extLst>
                <a:ext uri="{FF2B5EF4-FFF2-40B4-BE49-F238E27FC236}">
                  <a16:creationId xmlns="" xmlns:a16="http://schemas.microsoft.com/office/drawing/2014/main" id="{118F35DD-7690-4E37-A752-C4FB12CA22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1948" y="4818486"/>
              <a:ext cx="5589587" cy="769185"/>
              <a:chOff x="73209" y="5047086"/>
              <a:chExt cx="9094787" cy="769185"/>
            </a:xfrm>
          </p:grpSpPr>
          <p:sp>
            <p:nvSpPr>
              <p:cNvPr id="14" name="TextBox 4">
                <a:extLst>
                  <a:ext uri="{FF2B5EF4-FFF2-40B4-BE49-F238E27FC236}">
                    <a16:creationId xmlns="" xmlns:a16="http://schemas.microsoft.com/office/drawing/2014/main" id="{23556441-D21C-499C-ABEB-8755100A8C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209" y="5047086"/>
                <a:ext cx="9094787" cy="769184"/>
              </a:xfrm>
              <a:prstGeom prst="rect">
                <a:avLst/>
              </a:prstGeom>
              <a:noFill/>
              <a:ln w="9525">
                <a:solidFill>
                  <a:srgbClr val="00B0F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2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2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chất</a:t>
                </a:r>
                <a:r>
                  <a:rPr lang="en-US" sz="22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1: 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Cho a, b, </a:t>
                </a:r>
                <a:r>
                  <a:rPr lang="en-US" sz="2200" b="1">
                    <a:latin typeface="Times New Roman" pitchFamily="18" charset="0"/>
                    <a:cs typeface="Times New Roman" pitchFamily="18" charset="0"/>
                  </a:rPr>
                  <a:t>n   </a:t>
                </a:r>
                <a:r>
                  <a:rPr lang="en-US" sz="2200" b="1" smtClean="0">
                    <a:latin typeface="Times New Roman" pitchFamily="18" charset="0"/>
                    <a:cs typeface="Times New Roman" pitchFamily="18" charset="0"/>
                  </a:rPr>
                  <a:t>  N 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(n ≠ </a:t>
                </a:r>
                <a:r>
                  <a:rPr lang="en-US" sz="2200" b="1">
                    <a:latin typeface="Times New Roman" pitchFamily="18" charset="0"/>
                    <a:cs typeface="Times New Roman" pitchFamily="18" charset="0"/>
                  </a:rPr>
                  <a:t>0</a:t>
                </a:r>
                <a:r>
                  <a:rPr lang="en-US" sz="2200" b="1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endParaRPr lang="en-US" sz="22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/>
                <a:r>
                  <a:rPr lang="en-US" sz="2200" b="1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 a   n </a:t>
                </a:r>
                <a:r>
                  <a:rPr lang="en-US" sz="2200" b="1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 b   n </a:t>
                </a:r>
                <a:r>
                  <a:rPr lang="en-US" sz="2200" b="1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200" b="1" dirty="0">
                    <a:latin typeface="Times New Roman" pitchFamily="18" charset="0"/>
                    <a:cs typeface="Times New Roman" pitchFamily="18" charset="0"/>
                  </a:rPr>
                  <a:t> (a + b)   n</a:t>
                </a:r>
              </a:p>
            </p:txBody>
          </p:sp>
          <p:graphicFrame>
            <p:nvGraphicFramePr>
              <p:cNvPr id="15" name="Object 3">
                <a:extLst>
                  <a:ext uri="{FF2B5EF4-FFF2-40B4-BE49-F238E27FC236}">
                    <a16:creationId xmlns="" xmlns:a16="http://schemas.microsoft.com/office/drawing/2014/main" id="{EC7E3D9F-25D6-4392-A829-AC6AF4E5F3B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43385906"/>
                  </p:ext>
                </p:extLst>
              </p:nvPr>
            </p:nvGraphicFramePr>
            <p:xfrm>
              <a:off x="1321167" y="5382884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3" name="Equation" r:id="rId6" imgW="76035" imgH="177415" progId="Equation.DSMT4">
                      <p:embed/>
                    </p:oleObj>
                  </mc:Choice>
                  <mc:Fallback>
                    <p:oleObj name="Equation" r:id="rId6" imgW="76035" imgH="177415" progId="Equation.DSMT4">
                      <p:embed/>
                      <p:pic>
                        <p:nvPicPr>
                          <p:cNvPr id="9248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21167" y="5382884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" name="Object 4">
                <a:extLst>
                  <a:ext uri="{FF2B5EF4-FFF2-40B4-BE49-F238E27FC236}">
                    <a16:creationId xmlns="" xmlns:a16="http://schemas.microsoft.com/office/drawing/2014/main" id="{BF3FD1A0-BB04-4F85-B0E3-A083489B762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39050902"/>
                  </p:ext>
                </p:extLst>
              </p:nvPr>
            </p:nvGraphicFramePr>
            <p:xfrm>
              <a:off x="2668026" y="5382883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4" name="Equation" r:id="rId8" imgW="76035" imgH="177415" progId="Equation.DSMT4">
                      <p:embed/>
                    </p:oleObj>
                  </mc:Choice>
                  <mc:Fallback>
                    <p:oleObj name="Equation" r:id="rId8" imgW="76035" imgH="177415" progId="Equation.DSMT4">
                      <p:embed/>
                      <p:pic>
                        <p:nvPicPr>
                          <p:cNvPr id="9249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68026" y="5382883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2" name="Object 13">
              <a:extLst>
                <a:ext uri="{FF2B5EF4-FFF2-40B4-BE49-F238E27FC236}">
                  <a16:creationId xmlns="" xmlns:a16="http://schemas.microsoft.com/office/drawing/2014/main" id="{EE63C7C2-F8A9-4926-8F30-3B52D8D0B44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3634222"/>
                </p:ext>
              </p:extLst>
            </p:nvPr>
          </p:nvGraphicFramePr>
          <p:xfrm>
            <a:off x="6970074" y="4828196"/>
            <a:ext cx="297707" cy="374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5" name="Equation" r:id="rId9" imgW="126725" imgH="126725" progId="Equation.DSMT4">
                    <p:embed/>
                  </p:oleObj>
                </mc:Choice>
                <mc:Fallback>
                  <p:oleObj name="Equation" r:id="rId9" imgW="126725" imgH="126725" progId="Equation.DSMT4">
                    <p:embed/>
                    <p:pic>
                      <p:nvPicPr>
                        <p:cNvPr id="9244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70074" y="4828196"/>
                          <a:ext cx="297707" cy="3748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2">
              <a:extLst>
                <a:ext uri="{FF2B5EF4-FFF2-40B4-BE49-F238E27FC236}">
                  <a16:creationId xmlns="" xmlns:a16="http://schemas.microsoft.com/office/drawing/2014/main" id="{EF2BE4AF-ADEE-471E-A914-794DF53D346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172215"/>
                </p:ext>
              </p:extLst>
            </p:nvPr>
          </p:nvGraphicFramePr>
          <p:xfrm>
            <a:off x="7334654" y="5154283"/>
            <a:ext cx="147637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6" name="Equation" r:id="rId11" imgW="76035" imgH="177415" progId="Equation.DSMT4">
                    <p:embed/>
                  </p:oleObj>
                </mc:Choice>
                <mc:Fallback>
                  <p:oleObj name="Equation" r:id="rId11" imgW="76035" imgH="177415" progId="Equation.DSMT4">
                    <p:embed/>
                    <p:pic>
                      <p:nvPicPr>
                        <p:cNvPr id="924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34654" y="5154283"/>
                          <a:ext cx="147637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20">
            <a:extLst>
              <a:ext uri="{FF2B5EF4-FFF2-40B4-BE49-F238E27FC236}">
                <a16:creationId xmlns="" xmlns:a16="http://schemas.microsoft.com/office/drawing/2014/main" id="{D7CFE0D5-2393-4A25-88EA-D2BDB553B4FA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5416266"/>
            <a:ext cx="5589588" cy="848139"/>
            <a:chOff x="477998" y="5656171"/>
            <a:chExt cx="5589587" cy="849368"/>
          </a:xfrm>
        </p:grpSpPr>
        <p:grpSp>
          <p:nvGrpSpPr>
            <p:cNvPr id="32" name="Group 6">
              <a:extLst>
                <a:ext uri="{FF2B5EF4-FFF2-40B4-BE49-F238E27FC236}">
                  <a16:creationId xmlns="" xmlns:a16="http://schemas.microsoft.com/office/drawing/2014/main" id="{DEA37DCC-C929-4D53-B1D9-15338CD0D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998" y="5656171"/>
              <a:ext cx="5589587" cy="770556"/>
              <a:chOff x="4281948" y="4817971"/>
              <a:chExt cx="5589587" cy="770556"/>
            </a:xfrm>
          </p:grpSpPr>
          <p:grpSp>
            <p:nvGrpSpPr>
              <p:cNvPr id="35" name="Group 5">
                <a:extLst>
                  <a:ext uri="{FF2B5EF4-FFF2-40B4-BE49-F238E27FC236}">
                    <a16:creationId xmlns="" xmlns:a16="http://schemas.microsoft.com/office/drawing/2014/main" id="{6413671E-3C64-4629-BFF1-787B640A89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1948" y="4817971"/>
                <a:ext cx="5589587" cy="770556"/>
                <a:chOff x="73209" y="5046571"/>
                <a:chExt cx="9094787" cy="770556"/>
              </a:xfrm>
            </p:grpSpPr>
            <p:sp>
              <p:nvSpPr>
                <p:cNvPr id="37" name="TextBox 4">
                  <a:extLst>
                    <a:ext uri="{FF2B5EF4-FFF2-40B4-BE49-F238E27FC236}">
                      <a16:creationId xmlns="" xmlns:a16="http://schemas.microsoft.com/office/drawing/2014/main" id="{01283DC5-C4E8-4994-B1C0-52D2BD4A4DA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209" y="5046571"/>
                  <a:ext cx="9094787" cy="770556"/>
                </a:xfrm>
                <a:prstGeom prst="rect">
                  <a:avLst/>
                </a:prstGeom>
                <a:noFill/>
                <a:ln w="9525">
                  <a:solidFill>
                    <a:srgbClr val="00B0F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2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Tính</a:t>
                  </a:r>
                  <a:r>
                    <a:rPr lang="en-US" sz="22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2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chất</a:t>
                  </a:r>
                  <a:r>
                    <a:rPr lang="en-US" sz="22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2: </a:t>
                  </a:r>
                  <a:r>
                    <a:rPr lang="en-US" sz="2200" b="1" dirty="0">
                      <a:latin typeface="Times New Roman" pitchFamily="18" charset="0"/>
                      <a:cs typeface="Times New Roman" pitchFamily="18" charset="0"/>
                    </a:rPr>
                    <a:t>Cho a, b, </a:t>
                  </a:r>
                  <a:r>
                    <a:rPr lang="en-US" sz="2200" b="1">
                      <a:latin typeface="Times New Roman" pitchFamily="18" charset="0"/>
                      <a:cs typeface="Times New Roman" pitchFamily="18" charset="0"/>
                    </a:rPr>
                    <a:t>n   </a:t>
                  </a:r>
                  <a:r>
                    <a:rPr lang="en-US" sz="2200" b="1" smtClean="0">
                      <a:latin typeface="Times New Roman" pitchFamily="18" charset="0"/>
                      <a:cs typeface="Times New Roman" pitchFamily="18" charset="0"/>
                    </a:rPr>
                    <a:t>    N </a:t>
                  </a:r>
                  <a:r>
                    <a:rPr lang="en-US" sz="2200" b="1" dirty="0">
                      <a:latin typeface="Times New Roman" pitchFamily="18" charset="0"/>
                      <a:cs typeface="Times New Roman" pitchFamily="18" charset="0"/>
                    </a:rPr>
                    <a:t>(n ≠ </a:t>
                  </a:r>
                  <a:r>
                    <a:rPr lang="en-US" sz="2200" b="1"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r>
                    <a:rPr lang="en-US" sz="2200" b="1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endParaRPr lang="en-US" sz="2200" b="1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1" hangingPunct="1"/>
                  <a:r>
                    <a:rPr lang="en-US" sz="2200" b="1" dirty="0" err="1">
                      <a:latin typeface="Times New Roman" pitchFamily="18" charset="0"/>
                      <a:cs typeface="Times New Roman" pitchFamily="18" charset="0"/>
                    </a:rPr>
                    <a:t>Nếu</a:t>
                  </a:r>
                  <a:r>
                    <a:rPr lang="en-US" sz="2200" b="1" dirty="0">
                      <a:latin typeface="Times New Roman" pitchFamily="18" charset="0"/>
                      <a:cs typeface="Times New Roman" pitchFamily="18" charset="0"/>
                    </a:rPr>
                    <a:t> a   n </a:t>
                  </a:r>
                  <a:r>
                    <a:rPr lang="en-US" sz="2200" b="1" dirty="0" err="1">
                      <a:latin typeface="Times New Roman" pitchFamily="18" charset="0"/>
                      <a:cs typeface="Times New Roman" pitchFamily="18" charset="0"/>
                    </a:rPr>
                    <a:t>và</a:t>
                  </a:r>
                  <a:r>
                    <a:rPr lang="en-US" sz="2200" b="1" dirty="0">
                      <a:latin typeface="Times New Roman" pitchFamily="18" charset="0"/>
                      <a:cs typeface="Times New Roman" pitchFamily="18" charset="0"/>
                    </a:rPr>
                    <a:t> b   n </a:t>
                  </a:r>
                  <a:r>
                    <a:rPr lang="en-US" sz="2200" b="1" dirty="0" err="1">
                      <a:latin typeface="Times New Roman" pitchFamily="18" charset="0"/>
                      <a:cs typeface="Times New Roman" pitchFamily="18" charset="0"/>
                    </a:rPr>
                    <a:t>thì</a:t>
                  </a:r>
                  <a:r>
                    <a:rPr lang="en-US" sz="2200" b="1" dirty="0">
                      <a:latin typeface="Times New Roman" pitchFamily="18" charset="0"/>
                      <a:cs typeface="Times New Roman" pitchFamily="18" charset="0"/>
                    </a:rPr>
                    <a:t> (a + b)   n</a:t>
                  </a:r>
                </a:p>
              </p:txBody>
            </p:sp>
            <p:graphicFrame>
              <p:nvGraphicFramePr>
                <p:cNvPr id="38" name="Object 4">
                  <a:extLst>
                    <a:ext uri="{FF2B5EF4-FFF2-40B4-BE49-F238E27FC236}">
                      <a16:creationId xmlns="" xmlns:a16="http://schemas.microsoft.com/office/drawing/2014/main" id="{A75AF5C0-17E7-4A2B-BFF9-6B02A5A0217A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22008350"/>
                    </p:ext>
                  </p:extLst>
                </p:nvPr>
              </p:nvGraphicFramePr>
              <p:xfrm>
                <a:off x="2924855" y="5383740"/>
                <a:ext cx="147638" cy="4333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17" name="Equation" r:id="rId12" imgW="76035" imgH="177415" progId="Equation.DSMT4">
                        <p:embed/>
                      </p:oleObj>
                    </mc:Choice>
                    <mc:Fallback>
                      <p:oleObj name="Equation" r:id="rId12" imgW="76035" imgH="177415" progId="Equation.DSMT4">
                        <p:embed/>
                        <p:pic>
                          <p:nvPicPr>
                            <p:cNvPr id="11290" name="Object 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24855" y="5383740"/>
                              <a:ext cx="147638" cy="4333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36" name="Object 13">
                <a:extLst>
                  <a:ext uri="{FF2B5EF4-FFF2-40B4-BE49-F238E27FC236}">
                    <a16:creationId xmlns="" xmlns:a16="http://schemas.microsoft.com/office/drawing/2014/main" id="{87DA3DA0-30D0-45ED-BEA8-E40117342DD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99238559"/>
                  </p:ext>
                </p:extLst>
              </p:nvPr>
            </p:nvGraphicFramePr>
            <p:xfrm>
              <a:off x="7292642" y="4817971"/>
              <a:ext cx="297707" cy="3748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18" name="Equation" r:id="rId13" imgW="126725" imgH="126725" progId="Equation.DSMT4">
                      <p:embed/>
                    </p:oleObj>
                  </mc:Choice>
                  <mc:Fallback>
                    <p:oleObj name="Equation" r:id="rId13" imgW="126725" imgH="126725" progId="Equation.DSMT4">
                      <p:embed/>
                      <p:pic>
                        <p:nvPicPr>
                          <p:cNvPr id="11287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92642" y="4817971"/>
                            <a:ext cx="297707" cy="3748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33" name="Object 14">
              <a:extLst>
                <a:ext uri="{FF2B5EF4-FFF2-40B4-BE49-F238E27FC236}">
                  <a16:creationId xmlns="" xmlns:a16="http://schemas.microsoft.com/office/drawing/2014/main" id="{02DD3A93-E3F7-4E32-AAFF-A9C8312D515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39975824"/>
                </p:ext>
              </p:extLst>
            </p:nvPr>
          </p:nvGraphicFramePr>
          <p:xfrm>
            <a:off x="3755103" y="5908565"/>
            <a:ext cx="316045" cy="596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9" name="Equation" r:id="rId14" imgW="114151" imgH="215619" progId="Equation.DSMT4">
                    <p:embed/>
                  </p:oleObj>
                </mc:Choice>
                <mc:Fallback>
                  <p:oleObj name="Equation" r:id="rId14" imgW="114151" imgH="215619" progId="Equation.DSMT4">
                    <p:embed/>
                    <p:pic>
                      <p:nvPicPr>
                        <p:cNvPr id="11284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5103" y="5908565"/>
                          <a:ext cx="316045" cy="596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7">
              <a:extLst>
                <a:ext uri="{FF2B5EF4-FFF2-40B4-BE49-F238E27FC236}">
                  <a16:creationId xmlns="" xmlns:a16="http://schemas.microsoft.com/office/drawing/2014/main" id="{B186A6A5-4C90-4E9D-A7BE-91645492ED4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6268095"/>
                </p:ext>
              </p:extLst>
            </p:nvPr>
          </p:nvGraphicFramePr>
          <p:xfrm>
            <a:off x="1209784" y="5953741"/>
            <a:ext cx="250603" cy="472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0" name="Equation" r:id="rId15" imgW="114151" imgH="215619" progId="Equation.DSMT4">
                    <p:embed/>
                  </p:oleObj>
                </mc:Choice>
                <mc:Fallback>
                  <p:oleObj name="Equation" r:id="rId15" imgW="114151" imgH="215619" progId="Equation.DSMT4">
                    <p:embed/>
                    <p:pic>
                      <p:nvPicPr>
                        <p:cNvPr id="11285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9784" y="5953741"/>
                          <a:ext cx="250603" cy="4729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extBox 1"/>
          <p:cNvSpPr txBox="1"/>
          <p:nvPr/>
        </p:nvSpPr>
        <p:spPr>
          <a:xfrm>
            <a:off x="507693" y="1693981"/>
            <a:ext cx="32062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>
                <a:solidFill>
                  <a:srgbClr val="C00000"/>
                </a:solidFill>
              </a:rPr>
              <a:t>1. </a:t>
            </a:r>
            <a:r>
              <a:rPr lang="en-US" sz="2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Chia hết và chia có dư</a:t>
            </a:r>
            <a:endParaRPr lang="en-US" sz="2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525" y="4114799"/>
            <a:ext cx="60160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Tính chất chia hết của một tổng</a:t>
            </a:r>
            <a:endParaRPr lang="en-US" sz="22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6324600"/>
            <a:ext cx="271859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Nhận xét: SGK/22-23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8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9525"/>
            <a:ext cx="1966912" cy="194626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581400" y="231674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4104" name="TextBox 3"/>
          <p:cNvSpPr txBox="1">
            <a:spLocks noChangeArrowheads="1"/>
          </p:cNvSpPr>
          <p:nvPr/>
        </p:nvSpPr>
        <p:spPr bwMode="auto">
          <a:xfrm>
            <a:off x="211434" y="1770628"/>
            <a:ext cx="8777288" cy="3316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 dirty="0" err="1"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Khang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D02770C-D398-477D-8DCA-0B96444C4F22}"/>
              </a:ext>
            </a:extLst>
          </p:cNvPr>
          <p:cNvSpPr txBox="1"/>
          <p:nvPr/>
        </p:nvSpPr>
        <p:spPr>
          <a:xfrm>
            <a:off x="2929414" y="513828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+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=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77C37FA-FE0B-4476-9683-EBCD7C5DE67C}"/>
              </a:ext>
            </a:extLst>
          </p:cNvPr>
          <p:cNvSpPr txBox="1"/>
          <p:nvPr/>
        </p:nvSpPr>
        <p:spPr>
          <a:xfrm>
            <a:off x="2393395" y="5849255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5" descr="JER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7" name="AutoShape 7" descr="Những chú chuột nổi tiếng trên phim - Báo Long An Onli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08" name="Picture 11" descr="Hình nền powerpoint đơn giản mà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026525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03797" y="2725082"/>
            <a:ext cx="461889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tập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về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nhà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</a:p>
          <a:p>
            <a:pPr algn="ctr">
              <a:defRPr/>
            </a:pP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2;3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23;24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"/>
          <p:cNvSpPr txBox="1">
            <a:spLocks noChangeArrowheads="1"/>
          </p:cNvSpPr>
          <p:nvPr/>
        </p:nvSpPr>
        <p:spPr bwMode="auto">
          <a:xfrm>
            <a:off x="266700" y="587694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</a:t>
            </a:r>
            <a:endParaRPr lang="en-US" sz="6600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WordArt 12"/>
          <p:cNvSpPr>
            <a:spLocks noChangeArrowheads="1" noChangeShapeType="1" noTextEdit="1"/>
          </p:cNvSpPr>
          <p:nvPr/>
        </p:nvSpPr>
        <p:spPr bwMode="auto">
          <a:xfrm>
            <a:off x="495300" y="1579563"/>
            <a:ext cx="8153400" cy="1828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CHIA HẾT VÀ CHIA CÓ DƯ</a:t>
            </a:r>
          </a:p>
          <a:p>
            <a:pPr algn="ctr"/>
            <a:r>
              <a:rPr lang="vi-VN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TÍNH CHẤT CHIA HẾT CỦA MỘT TỔNG</a:t>
            </a:r>
            <a:endParaRPr lang="en-US" sz="2000" b="1" kern="10"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4" name="WordArt 13"/>
          <p:cNvSpPr>
            <a:spLocks noChangeArrowheads="1" noChangeShapeType="1" noTextEdit="1"/>
          </p:cNvSpPr>
          <p:nvPr/>
        </p:nvSpPr>
        <p:spPr bwMode="auto">
          <a:xfrm>
            <a:off x="6591300" y="52706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và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Đại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CC"/>
                  </a:gs>
                  <a:gs pos="100000">
                    <a:srgbClr val="5599DD"/>
                  </a:gs>
                </a:gsLst>
                <a:lin ang="0" scaled="1"/>
              </a:gradFill>
              <a:effectLst>
                <a:outerShdw dist="81320" dir="2319588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793750" y="1849438"/>
            <a:ext cx="817403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13" y="1943100"/>
            <a:ext cx="719137" cy="7667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98463" y="4419600"/>
            <a:ext cx="817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222250" y="3200400"/>
            <a:ext cx="89455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Do ta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15:3 = 5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190500" y="5029200"/>
            <a:ext cx="89439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Do 7 = 3.2 + 1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chia 3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90500" y="1662113"/>
            <a:ext cx="8977313" cy="830262"/>
            <a:chOff x="641350" y="1841943"/>
            <a:chExt cx="8174038" cy="830997"/>
          </a:xfrm>
        </p:grpSpPr>
        <p:sp>
          <p:nvSpPr>
            <p:cNvPr id="7181" name="TextBox 4"/>
            <p:cNvSpPr txBox="1">
              <a:spLocks noChangeArrowheads="1"/>
            </p:cNvSpPr>
            <p:nvPr/>
          </p:nvSpPr>
          <p:spPr bwMode="auto">
            <a:xfrm>
              <a:off x="641350" y="1841943"/>
              <a:ext cx="8174038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Cho a, b    N (b≠0) . 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luôn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nhiên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q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r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 =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b.q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+ r (0 ≤ r &lt; b)</a:t>
              </a:r>
            </a:p>
          </p:txBody>
        </p:sp>
        <p:graphicFrame>
          <p:nvGraphicFramePr>
            <p:cNvPr id="7182" name="Object 2"/>
            <p:cNvGraphicFramePr>
              <a:graphicFrameLocks noChangeAspect="1"/>
            </p:cNvGraphicFramePr>
            <p:nvPr/>
          </p:nvGraphicFramePr>
          <p:xfrm>
            <a:off x="1691746" y="1934226"/>
            <a:ext cx="224024" cy="3098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4" imgW="126725" imgH="126725" progId="Equation.DSMT4">
                    <p:embed/>
                  </p:oleObj>
                </mc:Choice>
                <mc:Fallback>
                  <p:oleObj name="Equation" r:id="rId4" imgW="126725" imgH="126725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1746" y="1934226"/>
                          <a:ext cx="224024" cy="3098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71438" y="2454275"/>
            <a:ext cx="9134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 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6038" y="3048000"/>
            <a:ext cx="9134475" cy="830263"/>
            <a:chOff x="46715" y="3048000"/>
            <a:chExt cx="9134475" cy="830997"/>
          </a:xfrm>
        </p:grpSpPr>
        <p:sp>
          <p:nvSpPr>
            <p:cNvPr id="7179" name="TextBox 4"/>
            <p:cNvSpPr txBox="1">
              <a:spLocks noChangeArrowheads="1"/>
            </p:cNvSpPr>
            <p:nvPr/>
          </p:nvSpPr>
          <p:spPr bwMode="auto">
            <a:xfrm>
              <a:off x="46715" y="3048000"/>
              <a:ext cx="9134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r = 0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 =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b.q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 chia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a     b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chia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a:b = q. </a:t>
              </a:r>
            </a:p>
          </p:txBody>
        </p:sp>
        <p:graphicFrame>
          <p:nvGraphicFramePr>
            <p:cNvPr id="718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573267"/>
                </p:ext>
              </p:extLst>
            </p:nvPr>
          </p:nvGraphicFramePr>
          <p:xfrm>
            <a:off x="7011077" y="3054356"/>
            <a:ext cx="179388" cy="408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6" imgW="76035" imgH="177415" progId="Equation.DSMT4">
                    <p:embed/>
                  </p:oleObj>
                </mc:Choice>
                <mc:Fallback>
                  <p:oleObj name="Equation" r:id="rId6" imgW="76035" imgH="177415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11077" y="3054356"/>
                          <a:ext cx="179388" cy="4083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-76200" y="4114800"/>
            <a:ext cx="9134475" cy="830263"/>
            <a:chOff x="-76200" y="4114800"/>
            <a:chExt cx="9134475" cy="830997"/>
          </a:xfrm>
        </p:grpSpPr>
        <p:sp>
          <p:nvSpPr>
            <p:cNvPr id="7177" name="TextBox 4"/>
            <p:cNvSpPr txBox="1">
              <a:spLocks noChangeArrowheads="1"/>
            </p:cNvSpPr>
            <p:nvPr/>
          </p:nvSpPr>
          <p:spPr bwMode="auto">
            <a:xfrm>
              <a:off x="-76200" y="4114800"/>
              <a:ext cx="9134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r ≠ 0, 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chia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hết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kí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    b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chia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dư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 </a:t>
              </a:r>
            </a:p>
          </p:txBody>
        </p:sp>
        <p:graphicFrame>
          <p:nvGraphicFramePr>
            <p:cNvPr id="7178" name="Object 7"/>
            <p:cNvGraphicFramePr>
              <a:graphicFrameLocks noChangeAspect="1"/>
            </p:cNvGraphicFramePr>
            <p:nvPr/>
          </p:nvGraphicFramePr>
          <p:xfrm>
            <a:off x="6224587" y="4164965"/>
            <a:ext cx="20002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8" imgW="114151" imgH="215619" progId="Equation.DSMT4">
                    <p:embed/>
                  </p:oleObj>
                </mc:Choice>
                <mc:Fallback>
                  <p:oleObj name="Equation" r:id="rId8" imgW="114151" imgH="215619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24587" y="4164965"/>
                          <a:ext cx="200025" cy="377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9213" y="1714500"/>
            <a:ext cx="9118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255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157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5105</a:t>
            </a: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49213" y="3536950"/>
            <a:ext cx="1246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1066800" y="3565525"/>
            <a:ext cx="777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255 chia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1066800" y="4343400"/>
            <a:ext cx="777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157 chia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1066800" y="5105400"/>
            <a:ext cx="777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5105 chia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1701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601663" y="2865438"/>
            <a:ext cx="77390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VD: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129 . 7 + 14 . 2020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769938" y="1911350"/>
            <a:ext cx="7772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13" y="1943100"/>
            <a:ext cx="719137" cy="7667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685800" y="3124200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số chia hết cho 11 là 22 và 33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685800" y="3843338"/>
            <a:ext cx="77390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 ra: 22 + 33 = 55 chia hết cho 11.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768350" y="1830286"/>
            <a:ext cx="5589588" cy="955672"/>
            <a:chOff x="4267200" y="4648203"/>
            <a:chExt cx="5589587" cy="955353"/>
          </a:xfrm>
        </p:grpSpPr>
        <p:grpSp>
          <p:nvGrpSpPr>
            <p:cNvPr id="9243" name="Group 5"/>
            <p:cNvGrpSpPr>
              <a:grpSpLocks/>
            </p:cNvGrpSpPr>
            <p:nvPr/>
          </p:nvGrpSpPr>
          <p:grpSpPr bwMode="auto">
            <a:xfrm>
              <a:off x="4267200" y="4648203"/>
              <a:ext cx="5589587" cy="955353"/>
              <a:chOff x="49213" y="4876803"/>
              <a:chExt cx="9094787" cy="955353"/>
            </a:xfrm>
          </p:grpSpPr>
          <p:sp>
            <p:nvSpPr>
              <p:cNvPr id="9246" name="TextBox 4"/>
              <p:cNvSpPr txBox="1">
                <a:spLocks noChangeArrowheads="1"/>
              </p:cNvSpPr>
              <p:nvPr/>
            </p:nvSpPr>
            <p:spPr bwMode="auto">
              <a:xfrm>
                <a:off x="49213" y="4876803"/>
                <a:ext cx="9094787" cy="954108"/>
              </a:xfrm>
              <a:prstGeom prst="rect">
                <a:avLst/>
              </a:prstGeom>
              <a:noFill/>
              <a:ln w="9525">
                <a:solidFill>
                  <a:srgbClr val="00B0F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chất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1: 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Cho a, b, n  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(n ≠ 0). </a:t>
                </a:r>
              </a:p>
              <a:p>
                <a:pPr eaLnBrk="1" hangingPunct="1"/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a 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b 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(a + b)   n</a:t>
                </a:r>
              </a:p>
            </p:txBody>
          </p:sp>
          <p:graphicFrame>
            <p:nvGraphicFramePr>
              <p:cNvPr id="9248" name="Object 3"/>
              <p:cNvGraphicFramePr>
                <a:graphicFrameLocks noChangeAspect="1"/>
              </p:cNvGraphicFramePr>
              <p:nvPr/>
            </p:nvGraphicFramePr>
            <p:xfrm>
              <a:off x="1704923" y="5398769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78" name="Equation" r:id="rId5" imgW="76035" imgH="177415" progId="Equation.DSMT4">
                      <p:embed/>
                    </p:oleObj>
                  </mc:Choice>
                  <mc:Fallback>
                    <p:oleObj name="Equation" r:id="rId5" imgW="76035" imgH="177415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04923" y="5398769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49" name="Object 4"/>
              <p:cNvGraphicFramePr>
                <a:graphicFrameLocks noChangeAspect="1"/>
              </p:cNvGraphicFramePr>
              <p:nvPr/>
            </p:nvGraphicFramePr>
            <p:xfrm>
              <a:off x="3688677" y="5368789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79" name="Equation" r:id="rId7" imgW="76035" imgH="177415" progId="Equation.DSMT4">
                      <p:embed/>
                    </p:oleObj>
                  </mc:Choice>
                  <mc:Fallback>
                    <p:oleObj name="Equation" r:id="rId7" imgW="76035" imgH="177415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88677" y="5368789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9244" name="Object 13"/>
            <p:cNvGraphicFramePr>
              <a:graphicFrameLocks noChangeAspect="1"/>
            </p:cNvGraphicFramePr>
            <p:nvPr/>
          </p:nvGraphicFramePr>
          <p:xfrm>
            <a:off x="7924800" y="4733998"/>
            <a:ext cx="297707" cy="374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name="Equation" r:id="rId8" imgW="126725" imgH="126725" progId="Equation.DSMT4">
                    <p:embed/>
                  </p:oleObj>
                </mc:Choice>
                <mc:Fallback>
                  <p:oleObj name="Equation" r:id="rId8" imgW="126725" imgH="126725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4800" y="4733998"/>
                          <a:ext cx="297707" cy="3748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5" name="Object 2"/>
            <p:cNvGraphicFramePr>
              <a:graphicFrameLocks noChangeAspect="1"/>
            </p:cNvGraphicFramePr>
            <p:nvPr/>
          </p:nvGraphicFramePr>
          <p:xfrm>
            <a:off x="8541999" y="5168920"/>
            <a:ext cx="147637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1" name="Equation" r:id="rId10" imgW="76035" imgH="177415" progId="Equation.DSMT4">
                    <p:embed/>
                  </p:oleObj>
                </mc:Choice>
                <mc:Fallback>
                  <p:oleObj name="Equation" r:id="rId10" imgW="76035" imgH="177415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41999" y="5168920"/>
                          <a:ext cx="147637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84138" y="3741738"/>
            <a:ext cx="9144000" cy="523875"/>
            <a:chOff x="1" y="4366417"/>
            <a:chExt cx="9144000" cy="523220"/>
          </a:xfrm>
        </p:grpSpPr>
        <p:sp>
          <p:nvSpPr>
            <p:cNvPr id="9239" name="TextBox 4"/>
            <p:cNvSpPr txBox="1">
              <a:spLocks noChangeArrowheads="1"/>
            </p:cNvSpPr>
            <p:nvPr/>
          </p:nvSpPr>
          <p:spPr bwMode="auto">
            <a:xfrm>
              <a:off x="1" y="4366417"/>
              <a:ext cx="91440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Giải:</a:t>
              </a:r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Ví 129.7   7 và 14.2020   7 nên (129 . 7 + 14 . 2020)   7</a:t>
              </a:r>
            </a:p>
          </p:txBody>
        </p:sp>
        <p:graphicFrame>
          <p:nvGraphicFramePr>
            <p:cNvPr id="9240" name="Object 24"/>
            <p:cNvGraphicFramePr>
              <a:graphicFrameLocks noChangeAspect="1"/>
            </p:cNvGraphicFramePr>
            <p:nvPr/>
          </p:nvGraphicFramePr>
          <p:xfrm>
            <a:off x="4431753" y="4411387"/>
            <a:ext cx="147637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2" name="Equation" r:id="rId11" imgW="76035" imgH="177415" progId="Equation.DSMT4">
                    <p:embed/>
                  </p:oleObj>
                </mc:Choice>
                <mc:Fallback>
                  <p:oleObj name="Equation" r:id="rId11" imgW="76035" imgH="177415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1753" y="4411387"/>
                          <a:ext cx="147637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1" name="Object 7"/>
            <p:cNvGraphicFramePr>
              <a:graphicFrameLocks noChangeAspect="1"/>
            </p:cNvGraphicFramePr>
            <p:nvPr/>
          </p:nvGraphicFramePr>
          <p:xfrm>
            <a:off x="2256020" y="4399133"/>
            <a:ext cx="147638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" name="Equation" r:id="rId12" imgW="76035" imgH="177415" progId="Equation.DSMT4">
                    <p:embed/>
                  </p:oleObj>
                </mc:Choice>
                <mc:Fallback>
                  <p:oleObj name="Equation" r:id="rId12" imgW="76035" imgH="177415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6020" y="4399133"/>
                          <a:ext cx="147638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2" name="Object 8"/>
            <p:cNvGraphicFramePr>
              <a:graphicFrameLocks noChangeAspect="1"/>
            </p:cNvGraphicFramePr>
            <p:nvPr/>
          </p:nvGraphicFramePr>
          <p:xfrm>
            <a:off x="8425513" y="4411333"/>
            <a:ext cx="147638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" name="Equation" r:id="rId13" imgW="76035" imgH="177415" progId="Equation.DSMT4">
                    <p:embed/>
                  </p:oleObj>
                </mc:Choice>
                <mc:Fallback>
                  <p:oleObj name="Equation" r:id="rId13" imgW="76035" imgH="177415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5513" y="4411333"/>
                          <a:ext cx="147638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28600" y="4690425"/>
            <a:ext cx="9258476" cy="1210045"/>
            <a:chOff x="228600" y="4571469"/>
            <a:chExt cx="9259220" cy="1210312"/>
          </a:xfrm>
        </p:grpSpPr>
        <p:grpSp>
          <p:nvGrpSpPr>
            <p:cNvPr id="9229" name="Group 26"/>
            <p:cNvGrpSpPr>
              <a:grpSpLocks/>
            </p:cNvGrpSpPr>
            <p:nvPr/>
          </p:nvGrpSpPr>
          <p:grpSpPr bwMode="auto">
            <a:xfrm>
              <a:off x="228600" y="4571469"/>
              <a:ext cx="9259220" cy="1210312"/>
              <a:chOff x="1" y="4366417"/>
              <a:chExt cx="9259220" cy="1210312"/>
            </a:xfrm>
          </p:grpSpPr>
          <p:sp>
            <p:nvSpPr>
              <p:cNvPr id="9234" name="TextBox 4"/>
              <p:cNvSpPr txBox="1">
                <a:spLocks noChangeArrowheads="1"/>
              </p:cNvSpPr>
              <p:nvPr/>
            </p:nvSpPr>
            <p:spPr bwMode="auto">
              <a:xfrm>
                <a:off x="1" y="4366417"/>
                <a:ext cx="9144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Chú</a:t>
                </a:r>
                <a:r>
                  <a:rPr lang="en-US" sz="280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ý: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- 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a  n, b   n, 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(a – b)  n  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a ≥ b </a:t>
                </a:r>
              </a:p>
            </p:txBody>
          </p:sp>
          <p:graphicFrame>
            <p:nvGraphicFramePr>
              <p:cNvPr id="9235" name="Object 28"/>
              <p:cNvGraphicFramePr>
                <a:graphicFrameLocks noChangeAspect="1"/>
              </p:cNvGraphicFramePr>
              <p:nvPr/>
            </p:nvGraphicFramePr>
            <p:xfrm>
              <a:off x="2991553" y="4436263"/>
              <a:ext cx="147637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85" name="Equation" r:id="rId14" imgW="76035" imgH="177415" progId="Equation.DSMT4">
                      <p:embed/>
                    </p:oleObj>
                  </mc:Choice>
                  <mc:Fallback>
                    <p:oleObj name="Equation" r:id="rId14" imgW="76035" imgH="177415" progId="Equation.DSMT4">
                      <p:embed/>
                      <p:pic>
                        <p:nvPicPr>
                          <p:cNvPr id="0" name="Object 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91553" y="4436263"/>
                            <a:ext cx="147637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36" name="Object 29"/>
              <p:cNvGraphicFramePr>
                <a:graphicFrameLocks noChangeAspect="1"/>
              </p:cNvGraphicFramePr>
              <p:nvPr/>
            </p:nvGraphicFramePr>
            <p:xfrm>
              <a:off x="2274523" y="4456250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86" name="Equation" r:id="rId15" imgW="76035" imgH="177415" progId="Equation.DSMT4">
                      <p:embed/>
                    </p:oleObj>
                  </mc:Choice>
                  <mc:Fallback>
                    <p:oleObj name="Equation" r:id="rId15" imgW="76035" imgH="177415" progId="Equation.DSMT4">
                      <p:embed/>
                      <p:pic>
                        <p:nvPicPr>
                          <p:cNvPr id="0" name="Object 2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74523" y="4456250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237" name="Object 30"/>
              <p:cNvGraphicFramePr>
                <a:graphicFrameLocks noChangeAspect="1"/>
              </p:cNvGraphicFramePr>
              <p:nvPr/>
            </p:nvGraphicFramePr>
            <p:xfrm>
              <a:off x="4972753" y="4411333"/>
              <a:ext cx="147638" cy="433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87" name="Equation" r:id="rId16" imgW="76035" imgH="177415" progId="Equation.DSMT4">
                      <p:embed/>
                    </p:oleObj>
                  </mc:Choice>
                  <mc:Fallback>
                    <p:oleObj name="Equation" r:id="rId16" imgW="76035" imgH="177415" progId="Equation.DSMT4">
                      <p:embed/>
                      <p:pic>
                        <p:nvPicPr>
                          <p:cNvPr id="0" name="Object 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72753" y="4411333"/>
                            <a:ext cx="147638" cy="433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38" name="TextBox 4"/>
              <p:cNvSpPr txBox="1">
                <a:spLocks noChangeArrowheads="1"/>
              </p:cNvSpPr>
              <p:nvPr/>
            </p:nvSpPr>
            <p:spPr bwMode="auto">
              <a:xfrm>
                <a:off x="115221" y="5053509"/>
                <a:ext cx="9144000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          - 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a  n, b   n, c   n  </a:t>
                </a:r>
                <a:r>
                  <a:rPr lang="en-US" sz="2800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(a + b + c)  n</a:t>
                </a:r>
              </a:p>
            </p:txBody>
          </p:sp>
        </p:grpSp>
        <p:graphicFrame>
          <p:nvGraphicFramePr>
            <p:cNvPr id="9230" name="Object 32"/>
            <p:cNvGraphicFramePr>
              <a:graphicFrameLocks noChangeAspect="1"/>
            </p:cNvGraphicFramePr>
            <p:nvPr/>
          </p:nvGraphicFramePr>
          <p:xfrm>
            <a:off x="2443162" y="5301520"/>
            <a:ext cx="147638" cy="433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8" name="Equation" r:id="rId17" imgW="76035" imgH="177415" progId="Equation.DSMT4">
                    <p:embed/>
                  </p:oleObj>
                </mc:Choice>
                <mc:Fallback>
                  <p:oleObj name="Equation" r:id="rId17" imgW="76035" imgH="177415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3162" y="5301520"/>
                          <a:ext cx="147638" cy="4333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1" name="Object 16"/>
            <p:cNvGraphicFramePr>
              <a:graphicFrameLocks noChangeAspect="1"/>
            </p:cNvGraphicFramePr>
            <p:nvPr/>
          </p:nvGraphicFramePr>
          <p:xfrm>
            <a:off x="3205162" y="5346436"/>
            <a:ext cx="147638" cy="433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9" name="Equation" r:id="rId18" imgW="76035" imgH="177415" progId="Equation.DSMT4">
                    <p:embed/>
                  </p:oleObj>
                </mc:Choice>
                <mc:Fallback>
                  <p:oleObj name="Equation" r:id="rId18" imgW="76035" imgH="177415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5162" y="5346436"/>
                          <a:ext cx="147638" cy="433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2" name="Object 18"/>
            <p:cNvGraphicFramePr>
              <a:graphicFrameLocks noChangeAspect="1"/>
            </p:cNvGraphicFramePr>
            <p:nvPr/>
          </p:nvGraphicFramePr>
          <p:xfrm>
            <a:off x="6557962" y="5330010"/>
            <a:ext cx="147638" cy="433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0" name="Equation" r:id="rId19" imgW="76035" imgH="177415" progId="Equation.DSMT4">
                    <p:embed/>
                  </p:oleObj>
                </mc:Choice>
                <mc:Fallback>
                  <p:oleObj name="Equation" r:id="rId19" imgW="76035" imgH="177415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7962" y="5330010"/>
                          <a:ext cx="147638" cy="433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3" name="Object 25"/>
            <p:cNvGraphicFramePr>
              <a:graphicFrameLocks noChangeAspect="1"/>
            </p:cNvGraphicFramePr>
            <p:nvPr/>
          </p:nvGraphicFramePr>
          <p:xfrm>
            <a:off x="4034630" y="5346436"/>
            <a:ext cx="147638" cy="433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1" name="Equation" r:id="rId20" imgW="76035" imgH="177415" progId="Equation.DSMT4">
                    <p:embed/>
                  </p:oleObj>
                </mc:Choice>
                <mc:Fallback>
                  <p:oleObj name="Equation" r:id="rId20" imgW="76035" imgH="177415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4630" y="5346436"/>
                          <a:ext cx="147638" cy="433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0" grpId="0"/>
      <p:bldP spid="20" grpId="1"/>
      <p:bldP spid="11" grpId="0"/>
      <p:bldP spid="11" grpId="1"/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806450" y="1668463"/>
            <a:ext cx="833755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155825" y="3119438"/>
            <a:ext cx="563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chia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182813" y="3643313"/>
            <a:ext cx="77406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3513" y="1993900"/>
            <a:ext cx="685800" cy="7334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4"/>
          <p:cNvSpPr txBox="1">
            <a:spLocks noChangeArrowheads="1"/>
          </p:cNvSpPr>
          <p:nvPr/>
        </p:nvSpPr>
        <p:spPr bwMode="auto">
          <a:xfrm>
            <a:off x="2182813" y="4343400"/>
            <a:ext cx="7740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24 + 7 = 31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sp>
        <p:nvSpPr>
          <p:cNvPr id="36" name="TextBox 4"/>
          <p:cNvSpPr txBox="1">
            <a:spLocks noChangeArrowheads="1"/>
          </p:cNvSpPr>
          <p:nvPr/>
        </p:nvSpPr>
        <p:spPr bwMode="auto">
          <a:xfrm>
            <a:off x="3262313" y="4867275"/>
            <a:ext cx="5580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 – 7 = 17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914400" y="1841499"/>
            <a:ext cx="5589588" cy="982663"/>
            <a:chOff x="463250" y="5486400"/>
            <a:chExt cx="5589587" cy="984087"/>
          </a:xfrm>
        </p:grpSpPr>
        <p:grpSp>
          <p:nvGrpSpPr>
            <p:cNvPr id="10252" name="Group 6"/>
            <p:cNvGrpSpPr>
              <a:grpSpLocks/>
            </p:cNvGrpSpPr>
            <p:nvPr/>
          </p:nvGrpSpPr>
          <p:grpSpPr bwMode="auto">
            <a:xfrm>
              <a:off x="463250" y="5486400"/>
              <a:ext cx="5589587" cy="954107"/>
              <a:chOff x="4267200" y="4648200"/>
              <a:chExt cx="5589587" cy="954107"/>
            </a:xfrm>
          </p:grpSpPr>
          <p:grpSp>
            <p:nvGrpSpPr>
              <p:cNvPr id="10255" name="Group 5"/>
              <p:cNvGrpSpPr>
                <a:grpSpLocks/>
              </p:cNvGrpSpPr>
              <p:nvPr/>
            </p:nvGrpSpPr>
            <p:grpSpPr bwMode="auto">
              <a:xfrm>
                <a:off x="4267200" y="4648200"/>
                <a:ext cx="5589587" cy="954107"/>
                <a:chOff x="49213" y="4876800"/>
                <a:chExt cx="9094787" cy="954107"/>
              </a:xfrm>
            </p:grpSpPr>
            <p:sp>
              <p:nvSpPr>
                <p:cNvPr id="10257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49213" y="4876800"/>
                  <a:ext cx="9094787" cy="954107"/>
                </a:xfrm>
                <a:prstGeom prst="rect">
                  <a:avLst/>
                </a:prstGeom>
                <a:noFill/>
                <a:ln w="9525">
                  <a:solidFill>
                    <a:srgbClr val="00B0F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Tính</a:t>
                  </a:r>
                  <a:r>
                    <a:rPr lang="en-US" sz="28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chất</a:t>
                  </a:r>
                  <a:r>
                    <a:rPr lang="en-US" sz="28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2: 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Cho a, b, n  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(n ≠ 0). </a:t>
                  </a:r>
                </a:p>
                <a:p>
                  <a:pPr eaLnBrk="1" hangingPunct="1"/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Nếu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a   n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và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b   n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thì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(a + b)   n</a:t>
                  </a:r>
                </a:p>
              </p:txBody>
            </p:sp>
            <p:graphicFrame>
              <p:nvGraphicFramePr>
                <p:cNvPr id="10259" name="Object 4"/>
                <p:cNvGraphicFramePr>
                  <a:graphicFrameLocks noChangeAspect="1"/>
                </p:cNvGraphicFramePr>
                <p:nvPr/>
              </p:nvGraphicFramePr>
              <p:xfrm>
                <a:off x="3688677" y="5368789"/>
                <a:ext cx="147638" cy="4333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82" name="Equation" r:id="rId5" imgW="76035" imgH="177415" progId="Equation.DSMT4">
                        <p:embed/>
                      </p:oleObj>
                    </mc:Choice>
                    <mc:Fallback>
                      <p:oleObj name="Equation" r:id="rId5" imgW="76035" imgH="177415" progId="Equation.DSMT4">
                        <p:embed/>
                        <p:pic>
                          <p:nvPicPr>
                            <p:cNvPr id="0" name="Object 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88677" y="5368789"/>
                              <a:ext cx="147638" cy="4333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0256" name="Object 13"/>
              <p:cNvGraphicFramePr>
                <a:graphicFrameLocks noChangeAspect="1"/>
              </p:cNvGraphicFramePr>
              <p:nvPr/>
            </p:nvGraphicFramePr>
            <p:xfrm>
              <a:off x="7924800" y="4733998"/>
              <a:ext cx="297707" cy="3748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3" name="Equation" r:id="rId7" imgW="126725" imgH="126725" progId="Equation.DSMT4">
                      <p:embed/>
                    </p:oleObj>
                  </mc:Choice>
                  <mc:Fallback>
                    <p:oleObj name="Equation" r:id="rId7" imgW="126725" imgH="126725" progId="Equation.DSMT4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924800" y="4733998"/>
                            <a:ext cx="297707" cy="3748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0253" name="Object 14"/>
            <p:cNvGraphicFramePr>
              <a:graphicFrameLocks noChangeAspect="1"/>
            </p:cNvGraphicFramePr>
            <p:nvPr/>
          </p:nvGraphicFramePr>
          <p:xfrm>
            <a:off x="4625148" y="5873513"/>
            <a:ext cx="316045" cy="596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Equation" r:id="rId9" imgW="114151" imgH="215619" progId="Equation.DSMT4">
                    <p:embed/>
                  </p:oleObj>
                </mc:Choice>
                <mc:Fallback>
                  <p:oleObj name="Equation" r:id="rId9" imgW="114151" imgH="21561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25148" y="5873513"/>
                          <a:ext cx="316045" cy="596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4" name="Object 17"/>
            <p:cNvGraphicFramePr>
              <a:graphicFrameLocks noChangeAspect="1"/>
            </p:cNvGraphicFramePr>
            <p:nvPr/>
          </p:nvGraphicFramePr>
          <p:xfrm>
            <a:off x="1416570" y="5991069"/>
            <a:ext cx="250603" cy="472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Equation" r:id="rId11" imgW="114151" imgH="215619" progId="Equation.DSMT4">
                    <p:embed/>
                  </p:oleObj>
                </mc:Choice>
                <mc:Fallback>
                  <p:oleObj name="Equation" r:id="rId11" imgW="114151" imgH="215619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570" y="5991069"/>
                          <a:ext cx="250603" cy="4729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11" grpId="0"/>
      <p:bldP spid="11" grpId="1"/>
      <p:bldP spid="12" grpId="0"/>
      <p:bldP spid="12" grpId="1"/>
      <p:bldP spid="35" grpId="0"/>
      <p:bldP spid="35" grpId="1"/>
      <p:bldP spid="36" grpId="0"/>
      <p:bldP spid="3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49213" y="1177925"/>
            <a:ext cx="6275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 CHIA HẾT VÀ CHIA CÓ DƯ</a:t>
            </a:r>
          </a:p>
          <a:p>
            <a:pPr algn="ctr" eaLnBrk="1" hangingPunct="1"/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TÌNH CHẤT CHIA HẾT CỦA MỘT TỔNG</a:t>
            </a:r>
          </a:p>
        </p:txBody>
      </p:sp>
      <p:grpSp>
        <p:nvGrpSpPr>
          <p:cNvPr id="11269" name="Group 20"/>
          <p:cNvGrpSpPr>
            <a:grpSpLocks/>
          </p:cNvGrpSpPr>
          <p:nvPr/>
        </p:nvGrpSpPr>
        <p:grpSpPr bwMode="auto">
          <a:xfrm>
            <a:off x="463550" y="1720850"/>
            <a:ext cx="5589588" cy="982663"/>
            <a:chOff x="463250" y="5486400"/>
            <a:chExt cx="5589587" cy="984087"/>
          </a:xfrm>
        </p:grpSpPr>
        <p:grpSp>
          <p:nvGrpSpPr>
            <p:cNvPr id="11283" name="Group 6"/>
            <p:cNvGrpSpPr>
              <a:grpSpLocks/>
            </p:cNvGrpSpPr>
            <p:nvPr/>
          </p:nvGrpSpPr>
          <p:grpSpPr bwMode="auto">
            <a:xfrm>
              <a:off x="463250" y="5486400"/>
              <a:ext cx="5589587" cy="954107"/>
              <a:chOff x="4267200" y="4648200"/>
              <a:chExt cx="5589587" cy="954107"/>
            </a:xfrm>
          </p:grpSpPr>
          <p:grpSp>
            <p:nvGrpSpPr>
              <p:cNvPr id="11286" name="Group 5"/>
              <p:cNvGrpSpPr>
                <a:grpSpLocks/>
              </p:cNvGrpSpPr>
              <p:nvPr/>
            </p:nvGrpSpPr>
            <p:grpSpPr bwMode="auto">
              <a:xfrm>
                <a:off x="4267200" y="4648200"/>
                <a:ext cx="5589587" cy="954107"/>
                <a:chOff x="49213" y="4876800"/>
                <a:chExt cx="9094787" cy="954107"/>
              </a:xfrm>
            </p:grpSpPr>
            <p:sp>
              <p:nvSpPr>
                <p:cNvPr id="11288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49213" y="4876800"/>
                  <a:ext cx="9094787" cy="954107"/>
                </a:xfrm>
                <a:prstGeom prst="rect">
                  <a:avLst/>
                </a:prstGeom>
                <a:noFill/>
                <a:ln w="9525">
                  <a:solidFill>
                    <a:srgbClr val="00B0F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8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Tính</a:t>
                  </a:r>
                  <a:r>
                    <a:rPr lang="en-US" sz="28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chất</a:t>
                  </a:r>
                  <a:r>
                    <a:rPr lang="en-US" sz="2800" b="1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rPr>
                    <a:t> 2: 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Cho a, b, n  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(n ≠ 0). </a:t>
                  </a:r>
                </a:p>
                <a:p>
                  <a:pPr eaLnBrk="1" hangingPunct="1"/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Nếu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a   n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và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b   n </a:t>
                  </a:r>
                  <a:r>
                    <a:rPr lang="en-US" sz="2800" b="1" dirty="0" err="1">
                      <a:latin typeface="Times New Roman" pitchFamily="18" charset="0"/>
                      <a:cs typeface="Times New Roman" pitchFamily="18" charset="0"/>
                    </a:rPr>
                    <a:t>thì</a:t>
                  </a:r>
                  <a:r>
                    <a:rPr lang="en-US" sz="2800" b="1" dirty="0">
                      <a:latin typeface="Times New Roman" pitchFamily="18" charset="0"/>
                      <a:cs typeface="Times New Roman" pitchFamily="18" charset="0"/>
                    </a:rPr>
                    <a:t> (a + b)   n</a:t>
                  </a:r>
                </a:p>
              </p:txBody>
            </p:sp>
            <p:graphicFrame>
              <p:nvGraphicFramePr>
                <p:cNvPr id="11290" name="Object 4"/>
                <p:cNvGraphicFramePr>
                  <a:graphicFrameLocks noChangeAspect="1"/>
                </p:cNvGraphicFramePr>
                <p:nvPr/>
              </p:nvGraphicFramePr>
              <p:xfrm>
                <a:off x="3688677" y="5368789"/>
                <a:ext cx="147638" cy="4333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4124" name="Equation" r:id="rId4" imgW="76035" imgH="177415" progId="Equation.DSMT4">
                        <p:embed/>
                      </p:oleObj>
                    </mc:Choice>
                    <mc:Fallback>
                      <p:oleObj name="Equation" r:id="rId4" imgW="76035" imgH="177415" progId="Equation.DSMT4">
                        <p:embed/>
                        <p:pic>
                          <p:nvPicPr>
                            <p:cNvPr id="0" name="Object 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88677" y="5368789"/>
                              <a:ext cx="147638" cy="4333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1287" name="Object 13"/>
              <p:cNvGraphicFramePr>
                <a:graphicFrameLocks noChangeAspect="1"/>
              </p:cNvGraphicFramePr>
              <p:nvPr/>
            </p:nvGraphicFramePr>
            <p:xfrm>
              <a:off x="7924800" y="4733998"/>
              <a:ext cx="297707" cy="3748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25" name="Equation" r:id="rId6" imgW="126725" imgH="126725" progId="Equation.DSMT4">
                      <p:embed/>
                    </p:oleObj>
                  </mc:Choice>
                  <mc:Fallback>
                    <p:oleObj name="Equation" r:id="rId6" imgW="126725" imgH="126725" progId="Equation.DSMT4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924800" y="4733998"/>
                            <a:ext cx="297707" cy="3748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1284" name="Object 14"/>
            <p:cNvGraphicFramePr>
              <a:graphicFrameLocks noChangeAspect="1"/>
            </p:cNvGraphicFramePr>
            <p:nvPr/>
          </p:nvGraphicFramePr>
          <p:xfrm>
            <a:off x="4625148" y="5873513"/>
            <a:ext cx="316045" cy="596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6" name="Equation" r:id="rId8" imgW="114151" imgH="215619" progId="Equation.DSMT4">
                    <p:embed/>
                  </p:oleObj>
                </mc:Choice>
                <mc:Fallback>
                  <p:oleObj name="Equation" r:id="rId8" imgW="114151" imgH="21561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25148" y="5873513"/>
                          <a:ext cx="316045" cy="596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5" name="Object 17"/>
            <p:cNvGraphicFramePr>
              <a:graphicFrameLocks noChangeAspect="1"/>
            </p:cNvGraphicFramePr>
            <p:nvPr/>
          </p:nvGraphicFramePr>
          <p:xfrm>
            <a:off x="1416570" y="5991069"/>
            <a:ext cx="250603" cy="4729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7" name="Equation" r:id="rId10" imgW="114151" imgH="215619" progId="Equation.DSMT4">
                    <p:embed/>
                  </p:oleObj>
                </mc:Choice>
                <mc:Fallback>
                  <p:oleObj name="Equation" r:id="rId10" imgW="114151" imgH="215619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6570" y="5991069"/>
                          <a:ext cx="250603" cy="4729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300038" y="2711441"/>
            <a:ext cx="8337550" cy="1440256"/>
            <a:chOff x="228600" y="3276600"/>
            <a:chExt cx="8337850" cy="1439126"/>
          </a:xfrm>
        </p:grpSpPr>
        <p:grpSp>
          <p:nvGrpSpPr>
            <p:cNvPr id="11271" name="Group 16"/>
            <p:cNvGrpSpPr>
              <a:grpSpLocks/>
            </p:cNvGrpSpPr>
            <p:nvPr/>
          </p:nvGrpSpPr>
          <p:grpSpPr bwMode="auto">
            <a:xfrm>
              <a:off x="228600" y="3276600"/>
              <a:ext cx="8337850" cy="1439126"/>
              <a:chOff x="228600" y="3276600"/>
              <a:chExt cx="8337850" cy="1439126"/>
            </a:xfrm>
          </p:grpSpPr>
          <p:sp>
            <p:nvSpPr>
              <p:cNvPr id="11274" name="TextBox 4"/>
              <p:cNvSpPr txBox="1">
                <a:spLocks noChangeArrowheads="1"/>
              </p:cNvSpPr>
              <p:nvPr/>
            </p:nvSpPr>
            <p:spPr bwMode="auto">
              <a:xfrm>
                <a:off x="228600" y="3276600"/>
                <a:ext cx="8337850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Chú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ý: -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a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b 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(a – b)   n  (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a &gt; b)</a:t>
                </a:r>
              </a:p>
              <a:p>
                <a:pPr eaLnBrk="1" hangingPunct="1"/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           -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a 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b 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(a – b)   n</a:t>
                </a:r>
              </a:p>
              <a:p>
                <a:pPr eaLnBrk="1" hangingPunct="1"/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           -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a  n, b  n, c  n </a:t>
                </a:r>
                <a:r>
                  <a:rPr lang="en-US" sz="2800" b="1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(a + b + c)   n 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75" name="Object 21"/>
                  <p:cNvGraphicFramePr>
                    <a:graphicFrameLocks noChangeAspect="1"/>
                  </p:cNvGraphicFramePr>
                  <p:nvPr/>
                </p:nvGraphicFramePr>
                <p:xfrm>
                  <a:off x="3657600" y="3276600"/>
                  <a:ext cx="199973" cy="44989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28" name="Equation" r:id="rId11" imgW="76035" imgH="177415" progId="Equation.DSMT4">
                          <p:embed/>
                        </p:oleObj>
                      </mc:Choice>
                      <mc:Fallback>
                        <p:oleObj name="Equation" r:id="rId11" imgW="76035" imgH="177415" progId="Equation.DSMT4">
                          <p:embed/>
                          <p:pic>
                            <p:nvPicPr>
                              <p:cNvPr id="0" name="Object 21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5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657600" y="3276600"/>
                                <a:ext cx="199973" cy="44989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75" name="Object 21"/>
                  <p:cNvGraphicFramePr>
                    <a:graphicFrameLocks noChangeAspect="1"/>
                  </p:cNvGraphicFramePr>
                  <p:nvPr/>
                </p:nvGraphicFramePr>
                <p:xfrm>
                  <a:off x="3657600" y="3276600"/>
                  <a:ext cx="199973" cy="44989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12" imgW="76035" imgH="177415" progId="Equation.DSMT4">
                          <p:embed/>
                        </p:oleObj>
                      </mc:Choice>
                      <mc:Fallback>
                        <p:oleObj name="Equation" r:id="rId12" imgW="76035" imgH="177415" progId="Equation.DSMT4">
                          <p:embed/>
                          <p:pic>
                            <p:nvPicPr>
                              <p:cNvPr id="0" name="Object 21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657600" y="3276600"/>
                                <a:ext cx="199973" cy="44989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76" name="Object 22"/>
                  <p:cNvGraphicFramePr>
                    <a:graphicFrameLocks noChangeAspect="1"/>
                  </p:cNvGraphicFramePr>
                  <p:nvPr/>
                </p:nvGraphicFramePr>
                <p:xfrm>
                  <a:off x="6448270" y="4191971"/>
                  <a:ext cx="238705" cy="45088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29" name="Equation" r:id="rId14" imgW="114151" imgH="215619" progId="Equation.DSMT4">
                          <p:embed/>
                        </p:oleObj>
                      </mc:Choice>
                      <mc:Fallback>
                        <p:oleObj name="Equation" r:id="rId14" imgW="114151" imgH="215619" progId="Equation.DSMT4">
                          <p:embed/>
                          <p:pic>
                            <p:nvPicPr>
                              <p:cNvPr id="0" name="Object 2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9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448270" y="4191971"/>
                                <a:ext cx="238705" cy="45088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76" name="Object 22"/>
                  <p:cNvGraphicFramePr>
                    <a:graphicFrameLocks noChangeAspect="1"/>
                  </p:cNvGraphicFramePr>
                  <p:nvPr/>
                </p:nvGraphicFramePr>
                <p:xfrm>
                  <a:off x="6448270" y="4191971"/>
                  <a:ext cx="238705" cy="45088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15" imgW="114151" imgH="215619" progId="Equation.DSMT4">
                          <p:embed/>
                        </p:oleObj>
                      </mc:Choice>
                      <mc:Fallback>
                        <p:oleObj name="Equation" r:id="rId15" imgW="114151" imgH="215619" progId="Equation.DSMT4">
                          <p:embed/>
                          <p:pic>
                            <p:nvPicPr>
                              <p:cNvPr id="0" name="Object 2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6448270" y="4191971"/>
                                <a:ext cx="238705" cy="45088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77" name="Object 2"/>
                  <p:cNvGraphicFramePr>
                    <a:graphicFrameLocks noChangeAspect="1"/>
                  </p:cNvGraphicFramePr>
                  <p:nvPr/>
                </p:nvGraphicFramePr>
                <p:xfrm>
                  <a:off x="2514600" y="3744465"/>
                  <a:ext cx="200025" cy="44926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30" name="Equation" r:id="rId17" imgW="76035" imgH="177415" progId="Equation.DSMT4">
                          <p:embed/>
                        </p:oleObj>
                      </mc:Choice>
                      <mc:Fallback>
                        <p:oleObj name="Equation" r:id="rId17" imgW="76035" imgH="177415" progId="Equation.DSMT4">
                          <p:embed/>
                          <p:pic>
                            <p:nvPicPr>
                              <p:cNvPr id="0" name="Object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514600" y="3744465"/>
                                <a:ext cx="200025" cy="44926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77" name="Object 2"/>
                  <p:cNvGraphicFramePr>
                    <a:graphicFrameLocks noChangeAspect="1"/>
                  </p:cNvGraphicFramePr>
                  <p:nvPr/>
                </p:nvGraphicFramePr>
                <p:xfrm>
                  <a:off x="2514600" y="3744465"/>
                  <a:ext cx="200025" cy="44926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18" imgW="76035" imgH="177415" progId="Equation.DSMT4">
                          <p:embed/>
                        </p:oleObj>
                      </mc:Choice>
                      <mc:Fallback>
                        <p:oleObj name="Equation" r:id="rId18" imgW="76035" imgH="177415" progId="Equation.DSMT4">
                          <p:embed/>
                          <p:pic>
                            <p:nvPicPr>
                              <p:cNvPr id="0" name="Object 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514600" y="3744465"/>
                                <a:ext cx="200025" cy="44926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278" name="Object 3"/>
                  <p:cNvSpPr txBox="1"/>
                  <p:nvPr/>
                </p:nvSpPr>
                <p:spPr bwMode="auto">
                  <a:xfrm>
                    <a:off x="3181975" y="4185161"/>
                    <a:ext cx="322749" cy="5305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norm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⋮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11278" name="Object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181975" y="4185161"/>
                    <a:ext cx="322749" cy="530565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3774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79" name="Object 7"/>
                  <p:cNvGraphicFramePr>
                    <a:graphicFrameLocks noChangeAspect="1"/>
                  </p:cNvGraphicFramePr>
                  <p:nvPr/>
                </p:nvGraphicFramePr>
                <p:xfrm>
                  <a:off x="3926803" y="4238654"/>
                  <a:ext cx="322748" cy="37129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31" name="Equation" r:id="rId20" imgW="76035" imgH="177415" progId="Equation.DSMT4">
                          <p:embed/>
                        </p:oleObj>
                      </mc:Choice>
                      <mc:Fallback>
                        <p:oleObj name="Equation" r:id="rId20" imgW="76035" imgH="177415" progId="Equation.DSMT4">
                          <p:embed/>
                          <p:pic>
                            <p:nvPicPr>
                              <p:cNvPr id="0" name="Object 7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926803" y="4238654"/>
                                <a:ext cx="322748" cy="3712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79" name="Object 7"/>
                  <p:cNvGraphicFramePr>
                    <a:graphicFrameLocks noChangeAspect="1"/>
                  </p:cNvGraphicFramePr>
                  <p:nvPr/>
                </p:nvGraphicFramePr>
                <p:xfrm>
                  <a:off x="3926803" y="4238654"/>
                  <a:ext cx="322748" cy="37129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21" imgW="76035" imgH="177415" progId="Equation.DSMT4">
                          <p:embed/>
                        </p:oleObj>
                      </mc:Choice>
                      <mc:Fallback>
                        <p:oleObj name="Equation" r:id="rId21" imgW="76035" imgH="177415" progId="Equation.DSMT4">
                          <p:embed/>
                          <p:pic>
                            <p:nvPicPr>
                              <p:cNvPr id="0" name="Object 7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926803" y="4238654"/>
                                <a:ext cx="322748" cy="3712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80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46928377"/>
                      </p:ext>
                    </p:extLst>
                  </p:nvPr>
                </p:nvGraphicFramePr>
                <p:xfrm>
                  <a:off x="2514682" y="3353384"/>
                  <a:ext cx="238134" cy="450496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32" name="Equation" r:id="rId22" imgW="114151" imgH="215619" progId="Equation.DSMT4">
                          <p:embed/>
                        </p:oleObj>
                      </mc:Choice>
                      <mc:Fallback>
                        <p:oleObj name="Equation" r:id="rId22" imgW="114151" imgH="215619" progId="Equation.DSMT4">
                          <p:embed/>
                          <p:pic>
                            <p:nvPicPr>
                              <p:cNvPr id="0" name="Object 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514682" y="3353384"/>
                                <a:ext cx="238134" cy="450496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80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46928377"/>
                      </p:ext>
                    </p:extLst>
                  </p:nvPr>
                </p:nvGraphicFramePr>
                <p:xfrm>
                  <a:off x="2514682" y="3353384"/>
                  <a:ext cx="238134" cy="450496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23" imgW="114151" imgH="215619" progId="Equation.DSMT4">
                          <p:embed/>
                        </p:oleObj>
                      </mc:Choice>
                      <mc:Fallback>
                        <p:oleObj name="Equation" r:id="rId23" imgW="114151" imgH="215619" progId="Equation.DSMT4">
                          <p:embed/>
                          <p:pic>
                            <p:nvPicPr>
                              <p:cNvPr id="0" name="Object 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514682" y="3353384"/>
                                <a:ext cx="238134" cy="450496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81" name="Object 9"/>
                  <p:cNvGraphicFramePr>
                    <a:graphicFrameLocks noChangeAspect="1"/>
                  </p:cNvGraphicFramePr>
                  <p:nvPr/>
                </p:nvGraphicFramePr>
                <p:xfrm>
                  <a:off x="5715000" y="3396520"/>
                  <a:ext cx="152400" cy="4508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33" name="Equation" r:id="rId24" imgW="114151" imgH="215619" progId="Equation.DSMT4">
                          <p:embed/>
                        </p:oleObj>
                      </mc:Choice>
                      <mc:Fallback>
                        <p:oleObj name="Equation" r:id="rId24" imgW="114151" imgH="215619" progId="Equation.DSMT4">
                          <p:embed/>
                          <p:pic>
                            <p:nvPicPr>
                              <p:cNvPr id="0" name="Object 9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715000" y="3396520"/>
                                <a:ext cx="152400" cy="45085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81" name="Object 9"/>
                  <p:cNvGraphicFramePr>
                    <a:graphicFrameLocks noChangeAspect="1"/>
                  </p:cNvGraphicFramePr>
                  <p:nvPr/>
                </p:nvGraphicFramePr>
                <p:xfrm>
                  <a:off x="5715000" y="3396520"/>
                  <a:ext cx="152400" cy="4508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25" imgW="114151" imgH="215619" progId="Equation.DSMT4">
                          <p:embed/>
                        </p:oleObj>
                      </mc:Choice>
                      <mc:Fallback>
                        <p:oleObj name="Equation" r:id="rId25" imgW="114151" imgH="215619" progId="Equation.DSMT4">
                          <p:embed/>
                          <p:pic>
                            <p:nvPicPr>
                              <p:cNvPr id="0" name="Object 9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715000" y="3396520"/>
                                <a:ext cx="152400" cy="45085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282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2438400" y="4223237"/>
                  <a:ext cx="238125" cy="4508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4134" name="Equation" r:id="rId26" imgW="114151" imgH="215619" progId="Equation.DSMT4">
                          <p:embed/>
                        </p:oleObj>
                      </mc:Choice>
                      <mc:Fallback>
                        <p:oleObj name="Equation" r:id="rId26" imgW="114151" imgH="215619" progId="Equation.DSMT4">
                          <p:embed/>
                          <p:pic>
                            <p:nvPicPr>
                              <p:cNvPr id="0" name="Object 1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38400" y="4223237"/>
                                <a:ext cx="238125" cy="45085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1282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2438400" y="4223237"/>
                  <a:ext cx="238125" cy="450850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name="Equation" r:id="rId27" imgW="114151" imgH="215619" progId="Equation.DSMT4">
                          <p:embed/>
                        </p:oleObj>
                      </mc:Choice>
                      <mc:Fallback>
                        <p:oleObj name="Equation" r:id="rId27" imgW="114151" imgH="215619" progId="Equation.DSMT4">
                          <p:embed/>
                          <p:pic>
                            <p:nvPicPr>
                              <p:cNvPr id="0" name="Object 1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38400" y="4223237"/>
                                <a:ext cx="238125" cy="45085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1272" name="Object 28"/>
                <p:cNvGraphicFramePr>
                  <a:graphicFrameLocks noChangeAspect="1"/>
                </p:cNvGraphicFramePr>
                <p:nvPr/>
              </p:nvGraphicFramePr>
              <p:xfrm>
                <a:off x="5715000" y="3743653"/>
                <a:ext cx="238705" cy="4508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35" name="Equation" r:id="rId28" imgW="114151" imgH="215619" progId="Equation.DSMT4">
                        <p:embed/>
                      </p:oleObj>
                    </mc:Choice>
                    <mc:Fallback>
                      <p:oleObj name="Equation" r:id="rId28" imgW="114151" imgH="215619" progId="Equation.DSMT4">
                        <p:embed/>
                        <p:pic>
                          <p:nvPicPr>
                            <p:cNvPr id="0" name="Object 2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15000" y="3743653"/>
                              <a:ext cx="238705" cy="4508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1272" name="Object 28"/>
                <p:cNvGraphicFramePr>
                  <a:graphicFrameLocks noChangeAspect="1"/>
                </p:cNvGraphicFramePr>
                <p:nvPr/>
              </p:nvGraphicFramePr>
              <p:xfrm>
                <a:off x="5715000" y="3743653"/>
                <a:ext cx="238705" cy="4508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29" imgW="114151" imgH="215619" progId="Equation.DSMT4">
                        <p:embed/>
                      </p:oleObj>
                    </mc:Choice>
                    <mc:Fallback>
                      <p:oleObj name="Equation" r:id="rId29" imgW="114151" imgH="215619" progId="Equation.DSMT4">
                        <p:embed/>
                        <p:pic>
                          <p:nvPicPr>
                            <p:cNvPr id="0" name="Object 2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15000" y="3743653"/>
                              <a:ext cx="238705" cy="4508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1273" name="Object 29"/>
                <p:cNvGraphicFramePr>
                  <a:graphicFrameLocks noChangeAspect="1"/>
                </p:cNvGraphicFramePr>
                <p:nvPr/>
              </p:nvGraphicFramePr>
              <p:xfrm>
                <a:off x="3657600" y="3743653"/>
                <a:ext cx="238705" cy="4508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36" name="Equation" r:id="rId30" imgW="114151" imgH="215619" progId="Equation.DSMT4">
                        <p:embed/>
                      </p:oleObj>
                    </mc:Choice>
                    <mc:Fallback>
                      <p:oleObj name="Equation" r:id="rId30" imgW="114151" imgH="215619" progId="Equation.DSMT4">
                        <p:embed/>
                        <p:pic>
                          <p:nvPicPr>
                            <p:cNvPr id="0" name="Object 2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57600" y="3743653"/>
                              <a:ext cx="238705" cy="4508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1273" name="Object 29"/>
                <p:cNvGraphicFramePr>
                  <a:graphicFrameLocks noChangeAspect="1"/>
                </p:cNvGraphicFramePr>
                <p:nvPr/>
              </p:nvGraphicFramePr>
              <p:xfrm>
                <a:off x="3657600" y="3743653"/>
                <a:ext cx="238705" cy="450887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31" imgW="114151" imgH="215619" progId="Equation.DSMT4">
                        <p:embed/>
                      </p:oleObj>
                    </mc:Choice>
                    <mc:Fallback>
                      <p:oleObj name="Equation" r:id="rId31" imgW="114151" imgH="215619" progId="Equation.DSMT4">
                        <p:embed/>
                        <p:pic>
                          <p:nvPicPr>
                            <p:cNvPr id="0" name="Object 2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657600" y="3743653"/>
                              <a:ext cx="238705" cy="4508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1529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Admin-Sony</cp:lastModifiedBy>
  <cp:revision>332</cp:revision>
  <dcterms:created xsi:type="dcterms:W3CDTF">2016-11-26T13:35:55Z</dcterms:created>
  <dcterms:modified xsi:type="dcterms:W3CDTF">2021-09-17T12:29:43Z</dcterms:modified>
</cp:coreProperties>
</file>