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A3B674-59E1-4BC5-808F-FBAA3DF5D2EE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883FA2-3977-4909-A021-18541AC9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Chung\Desktop\HÌNH NỀN ĐẸP\a5d99e7c436b29c0576a16cfdccf3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615813" y="1600200"/>
            <a:ext cx="6292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CHƯƠNG 1 : SỐ HỮU TỈ - SỐ THỰC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52600" y="2590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 1 : SỐ HỮU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Tỉ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676399"/>
            <a:ext cx="83058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981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" y="228600"/>
            <a:ext cx="91440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808038"/>
          </a:xfrm>
        </p:spPr>
        <p:txBody>
          <a:bodyPr/>
          <a:lstStyle/>
          <a:p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8763000" cy="21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97432"/>
            <a:ext cx="88174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04153" y="4557486"/>
            <a:ext cx="3095477" cy="1040553"/>
            <a:chOff x="3004153" y="4557486"/>
            <a:chExt cx="3095477" cy="1040553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4153" y="4557486"/>
              <a:ext cx="764088" cy="990600"/>
            </a:xfrm>
            <a:prstGeom prst="rect">
              <a:avLst/>
            </a:prstGeom>
            <a:noFill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8175" y="4587498"/>
              <a:ext cx="351037" cy="975102"/>
            </a:xfrm>
            <a:prstGeom prst="rect">
              <a:avLst/>
            </a:prstGeom>
            <a:noFill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79332" y="4571982"/>
              <a:ext cx="320298" cy="10260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14478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8" y="1295400"/>
            <a:ext cx="8763000" cy="196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48" y="109578"/>
            <a:ext cx="8543448" cy="64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8" y="1767126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263260"/>
            <a:ext cx="8229600" cy="1914048"/>
          </a:xfrm>
        </p:spPr>
        <p:txBody>
          <a:bodyPr/>
          <a:lstStyle/>
          <a:p>
            <a:pPr lvl="2"/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: 1; 2; 3; 4; 5; 6; 7 </a:t>
            </a:r>
            <a:r>
              <a:rPr lang="en-US" sz="3600" dirty="0" err="1" smtClean="0"/>
              <a:t>trang</a:t>
            </a:r>
            <a:r>
              <a:rPr lang="en-US" sz="3600" dirty="0" smtClean="0"/>
              <a:t> 26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9077" y="2481006"/>
            <a:ext cx="7608123" cy="2548194"/>
            <a:chOff x="469077" y="2481006"/>
            <a:chExt cx="7608123" cy="254819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8463" y="2481006"/>
              <a:ext cx="4362245" cy="719394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077" y="3240318"/>
              <a:ext cx="3192165" cy="838200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038600"/>
              <a:ext cx="7391400" cy="990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BÀI 1 </a:t>
            </a:r>
            <a:r>
              <a:rPr lang="en-US" b="1" dirty="0" smtClean="0">
                <a:solidFill>
                  <a:srgbClr val="FF0000"/>
                </a:solidFill>
              </a:rPr>
              <a:t>: TẬP HỢP Q CÁC SỐ HỮU TỈ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1/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Ôn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tập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về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tự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nhiên</a:t>
            </a:r>
            <a:r>
              <a:rPr lang="en-US" sz="3600" b="1" u="sng" dirty="0">
                <a:solidFill>
                  <a:srgbClr val="FF0000"/>
                </a:solidFill>
              </a:rPr>
              <a:t>, </a:t>
            </a:r>
            <a:r>
              <a:rPr lang="en-US" sz="3600" b="1" u="sng" dirty="0" err="1">
                <a:solidFill>
                  <a:srgbClr val="FF0000"/>
                </a:solidFill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sz="3600" b="1" u="sng" dirty="0" smtClean="0">
                <a:solidFill>
                  <a:srgbClr val="FF0000"/>
                </a:solidFill>
              </a:rPr>
              <a:t>,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phân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600" b="1" u="sng" dirty="0" smtClean="0">
                <a:solidFill>
                  <a:srgbClr val="FF0000"/>
                </a:solidFill>
              </a:rPr>
              <a:t>,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thập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phân</a:t>
            </a:r>
            <a:endParaRPr lang="en-US" sz="36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sz="3600" dirty="0" smtClean="0"/>
              <a:t>         -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smtClean="0"/>
              <a:t>                  N </a:t>
            </a:r>
            <a:r>
              <a:rPr lang="en-US" sz="3600" dirty="0"/>
              <a:t>= {0</a:t>
            </a:r>
            <a:r>
              <a:rPr lang="en-US" sz="3600" dirty="0" smtClean="0"/>
              <a:t>; 1; 2; 3; 4; …}</a:t>
            </a:r>
            <a:endParaRPr lang="en-US" sz="3600" dirty="0"/>
          </a:p>
          <a:p>
            <a:pPr lvl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-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err="1"/>
              <a:t>các</a:t>
            </a:r>
            <a:r>
              <a:rPr lang="en-US" sz="3600"/>
              <a:t> </a:t>
            </a:r>
            <a:r>
              <a:rPr lang="en-US" sz="3600" smtClean="0"/>
              <a:t>số </a:t>
            </a:r>
            <a:r>
              <a:rPr lang="en-US" sz="3600" err="1"/>
              <a:t>nguyên</a:t>
            </a:r>
            <a:r>
              <a:rPr lang="en-US" sz="3600"/>
              <a:t> </a:t>
            </a:r>
            <a:r>
              <a:rPr lang="en-US" sz="3600" smtClean="0"/>
              <a:t>      </a:t>
            </a:r>
          </a:p>
          <a:p>
            <a:pPr lvl="0">
              <a:buNone/>
            </a:pPr>
            <a:r>
              <a:rPr lang="en-US" sz="3600" smtClean="0"/>
              <a:t>Z </a:t>
            </a:r>
            <a:r>
              <a:rPr lang="en-US" sz="3600" dirty="0"/>
              <a:t>= </a:t>
            </a:r>
            <a:r>
              <a:rPr lang="en-US" sz="3600" dirty="0" smtClean="0"/>
              <a:t>{…;-</a:t>
            </a:r>
            <a:r>
              <a:rPr lang="en-US" sz="3600" dirty="0"/>
              <a:t>4</a:t>
            </a:r>
            <a:r>
              <a:rPr lang="en-US" sz="3600" dirty="0" smtClean="0"/>
              <a:t>; -</a:t>
            </a:r>
            <a:r>
              <a:rPr lang="en-US" sz="3600" dirty="0"/>
              <a:t>3</a:t>
            </a:r>
            <a:r>
              <a:rPr lang="en-US" sz="3600" dirty="0" smtClean="0"/>
              <a:t>; -</a:t>
            </a:r>
            <a:r>
              <a:rPr lang="en-US" sz="3600" dirty="0"/>
              <a:t>2</a:t>
            </a:r>
            <a:r>
              <a:rPr lang="en-US" sz="3600" dirty="0" smtClean="0"/>
              <a:t>; -</a:t>
            </a:r>
            <a:r>
              <a:rPr lang="en-US" sz="3600" dirty="0"/>
              <a:t>1</a:t>
            </a:r>
            <a:r>
              <a:rPr lang="en-US" sz="3600" dirty="0" smtClean="0"/>
              <a:t>; 0; 1; 2; 3; 4; …}</a:t>
            </a: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26"/>
            <a:ext cx="7467600" cy="1143000"/>
          </a:xfrm>
        </p:spPr>
        <p:txBody>
          <a:bodyPr/>
          <a:lstStyle/>
          <a:p>
            <a:r>
              <a:rPr lang="en-US" i="1" u="sng" dirty="0" err="1"/>
              <a:t>Hoạt</a:t>
            </a:r>
            <a:r>
              <a:rPr lang="en-US" i="1" u="sng" dirty="0"/>
              <a:t> </a:t>
            </a:r>
            <a:r>
              <a:rPr lang="en-US" i="1" u="sng" dirty="0" err="1"/>
              <a:t>động</a:t>
            </a:r>
            <a:r>
              <a:rPr lang="en-US" i="1" u="sng" dirty="0"/>
              <a:t> </a:t>
            </a:r>
            <a:r>
              <a:rPr lang="en-US" i="1" u="sng" dirty="0" smtClean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09450" cy="219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8485" y="3810000"/>
            <a:ext cx="4197027" cy="1768098"/>
            <a:chOff x="108485" y="3810000"/>
            <a:chExt cx="4197027" cy="1768098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3810000"/>
              <a:ext cx="2667000" cy="575353"/>
            </a:xfrm>
            <a:prstGeom prst="rect">
              <a:avLst/>
            </a:prstGeom>
            <a:noFill/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485" y="4587497"/>
              <a:ext cx="4197027" cy="990601"/>
            </a:xfrm>
            <a:prstGeom prst="rect">
              <a:avLst/>
            </a:prstGeom>
            <a:noFill/>
          </p:spPr>
        </p:pic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029199" y="3797082"/>
            <a:ext cx="3581401" cy="1765518"/>
            <a:chOff x="5029199" y="3797082"/>
            <a:chExt cx="3581401" cy="1765518"/>
          </a:xfrm>
        </p:grpSpPr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199" y="3797082"/>
              <a:ext cx="3581401" cy="609600"/>
            </a:xfrm>
            <a:prstGeom prst="rect">
              <a:avLst/>
            </a:prstGeom>
            <a:noFill/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4495800"/>
              <a:ext cx="2590800" cy="1066800"/>
            </a:xfrm>
            <a:prstGeom prst="rect">
              <a:avLst/>
            </a:prstGeom>
            <a:noFill/>
          </p:spPr>
        </p:pic>
      </p:grpSp>
      <p:cxnSp>
        <p:nvCxnSpPr>
          <p:cNvPr id="15" name="Straight Connector 14"/>
          <p:cNvCxnSpPr/>
          <p:nvPr/>
        </p:nvCxnSpPr>
        <p:spPr>
          <a:xfrm>
            <a:off x="4648200" y="3810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64"/>
            <a:ext cx="7467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2/ </a:t>
            </a:r>
            <a:r>
              <a:rPr lang="en-US" b="1" u="sng" dirty="0" err="1" smtClean="0">
                <a:solidFill>
                  <a:srgbClr val="FF0000"/>
                </a:solidFill>
              </a:rPr>
              <a:t>Số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hữu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tỉ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3886"/>
            <a:ext cx="9144000" cy="25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89702" y="24384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-5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3004" y="24384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24384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0596" y="24384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11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648200"/>
            <a:ext cx="830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thấy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này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dưới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dạng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phân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2">
                    <a:lumMod val="75000"/>
                  </a:schemeClr>
                </a:solidFill>
              </a:rPr>
              <a:t>ta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 gọi các số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hữu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62"/>
            <a:ext cx="7467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09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" y="304800"/>
            <a:ext cx="913638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085310" y="688380"/>
            <a:ext cx="754532" cy="2054820"/>
            <a:chOff x="7085310" y="688380"/>
            <a:chExt cx="754532" cy="205482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12620" y="688380"/>
              <a:ext cx="527222" cy="693420"/>
            </a:xfrm>
            <a:prstGeom prst="rect">
              <a:avLst/>
            </a:prstGeom>
            <a:noFill/>
          </p:spPr>
        </p:pic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5310" y="2292450"/>
              <a:ext cx="229890" cy="450750"/>
            </a:xfrm>
            <a:prstGeom prst="rect">
              <a:avLst/>
            </a:prstGeom>
            <a:noFill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3094" y="1653162"/>
              <a:ext cx="563106" cy="5566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08" cy="1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1740" y="3414792"/>
            <a:ext cx="3583402" cy="99393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7760" y="2279009"/>
            <a:ext cx="2743200" cy="956346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9" y="4800600"/>
            <a:ext cx="5943601" cy="104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066800"/>
            <a:ext cx="8762999" cy="29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12702" t="30337" r="5724" b="43622"/>
          <a:stretch/>
        </p:blipFill>
        <p:spPr bwMode="auto">
          <a:xfrm>
            <a:off x="1066800" y="4419599"/>
            <a:ext cx="6797675" cy="144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172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BÀI 1 : TẬP HỢP Q CÁC SỐ HỮU TỈ</vt:lpstr>
      <vt:lpstr>Hoạt động 1:</vt:lpstr>
      <vt:lpstr>2/ Số hữu tỉ</vt:lpstr>
      <vt:lpstr>Số hữu tỉ</vt:lpstr>
      <vt:lpstr>PowerPoint Presentation</vt:lpstr>
      <vt:lpstr>PowerPoint Presentation</vt:lpstr>
      <vt:lpstr>PowerPoint Presentation</vt:lpstr>
      <vt:lpstr>3/ Biểu diễn số hữu tỉ trên trục số </vt:lpstr>
      <vt:lpstr>PowerPoint Presentation</vt:lpstr>
      <vt:lpstr>PowerPoint Presentation</vt:lpstr>
      <vt:lpstr>nhận xét:</vt:lpstr>
      <vt:lpstr>     4/ So sánh số hữu tỉ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 : SỐ HỮU TỈ - SỐ THỰC</dc:title>
  <dc:creator>Admin</dc:creator>
  <cp:lastModifiedBy>Admin-Sony</cp:lastModifiedBy>
  <cp:revision>27</cp:revision>
  <dcterms:created xsi:type="dcterms:W3CDTF">2021-08-23T04:12:50Z</dcterms:created>
  <dcterms:modified xsi:type="dcterms:W3CDTF">2021-09-02T13:02:58Z</dcterms:modified>
</cp:coreProperties>
</file>