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6" autoAdjust="0"/>
  </p:normalViewPr>
  <p:slideViewPr>
    <p:cSldViewPr>
      <p:cViewPr>
        <p:scale>
          <a:sx n="73" d="100"/>
          <a:sy n="73" d="100"/>
        </p:scale>
        <p:origin x="-121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8B777-D6F1-4775-BFB7-1C6F0499D219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716B8-D98E-41D7-9F00-6C38964CFD5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</a:rPr>
              <a:t>BÀI 2 </a:t>
            </a:r>
            <a:r>
              <a:rPr lang="en-US" b="1" dirty="0" smtClean="0">
                <a:solidFill>
                  <a:srgbClr val="FF0000"/>
                </a:solidFill>
              </a:rPr>
              <a:t>: CỘNG, TRỪ, NHÂN, CHIA SỐ HỮU TỈ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1000" cy="11430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1/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Các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phép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toán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cộng</a:t>
            </a:r>
            <a:r>
              <a:rPr lang="en-US" sz="3600" b="1" u="sng" dirty="0" smtClean="0">
                <a:solidFill>
                  <a:srgbClr val="FF0000"/>
                </a:solidFill>
              </a:rPr>
              <a:t>,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trừ</a:t>
            </a:r>
            <a:r>
              <a:rPr lang="en-US" sz="3600" b="1" u="sng" dirty="0" smtClean="0">
                <a:solidFill>
                  <a:srgbClr val="FF0000"/>
                </a:solidFill>
              </a:rPr>
              <a:t>,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nhân</a:t>
            </a:r>
            <a:r>
              <a:rPr lang="en-US" sz="3600" b="1" u="sng" dirty="0" smtClean="0">
                <a:solidFill>
                  <a:srgbClr val="FF0000"/>
                </a:solidFill>
              </a:rPr>
              <a:t>,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chia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số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hữu</a:t>
            </a:r>
            <a:r>
              <a:rPr lang="en-US" sz="3600" b="1" u="sng" dirty="0" smtClean="0">
                <a:solidFill>
                  <a:srgbClr val="FF0000"/>
                </a:solidFill>
              </a:rPr>
              <a:t> </a:t>
            </a:r>
            <a:r>
              <a:rPr lang="en-US" sz="3600" b="1" u="sng" dirty="0" err="1" smtClean="0">
                <a:solidFill>
                  <a:srgbClr val="FF0000"/>
                </a:solidFill>
              </a:rPr>
              <a:t>tỉ</a:t>
            </a:r>
            <a:r>
              <a:rPr lang="en-US" sz="3600" b="1" dirty="0" smtClean="0">
                <a:solidFill>
                  <a:srgbClr val="FF0000"/>
                </a:solidFill>
              </a:rPr>
              <a:t>:</a:t>
            </a:r>
            <a:endParaRPr lang="en-US" sz="3600" u="sng" dirty="0">
              <a:solidFill>
                <a:srgbClr val="FF0000"/>
              </a:solidFill>
            </a:endParaRPr>
          </a:p>
          <a:p>
            <a:pPr lvl="0" algn="just">
              <a:buNone/>
            </a:pPr>
            <a:r>
              <a:rPr lang="en-US" sz="3600" smtClean="0"/>
              <a:t>       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Để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dirty="0"/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1549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3400" y="1825752"/>
            <a:ext cx="762000" cy="79248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799" y="2709671"/>
            <a:ext cx="838201" cy="871729"/>
          </a:xfrm>
          <a:prstGeom prst="rect">
            <a:avLst/>
          </a:prstGeom>
          <a:noFill/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6540" y="5102164"/>
            <a:ext cx="734060" cy="765236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5947611"/>
            <a:ext cx="685800" cy="757989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5867400"/>
            <a:ext cx="609600" cy="870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i="1" u="sng" dirty="0" err="1" smtClean="0"/>
              <a:t>Ví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dụ</a:t>
            </a:r>
            <a:r>
              <a:rPr lang="en-US" dirty="0" smtClean="0"/>
              <a:t>: </a:t>
            </a:r>
            <a:r>
              <a:rPr lang="en-US" dirty="0" err="1" smtClean="0"/>
              <a:t>Tính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1066800"/>
            <a:ext cx="1397000" cy="838200"/>
          </a:xfrm>
          <a:prstGeom prst="rect">
            <a:avLst/>
          </a:prstGeom>
          <a:noFill/>
        </p:spPr>
      </p:pic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2170" y="1066800"/>
            <a:ext cx="2069630" cy="838200"/>
          </a:xfrm>
          <a:prstGeom prst="rect">
            <a:avLst/>
          </a:prstGeom>
          <a:noFill/>
        </p:spPr>
      </p:pic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28750" y="2133600"/>
            <a:ext cx="2205250" cy="826970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5522" y="3048000"/>
            <a:ext cx="3951078" cy="826970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4038600"/>
            <a:ext cx="3003548" cy="838200"/>
          </a:xfrm>
          <a:prstGeom prst="rect">
            <a:avLst/>
          </a:prstGeom>
          <a:noFill/>
        </p:spPr>
      </p:pic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19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296930"/>
            <a:ext cx="1142713" cy="875270"/>
          </a:xfrm>
          <a:prstGeom prst="rect">
            <a:avLst/>
          </a:prstGeom>
          <a:noFill/>
        </p:spPr>
      </p:pic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21" name="Picture 2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5296930"/>
            <a:ext cx="2491154" cy="875270"/>
          </a:xfrm>
          <a:prstGeom prst="rect">
            <a:avLst/>
          </a:prstGeom>
          <a:noFill/>
        </p:spPr>
      </p:pic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482" y="1066800"/>
            <a:ext cx="2510118" cy="762000"/>
          </a:xfrm>
          <a:prstGeom prst="rect">
            <a:avLst/>
          </a:prstGeom>
          <a:noFill/>
        </p:spPr>
      </p:pic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25" name="Picture 29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2113" y="2133600"/>
            <a:ext cx="2685887" cy="826970"/>
          </a:xfrm>
          <a:prstGeom prst="rect">
            <a:avLst/>
          </a:prstGeom>
          <a:noFill/>
        </p:spPr>
      </p:pic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038600"/>
            <a:ext cx="1600200" cy="840009"/>
          </a:xfrm>
          <a:prstGeom prst="rect">
            <a:avLst/>
          </a:prstGeom>
          <a:noFill/>
        </p:spPr>
      </p:pic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29" name="Picture 33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5257800"/>
            <a:ext cx="1318846" cy="914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endParaRPr lang="en-US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1" y="3276600"/>
            <a:ext cx="7315199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76200" y="1600200"/>
            <a:ext cx="8915400" cy="1384995"/>
            <a:chOff x="76200" y="1600200"/>
            <a:chExt cx="8915400" cy="1384995"/>
          </a:xfrm>
        </p:grpSpPr>
        <p:sp>
          <p:nvSpPr>
            <p:cNvPr id="6" name="TextBox 5"/>
            <p:cNvSpPr txBox="1"/>
            <p:nvPr/>
          </p:nvSpPr>
          <p:spPr>
            <a:xfrm>
              <a:off x="76200" y="1600200"/>
              <a:ext cx="8915400" cy="1384995"/>
            </a:xfrm>
            <a:prstGeom prst="rect">
              <a:avLst/>
            </a:prstGeom>
            <a:solidFill>
              <a:schemeClr val="accent6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Thương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chia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x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hữu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</a:rPr>
                <a:t>tỉ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</a:rPr>
                <a:t> y (y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0)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gọi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tỉ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của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hai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số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x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và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y,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kí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hiệu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</a:t>
              </a:r>
              <a:r>
                <a:rPr lang="en-US" sz="2800" dirty="0" err="1" smtClean="0">
                  <a:latin typeface="Times New Roman" pitchFamily="18" charset="0"/>
                  <a:cs typeface="Times New Roman" pitchFamily="18" charset="0"/>
                  <a:sym typeface="Symbol"/>
                </a:rPr>
                <a:t>là</a:t>
              </a:r>
              <a:r>
                <a:rPr lang="en-US" sz="2800" dirty="0" smtClean="0">
                  <a:latin typeface="Times New Roman" pitchFamily="18" charset="0"/>
                  <a:cs typeface="Times New Roman" pitchFamily="18" charset="0"/>
                  <a:sym typeface="Symbol"/>
                </a:rPr>
                <a:t>     hay x : y.</a:t>
              </a:r>
            </a:p>
            <a:p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7412" name="Picture 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715000" y="2057400"/>
              <a:ext cx="175847" cy="762000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0.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hoán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1,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vế</a:t>
            </a:r>
            <a:endParaRPr lang="en-US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 smtClean="0"/>
              <a:t>Ví</a:t>
            </a:r>
            <a:r>
              <a:rPr lang="en-US" i="1" u="sng" dirty="0" smtClean="0"/>
              <a:t> </a:t>
            </a:r>
            <a:r>
              <a:rPr lang="en-US" i="1" u="sng" dirty="0" err="1" smtClean="0"/>
              <a:t>dụ</a:t>
            </a:r>
            <a:r>
              <a:rPr lang="en-US" i="1" u="sng" dirty="0" smtClean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Tìm</a:t>
            </a:r>
            <a:r>
              <a:rPr lang="en-US" dirty="0" smtClean="0"/>
              <a:t> x </a:t>
            </a:r>
            <a:r>
              <a:rPr lang="en-US" dirty="0" err="1" smtClean="0"/>
              <a:t>biết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2743200"/>
            <a:ext cx="2321170" cy="685800"/>
          </a:xfrm>
          <a:prstGeom prst="rect">
            <a:avLst/>
          </a:prstGeom>
          <a:noFill/>
        </p:spPr>
      </p:pic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3505200"/>
            <a:ext cx="1524000" cy="685800"/>
          </a:xfrm>
          <a:prstGeom prst="rect">
            <a:avLst/>
          </a:prstGeom>
          <a:noFill/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24600" y="4343400"/>
            <a:ext cx="1447800" cy="762000"/>
          </a:xfrm>
          <a:prstGeom prst="rect">
            <a:avLst/>
          </a:prstGeom>
          <a:noFill/>
        </p:spPr>
      </p:pic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2661557"/>
            <a:ext cx="2590800" cy="843643"/>
          </a:xfrm>
          <a:prstGeom prst="rect">
            <a:avLst/>
          </a:prstGeom>
          <a:noFill/>
        </p:spPr>
      </p:pic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71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581400"/>
            <a:ext cx="1905000" cy="807997"/>
          </a:xfrm>
          <a:prstGeom prst="rect">
            <a:avLst/>
          </a:prstGeom>
          <a:noFill/>
        </p:spPr>
      </p:pic>
      <p:sp>
        <p:nvSpPr>
          <p:cNvPr id="1947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73" name="Picture 1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752599"/>
            <a:ext cx="2340220" cy="838201"/>
          </a:xfrm>
          <a:prstGeom prst="rect">
            <a:avLst/>
          </a:prstGeom>
          <a:noFill/>
        </p:spPr>
      </p:pic>
      <p:sp>
        <p:nvSpPr>
          <p:cNvPr id="1947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9475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1779393"/>
            <a:ext cx="2502877" cy="8114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endParaRPr lang="en-US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2590800"/>
            <a:ext cx="2788627" cy="838200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3581400"/>
            <a:ext cx="1341120" cy="838200"/>
          </a:xfrm>
          <a:prstGeom prst="rect">
            <a:avLst/>
          </a:prstGeom>
          <a:noFill/>
        </p:spPr>
      </p:pic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4495800"/>
            <a:ext cx="914400" cy="897148"/>
          </a:xfrm>
          <a:prstGeom prst="rect">
            <a:avLst/>
          </a:prstGeom>
          <a:noFill/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2590800"/>
            <a:ext cx="3985404" cy="838200"/>
          </a:xfrm>
          <a:prstGeom prst="rect">
            <a:avLst/>
          </a:prstGeom>
          <a:noFill/>
        </p:spPr>
      </p:pic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3505200"/>
            <a:ext cx="3001992" cy="914400"/>
          </a:xfrm>
          <a:prstGeom prst="rect">
            <a:avLst/>
          </a:prstGeom>
          <a:noFill/>
        </p:spPr>
      </p:pic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19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4495800"/>
            <a:ext cx="1219200" cy="892935"/>
          </a:xfrm>
          <a:prstGeom prst="rect">
            <a:avLst/>
          </a:prstGeom>
          <a:noFill/>
        </p:spPr>
      </p:pic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21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36122" y="5410200"/>
            <a:ext cx="1283678" cy="914400"/>
          </a:xfrm>
          <a:prstGeom prst="rect">
            <a:avLst/>
          </a:prstGeom>
          <a:noFill/>
        </p:spPr>
      </p:pic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23" name="Picture 19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600200"/>
            <a:ext cx="2819400" cy="888539"/>
          </a:xfrm>
          <a:prstGeom prst="rect">
            <a:avLst/>
          </a:prstGeom>
          <a:noFill/>
        </p:spPr>
      </p:pic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25" name="Picture 2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199" y="1600200"/>
            <a:ext cx="2209801" cy="8213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i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4000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752600"/>
          </a:xfrm>
        </p:spPr>
        <p:txBody>
          <a:bodyPr/>
          <a:lstStyle/>
          <a:p>
            <a:pPr algn="ctr"/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8; 9; 10; 11; 12; 14; 17; 18</a:t>
            </a:r>
          </a:p>
          <a:p>
            <a:pPr algn="ct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26; 27)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600200"/>
            <a:ext cx="8610600" cy="2062103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Z.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306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BÀI 2 : CỘNG, TRỪ, NHÂN, CHIA SỐ HỮU TỈ</vt:lpstr>
      <vt:lpstr>PowerPoint Presentation</vt:lpstr>
      <vt:lpstr>Ví dụ: Tính</vt:lpstr>
      <vt:lpstr>Chú ý:</vt:lpstr>
      <vt:lpstr>2/Tính chất của số hữu tỉ:</vt:lpstr>
      <vt:lpstr>Quy tắc chuyển vế</vt:lpstr>
      <vt:lpstr>Ví dụ: Tìm x biết</vt:lpstr>
      <vt:lpstr>Tính nhanh</vt:lpstr>
      <vt:lpstr>Chú 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Admin-Sony</cp:lastModifiedBy>
  <cp:revision>27</cp:revision>
  <dcterms:created xsi:type="dcterms:W3CDTF">2021-09-04T04:10:34Z</dcterms:created>
  <dcterms:modified xsi:type="dcterms:W3CDTF">2021-09-04T13:08:43Z</dcterms:modified>
</cp:coreProperties>
</file>