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58" r:id="rId3"/>
    <p:sldId id="285" r:id="rId4"/>
    <p:sldId id="273" r:id="rId5"/>
    <p:sldId id="270" r:id="rId6"/>
    <p:sldId id="262" r:id="rId7"/>
    <p:sldId id="282" r:id="rId8"/>
    <p:sldId id="274" r:id="rId9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FF66FF"/>
    <a:srgbClr val="008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4" d="100"/>
          <a:sy n="74" d="100"/>
        </p:scale>
        <p:origin x="-624" y="282"/>
      </p:cViewPr>
      <p:guideLst>
        <p:guide orient="horz" pos="2204"/>
        <p:guide pos="28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9155113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701800"/>
            <a:ext cx="6908800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927350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625062-9A6A-4CB0-91A7-849BDD65BF2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9/10/2021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625062-9A6A-4CB0-91A7-849BDD65BF2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9/10/2021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625062-9A6A-4CB0-91A7-849BDD65BF2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9/10/2021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625062-9A6A-4CB0-91A7-849BDD65BF2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9/10/2021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625062-9A6A-4CB0-91A7-849BDD65BF2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9/10/2021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625062-9A6A-4CB0-91A7-849BDD65BF2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9/10/2021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625062-9A6A-4CB0-91A7-849BDD65BF2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9/10/2021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625062-9A6A-4CB0-91A7-849BDD65BF2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9/10/2021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625062-9A6A-4CB0-91A7-849BDD65BF2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9/10/2021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625062-9A6A-4CB0-91A7-849BDD65BF2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9/10/2021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625062-9A6A-4CB0-91A7-849BDD65BF2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9/10/2021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625062-9A6A-4CB0-91A7-849BDD65BF2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9/10/2021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5.w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228601" y="2093893"/>
            <a:ext cx="9525001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</a:extLst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15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kumimoji="0" lang="en-US" sz="3200" b="1" i="0" u="none" strike="noStrike" kern="1200" cap="none" spc="15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15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TRỊ</a:t>
            </a:r>
            <a:r>
              <a:rPr kumimoji="0" lang="en-US" sz="3200" b="1" i="0" u="none" strike="noStrike" kern="1200" cap="none" spc="15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15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TUYỆT</a:t>
            </a:r>
            <a:r>
              <a:rPr kumimoji="0" lang="en-US" sz="3200" b="1" i="0" u="none" strike="noStrike" kern="1200" cap="none" spc="15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15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ĐỐI</a:t>
            </a:r>
            <a:r>
              <a:rPr kumimoji="0" lang="en-US" sz="3200" b="1" i="0" u="none" strike="noStrike" kern="1200" cap="none" spc="15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15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3200" b="1" i="0" u="none" strike="noStrike" kern="1200" cap="none" spc="15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15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3200" b="1" i="0" u="none" strike="noStrike" kern="1200" cap="none" spc="15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15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3200" b="1" i="0" u="none" strike="noStrike" kern="1200" cap="none" spc="15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15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HỮU</a:t>
            </a:r>
            <a:r>
              <a:rPr kumimoji="0" lang="en-US" sz="3200" b="1" i="0" u="none" strike="noStrike" kern="1200" cap="none" spc="15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15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TỈ</a:t>
            </a:r>
            <a:endParaRPr kumimoji="0" lang="en-US" sz="3200" b="1" i="0" u="none" strike="noStrike" kern="1200" cap="none" spc="150" normalizeH="0" baseline="0" noProof="0" dirty="0">
              <a:ln w="11430"/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15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CỘNG</a:t>
            </a:r>
            <a:r>
              <a:rPr kumimoji="0" lang="en-US" sz="3200" b="1" i="0" u="none" strike="noStrike" kern="1200" cap="none" spc="15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3200" b="1" i="0" u="none" strike="noStrike" kern="1200" cap="none" spc="15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TRỪ</a:t>
            </a:r>
            <a:r>
              <a:rPr kumimoji="0" lang="en-US" sz="3200" b="1" i="0" u="none" strike="noStrike" kern="1200" cap="none" spc="15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3200" b="1" i="0" u="none" strike="noStrike" kern="1200" cap="none" spc="15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kumimoji="0" lang="en-US" sz="3200" b="1" i="0" u="none" strike="noStrike" kern="1200" cap="none" spc="15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3200" b="1" i="0" u="none" strike="noStrike" kern="1200" cap="none" spc="15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CHIA</a:t>
            </a:r>
            <a:r>
              <a:rPr kumimoji="0" lang="en-US" sz="3200" b="1" i="0" u="none" strike="noStrike" kern="1200" cap="none" spc="15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15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3200" b="1" i="0" u="none" strike="noStrike" kern="1200" cap="none" spc="15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15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THẬP</a:t>
            </a:r>
            <a:r>
              <a:rPr kumimoji="0" lang="en-US" sz="3200" b="1" i="0" u="none" strike="noStrike" kern="1200" cap="none" spc="15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150" normalizeH="0" baseline="0" noProof="0" dirty="0" err="1">
                <a:ln w="11430"/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PHÂN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05353" y="152400"/>
            <a:ext cx="1916430" cy="92202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sng" strike="noStrike" kern="1200" cap="none" spc="0" normalizeH="0" baseline="0" noProof="0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3:</a:t>
            </a:r>
          </a:p>
        </p:txBody>
      </p:sp>
      <p:sp>
        <p:nvSpPr>
          <p:cNvPr id="11" name="Oval 10"/>
          <p:cNvSpPr/>
          <p:nvPr/>
        </p:nvSpPr>
        <p:spPr>
          <a:xfrm>
            <a:off x="7315200" y="5486400"/>
            <a:ext cx="1219200" cy="762000"/>
          </a:xfrm>
          <a:prstGeom prst="ellipse">
            <a:avLst/>
          </a:prstGeom>
          <a:solidFill>
            <a:srgbClr val="FFFF00"/>
          </a:solidFill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791200" y="4724400"/>
            <a:ext cx="3124200" cy="2057400"/>
            <a:chOff x="9120" y="7320"/>
            <a:chExt cx="4920" cy="3240"/>
          </a:xfrm>
        </p:grpSpPr>
        <p:sp>
          <p:nvSpPr>
            <p:cNvPr id="12" name="Oval 11"/>
            <p:cNvSpPr/>
            <p:nvPr/>
          </p:nvSpPr>
          <p:spPr>
            <a:xfrm>
              <a:off x="9120" y="7320"/>
              <a:ext cx="4920" cy="3240"/>
            </a:xfrm>
            <a:prstGeom prst="ellipse">
              <a:avLst/>
            </a:prstGeom>
            <a:solidFill>
              <a:srgbClr val="FFFF00"/>
            </a:solidFill>
            <a:ln w="571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10440" y="7920"/>
              <a:ext cx="3240" cy="2280"/>
            </a:xfrm>
            <a:prstGeom prst="ellipse">
              <a:avLst/>
            </a:prstGeom>
            <a:solidFill>
              <a:srgbClr val="FFFF00"/>
            </a:solidFill>
            <a:ln w="571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2057" name="TextBox 11"/>
            <p:cNvSpPr txBox="1"/>
            <p:nvPr/>
          </p:nvSpPr>
          <p:spPr>
            <a:xfrm>
              <a:off x="10800" y="8520"/>
              <a:ext cx="840" cy="825"/>
            </a:xfrm>
            <a:prstGeom prst="rect">
              <a:avLst/>
            </a:prstGeom>
            <a:solidFill>
              <a:srgbClr val="FFFF00"/>
            </a:solidFill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Z</a:t>
              </a:r>
              <a:endParaRPr lang="en-US" alt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58" name="TextBox 12"/>
            <p:cNvSpPr txBox="1"/>
            <p:nvPr/>
          </p:nvSpPr>
          <p:spPr>
            <a:xfrm>
              <a:off x="9480" y="8160"/>
              <a:ext cx="840" cy="825"/>
            </a:xfrm>
            <a:prstGeom prst="rect">
              <a:avLst/>
            </a:prstGeom>
            <a:solidFill>
              <a:srgbClr val="FFFF00"/>
            </a:solidFill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endParaRPr lang="en-US" alt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" name="Oval 1"/>
            <p:cNvSpPr/>
            <p:nvPr/>
          </p:nvSpPr>
          <p:spPr>
            <a:xfrm>
              <a:off x="11640" y="8640"/>
              <a:ext cx="1920" cy="1200"/>
            </a:xfrm>
            <a:prstGeom prst="ellipse">
              <a:avLst/>
            </a:prstGeom>
            <a:noFill/>
            <a:ln w="571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que 14"/>
          <p:cNvSpPr/>
          <p:nvPr/>
        </p:nvSpPr>
        <p:spPr>
          <a:xfrm>
            <a:off x="685800" y="2514600"/>
            <a:ext cx="8001000" cy="2870835"/>
          </a:xfrm>
          <a:prstGeom prst="plaqu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94461" y="-2699"/>
            <a:ext cx="6910866" cy="646331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en-US" sz="3600" b="0" i="0" u="none" strike="noStrike" kern="1200" cap="none" spc="0" normalizeH="0" baseline="0" noProof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sz="2000" b="0" i="0" u="none" strike="noStrike" kern="1200" cap="none" spc="0" normalizeH="0" baseline="0" noProof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trị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tuyệt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đối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hữu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tỉ</a:t>
            </a:r>
            <a:endParaRPr kumimoji="0" lang="en-US" sz="36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-182562" y="1371600"/>
            <a:ext cx="2392362" cy="566738"/>
            <a:chOff x="-377525" y="636"/>
            <a:chExt cx="4839260" cy="930891"/>
          </a:xfrm>
        </p:grpSpPr>
        <p:sp>
          <p:nvSpPr>
            <p:cNvPr id="20" name="Rounded Rectangle 19"/>
            <p:cNvSpPr/>
            <p:nvPr/>
          </p:nvSpPr>
          <p:spPr>
            <a:xfrm>
              <a:off x="-1815" y="636"/>
              <a:ext cx="4001139" cy="912637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-377525" y="71120"/>
              <a:ext cx="4839260" cy="8604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0" i="0" u="none" strike="noStrike" kern="1200" cap="none" spc="0" normalizeH="0" baseline="0" noProof="0" dirty="0" err="1">
                  <a:ln w="31550" cmpd="sng">
                    <a:gradFill>
                      <a:gsLst>
                        <a:gs pos="25000">
                          <a:schemeClr val="accent1">
                            <a:shade val="25000"/>
                            <a:satMod val="190000"/>
                          </a:schemeClr>
                        </a:gs>
                        <a:gs pos="80000">
                          <a:schemeClr val="accent1">
                            <a:tint val="75000"/>
                            <a:satMod val="19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2B2FE1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Khái</a:t>
              </a:r>
              <a:r>
                <a:rPr kumimoji="0" lang="en-US" sz="2800" b="0" i="0" u="none" strike="noStrike" kern="1200" cap="none" spc="0" normalizeH="0" baseline="0" noProof="0" dirty="0">
                  <a:ln w="31550" cmpd="sng">
                    <a:gradFill>
                      <a:gsLst>
                        <a:gs pos="25000">
                          <a:schemeClr val="accent1">
                            <a:shade val="25000"/>
                            <a:satMod val="190000"/>
                          </a:schemeClr>
                        </a:gs>
                        <a:gs pos="80000">
                          <a:schemeClr val="accent1">
                            <a:tint val="75000"/>
                            <a:satMod val="19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2B2FE1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 w="31550" cmpd="sng">
                    <a:gradFill>
                      <a:gsLst>
                        <a:gs pos="25000">
                          <a:schemeClr val="accent1">
                            <a:shade val="25000"/>
                            <a:satMod val="190000"/>
                          </a:schemeClr>
                        </a:gs>
                        <a:gs pos="80000">
                          <a:schemeClr val="accent1">
                            <a:tint val="75000"/>
                            <a:satMod val="19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2B2FE1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niệm</a:t>
              </a:r>
              <a:endParaRPr kumimoji="0" lang="en-US" sz="1800" b="0" i="0" u="none" strike="noStrike" kern="1200" cap="none" spc="0" normalizeH="0" baseline="0" noProof="0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2B2FE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2054" name="TextBox 21"/>
          <p:cNvSpPr txBox="1"/>
          <p:nvPr/>
        </p:nvSpPr>
        <p:spPr>
          <a:xfrm>
            <a:off x="762000" y="2895600"/>
            <a:ext cx="7848600" cy="2030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Giá trị tuyệt đối của số hữu tỉ x l</a:t>
            </a:r>
            <a:r>
              <a:rPr lang="en-US" alt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 cách từ điểm x tới điểm 0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trên trục số.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Giá trị tuyệt đối của số hữu tỉ x , kí hiệu </a:t>
            </a:r>
            <a:endParaRPr lang="en-US" alt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050" name="Object 14"/>
          <p:cNvGraphicFramePr>
            <a:graphicFrameLocks noChangeAspect="1"/>
          </p:cNvGraphicFramePr>
          <p:nvPr/>
        </p:nvGraphicFramePr>
        <p:xfrm>
          <a:off x="4419600" y="4211320"/>
          <a:ext cx="56515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r:id="rId3" imgW="190500" imgH="266700" progId="Equation.DSMT4">
                  <p:embed/>
                </p:oleObj>
              </mc:Choice>
              <mc:Fallback>
                <p:oleObj r:id="rId3" imgW="190500" imgH="266700" progId="Equation.DSMT4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19600" y="4211320"/>
                        <a:ext cx="565150" cy="790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  <p:bldP spid="20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/>
          <p:nvPr/>
        </p:nvSpPr>
        <p:spPr>
          <a:xfrm>
            <a:off x="609600" y="609600"/>
            <a:ext cx="7848600" cy="39703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Điền v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chỗ trống (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Nếu x = 3,5 thì</a:t>
            </a:r>
          </a:p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Nếu x =       thì</a:t>
            </a:r>
          </a:p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Nếu x &gt; 0 thì </a:t>
            </a:r>
          </a:p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Nếu x = 0 thì </a:t>
            </a:r>
          </a:p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Nếu x &lt; 0 thì </a:t>
            </a:r>
          </a:p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4099" name="Group 3"/>
          <p:cNvGrpSpPr/>
          <p:nvPr/>
        </p:nvGrpSpPr>
        <p:grpSpPr>
          <a:xfrm>
            <a:off x="-107950" y="381000"/>
            <a:ext cx="787400" cy="923925"/>
            <a:chOff x="-253826" y="-304800"/>
            <a:chExt cx="1594926" cy="1517388"/>
          </a:xfrm>
        </p:grpSpPr>
        <p:sp>
          <p:nvSpPr>
            <p:cNvPr id="10" name="Rounded Rectangle 9"/>
            <p:cNvSpPr/>
            <p:nvPr/>
          </p:nvSpPr>
          <p:spPr>
            <a:xfrm>
              <a:off x="-3015" y="439"/>
              <a:ext cx="1147969" cy="913107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-253826" y="-304800"/>
              <a:ext cx="1594926" cy="151738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5400" b="1" i="0" u="none" strike="noStrike" kern="1200" cap="none" spc="0" normalizeH="0" baseline="0" noProof="0" dirty="0">
                  <a:ln w="31550" cmpd="sng">
                    <a:gradFill>
                      <a:gsLst>
                        <a:gs pos="25000">
                          <a:schemeClr val="accent1">
                            <a:shade val="25000"/>
                            <a:satMod val="190000"/>
                          </a:schemeClr>
                        </a:gs>
                        <a:gs pos="80000">
                          <a:schemeClr val="accent1">
                            <a:tint val="75000"/>
                            <a:satMod val="19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2B2FE1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?</a:t>
              </a:r>
              <a:r>
                <a:rPr kumimoji="0" lang="en-US" sz="4000" b="1" i="0" u="none" strike="noStrike" kern="1200" cap="none" spc="0" normalizeH="0" baseline="0" noProof="0" dirty="0">
                  <a:ln w="31550" cmpd="sng">
                    <a:gradFill>
                      <a:gsLst>
                        <a:gs pos="25000">
                          <a:schemeClr val="accent1">
                            <a:shade val="25000"/>
                            <a:satMod val="190000"/>
                          </a:schemeClr>
                        </a:gs>
                        <a:gs pos="80000">
                          <a:schemeClr val="accent1">
                            <a:tint val="75000"/>
                            <a:satMod val="19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2B2FE1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1</a:t>
              </a:r>
            </a:p>
          </p:txBody>
        </p:sp>
      </p:grpSp>
      <p:graphicFrame>
        <p:nvGraphicFramePr>
          <p:cNvPr id="4100" name="Object 13"/>
          <p:cNvGraphicFramePr>
            <a:graphicFrameLocks noChangeAspect="1"/>
          </p:cNvGraphicFramePr>
          <p:nvPr/>
        </p:nvGraphicFramePr>
        <p:xfrm>
          <a:off x="3124200" y="1311275"/>
          <a:ext cx="96996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r:id="rId3" imgW="494665" imgH="266700" progId="Equation.DSMT4">
                  <p:embed/>
                </p:oleObj>
              </mc:Choice>
              <mc:Fallback>
                <p:oleObj r:id="rId3" imgW="494665" imgH="266700" progId="Equation.DSMT4">
                  <p:embed/>
                  <p:pic>
                    <p:nvPicPr>
                      <p:cNvPr id="0" name="Picture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24200" y="1311275"/>
                        <a:ext cx="969963" cy="523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1068814" y="-2699"/>
            <a:ext cx="6962162" cy="646331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en-US" sz="3600" b="0" i="0" u="none" strike="noStrike" kern="1200" cap="none" spc="0" normalizeH="0" baseline="0" noProof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sz="2000" b="0" i="0" u="none" strike="noStrike" kern="1200" cap="none" spc="0" normalizeH="0" baseline="0" noProof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Gía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trị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tuyệt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đối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hữu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tỉ</a:t>
            </a:r>
            <a:endParaRPr kumimoji="0" lang="en-US" sz="36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4102" name="Object 12"/>
          <p:cNvGraphicFramePr>
            <a:graphicFrameLocks noChangeAspect="1"/>
          </p:cNvGraphicFramePr>
          <p:nvPr/>
        </p:nvGraphicFramePr>
        <p:xfrm>
          <a:off x="2133600" y="1676400"/>
          <a:ext cx="34925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r:id="rId5" imgW="215900" imgH="443865" progId="Equation.DSMT4">
                  <p:embed/>
                </p:oleObj>
              </mc:Choice>
              <mc:Fallback>
                <p:oleObj r:id="rId5" imgW="215900" imgH="443865" progId="Equation.DSMT4">
                  <p:embed/>
                  <p:pic>
                    <p:nvPicPr>
                      <p:cNvPr id="0" name="Picture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33600" y="1676400"/>
                        <a:ext cx="349250" cy="7191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13"/>
          <p:cNvGraphicFramePr>
            <a:graphicFrameLocks noChangeAspect="1"/>
          </p:cNvGraphicFramePr>
          <p:nvPr/>
        </p:nvGraphicFramePr>
        <p:xfrm>
          <a:off x="3124200" y="1876425"/>
          <a:ext cx="96996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r:id="rId7" imgW="494665" imgH="266700" progId="Equation.DSMT4">
                  <p:embed/>
                </p:oleObj>
              </mc:Choice>
              <mc:Fallback>
                <p:oleObj r:id="rId7" imgW="494665" imgH="266700" progId="Equation.DSMT4">
                  <p:embed/>
                  <p:pic>
                    <p:nvPicPr>
                      <p:cNvPr id="0" name="Picture 309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24200" y="1876425"/>
                        <a:ext cx="969963" cy="523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13"/>
          <p:cNvGraphicFramePr>
            <a:graphicFrameLocks noChangeAspect="1"/>
          </p:cNvGraphicFramePr>
          <p:nvPr/>
        </p:nvGraphicFramePr>
        <p:xfrm>
          <a:off x="3124200" y="2409825"/>
          <a:ext cx="96996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r:id="rId9" imgW="494665" imgH="266700" progId="Equation.DSMT4">
                  <p:embed/>
                </p:oleObj>
              </mc:Choice>
              <mc:Fallback>
                <p:oleObj r:id="rId9" imgW="494665" imgH="266700" progId="Equation.DSMT4">
                  <p:embed/>
                  <p:pic>
                    <p:nvPicPr>
                      <p:cNvPr id="0" name="Picture 309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124200" y="2409825"/>
                        <a:ext cx="969963" cy="523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13"/>
          <p:cNvGraphicFramePr>
            <a:graphicFrameLocks noChangeAspect="1"/>
          </p:cNvGraphicFramePr>
          <p:nvPr/>
        </p:nvGraphicFramePr>
        <p:xfrm>
          <a:off x="3124200" y="2943225"/>
          <a:ext cx="96996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r:id="rId11" imgW="494665" imgH="266700" progId="Equation.DSMT4">
                  <p:embed/>
                </p:oleObj>
              </mc:Choice>
              <mc:Fallback>
                <p:oleObj r:id="rId11" imgW="494665" imgH="266700" progId="Equation.DSMT4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124200" y="2943225"/>
                        <a:ext cx="969963" cy="523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3"/>
          <p:cNvGraphicFramePr>
            <a:graphicFrameLocks noChangeAspect="1"/>
          </p:cNvGraphicFramePr>
          <p:nvPr/>
        </p:nvGraphicFramePr>
        <p:xfrm>
          <a:off x="3124200" y="3514725"/>
          <a:ext cx="96996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r:id="rId13" imgW="494665" imgH="266700" progId="Equation.DSMT4">
                  <p:embed/>
                </p:oleObj>
              </mc:Choice>
              <mc:Fallback>
                <p:oleObj r:id="rId13" imgW="494665" imgH="266700" progId="Equation.DSMT4">
                  <p:embed/>
                  <p:pic>
                    <p:nvPicPr>
                      <p:cNvPr id="0" name="Picture 3088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124200" y="3514725"/>
                        <a:ext cx="969963" cy="523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17"/>
          <p:cNvGraphicFramePr>
            <a:graphicFrameLocks noChangeAspect="1"/>
          </p:cNvGraphicFramePr>
          <p:nvPr/>
        </p:nvGraphicFramePr>
        <p:xfrm>
          <a:off x="4060825" y="1354138"/>
          <a:ext cx="1225550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r:id="rId15" imgW="748665" imgH="266700" progId="Equation.DSMT4">
                  <p:embed/>
                </p:oleObj>
              </mc:Choice>
              <mc:Fallback>
                <p:oleObj r:id="rId15" imgW="748665" imgH="266700" progId="Equation.DSMT4">
                  <p:embed/>
                  <p:pic>
                    <p:nvPicPr>
                      <p:cNvPr id="0" name="Picture 3087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060825" y="1354138"/>
                        <a:ext cx="1225550" cy="4365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17"/>
          <p:cNvGraphicFramePr>
            <a:graphicFrameLocks noChangeAspect="1"/>
          </p:cNvGraphicFramePr>
          <p:nvPr/>
        </p:nvGraphicFramePr>
        <p:xfrm>
          <a:off x="4067175" y="1730375"/>
          <a:ext cx="914400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r:id="rId17" imgW="558800" imgH="495300" progId="Equation.DSMT4">
                  <p:embed/>
                </p:oleObj>
              </mc:Choice>
              <mc:Fallback>
                <p:oleObj r:id="rId17" imgW="558800" imgH="495300" progId="Equation.DSMT4">
                  <p:embed/>
                  <p:pic>
                    <p:nvPicPr>
                      <p:cNvPr id="0" name="Picture 3086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067175" y="1730375"/>
                        <a:ext cx="914400" cy="8112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7"/>
          <p:cNvGraphicFramePr>
            <a:graphicFrameLocks noChangeAspect="1"/>
          </p:cNvGraphicFramePr>
          <p:nvPr/>
        </p:nvGraphicFramePr>
        <p:xfrm>
          <a:off x="4067175" y="2514600"/>
          <a:ext cx="304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r:id="rId19" imgW="139700" imgH="139700" progId="Equation.DSMT4">
                  <p:embed/>
                </p:oleObj>
              </mc:Choice>
              <mc:Fallback>
                <p:oleObj r:id="rId19" imgW="139700" imgH="139700" progId="Equation.DSMT4">
                  <p:embed/>
                  <p:pic>
                    <p:nvPicPr>
                      <p:cNvPr id="0" name="Picture 3085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067175" y="2514600"/>
                        <a:ext cx="304800" cy="304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7"/>
          <p:cNvGraphicFramePr>
            <a:graphicFrameLocks noChangeAspect="1"/>
          </p:cNvGraphicFramePr>
          <p:nvPr/>
        </p:nvGraphicFramePr>
        <p:xfrm>
          <a:off x="3990975" y="2965450"/>
          <a:ext cx="969963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r:id="rId21" imgW="443865" imgH="266700" progId="Equation.DSMT4">
                  <p:embed/>
                </p:oleObj>
              </mc:Choice>
              <mc:Fallback>
                <p:oleObj r:id="rId21" imgW="443865" imgH="266700" progId="Equation.DSMT4">
                  <p:embed/>
                  <p:pic>
                    <p:nvPicPr>
                      <p:cNvPr id="0" name="Picture 4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990975" y="2965450"/>
                        <a:ext cx="969963" cy="5826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7"/>
          <p:cNvGraphicFramePr>
            <a:graphicFrameLocks noChangeAspect="1"/>
          </p:cNvGraphicFramePr>
          <p:nvPr/>
        </p:nvGraphicFramePr>
        <p:xfrm>
          <a:off x="4067175" y="3630613"/>
          <a:ext cx="41433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r:id="rId23" imgW="190500" imgH="139700" progId="Equation.DSMT4">
                  <p:embed/>
                </p:oleObj>
              </mc:Choice>
              <mc:Fallback>
                <p:oleObj r:id="rId23" imgW="190500" imgH="139700" progId="Equation.DSMT4">
                  <p:embed/>
                  <p:pic>
                    <p:nvPicPr>
                      <p:cNvPr id="0" name="Picture 3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067175" y="3630613"/>
                        <a:ext cx="414338" cy="304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Plaque 23"/>
          <p:cNvSpPr/>
          <p:nvPr/>
        </p:nvSpPr>
        <p:spPr>
          <a:xfrm>
            <a:off x="1295400" y="4038600"/>
            <a:ext cx="6781800" cy="1752600"/>
          </a:xfrm>
          <a:prstGeom prst="plaqu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3085" name="Object 23"/>
          <p:cNvGraphicFramePr>
            <a:graphicFrameLocks noChangeAspect="1"/>
          </p:cNvGraphicFramePr>
          <p:nvPr/>
        </p:nvGraphicFramePr>
        <p:xfrm>
          <a:off x="2590800" y="4157663"/>
          <a:ext cx="1501775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r:id="rId25" imgW="546100" imgH="520700" progId="Equation.DSMT4">
                  <p:embed/>
                </p:oleObj>
              </mc:Choice>
              <mc:Fallback>
                <p:oleObj r:id="rId25" imgW="546100" imgH="520700" progId="Equation.DSMT4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590800" y="4157663"/>
                        <a:ext cx="1501775" cy="1431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0" name="TextBox 21"/>
          <p:cNvSpPr txBox="1"/>
          <p:nvPr/>
        </p:nvSpPr>
        <p:spPr>
          <a:xfrm>
            <a:off x="3798888" y="3852863"/>
            <a:ext cx="2895600" cy="823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  nếu x  ≥  0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91" name="TextBox 21"/>
          <p:cNvSpPr txBox="1"/>
          <p:nvPr/>
        </p:nvSpPr>
        <p:spPr>
          <a:xfrm>
            <a:off x="3798888" y="4791075"/>
            <a:ext cx="2895600" cy="823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-x  nếu x  &lt;  0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ldLvl="0" animBg="1"/>
      <p:bldP spid="3090" grpId="0"/>
      <p:bldP spid="309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68814" y="-2699"/>
            <a:ext cx="6962162" cy="646331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en-US" sz="3600" b="0" i="0" u="none" strike="noStrike" kern="1200" cap="none" spc="0" normalizeH="0" baseline="0" noProof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sz="2000" b="0" i="0" u="none" strike="noStrike" kern="1200" cap="none" spc="0" normalizeH="0" baseline="0" noProof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Gía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trị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tuyệt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đối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hữu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tỉ</a:t>
            </a:r>
            <a:endParaRPr kumimoji="0" lang="en-US" sz="36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4" name="Plaque 23"/>
          <p:cNvSpPr/>
          <p:nvPr/>
        </p:nvSpPr>
        <p:spPr>
          <a:xfrm>
            <a:off x="1549758" y="2362200"/>
            <a:ext cx="6324600" cy="3962400"/>
          </a:xfrm>
          <a:prstGeom prst="plaque">
            <a:avLst>
              <a:gd name="adj" fmla="val 9191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104" name="TextBox 21"/>
          <p:cNvSpPr txBox="1"/>
          <p:nvPr/>
        </p:nvSpPr>
        <p:spPr>
          <a:xfrm>
            <a:off x="2057400" y="2438400"/>
            <a:ext cx="6553200" cy="823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Với mọi            ta luôn có: </a:t>
            </a:r>
            <a:endParaRPr lang="en-US" altLang="en-US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05" name="TextBox 21"/>
          <p:cNvSpPr txBox="1"/>
          <p:nvPr/>
        </p:nvSpPr>
        <p:spPr>
          <a:xfrm>
            <a:off x="3352800" y="1600200"/>
            <a:ext cx="2895600" cy="823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126" name="Object 14"/>
          <p:cNvGraphicFramePr>
            <a:graphicFrameLocks noChangeAspect="1"/>
          </p:cNvGraphicFramePr>
          <p:nvPr/>
        </p:nvGraphicFramePr>
        <p:xfrm>
          <a:off x="3733800" y="2692400"/>
          <a:ext cx="12049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r:id="rId3" imgW="443865" imgH="215900" progId="Equation.DSMT4">
                  <p:embed/>
                </p:oleObj>
              </mc:Choice>
              <mc:Fallback>
                <p:oleObj r:id="rId3" imgW="443865" imgH="215900" progId="Equation.DSMT4">
                  <p:embed/>
                  <p:pic>
                    <p:nvPicPr>
                      <p:cNvPr id="0" name="Picture 310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33800" y="2692400"/>
                        <a:ext cx="1204913" cy="584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15"/>
          <p:cNvGraphicFramePr>
            <a:graphicFrameLocks noChangeAspect="1"/>
          </p:cNvGraphicFramePr>
          <p:nvPr/>
        </p:nvGraphicFramePr>
        <p:xfrm>
          <a:off x="3048000" y="3352800"/>
          <a:ext cx="1676400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r:id="rId5" imgW="443865" imgH="266700" progId="Equation.DSMT4">
                  <p:embed/>
                </p:oleObj>
              </mc:Choice>
              <mc:Fallback>
                <p:oleObj r:id="rId5" imgW="443865" imgH="266700" progId="Equation.DSMT4">
                  <p:embed/>
                  <p:pic>
                    <p:nvPicPr>
                      <p:cNvPr id="0" name="Picture 310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48000" y="3352800"/>
                        <a:ext cx="1676400" cy="7889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15"/>
          <p:cNvGraphicFramePr>
            <a:graphicFrameLocks noChangeAspect="1"/>
          </p:cNvGraphicFramePr>
          <p:nvPr/>
        </p:nvGraphicFramePr>
        <p:xfrm>
          <a:off x="3025775" y="4468813"/>
          <a:ext cx="2155825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r:id="rId7" imgW="571500" imgH="266700" progId="Equation.DSMT4">
                  <p:embed/>
                </p:oleObj>
              </mc:Choice>
              <mc:Fallback>
                <p:oleObj r:id="rId7" imgW="571500" imgH="266700" progId="Equation.DSMT4">
                  <p:embed/>
                  <p:pic>
                    <p:nvPicPr>
                      <p:cNvPr id="0" name="Picture 309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025775" y="4468813"/>
                        <a:ext cx="2155825" cy="7889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15"/>
          <p:cNvGraphicFramePr>
            <a:graphicFrameLocks noChangeAspect="1"/>
          </p:cNvGraphicFramePr>
          <p:nvPr/>
        </p:nvGraphicFramePr>
        <p:xfrm>
          <a:off x="3048000" y="5611813"/>
          <a:ext cx="1724025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r:id="rId9" imgW="457200" imgH="266700" progId="Equation.DSMT4">
                  <p:embed/>
                </p:oleObj>
              </mc:Choice>
              <mc:Fallback>
                <p:oleObj r:id="rId9" imgW="457200" imgH="266700" progId="Equation.DSMT4">
                  <p:embed/>
                  <p:pic>
                    <p:nvPicPr>
                      <p:cNvPr id="0" name="Picture 309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48000" y="5611813"/>
                        <a:ext cx="1724025" cy="7889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/>
          <p:nvPr/>
        </p:nvSpPr>
        <p:spPr>
          <a:xfrm>
            <a:off x="2438400" y="1066800"/>
            <a:ext cx="28194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     , biết: </a:t>
            </a:r>
            <a:endParaRPr lang="en-US" alt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147" name="Object 2"/>
          <p:cNvGraphicFramePr>
            <a:graphicFrameLocks noChangeAspect="1"/>
          </p:cNvGraphicFramePr>
          <p:nvPr/>
        </p:nvGraphicFramePr>
        <p:xfrm>
          <a:off x="568325" y="1838325"/>
          <a:ext cx="1122363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r:id="rId3" imgW="698500" imgH="444500" progId="Equation.DSMT4">
                  <p:embed/>
                </p:oleObj>
              </mc:Choice>
              <mc:Fallback>
                <p:oleObj r:id="rId3" imgW="698500" imgH="444500" progId="Equation.DSMT4">
                  <p:embed/>
                  <p:pic>
                    <p:nvPicPr>
                      <p:cNvPr id="0" name="Picture 309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8325" y="1838325"/>
                        <a:ext cx="1122363" cy="714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6" name="TextBox 46"/>
          <p:cNvSpPr txBox="1"/>
          <p:nvPr/>
        </p:nvSpPr>
        <p:spPr>
          <a:xfrm>
            <a:off x="0" y="2590800"/>
            <a:ext cx="13716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giải</a:t>
            </a:r>
            <a:endParaRPr lang="en-US" altLang="en-US" sz="24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6149" name="Group 30"/>
          <p:cNvGrpSpPr/>
          <p:nvPr/>
        </p:nvGrpSpPr>
        <p:grpSpPr>
          <a:xfrm>
            <a:off x="-533400" y="914400"/>
            <a:ext cx="1782763" cy="923925"/>
            <a:chOff x="-300068" y="-50760"/>
            <a:chExt cx="1782942" cy="923149"/>
          </a:xfrm>
        </p:grpSpPr>
        <p:sp>
          <p:nvSpPr>
            <p:cNvPr id="13" name="Rounded Rectangle 12"/>
            <p:cNvSpPr/>
            <p:nvPr/>
          </p:nvSpPr>
          <p:spPr bwMode="auto">
            <a:xfrm>
              <a:off x="228622" y="152269"/>
              <a:ext cx="766840" cy="685224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300068" y="-50760"/>
              <a:ext cx="1782942" cy="923149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5400" b="1" i="0" u="none" strike="noStrike" kern="1200" cap="none" spc="0" normalizeH="0" baseline="0" noProof="0" dirty="0">
                  <a:ln w="31550" cmpd="sng">
                    <a:gradFill>
                      <a:gsLst>
                        <a:gs pos="25000">
                          <a:schemeClr val="accent1">
                            <a:shade val="25000"/>
                            <a:satMod val="190000"/>
                          </a:schemeClr>
                        </a:gs>
                        <a:gs pos="80000">
                          <a:schemeClr val="accent1">
                            <a:tint val="75000"/>
                            <a:satMod val="19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2B2FE1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?</a:t>
              </a:r>
              <a:r>
                <a:rPr kumimoji="0" lang="en-US" sz="4000" b="1" i="0" u="none" strike="noStrike" kern="1200" cap="none" spc="0" normalizeH="0" baseline="0" noProof="0" dirty="0">
                  <a:ln w="31550" cmpd="sng">
                    <a:gradFill>
                      <a:gsLst>
                        <a:gs pos="25000">
                          <a:schemeClr val="accent1">
                            <a:shade val="25000"/>
                            <a:satMod val="190000"/>
                          </a:schemeClr>
                        </a:gs>
                        <a:gs pos="80000">
                          <a:schemeClr val="accent1">
                            <a:tint val="75000"/>
                            <a:satMod val="19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rgbClr val="2B2FE1"/>
                  </a:solidFill>
                  <a:effectLst>
                    <a:outerShdw blurRad="41275" dist="12700" dir="12000000" algn="tl" rotWithShape="0">
                      <a:srgbClr val="000000">
                        <a:alpha val="40000"/>
                      </a:srgbClr>
                    </a:outerShdw>
                  </a:effectLst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2:</a:t>
              </a:r>
              <a:endParaRPr kumimoji="0" lang="en-US" sz="2800" b="1" i="0" u="none" strike="noStrike" kern="1200" cap="none" spc="0" normalizeH="0" baseline="0" noProof="0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2B2FE1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6150" name="Object 13"/>
          <p:cNvGraphicFramePr>
            <a:graphicFrameLocks noChangeAspect="1"/>
          </p:cNvGraphicFramePr>
          <p:nvPr/>
        </p:nvGraphicFramePr>
        <p:xfrm>
          <a:off x="7296150" y="2011363"/>
          <a:ext cx="1020763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r:id="rId5" imgW="635000" imgH="228600" progId="Equation.DSMT4">
                  <p:embed/>
                </p:oleObj>
              </mc:Choice>
              <mc:Fallback>
                <p:oleObj r:id="rId5" imgW="635000" imgH="228600" progId="Equation.DSMT4">
                  <p:embed/>
                  <p:pic>
                    <p:nvPicPr>
                      <p:cNvPr id="0" name="Picture 310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96150" y="2011363"/>
                        <a:ext cx="1020763" cy="3667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Rectangle 26"/>
          <p:cNvSpPr/>
          <p:nvPr/>
        </p:nvSpPr>
        <p:spPr>
          <a:xfrm>
            <a:off x="838200" y="1143000"/>
            <a:ext cx="16764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 dirty="0">
                <a:solidFill>
                  <a:srgbClr val="2B2FE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(SGK/14)</a:t>
            </a: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 b="1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094461" y="-2699"/>
            <a:ext cx="6910866" cy="646331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en-US" sz="3600" b="0" i="0" u="none" strike="noStrike" kern="1200" cap="none" spc="0" normalizeH="0" baseline="0" noProof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sz="2000" b="0" i="0" u="none" strike="noStrike" kern="1200" cap="none" spc="0" normalizeH="0" baseline="0" noProof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á</a:t>
            </a:r>
            <a:r>
              <a:rPr kumimoji="0" lang="en-US" sz="3600" b="0" i="0" u="none" strike="noStrike" kern="1200" cap="none" spc="0" normalizeH="0" baseline="0" noProof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trị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tuyệt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đối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hữu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tỉ</a:t>
            </a:r>
            <a:endParaRPr kumimoji="0" lang="en-US" sz="36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6153" name="Object 13"/>
          <p:cNvGraphicFramePr>
            <a:graphicFrameLocks noChangeAspect="1"/>
          </p:cNvGraphicFramePr>
          <p:nvPr/>
        </p:nvGraphicFramePr>
        <p:xfrm>
          <a:off x="3276600" y="1066800"/>
          <a:ext cx="37306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r:id="rId7" imgW="190500" imgH="266700" progId="Equation.DSMT4">
                  <p:embed/>
                </p:oleObj>
              </mc:Choice>
              <mc:Fallback>
                <p:oleObj r:id="rId7" imgW="190500" imgH="266700" progId="Equation.DSMT4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76600" y="1066800"/>
                        <a:ext cx="373063" cy="523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2"/>
          <p:cNvGraphicFramePr>
            <a:graphicFrameLocks noChangeAspect="1"/>
          </p:cNvGraphicFramePr>
          <p:nvPr/>
        </p:nvGraphicFramePr>
        <p:xfrm>
          <a:off x="2413000" y="1817688"/>
          <a:ext cx="1062038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r:id="rId9" imgW="660400" imgH="444500" progId="Equation.DSMT4">
                  <p:embed/>
                </p:oleObj>
              </mc:Choice>
              <mc:Fallback>
                <p:oleObj r:id="rId9" imgW="660400" imgH="444500" progId="Equation.DSMT4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413000" y="1817688"/>
                        <a:ext cx="1062038" cy="714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2"/>
          <p:cNvGraphicFramePr>
            <a:graphicFrameLocks noChangeAspect="1"/>
          </p:cNvGraphicFramePr>
          <p:nvPr/>
        </p:nvGraphicFramePr>
        <p:xfrm>
          <a:off x="4389438" y="1781175"/>
          <a:ext cx="1285875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r:id="rId11" imgW="800100" imgH="457200" progId="Equation.DSMT4">
                  <p:embed/>
                </p:oleObj>
              </mc:Choice>
              <mc:Fallback>
                <p:oleObj r:id="rId11" imgW="800100" imgH="457200" progId="Equation.DSMT4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389438" y="1781175"/>
                        <a:ext cx="1285875" cy="7350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2"/>
          <p:cNvGraphicFramePr>
            <a:graphicFrameLocks noChangeAspect="1"/>
          </p:cNvGraphicFramePr>
          <p:nvPr/>
        </p:nvGraphicFramePr>
        <p:xfrm>
          <a:off x="552450" y="3124200"/>
          <a:ext cx="2919413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r:id="rId13" imgW="1815465" imgH="495300" progId="Equation.DSMT4">
                  <p:embed/>
                </p:oleObj>
              </mc:Choice>
              <mc:Fallback>
                <p:oleObj r:id="rId13" imgW="1815465" imgH="495300" progId="Equation.DSMT4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52450" y="3124200"/>
                        <a:ext cx="2919413" cy="7953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2"/>
          <p:cNvGraphicFramePr>
            <a:graphicFrameLocks noChangeAspect="1"/>
          </p:cNvGraphicFramePr>
          <p:nvPr/>
        </p:nvGraphicFramePr>
        <p:xfrm>
          <a:off x="604838" y="3929063"/>
          <a:ext cx="2776537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r:id="rId15" imgW="1726565" imgH="495300" progId="Equation.DSMT4">
                  <p:embed/>
                </p:oleObj>
              </mc:Choice>
              <mc:Fallback>
                <p:oleObj r:id="rId15" imgW="1726565" imgH="495300" progId="Equation.DSMT4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04838" y="3929063"/>
                        <a:ext cx="2776537" cy="7953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2"/>
          <p:cNvGraphicFramePr>
            <a:graphicFrameLocks noChangeAspect="1"/>
          </p:cNvGraphicFramePr>
          <p:nvPr/>
        </p:nvGraphicFramePr>
        <p:xfrm>
          <a:off x="609600" y="4800600"/>
          <a:ext cx="40005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r:id="rId17" imgW="2489200" imgH="495300" progId="Equation.DSMT4">
                  <p:embed/>
                </p:oleObj>
              </mc:Choice>
              <mc:Fallback>
                <p:oleObj r:id="rId17" imgW="2489200" imgH="495300" progId="Equation.DSMT4">
                  <p:embed/>
                  <p:pic>
                    <p:nvPicPr>
                      <p:cNvPr id="0" name="Picture 308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09600" y="4800600"/>
                        <a:ext cx="4000500" cy="796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3"/>
          <p:cNvGraphicFramePr>
            <a:graphicFrameLocks noChangeAspect="1"/>
          </p:cNvGraphicFramePr>
          <p:nvPr/>
        </p:nvGraphicFramePr>
        <p:xfrm>
          <a:off x="566738" y="5867400"/>
          <a:ext cx="2633662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r:id="rId19" imgW="1637665" imgH="266700" progId="Equation.DSMT4">
                  <p:embed/>
                </p:oleObj>
              </mc:Choice>
              <mc:Fallback>
                <p:oleObj r:id="rId19" imgW="1637665" imgH="266700" progId="Equation.DSMT4">
                  <p:embed/>
                  <p:pic>
                    <p:nvPicPr>
                      <p:cNvPr id="0" name="Picture 3085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66738" y="5867400"/>
                        <a:ext cx="2633662" cy="4270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0" y="838200"/>
            <a:ext cx="8915400" cy="3581400"/>
            <a:chOff x="0" y="1320"/>
            <a:chExt cx="14040" cy="5640"/>
          </a:xfrm>
        </p:grpSpPr>
        <p:sp>
          <p:nvSpPr>
            <p:cNvPr id="9" name="Oval 8"/>
            <p:cNvSpPr/>
            <p:nvPr/>
          </p:nvSpPr>
          <p:spPr>
            <a:xfrm>
              <a:off x="0" y="1320"/>
              <a:ext cx="14040" cy="564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3316" name="TextBox 3"/>
            <p:cNvSpPr txBox="1"/>
            <p:nvPr/>
          </p:nvSpPr>
          <p:spPr>
            <a:xfrm>
              <a:off x="1080" y="2400"/>
              <a:ext cx="11640" cy="30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5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cộng, trừ, nhân, chia các số thập phân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ta có thể 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chúng dưới 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dạng phân số 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thập phân rồi l</a:t>
              </a:r>
              <a:r>
                <a:rPr lang="en-US" altLang="en-US" sz="28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 theo quy tắc phép tính đã biết về phân số.</a:t>
              </a:r>
              <a:endParaRPr lang="en-US" alt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7" name="Rectangle 6"/>
          <p:cNvSpPr/>
          <p:nvPr>
            <p:custDataLst>
              <p:tags r:id="rId2"/>
            </p:custDataLst>
          </p:nvPr>
        </p:nvSpPr>
        <p:spPr>
          <a:xfrm>
            <a:off x="966228" y="-2699"/>
            <a:ext cx="7167347" cy="646331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US" sz="3600" b="0" i="0" u="none" strike="noStrike" kern="1200" cap="none" spc="0" normalizeH="0" baseline="0" noProof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sz="2000" b="0" i="0" u="none" strike="noStrike" kern="1200" cap="none" spc="0" normalizeH="0" baseline="0" noProof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Cộng, trừ, nhân, chia số thập phân.</a:t>
            </a:r>
            <a:endParaRPr kumimoji="0" lang="en-US" sz="36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</p:nvPr>
        </p:nvGraphicFramePr>
        <p:xfrm>
          <a:off x="1501775" y="4602480"/>
          <a:ext cx="6650990" cy="2190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r:id="rId4" imgW="2990850" imgH="1009650" progId="Paint.Picture">
                  <p:embed/>
                </p:oleObj>
              </mc:Choice>
              <mc:Fallback>
                <p:oleObj r:id="rId4" imgW="2990850" imgH="1009650" progId="Paint.Picture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01775" y="4602480"/>
                        <a:ext cx="6650990" cy="21901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0"/>
          <p:cNvSpPr/>
          <p:nvPr/>
        </p:nvSpPr>
        <p:spPr>
          <a:xfrm>
            <a:off x="121007" y="4038600"/>
            <a:ext cx="1338580" cy="645160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Ví dụ: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0" y="838200"/>
            <a:ext cx="8915400" cy="3581400"/>
            <a:chOff x="0" y="1800"/>
            <a:chExt cx="14040" cy="5640"/>
          </a:xfrm>
        </p:grpSpPr>
        <p:sp>
          <p:nvSpPr>
            <p:cNvPr id="11" name="Oval 10"/>
            <p:cNvSpPr/>
            <p:nvPr/>
          </p:nvSpPr>
          <p:spPr>
            <a:xfrm>
              <a:off x="0" y="1800"/>
              <a:ext cx="14040" cy="564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2" name="TextBox 3"/>
            <p:cNvSpPr txBox="1"/>
            <p:nvPr/>
          </p:nvSpPr>
          <p:spPr>
            <a:xfrm>
              <a:off x="1080" y="2880"/>
              <a:ext cx="12960" cy="319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5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Tuy nhiên, trong thực hành đối với các phép 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cộng, trừ, nhân, các số thập phân</a:t>
              </a:r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ta thường áp dụng các quy tắc như các phép tính đối với số nguyên.</a:t>
              </a:r>
              <a:endParaRPr lang="en-US" alt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9399" y="457200"/>
            <a:ext cx="1428596" cy="646331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0" i="0" u="none" strike="noStrike" kern="1200" cap="none" spc="0" normalizeH="0" baseline="0" noProof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Chú </a:t>
            </a: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ý:</a:t>
            </a:r>
          </a:p>
        </p:txBody>
      </p:sp>
      <p:sp>
        <p:nvSpPr>
          <p:cNvPr id="10" name="TextBox 3"/>
          <p:cNvSpPr txBox="1"/>
          <p:nvPr/>
        </p:nvSpPr>
        <p:spPr>
          <a:xfrm>
            <a:off x="1066800" y="1371283"/>
            <a:ext cx="6934200" cy="16875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chia số thập phân x cho số thập phân y:</a:t>
            </a:r>
          </a:p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Thương mang dấu (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nếu x, y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dấu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Thương mang dấu (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nếu x, y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 dấu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31545" y="4267200"/>
          <a:ext cx="6198870" cy="1398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r:id="rId3" imgW="3648075" imgH="533400" progId="Paint.Picture">
                  <p:embed/>
                </p:oleObj>
              </mc:Choice>
              <mc:Fallback>
                <p:oleObj r:id="rId3" imgW="3648075" imgH="533400" progId="Paint.Picture">
                  <p:embed/>
                  <p:pic>
                    <p:nvPicPr>
                      <p:cNvPr id="0" name="Picture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31545" y="4267200"/>
                        <a:ext cx="6198870" cy="13989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10"/>
          <p:cNvSpPr/>
          <p:nvPr/>
        </p:nvSpPr>
        <p:spPr>
          <a:xfrm>
            <a:off x="654407" y="3276600"/>
            <a:ext cx="1338580" cy="645160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Ví dụ: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285999" y="-36731"/>
            <a:ext cx="4724401" cy="645160"/>
          </a:xfrm>
          <a:prstGeom prst="rect">
            <a:avLst/>
          </a:prstGeom>
          <a:solidFill>
            <a:srgbClr val="92D050"/>
          </a:solidFill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TẬP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1237615" y="1618615"/>
            <a:ext cx="56572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/>
              <a:t>BT: 20; 21; 23; 24; 25/ trang 28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DIAGRAM_MODELTYPE" val="dynamicNum"/>
  <p:tag name="KSO_WM_BEAUTIFY_FLAG" val="#wm#"/>
  <p:tag name="KSO_WM_UNIT_TYPE" val="ζ_h_f"/>
  <p:tag name="KSO_WM_UNIT_DYNMNUM_TYPE" val="1"/>
  <p:tag name="KSO_WM_DYNAMICNUM_SPEED" val="3"/>
  <p:tag name="KSO_WM_UNIT_DYNMNUM_DGM_ANIMTYPE" val="5"/>
  <p:tag name="KSO_WM_UNIT_INDEX" val="1631196524644_1_1"/>
</p:tagLst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322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Communications and Dialogues</vt:lpstr>
      <vt:lpstr>Equation.DSMT4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TRINHLILAC</dc:creator>
  <cp:lastModifiedBy>Admin-Sony</cp:lastModifiedBy>
  <cp:revision>71</cp:revision>
  <dcterms:created xsi:type="dcterms:W3CDTF">2010-08-14T09:34:00Z</dcterms:created>
  <dcterms:modified xsi:type="dcterms:W3CDTF">2021-09-10T06:38:42Z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1033-11.2.0.10130</vt:lpwstr>
  </property>
</Properties>
</file>