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310" r:id="rId5"/>
    <p:sldId id="311" r:id="rId6"/>
    <p:sldId id="259" r:id="rId7"/>
    <p:sldId id="281" r:id="rId8"/>
    <p:sldId id="260" r:id="rId9"/>
    <p:sldId id="261" r:id="rId10"/>
    <p:sldId id="312" r:id="rId11"/>
    <p:sldId id="268" r:id="rId12"/>
  </p:sldIdLst>
  <p:sldSz cx="9144000" cy="5143500" type="screen16x9"/>
  <p:notesSz cx="6858000" cy="9144000"/>
  <p:embeddedFontLst>
    <p:embeddedFont>
      <p:font typeface="Ribeye" charset="0"/>
      <p:regular r:id="rId14"/>
    </p:embeddedFont>
    <p:embeddedFont>
      <p:font typeface="Cambria Math" pitchFamily="18" charset="0"/>
      <p:regular r:id="rId15"/>
    </p:embeddedFont>
    <p:embeddedFont>
      <p:font typeface="Paytone One" charset="0"/>
      <p:regular r:id="rId16"/>
    </p:embeddedFont>
    <p:embeddedFont>
      <p:font typeface="Roboto Condensed Light" charset="0"/>
      <p:regular r:id="rId17"/>
      <p:italic r:id="rId18"/>
    </p:embeddedFont>
    <p:embeddedFont>
      <p:font typeface="Work Sans" charset="0"/>
      <p:regular r:id="rId19"/>
      <p:bold r:id="rId20"/>
      <p:italic r:id="rId21"/>
      <p:boldItalic r:id="rId22"/>
    </p:embeddedFont>
    <p:embeddedFont>
      <p:font typeface="Raleway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00CC00"/>
    <a:srgbClr val="008000"/>
    <a:srgbClr val="FFFF00"/>
    <a:srgbClr val="0000FF"/>
    <a:srgbClr val="CC0066"/>
    <a:srgbClr val="0066FF"/>
    <a:srgbClr val="CC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4935ABC-564A-4AD2-9C42-C4D1A1463AC2}">
  <a:tblStyle styleId="{64935ABC-564A-4AD2-9C42-C4D1A1463A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8895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20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35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60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a715632f6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a715632f6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240115" y="3449800"/>
            <a:ext cx="4647572" cy="678600"/>
            <a:chOff x="2240115" y="3449800"/>
            <a:chExt cx="4647572" cy="6786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240115" y="3449800"/>
              <a:ext cx="4502985" cy="678600"/>
              <a:chOff x="2240115" y="3449800"/>
              <a:chExt cx="4502985" cy="6786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0900" y="3449800"/>
                <a:ext cx="4342200" cy="6786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 rot="-178742">
                <a:off x="2253546" y="3535818"/>
                <a:ext cx="193949" cy="521915"/>
                <a:chOff x="1896987" y="3377391"/>
                <a:chExt cx="145870" cy="392536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 rot="5662804" flipH="1">
                  <a:off x="1945041" y="3686984"/>
                  <a:ext cx="84805" cy="75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3" h="4422" extrusionOk="0">
                      <a:moveTo>
                        <a:pt x="1" y="1"/>
                      </a:moveTo>
                      <a:lnTo>
                        <a:pt x="1" y="1321"/>
                      </a:lnTo>
                      <a:cubicBezTo>
                        <a:pt x="1198" y="2549"/>
                        <a:pt x="2580" y="3563"/>
                        <a:pt x="4085" y="4392"/>
                      </a:cubicBezTo>
                      <a:cubicBezTo>
                        <a:pt x="4121" y="4412"/>
                        <a:pt x="4161" y="4421"/>
                        <a:pt x="4202" y="4421"/>
                      </a:cubicBezTo>
                      <a:cubicBezTo>
                        <a:pt x="4538" y="4421"/>
                        <a:pt x="4962" y="3812"/>
                        <a:pt x="4607" y="3593"/>
                      </a:cubicBezTo>
                      <a:cubicBezTo>
                        <a:pt x="2887" y="2642"/>
                        <a:pt x="1352" y="1444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 rot="6769727" flipH="1">
                  <a:off x="1842604" y="3479106"/>
                  <a:ext cx="254637" cy="5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1" h="2989" extrusionOk="0">
                      <a:moveTo>
                        <a:pt x="754" y="1"/>
                      </a:moveTo>
                      <a:cubicBezTo>
                        <a:pt x="421" y="1"/>
                        <a:pt x="0" y="622"/>
                        <a:pt x="362" y="789"/>
                      </a:cubicBezTo>
                      <a:cubicBezTo>
                        <a:pt x="3372" y="2196"/>
                        <a:pt x="6838" y="2989"/>
                        <a:pt x="10231" y="2989"/>
                      </a:cubicBezTo>
                      <a:cubicBezTo>
                        <a:pt x="11580" y="2989"/>
                        <a:pt x="12918" y="2863"/>
                        <a:pt x="14211" y="2601"/>
                      </a:cubicBezTo>
                      <a:cubicBezTo>
                        <a:pt x="14582" y="2515"/>
                        <a:pt x="14901" y="1790"/>
                        <a:pt x="14472" y="1790"/>
                      </a:cubicBezTo>
                      <a:cubicBezTo>
                        <a:pt x="14440" y="1790"/>
                        <a:pt x="14404" y="1794"/>
                        <a:pt x="14364" y="1803"/>
                      </a:cubicBezTo>
                      <a:cubicBezTo>
                        <a:pt x="13085" y="2017"/>
                        <a:pt x="11795" y="2124"/>
                        <a:pt x="10507" y="2124"/>
                      </a:cubicBezTo>
                      <a:cubicBezTo>
                        <a:pt x="7186" y="2124"/>
                        <a:pt x="3884" y="1416"/>
                        <a:pt x="854" y="22"/>
                      </a:cubicBezTo>
                      <a:cubicBezTo>
                        <a:pt x="822" y="7"/>
                        <a:pt x="789" y="1"/>
                        <a:pt x="7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" name="Google Shape;15;p2"/>
            <p:cNvGrpSpPr/>
            <p:nvPr/>
          </p:nvGrpSpPr>
          <p:grpSpPr>
            <a:xfrm rot="10621258">
              <a:off x="6680308" y="3520466"/>
              <a:ext cx="193949" cy="521915"/>
              <a:chOff x="1896987" y="3377391"/>
              <a:chExt cx="145870" cy="392536"/>
            </a:xfrm>
          </p:grpSpPr>
          <p:sp>
            <p:nvSpPr>
              <p:cNvPr id="16" name="Google Shape;16;p2"/>
              <p:cNvSpPr/>
              <p:nvPr/>
            </p:nvSpPr>
            <p:spPr>
              <a:xfrm rot="5662804" flipH="1">
                <a:off x="1945041" y="3686984"/>
                <a:ext cx="84805" cy="7556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4422" extrusionOk="0">
                    <a:moveTo>
                      <a:pt x="1" y="1"/>
                    </a:moveTo>
                    <a:lnTo>
                      <a:pt x="1" y="1321"/>
                    </a:lnTo>
                    <a:cubicBezTo>
                      <a:pt x="1198" y="2549"/>
                      <a:pt x="2580" y="3563"/>
                      <a:pt x="4085" y="4392"/>
                    </a:cubicBezTo>
                    <a:cubicBezTo>
                      <a:pt x="4121" y="4412"/>
                      <a:pt x="4161" y="4421"/>
                      <a:pt x="4202" y="4421"/>
                    </a:cubicBezTo>
                    <a:cubicBezTo>
                      <a:pt x="4538" y="4421"/>
                      <a:pt x="4962" y="3812"/>
                      <a:pt x="4607" y="3593"/>
                    </a:cubicBezTo>
                    <a:cubicBezTo>
                      <a:pt x="2887" y="2642"/>
                      <a:pt x="1352" y="144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6769727" flipH="1">
                <a:off x="1842604" y="3479106"/>
                <a:ext cx="254637" cy="51078"/>
              </a:xfrm>
              <a:custGeom>
                <a:avLst/>
                <a:gdLst/>
                <a:ahLst/>
                <a:cxnLst/>
                <a:rect l="l" t="t" r="r" b="b"/>
                <a:pathLst>
                  <a:path w="14901" h="2989" extrusionOk="0">
                    <a:moveTo>
                      <a:pt x="754" y="1"/>
                    </a:moveTo>
                    <a:cubicBezTo>
                      <a:pt x="421" y="1"/>
                      <a:pt x="0" y="622"/>
                      <a:pt x="362" y="789"/>
                    </a:cubicBezTo>
                    <a:cubicBezTo>
                      <a:pt x="3372" y="2196"/>
                      <a:pt x="6838" y="2989"/>
                      <a:pt x="10231" y="2989"/>
                    </a:cubicBezTo>
                    <a:cubicBezTo>
                      <a:pt x="11580" y="2989"/>
                      <a:pt x="12918" y="2863"/>
                      <a:pt x="14211" y="2601"/>
                    </a:cubicBezTo>
                    <a:cubicBezTo>
                      <a:pt x="14582" y="2515"/>
                      <a:pt x="14901" y="1790"/>
                      <a:pt x="14472" y="1790"/>
                    </a:cubicBezTo>
                    <a:cubicBezTo>
                      <a:pt x="14440" y="1790"/>
                      <a:pt x="14404" y="1794"/>
                      <a:pt x="14364" y="1803"/>
                    </a:cubicBezTo>
                    <a:cubicBezTo>
                      <a:pt x="13085" y="2017"/>
                      <a:pt x="11795" y="2124"/>
                      <a:pt x="10507" y="2124"/>
                    </a:cubicBezTo>
                    <a:cubicBezTo>
                      <a:pt x="7186" y="2124"/>
                      <a:pt x="3884" y="1416"/>
                      <a:pt x="854" y="22"/>
                    </a:cubicBezTo>
                    <a:cubicBezTo>
                      <a:pt x="822" y="7"/>
                      <a:pt x="789" y="1"/>
                      <a:pt x="7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18738" y="1372200"/>
            <a:ext cx="5506500" cy="18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500"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835425" y="122050"/>
            <a:ext cx="226225" cy="1250150"/>
          </a:xfrm>
          <a:custGeom>
            <a:avLst/>
            <a:gdLst/>
            <a:ahLst/>
            <a:cxnLst/>
            <a:rect l="l" t="t" r="r" b="b"/>
            <a:pathLst>
              <a:path w="9049" h="50006" extrusionOk="0">
                <a:moveTo>
                  <a:pt x="7144" y="50006"/>
                </a:moveTo>
                <a:lnTo>
                  <a:pt x="2858" y="38100"/>
                </a:lnTo>
                <a:lnTo>
                  <a:pt x="0" y="29051"/>
                </a:lnTo>
                <a:lnTo>
                  <a:pt x="9049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" name="Google Shape;20;p2"/>
          <p:cNvGrpSpPr/>
          <p:nvPr/>
        </p:nvGrpSpPr>
        <p:grpSpPr>
          <a:xfrm rot="10800000" flipH="1">
            <a:off x="7736171" y="-10"/>
            <a:ext cx="1415824" cy="2492471"/>
            <a:chOff x="3280300" y="3013200"/>
            <a:chExt cx="631050" cy="1110925"/>
          </a:xfrm>
        </p:grpSpPr>
        <p:sp>
          <p:nvSpPr>
            <p:cNvPr id="21" name="Google Shape;21;p2"/>
            <p:cNvSpPr/>
            <p:nvPr/>
          </p:nvSpPr>
          <p:spPr>
            <a:xfrm>
              <a:off x="3556675" y="3909925"/>
              <a:ext cx="352375" cy="214200"/>
            </a:xfrm>
            <a:custGeom>
              <a:avLst/>
              <a:gdLst/>
              <a:ahLst/>
              <a:cxnLst/>
              <a:rect l="l" t="t" r="r" b="b"/>
              <a:pathLst>
                <a:path w="14095" h="8568" extrusionOk="0">
                  <a:moveTo>
                    <a:pt x="14094" y="1"/>
                  </a:moveTo>
                  <a:cubicBezTo>
                    <a:pt x="13234" y="523"/>
                    <a:pt x="12405" y="1045"/>
                    <a:pt x="11545" y="1536"/>
                  </a:cubicBezTo>
                  <a:cubicBezTo>
                    <a:pt x="9918" y="2519"/>
                    <a:pt x="8321" y="3563"/>
                    <a:pt x="6725" y="4607"/>
                  </a:cubicBezTo>
                  <a:cubicBezTo>
                    <a:pt x="5128" y="5682"/>
                    <a:pt x="3501" y="6664"/>
                    <a:pt x="1842" y="7585"/>
                  </a:cubicBezTo>
                  <a:cubicBezTo>
                    <a:pt x="1228" y="7923"/>
                    <a:pt x="614" y="8230"/>
                    <a:pt x="0" y="8568"/>
                  </a:cubicBezTo>
                  <a:lnTo>
                    <a:pt x="983" y="8568"/>
                  </a:lnTo>
                  <a:cubicBezTo>
                    <a:pt x="1320" y="8322"/>
                    <a:pt x="1658" y="8107"/>
                    <a:pt x="2027" y="7923"/>
                  </a:cubicBezTo>
                  <a:cubicBezTo>
                    <a:pt x="3654" y="6910"/>
                    <a:pt x="5312" y="6019"/>
                    <a:pt x="7032" y="5160"/>
                  </a:cubicBezTo>
                  <a:cubicBezTo>
                    <a:pt x="8751" y="4300"/>
                    <a:pt x="10440" y="3409"/>
                    <a:pt x="12098" y="2488"/>
                  </a:cubicBezTo>
                  <a:cubicBezTo>
                    <a:pt x="12774" y="2120"/>
                    <a:pt x="13449" y="1782"/>
                    <a:pt x="14094" y="1383"/>
                  </a:cubicBezTo>
                  <a:lnTo>
                    <a:pt x="14094" y="1"/>
                  </a:ln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19250" y="3833950"/>
              <a:ext cx="489800" cy="290175"/>
            </a:xfrm>
            <a:custGeom>
              <a:avLst/>
              <a:gdLst/>
              <a:ahLst/>
              <a:cxnLst/>
              <a:rect l="l" t="t" r="r" b="b"/>
              <a:pathLst>
                <a:path w="19592" h="11607" extrusionOk="0">
                  <a:moveTo>
                    <a:pt x="19591" y="0"/>
                  </a:moveTo>
                  <a:lnTo>
                    <a:pt x="19253" y="184"/>
                  </a:lnTo>
                  <a:cubicBezTo>
                    <a:pt x="17442" y="1228"/>
                    <a:pt x="15691" y="2303"/>
                    <a:pt x="13910" y="3378"/>
                  </a:cubicBezTo>
                  <a:cubicBezTo>
                    <a:pt x="12130" y="4422"/>
                    <a:pt x="10379" y="5558"/>
                    <a:pt x="8629" y="6663"/>
                  </a:cubicBezTo>
                  <a:cubicBezTo>
                    <a:pt x="6879" y="7799"/>
                    <a:pt x="5129" y="8905"/>
                    <a:pt x="3286" y="9887"/>
                  </a:cubicBezTo>
                  <a:cubicBezTo>
                    <a:pt x="2211" y="10501"/>
                    <a:pt x="1106" y="11054"/>
                    <a:pt x="1" y="11607"/>
                  </a:cubicBezTo>
                  <a:lnTo>
                    <a:pt x="1290" y="11607"/>
                  </a:lnTo>
                  <a:cubicBezTo>
                    <a:pt x="2027" y="11146"/>
                    <a:pt x="2733" y="10655"/>
                    <a:pt x="3501" y="10225"/>
                  </a:cubicBezTo>
                  <a:cubicBezTo>
                    <a:pt x="5251" y="9150"/>
                    <a:pt x="7094" y="8168"/>
                    <a:pt x="8936" y="7216"/>
                  </a:cubicBezTo>
                  <a:cubicBezTo>
                    <a:pt x="10778" y="6295"/>
                    <a:pt x="12621" y="5312"/>
                    <a:pt x="14432" y="4299"/>
                  </a:cubicBezTo>
                  <a:cubicBezTo>
                    <a:pt x="16183" y="3378"/>
                    <a:pt x="17902" y="2395"/>
                    <a:pt x="19591" y="1413"/>
                  </a:cubicBezTo>
                  <a:lnTo>
                    <a:pt x="19591" y="0"/>
                  </a:ln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80300" y="3757950"/>
              <a:ext cx="628750" cy="366175"/>
            </a:xfrm>
            <a:custGeom>
              <a:avLst/>
              <a:gdLst/>
              <a:ahLst/>
              <a:cxnLst/>
              <a:rect l="l" t="t" r="r" b="b"/>
              <a:pathLst>
                <a:path w="25150" h="14647" extrusionOk="0">
                  <a:moveTo>
                    <a:pt x="25149" y="0"/>
                  </a:moveTo>
                  <a:lnTo>
                    <a:pt x="24750" y="215"/>
                  </a:lnTo>
                  <a:cubicBezTo>
                    <a:pt x="22938" y="1259"/>
                    <a:pt x="21157" y="2334"/>
                    <a:pt x="19376" y="3408"/>
                  </a:cubicBezTo>
                  <a:cubicBezTo>
                    <a:pt x="17595" y="4483"/>
                    <a:pt x="15814" y="5589"/>
                    <a:pt x="14064" y="6725"/>
                  </a:cubicBezTo>
                  <a:cubicBezTo>
                    <a:pt x="12345" y="7861"/>
                    <a:pt x="10564" y="8936"/>
                    <a:pt x="8721" y="9949"/>
                  </a:cubicBezTo>
                  <a:cubicBezTo>
                    <a:pt x="6910" y="10962"/>
                    <a:pt x="5037" y="11853"/>
                    <a:pt x="3194" y="12835"/>
                  </a:cubicBezTo>
                  <a:cubicBezTo>
                    <a:pt x="2120" y="13419"/>
                    <a:pt x="1045" y="14002"/>
                    <a:pt x="1" y="14647"/>
                  </a:cubicBezTo>
                  <a:lnTo>
                    <a:pt x="2027" y="14647"/>
                  </a:lnTo>
                  <a:cubicBezTo>
                    <a:pt x="2580" y="14309"/>
                    <a:pt x="3133" y="14002"/>
                    <a:pt x="3655" y="13664"/>
                  </a:cubicBezTo>
                  <a:cubicBezTo>
                    <a:pt x="5436" y="12559"/>
                    <a:pt x="7155" y="11392"/>
                    <a:pt x="8936" y="10287"/>
                  </a:cubicBezTo>
                  <a:cubicBezTo>
                    <a:pt x="10717" y="9181"/>
                    <a:pt x="12529" y="8199"/>
                    <a:pt x="14402" y="7277"/>
                  </a:cubicBezTo>
                  <a:cubicBezTo>
                    <a:pt x="16244" y="6326"/>
                    <a:pt x="18087" y="5374"/>
                    <a:pt x="19898" y="4360"/>
                  </a:cubicBezTo>
                  <a:cubicBezTo>
                    <a:pt x="21679" y="3378"/>
                    <a:pt x="23430" y="2426"/>
                    <a:pt x="25149" y="1413"/>
                  </a:cubicBezTo>
                  <a:lnTo>
                    <a:pt x="25149" y="0"/>
                  </a:ln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98850" y="3635825"/>
              <a:ext cx="128050" cy="118375"/>
            </a:xfrm>
            <a:custGeom>
              <a:avLst/>
              <a:gdLst/>
              <a:ahLst/>
              <a:cxnLst/>
              <a:rect l="l" t="t" r="r" b="b"/>
              <a:pathLst>
                <a:path w="5122" h="4735" extrusionOk="0">
                  <a:moveTo>
                    <a:pt x="2597" y="1"/>
                  </a:moveTo>
                  <a:cubicBezTo>
                    <a:pt x="1111" y="1"/>
                    <a:pt x="0" y="1356"/>
                    <a:pt x="301" y="2828"/>
                  </a:cubicBezTo>
                  <a:cubicBezTo>
                    <a:pt x="331" y="3043"/>
                    <a:pt x="1621" y="4732"/>
                    <a:pt x="2696" y="4732"/>
                  </a:cubicBezTo>
                  <a:cubicBezTo>
                    <a:pt x="2735" y="4734"/>
                    <a:pt x="2775" y="4735"/>
                    <a:pt x="2814" y="4735"/>
                  </a:cubicBezTo>
                  <a:cubicBezTo>
                    <a:pt x="3902" y="4735"/>
                    <a:pt x="4851" y="3924"/>
                    <a:pt x="4999" y="2828"/>
                  </a:cubicBezTo>
                  <a:cubicBezTo>
                    <a:pt x="5122" y="1415"/>
                    <a:pt x="4139" y="34"/>
                    <a:pt x="2696" y="3"/>
                  </a:cubicBezTo>
                  <a:cubicBezTo>
                    <a:pt x="2663" y="2"/>
                    <a:pt x="2630" y="1"/>
                    <a:pt x="2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46825" y="4062700"/>
              <a:ext cx="64525" cy="59175"/>
            </a:xfrm>
            <a:custGeom>
              <a:avLst/>
              <a:gdLst/>
              <a:ahLst/>
              <a:cxnLst/>
              <a:rect l="l" t="t" r="r" b="b"/>
              <a:pathLst>
                <a:path w="2581" h="2367" extrusionOk="0">
                  <a:moveTo>
                    <a:pt x="1352" y="0"/>
                  </a:moveTo>
                  <a:cubicBezTo>
                    <a:pt x="584" y="0"/>
                    <a:pt x="1" y="676"/>
                    <a:pt x="154" y="1413"/>
                  </a:cubicBezTo>
                  <a:cubicBezTo>
                    <a:pt x="154" y="1536"/>
                    <a:pt x="799" y="2365"/>
                    <a:pt x="1352" y="2365"/>
                  </a:cubicBezTo>
                  <a:cubicBezTo>
                    <a:pt x="1372" y="2366"/>
                    <a:pt x="1392" y="2366"/>
                    <a:pt x="1412" y="2366"/>
                  </a:cubicBezTo>
                  <a:cubicBezTo>
                    <a:pt x="1942" y="2366"/>
                    <a:pt x="2429" y="1975"/>
                    <a:pt x="2488" y="1413"/>
                  </a:cubicBezTo>
                  <a:cubicBezTo>
                    <a:pt x="2580" y="707"/>
                    <a:pt x="2058" y="62"/>
                    <a:pt x="1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03275" y="3451650"/>
              <a:ext cx="33050" cy="30725"/>
            </a:xfrm>
            <a:custGeom>
              <a:avLst/>
              <a:gdLst/>
              <a:ahLst/>
              <a:cxnLst/>
              <a:rect l="l" t="t" r="r" b="b"/>
              <a:pathLst>
                <a:path w="1322" h="1229" extrusionOk="0">
                  <a:moveTo>
                    <a:pt x="707" y="0"/>
                  </a:moveTo>
                  <a:cubicBezTo>
                    <a:pt x="308" y="0"/>
                    <a:pt x="1" y="338"/>
                    <a:pt x="93" y="737"/>
                  </a:cubicBezTo>
                  <a:cubicBezTo>
                    <a:pt x="93" y="799"/>
                    <a:pt x="431" y="1229"/>
                    <a:pt x="707" y="1229"/>
                  </a:cubicBezTo>
                  <a:cubicBezTo>
                    <a:pt x="983" y="1229"/>
                    <a:pt x="1260" y="1014"/>
                    <a:pt x="1291" y="737"/>
                  </a:cubicBezTo>
                  <a:cubicBezTo>
                    <a:pt x="1321" y="369"/>
                    <a:pt x="1076" y="31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80825" y="3013200"/>
              <a:ext cx="128225" cy="128500"/>
            </a:xfrm>
            <a:custGeom>
              <a:avLst/>
              <a:gdLst/>
              <a:ahLst/>
              <a:cxnLst/>
              <a:rect l="l" t="t" r="r" b="b"/>
              <a:pathLst>
                <a:path w="5129" h="5140" extrusionOk="0">
                  <a:moveTo>
                    <a:pt x="3387" y="1"/>
                  </a:moveTo>
                  <a:cubicBezTo>
                    <a:pt x="2358" y="1"/>
                    <a:pt x="1337" y="460"/>
                    <a:pt x="1013" y="1203"/>
                  </a:cubicBezTo>
                  <a:cubicBezTo>
                    <a:pt x="0" y="3721"/>
                    <a:pt x="2242" y="4857"/>
                    <a:pt x="3593" y="5103"/>
                  </a:cubicBezTo>
                  <a:cubicBezTo>
                    <a:pt x="3706" y="5128"/>
                    <a:pt x="3820" y="5140"/>
                    <a:pt x="3933" y="5140"/>
                  </a:cubicBezTo>
                  <a:cubicBezTo>
                    <a:pt x="4376" y="5140"/>
                    <a:pt x="4810" y="4953"/>
                    <a:pt x="5128" y="4611"/>
                  </a:cubicBezTo>
                  <a:lnTo>
                    <a:pt x="5128" y="558"/>
                  </a:lnTo>
                  <a:cubicBezTo>
                    <a:pt x="4650" y="173"/>
                    <a:pt x="4017" y="1"/>
                    <a:pt x="3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03075" y="3302725"/>
              <a:ext cx="105975" cy="259500"/>
            </a:xfrm>
            <a:custGeom>
              <a:avLst/>
              <a:gdLst/>
              <a:ahLst/>
              <a:cxnLst/>
              <a:rect l="l" t="t" r="r" b="b"/>
              <a:pathLst>
                <a:path w="4239" h="10380" extrusionOk="0">
                  <a:moveTo>
                    <a:pt x="4238" y="0"/>
                  </a:moveTo>
                  <a:cubicBezTo>
                    <a:pt x="246" y="1106"/>
                    <a:pt x="1" y="6449"/>
                    <a:pt x="1290" y="8138"/>
                  </a:cubicBezTo>
                  <a:cubicBezTo>
                    <a:pt x="1935" y="8967"/>
                    <a:pt x="2733" y="9611"/>
                    <a:pt x="3655" y="10103"/>
                  </a:cubicBezTo>
                  <a:cubicBezTo>
                    <a:pt x="3839" y="10195"/>
                    <a:pt x="4054" y="10287"/>
                    <a:pt x="4238" y="10379"/>
                  </a:cubicBezTo>
                  <a:lnTo>
                    <a:pt x="4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-9727" y="6"/>
            <a:ext cx="1342085" cy="4914138"/>
            <a:chOff x="4104775" y="1588575"/>
            <a:chExt cx="413000" cy="1512275"/>
          </a:xfrm>
        </p:grpSpPr>
        <p:sp>
          <p:nvSpPr>
            <p:cNvPr id="30" name="Google Shape;30;p2"/>
            <p:cNvSpPr/>
            <p:nvPr/>
          </p:nvSpPr>
          <p:spPr>
            <a:xfrm>
              <a:off x="4105525" y="1588575"/>
              <a:ext cx="268700" cy="651750"/>
            </a:xfrm>
            <a:custGeom>
              <a:avLst/>
              <a:gdLst/>
              <a:ahLst/>
              <a:cxnLst/>
              <a:rect l="l" t="t" r="r" b="b"/>
              <a:pathLst>
                <a:path w="10748" h="26070" extrusionOk="0">
                  <a:moveTo>
                    <a:pt x="1" y="0"/>
                  </a:moveTo>
                  <a:lnTo>
                    <a:pt x="1" y="26069"/>
                  </a:lnTo>
                  <a:cubicBezTo>
                    <a:pt x="523" y="25762"/>
                    <a:pt x="1045" y="25394"/>
                    <a:pt x="1536" y="25025"/>
                  </a:cubicBezTo>
                  <a:lnTo>
                    <a:pt x="1659" y="24964"/>
                  </a:lnTo>
                  <a:cubicBezTo>
                    <a:pt x="2795" y="24135"/>
                    <a:pt x="3900" y="23244"/>
                    <a:pt x="4914" y="22323"/>
                  </a:cubicBezTo>
                  <a:cubicBezTo>
                    <a:pt x="8076" y="19375"/>
                    <a:pt x="10748" y="15322"/>
                    <a:pt x="9765" y="10839"/>
                  </a:cubicBezTo>
                  <a:cubicBezTo>
                    <a:pt x="9397" y="9273"/>
                    <a:pt x="8721" y="7799"/>
                    <a:pt x="7739" y="6510"/>
                  </a:cubicBezTo>
                  <a:cubicBezTo>
                    <a:pt x="7585" y="6295"/>
                    <a:pt x="7462" y="6110"/>
                    <a:pt x="7309" y="5926"/>
                  </a:cubicBezTo>
                  <a:cubicBezTo>
                    <a:pt x="6910" y="5435"/>
                    <a:pt x="6541" y="4974"/>
                    <a:pt x="6111" y="4514"/>
                  </a:cubicBezTo>
                  <a:cubicBezTo>
                    <a:pt x="5958" y="4360"/>
                    <a:pt x="5774" y="4145"/>
                    <a:pt x="5620" y="3961"/>
                  </a:cubicBezTo>
                  <a:lnTo>
                    <a:pt x="5528" y="3869"/>
                  </a:lnTo>
                  <a:cubicBezTo>
                    <a:pt x="5098" y="3408"/>
                    <a:pt x="4668" y="2948"/>
                    <a:pt x="4208" y="2487"/>
                  </a:cubicBezTo>
                  <a:cubicBezTo>
                    <a:pt x="4054" y="2334"/>
                    <a:pt x="3900" y="2180"/>
                    <a:pt x="3747" y="2027"/>
                  </a:cubicBezTo>
                  <a:cubicBezTo>
                    <a:pt x="3071" y="1351"/>
                    <a:pt x="2365" y="676"/>
                    <a:pt x="1659" y="0"/>
                  </a:cubicBezTo>
                  <a:close/>
                </a:path>
              </a:pathLst>
            </a:custGeom>
            <a:solidFill>
              <a:srgbClr val="DFD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05525" y="2174275"/>
              <a:ext cx="42250" cy="41475"/>
            </a:xfrm>
            <a:custGeom>
              <a:avLst/>
              <a:gdLst/>
              <a:ahLst/>
              <a:cxnLst/>
              <a:rect l="l" t="t" r="r" b="b"/>
              <a:pathLst>
                <a:path w="1690" h="1659" extrusionOk="0">
                  <a:moveTo>
                    <a:pt x="1" y="1"/>
                  </a:moveTo>
                  <a:lnTo>
                    <a:pt x="1" y="615"/>
                  </a:lnTo>
                  <a:cubicBezTo>
                    <a:pt x="492" y="953"/>
                    <a:pt x="1014" y="1290"/>
                    <a:pt x="1536" y="1597"/>
                  </a:cubicBezTo>
                  <a:lnTo>
                    <a:pt x="1628" y="1659"/>
                  </a:lnTo>
                  <a:lnTo>
                    <a:pt x="1690" y="1567"/>
                  </a:lnTo>
                  <a:lnTo>
                    <a:pt x="1659" y="1536"/>
                  </a:lnTo>
                  <a:cubicBezTo>
                    <a:pt x="1106" y="1014"/>
                    <a:pt x="554" y="4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04775" y="2088300"/>
              <a:ext cx="71400" cy="66050"/>
            </a:xfrm>
            <a:custGeom>
              <a:avLst/>
              <a:gdLst/>
              <a:ahLst/>
              <a:cxnLst/>
              <a:rect l="l" t="t" r="r" b="b"/>
              <a:pathLst>
                <a:path w="2856" h="2642" extrusionOk="0">
                  <a:moveTo>
                    <a:pt x="0" y="1"/>
                  </a:moveTo>
                  <a:lnTo>
                    <a:pt x="0" y="799"/>
                  </a:lnTo>
                  <a:cubicBezTo>
                    <a:pt x="921" y="1413"/>
                    <a:pt x="1842" y="2027"/>
                    <a:pt x="2794" y="2641"/>
                  </a:cubicBezTo>
                  <a:lnTo>
                    <a:pt x="2856" y="2549"/>
                  </a:lnTo>
                  <a:cubicBezTo>
                    <a:pt x="1935" y="1689"/>
                    <a:pt x="983" y="83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05525" y="2000025"/>
              <a:ext cx="139750" cy="124375"/>
            </a:xfrm>
            <a:custGeom>
              <a:avLst/>
              <a:gdLst/>
              <a:ahLst/>
              <a:cxnLst/>
              <a:rect l="l" t="t" r="r" b="b"/>
              <a:pathLst>
                <a:path w="5590" h="4975" extrusionOk="0">
                  <a:moveTo>
                    <a:pt x="1" y="0"/>
                  </a:moveTo>
                  <a:lnTo>
                    <a:pt x="1" y="1229"/>
                  </a:lnTo>
                  <a:cubicBezTo>
                    <a:pt x="861" y="1843"/>
                    <a:pt x="1720" y="2457"/>
                    <a:pt x="2611" y="3040"/>
                  </a:cubicBezTo>
                  <a:cubicBezTo>
                    <a:pt x="3102" y="3409"/>
                    <a:pt x="3624" y="3747"/>
                    <a:pt x="4146" y="4084"/>
                  </a:cubicBezTo>
                  <a:lnTo>
                    <a:pt x="5528" y="4975"/>
                  </a:lnTo>
                  <a:lnTo>
                    <a:pt x="5589" y="4883"/>
                  </a:lnTo>
                  <a:cubicBezTo>
                    <a:pt x="3778" y="3194"/>
                    <a:pt x="1905" y="159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05525" y="1588575"/>
              <a:ext cx="183500" cy="147400"/>
            </a:xfrm>
            <a:custGeom>
              <a:avLst/>
              <a:gdLst/>
              <a:ahLst/>
              <a:cxnLst/>
              <a:rect l="l" t="t" r="r" b="b"/>
              <a:pathLst>
                <a:path w="7340" h="5896" extrusionOk="0">
                  <a:moveTo>
                    <a:pt x="6725" y="0"/>
                  </a:moveTo>
                  <a:cubicBezTo>
                    <a:pt x="5804" y="645"/>
                    <a:pt x="4883" y="1290"/>
                    <a:pt x="3962" y="1873"/>
                  </a:cubicBezTo>
                  <a:lnTo>
                    <a:pt x="3747" y="2027"/>
                  </a:lnTo>
                  <a:cubicBezTo>
                    <a:pt x="2488" y="2856"/>
                    <a:pt x="1229" y="3715"/>
                    <a:pt x="1" y="4575"/>
                  </a:cubicBezTo>
                  <a:lnTo>
                    <a:pt x="1" y="5896"/>
                  </a:lnTo>
                  <a:cubicBezTo>
                    <a:pt x="1413" y="4790"/>
                    <a:pt x="2826" y="3654"/>
                    <a:pt x="4208" y="2487"/>
                  </a:cubicBezTo>
                  <a:lnTo>
                    <a:pt x="4330" y="2395"/>
                  </a:lnTo>
                  <a:cubicBezTo>
                    <a:pt x="5313" y="1566"/>
                    <a:pt x="6326" y="768"/>
                    <a:pt x="7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04775" y="1588575"/>
              <a:ext cx="295550" cy="232600"/>
            </a:xfrm>
            <a:custGeom>
              <a:avLst/>
              <a:gdLst/>
              <a:ahLst/>
              <a:cxnLst/>
              <a:rect l="l" t="t" r="r" b="b"/>
              <a:pathLst>
                <a:path w="11822" h="9304" extrusionOk="0">
                  <a:moveTo>
                    <a:pt x="11208" y="0"/>
                  </a:moveTo>
                  <a:cubicBezTo>
                    <a:pt x="10041" y="860"/>
                    <a:pt x="8843" y="1658"/>
                    <a:pt x="7646" y="2456"/>
                  </a:cubicBezTo>
                  <a:cubicBezTo>
                    <a:pt x="6940" y="2917"/>
                    <a:pt x="6233" y="3408"/>
                    <a:pt x="5558" y="3869"/>
                  </a:cubicBezTo>
                  <a:cubicBezTo>
                    <a:pt x="4514" y="4575"/>
                    <a:pt x="3531" y="5281"/>
                    <a:pt x="2518" y="5988"/>
                  </a:cubicBezTo>
                  <a:cubicBezTo>
                    <a:pt x="1689" y="6571"/>
                    <a:pt x="829" y="7185"/>
                    <a:pt x="0" y="7799"/>
                  </a:cubicBezTo>
                  <a:lnTo>
                    <a:pt x="0" y="9304"/>
                  </a:lnTo>
                  <a:cubicBezTo>
                    <a:pt x="1075" y="8475"/>
                    <a:pt x="2119" y="7677"/>
                    <a:pt x="3163" y="6847"/>
                  </a:cubicBezTo>
                  <a:cubicBezTo>
                    <a:pt x="4176" y="6080"/>
                    <a:pt x="5159" y="5312"/>
                    <a:pt x="6141" y="4514"/>
                  </a:cubicBezTo>
                  <a:cubicBezTo>
                    <a:pt x="6786" y="4022"/>
                    <a:pt x="7431" y="3500"/>
                    <a:pt x="8045" y="2978"/>
                  </a:cubicBezTo>
                  <a:cubicBezTo>
                    <a:pt x="9273" y="1934"/>
                    <a:pt x="10532" y="952"/>
                    <a:pt x="11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05525" y="1588575"/>
              <a:ext cx="412250" cy="314750"/>
            </a:xfrm>
            <a:custGeom>
              <a:avLst/>
              <a:gdLst/>
              <a:ahLst/>
              <a:cxnLst/>
              <a:rect l="l" t="t" r="r" b="b"/>
              <a:pathLst>
                <a:path w="16490" h="12590" extrusionOk="0">
                  <a:moveTo>
                    <a:pt x="15385" y="0"/>
                  </a:moveTo>
                  <a:cubicBezTo>
                    <a:pt x="14648" y="614"/>
                    <a:pt x="13941" y="1198"/>
                    <a:pt x="13174" y="1781"/>
                  </a:cubicBezTo>
                  <a:cubicBezTo>
                    <a:pt x="11546" y="3071"/>
                    <a:pt x="9827" y="4237"/>
                    <a:pt x="8076" y="5404"/>
                  </a:cubicBezTo>
                  <a:lnTo>
                    <a:pt x="7309" y="5926"/>
                  </a:lnTo>
                  <a:cubicBezTo>
                    <a:pt x="5835" y="6909"/>
                    <a:pt x="4361" y="7922"/>
                    <a:pt x="2949" y="8935"/>
                  </a:cubicBezTo>
                  <a:cubicBezTo>
                    <a:pt x="1935" y="9642"/>
                    <a:pt x="953" y="10348"/>
                    <a:pt x="1" y="11054"/>
                  </a:cubicBezTo>
                  <a:lnTo>
                    <a:pt x="1" y="12589"/>
                  </a:lnTo>
                  <a:cubicBezTo>
                    <a:pt x="1198" y="11668"/>
                    <a:pt x="2396" y="10747"/>
                    <a:pt x="3593" y="9826"/>
                  </a:cubicBezTo>
                  <a:cubicBezTo>
                    <a:pt x="5006" y="8751"/>
                    <a:pt x="6388" y="7646"/>
                    <a:pt x="7739" y="6540"/>
                  </a:cubicBezTo>
                  <a:lnTo>
                    <a:pt x="8476" y="5926"/>
                  </a:lnTo>
                  <a:cubicBezTo>
                    <a:pt x="10072" y="4575"/>
                    <a:pt x="11700" y="3286"/>
                    <a:pt x="13389" y="2088"/>
                  </a:cubicBezTo>
                  <a:cubicBezTo>
                    <a:pt x="14402" y="1351"/>
                    <a:pt x="15446" y="676"/>
                    <a:pt x="1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525" y="1588575"/>
              <a:ext cx="49100" cy="59150"/>
            </a:xfrm>
            <a:custGeom>
              <a:avLst/>
              <a:gdLst/>
              <a:ahLst/>
              <a:cxnLst/>
              <a:rect l="l" t="t" r="r" b="b"/>
              <a:pathLst>
                <a:path w="1964" h="2366" extrusionOk="0">
                  <a:moveTo>
                    <a:pt x="646" y="0"/>
                  </a:moveTo>
                  <a:cubicBezTo>
                    <a:pt x="400" y="0"/>
                    <a:pt x="185" y="61"/>
                    <a:pt x="1" y="184"/>
                  </a:cubicBezTo>
                  <a:lnTo>
                    <a:pt x="1" y="2149"/>
                  </a:lnTo>
                  <a:cubicBezTo>
                    <a:pt x="185" y="2272"/>
                    <a:pt x="400" y="2364"/>
                    <a:pt x="646" y="2364"/>
                  </a:cubicBezTo>
                  <a:cubicBezTo>
                    <a:pt x="661" y="2365"/>
                    <a:pt x="677" y="2365"/>
                    <a:pt x="692" y="2365"/>
                  </a:cubicBezTo>
                  <a:cubicBezTo>
                    <a:pt x="1407" y="2365"/>
                    <a:pt x="1963" y="1673"/>
                    <a:pt x="1843" y="952"/>
                  </a:cubicBezTo>
                  <a:cubicBezTo>
                    <a:pt x="1812" y="829"/>
                    <a:pt x="1168" y="0"/>
                    <a:pt x="646" y="0"/>
                  </a:cubicBezTo>
                  <a:close/>
                </a:path>
              </a:pathLst>
            </a:custGeom>
            <a:solidFill>
              <a:srgbClr val="DFD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05525" y="2774000"/>
              <a:ext cx="137450" cy="31425"/>
            </a:xfrm>
            <a:custGeom>
              <a:avLst/>
              <a:gdLst/>
              <a:ahLst/>
              <a:cxnLst/>
              <a:rect l="l" t="t" r="r" b="b"/>
              <a:pathLst>
                <a:path w="5498" h="1257" extrusionOk="0">
                  <a:moveTo>
                    <a:pt x="922" y="1"/>
                  </a:moveTo>
                  <a:cubicBezTo>
                    <a:pt x="615" y="1"/>
                    <a:pt x="308" y="8"/>
                    <a:pt x="1" y="24"/>
                  </a:cubicBezTo>
                  <a:lnTo>
                    <a:pt x="1" y="1098"/>
                  </a:lnTo>
                  <a:cubicBezTo>
                    <a:pt x="584" y="1191"/>
                    <a:pt x="1198" y="1252"/>
                    <a:pt x="1782" y="1252"/>
                  </a:cubicBezTo>
                  <a:cubicBezTo>
                    <a:pt x="1908" y="1255"/>
                    <a:pt x="2033" y="1257"/>
                    <a:pt x="2159" y="1257"/>
                  </a:cubicBezTo>
                  <a:cubicBezTo>
                    <a:pt x="3286" y="1257"/>
                    <a:pt x="4392" y="1132"/>
                    <a:pt x="5497" y="884"/>
                  </a:cubicBezTo>
                  <a:lnTo>
                    <a:pt x="5497" y="761"/>
                  </a:lnTo>
                  <a:cubicBezTo>
                    <a:pt x="4300" y="362"/>
                    <a:pt x="3071" y="116"/>
                    <a:pt x="1843" y="24"/>
                  </a:cubicBezTo>
                  <a:cubicBezTo>
                    <a:pt x="1536" y="8"/>
                    <a:pt x="122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05525" y="2364650"/>
              <a:ext cx="189650" cy="180425"/>
            </a:xfrm>
            <a:custGeom>
              <a:avLst/>
              <a:gdLst/>
              <a:ahLst/>
              <a:cxnLst/>
              <a:rect l="l" t="t" r="r" b="b"/>
              <a:pathLst>
                <a:path w="7586" h="7217" extrusionOk="0">
                  <a:moveTo>
                    <a:pt x="1" y="1"/>
                  </a:moveTo>
                  <a:lnTo>
                    <a:pt x="1" y="492"/>
                  </a:lnTo>
                  <a:cubicBezTo>
                    <a:pt x="339" y="830"/>
                    <a:pt x="646" y="1198"/>
                    <a:pt x="953" y="1567"/>
                  </a:cubicBezTo>
                  <a:cubicBezTo>
                    <a:pt x="1413" y="2119"/>
                    <a:pt x="1874" y="2672"/>
                    <a:pt x="2396" y="3194"/>
                  </a:cubicBezTo>
                  <a:cubicBezTo>
                    <a:pt x="2887" y="3716"/>
                    <a:pt x="3378" y="4238"/>
                    <a:pt x="3931" y="4699"/>
                  </a:cubicBezTo>
                  <a:cubicBezTo>
                    <a:pt x="5037" y="5681"/>
                    <a:pt x="6234" y="6510"/>
                    <a:pt x="7493" y="7217"/>
                  </a:cubicBezTo>
                  <a:lnTo>
                    <a:pt x="7585" y="7125"/>
                  </a:lnTo>
                  <a:cubicBezTo>
                    <a:pt x="6756" y="5927"/>
                    <a:pt x="5835" y="4791"/>
                    <a:pt x="4760" y="3808"/>
                  </a:cubicBezTo>
                  <a:cubicBezTo>
                    <a:pt x="4238" y="3286"/>
                    <a:pt x="3686" y="2856"/>
                    <a:pt x="3133" y="2396"/>
                  </a:cubicBezTo>
                  <a:cubicBezTo>
                    <a:pt x="2549" y="1935"/>
                    <a:pt x="1966" y="1475"/>
                    <a:pt x="1383" y="1106"/>
                  </a:cubicBezTo>
                  <a:cubicBezTo>
                    <a:pt x="891" y="768"/>
                    <a:pt x="431" y="4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105525" y="3044500"/>
              <a:ext cx="105200" cy="56350"/>
            </a:xfrm>
            <a:custGeom>
              <a:avLst/>
              <a:gdLst/>
              <a:ahLst/>
              <a:cxnLst/>
              <a:rect l="l" t="t" r="r" b="b"/>
              <a:pathLst>
                <a:path w="4208" h="2254" extrusionOk="0">
                  <a:moveTo>
                    <a:pt x="3847" y="1"/>
                  </a:moveTo>
                  <a:cubicBezTo>
                    <a:pt x="3547" y="1"/>
                    <a:pt x="3248" y="35"/>
                    <a:pt x="2949" y="104"/>
                  </a:cubicBezTo>
                  <a:cubicBezTo>
                    <a:pt x="2549" y="197"/>
                    <a:pt x="2181" y="289"/>
                    <a:pt x="1812" y="442"/>
                  </a:cubicBezTo>
                  <a:cubicBezTo>
                    <a:pt x="1475" y="596"/>
                    <a:pt x="1137" y="780"/>
                    <a:pt x="799" y="995"/>
                  </a:cubicBezTo>
                  <a:cubicBezTo>
                    <a:pt x="523" y="1148"/>
                    <a:pt x="246" y="1333"/>
                    <a:pt x="1" y="1548"/>
                  </a:cubicBezTo>
                  <a:lnTo>
                    <a:pt x="1" y="2254"/>
                  </a:lnTo>
                  <a:lnTo>
                    <a:pt x="124" y="2223"/>
                  </a:lnTo>
                  <a:cubicBezTo>
                    <a:pt x="523" y="2192"/>
                    <a:pt x="891" y="2100"/>
                    <a:pt x="1260" y="1977"/>
                  </a:cubicBezTo>
                  <a:cubicBezTo>
                    <a:pt x="1628" y="1855"/>
                    <a:pt x="1997" y="1732"/>
                    <a:pt x="2334" y="1548"/>
                  </a:cubicBezTo>
                  <a:cubicBezTo>
                    <a:pt x="2703" y="1394"/>
                    <a:pt x="3010" y="1179"/>
                    <a:pt x="3317" y="933"/>
                  </a:cubicBezTo>
                  <a:cubicBezTo>
                    <a:pt x="3655" y="688"/>
                    <a:pt x="3962" y="411"/>
                    <a:pt x="4208" y="104"/>
                  </a:cubicBezTo>
                  <a:lnTo>
                    <a:pt x="4146" y="12"/>
                  </a:lnTo>
                  <a:cubicBezTo>
                    <a:pt x="4046" y="5"/>
                    <a:pt x="3947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7547066" y="2789006"/>
            <a:ext cx="1614738" cy="2354488"/>
            <a:chOff x="6717850" y="3196175"/>
            <a:chExt cx="636400" cy="927950"/>
          </a:xfrm>
        </p:grpSpPr>
        <p:sp>
          <p:nvSpPr>
            <p:cNvPr id="42" name="Google Shape;42;p2"/>
            <p:cNvSpPr/>
            <p:nvPr/>
          </p:nvSpPr>
          <p:spPr>
            <a:xfrm>
              <a:off x="7296750" y="3196175"/>
              <a:ext cx="57500" cy="52625"/>
            </a:xfrm>
            <a:custGeom>
              <a:avLst/>
              <a:gdLst/>
              <a:ahLst/>
              <a:cxnLst/>
              <a:rect l="l" t="t" r="r" b="b"/>
              <a:pathLst>
                <a:path w="2300" h="2105" extrusionOk="0">
                  <a:moveTo>
                    <a:pt x="622" y="0"/>
                  </a:moveTo>
                  <a:cubicBezTo>
                    <a:pt x="191" y="0"/>
                    <a:pt x="0" y="510"/>
                    <a:pt x="27" y="946"/>
                  </a:cubicBezTo>
                  <a:cubicBezTo>
                    <a:pt x="27" y="1703"/>
                    <a:pt x="660" y="2105"/>
                    <a:pt x="1218" y="2105"/>
                  </a:cubicBezTo>
                  <a:cubicBezTo>
                    <a:pt x="1588" y="2105"/>
                    <a:pt x="1925" y="1928"/>
                    <a:pt x="2023" y="1560"/>
                  </a:cubicBezTo>
                  <a:cubicBezTo>
                    <a:pt x="2300" y="486"/>
                    <a:pt x="1286" y="179"/>
                    <a:pt x="795" y="25"/>
                  </a:cubicBezTo>
                  <a:cubicBezTo>
                    <a:pt x="734" y="8"/>
                    <a:pt x="676" y="0"/>
                    <a:pt x="622" y="0"/>
                  </a:cubicBez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38025" y="4009800"/>
              <a:ext cx="110850" cy="114325"/>
            </a:xfrm>
            <a:custGeom>
              <a:avLst/>
              <a:gdLst/>
              <a:ahLst/>
              <a:cxnLst/>
              <a:rect l="l" t="t" r="r" b="b"/>
              <a:pathLst>
                <a:path w="4434" h="4573" extrusionOk="0">
                  <a:moveTo>
                    <a:pt x="2993" y="0"/>
                  </a:moveTo>
                  <a:cubicBezTo>
                    <a:pt x="78" y="0"/>
                    <a:pt x="1" y="2275"/>
                    <a:pt x="135" y="3375"/>
                  </a:cubicBezTo>
                  <a:cubicBezTo>
                    <a:pt x="166" y="3775"/>
                    <a:pt x="288" y="4174"/>
                    <a:pt x="473" y="4573"/>
                  </a:cubicBezTo>
                  <a:lnTo>
                    <a:pt x="4434" y="4573"/>
                  </a:lnTo>
                  <a:lnTo>
                    <a:pt x="4434" y="151"/>
                  </a:lnTo>
                  <a:cubicBezTo>
                    <a:pt x="3890" y="47"/>
                    <a:pt x="3412" y="0"/>
                    <a:pt x="2993" y="0"/>
                  </a:cubicBez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43900" y="3595925"/>
              <a:ext cx="57600" cy="53025"/>
            </a:xfrm>
            <a:custGeom>
              <a:avLst/>
              <a:gdLst/>
              <a:ahLst/>
              <a:cxnLst/>
              <a:rect l="l" t="t" r="r" b="b"/>
              <a:pathLst>
                <a:path w="2304" h="2121" extrusionOk="0">
                  <a:moveTo>
                    <a:pt x="1045" y="0"/>
                  </a:moveTo>
                  <a:cubicBezTo>
                    <a:pt x="551" y="0"/>
                    <a:pt x="150" y="360"/>
                    <a:pt x="62" y="862"/>
                  </a:cubicBezTo>
                  <a:cubicBezTo>
                    <a:pt x="0" y="1507"/>
                    <a:pt x="461" y="2059"/>
                    <a:pt x="1106" y="2121"/>
                  </a:cubicBezTo>
                  <a:cubicBezTo>
                    <a:pt x="1781" y="2121"/>
                    <a:pt x="2303" y="1507"/>
                    <a:pt x="2180" y="862"/>
                  </a:cubicBezTo>
                  <a:cubicBezTo>
                    <a:pt x="2150" y="739"/>
                    <a:pt x="1597" y="2"/>
                    <a:pt x="1106" y="2"/>
                  </a:cubicBezTo>
                  <a:cubicBezTo>
                    <a:pt x="1085" y="1"/>
                    <a:pt x="1065" y="0"/>
                    <a:pt x="1045" y="0"/>
                  </a:cubicBez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17850" y="3656600"/>
              <a:ext cx="631025" cy="466775"/>
            </a:xfrm>
            <a:custGeom>
              <a:avLst/>
              <a:gdLst/>
              <a:ahLst/>
              <a:cxnLst/>
              <a:rect l="l" t="t" r="r" b="b"/>
              <a:pathLst>
                <a:path w="25241" h="18671" extrusionOk="0">
                  <a:moveTo>
                    <a:pt x="25241" y="1"/>
                  </a:moveTo>
                  <a:cubicBezTo>
                    <a:pt x="24074" y="830"/>
                    <a:pt x="22938" y="1659"/>
                    <a:pt x="21802" y="2550"/>
                  </a:cubicBezTo>
                  <a:cubicBezTo>
                    <a:pt x="20328" y="3747"/>
                    <a:pt x="18885" y="5006"/>
                    <a:pt x="17380" y="6173"/>
                  </a:cubicBezTo>
                  <a:cubicBezTo>
                    <a:pt x="15875" y="7370"/>
                    <a:pt x="14309" y="8445"/>
                    <a:pt x="12713" y="9489"/>
                  </a:cubicBezTo>
                  <a:cubicBezTo>
                    <a:pt x="11116" y="10533"/>
                    <a:pt x="9550" y="11639"/>
                    <a:pt x="7984" y="12713"/>
                  </a:cubicBezTo>
                  <a:cubicBezTo>
                    <a:pt x="6418" y="13819"/>
                    <a:pt x="4883" y="14924"/>
                    <a:pt x="3347" y="16091"/>
                  </a:cubicBezTo>
                  <a:cubicBezTo>
                    <a:pt x="2242" y="16920"/>
                    <a:pt x="1106" y="17810"/>
                    <a:pt x="0" y="18670"/>
                  </a:cubicBezTo>
                  <a:lnTo>
                    <a:pt x="1812" y="18670"/>
                  </a:lnTo>
                  <a:cubicBezTo>
                    <a:pt x="2549" y="18148"/>
                    <a:pt x="3317" y="17595"/>
                    <a:pt x="4084" y="17073"/>
                  </a:cubicBezTo>
                  <a:cubicBezTo>
                    <a:pt x="5620" y="15937"/>
                    <a:pt x="7124" y="14771"/>
                    <a:pt x="8629" y="13604"/>
                  </a:cubicBezTo>
                  <a:cubicBezTo>
                    <a:pt x="10133" y="12437"/>
                    <a:pt x="11638" y="11239"/>
                    <a:pt x="13081" y="10011"/>
                  </a:cubicBezTo>
                  <a:cubicBezTo>
                    <a:pt x="14555" y="8814"/>
                    <a:pt x="16060" y="7616"/>
                    <a:pt x="17595" y="6511"/>
                  </a:cubicBezTo>
                  <a:cubicBezTo>
                    <a:pt x="19161" y="5374"/>
                    <a:pt x="20788" y="4392"/>
                    <a:pt x="22385" y="3317"/>
                  </a:cubicBezTo>
                  <a:cubicBezTo>
                    <a:pt x="23337" y="2642"/>
                    <a:pt x="24289" y="1935"/>
                    <a:pt x="25241" y="1229"/>
                  </a:cubicBezTo>
                  <a:lnTo>
                    <a:pt x="25241" y="1"/>
                  </a:lnTo>
                  <a:close/>
                </a:path>
              </a:pathLst>
            </a:custGeom>
            <a:solidFill>
              <a:srgbClr val="DFD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26850" y="3741825"/>
              <a:ext cx="522025" cy="382300"/>
            </a:xfrm>
            <a:custGeom>
              <a:avLst/>
              <a:gdLst/>
              <a:ahLst/>
              <a:cxnLst/>
              <a:rect l="l" t="t" r="r" b="b"/>
              <a:pathLst>
                <a:path w="20881" h="15292" extrusionOk="0">
                  <a:moveTo>
                    <a:pt x="20881" y="0"/>
                  </a:moveTo>
                  <a:cubicBezTo>
                    <a:pt x="19622" y="1014"/>
                    <a:pt x="18393" y="2088"/>
                    <a:pt x="17104" y="3071"/>
                  </a:cubicBezTo>
                  <a:cubicBezTo>
                    <a:pt x="15476" y="4361"/>
                    <a:pt x="13757" y="5527"/>
                    <a:pt x="12037" y="6694"/>
                  </a:cubicBezTo>
                  <a:cubicBezTo>
                    <a:pt x="10318" y="7830"/>
                    <a:pt x="8598" y="8997"/>
                    <a:pt x="6909" y="10195"/>
                  </a:cubicBezTo>
                  <a:cubicBezTo>
                    <a:pt x="5221" y="11392"/>
                    <a:pt x="3532" y="12620"/>
                    <a:pt x="1874" y="13849"/>
                  </a:cubicBezTo>
                  <a:cubicBezTo>
                    <a:pt x="1229" y="14340"/>
                    <a:pt x="615" y="14801"/>
                    <a:pt x="1" y="15292"/>
                  </a:cubicBezTo>
                  <a:lnTo>
                    <a:pt x="1966" y="15292"/>
                  </a:lnTo>
                  <a:lnTo>
                    <a:pt x="2611" y="14831"/>
                  </a:lnTo>
                  <a:cubicBezTo>
                    <a:pt x="4269" y="13603"/>
                    <a:pt x="5896" y="12344"/>
                    <a:pt x="7554" y="11085"/>
                  </a:cubicBezTo>
                  <a:cubicBezTo>
                    <a:pt x="9182" y="9826"/>
                    <a:pt x="10809" y="8506"/>
                    <a:pt x="12406" y="7186"/>
                  </a:cubicBezTo>
                  <a:cubicBezTo>
                    <a:pt x="14003" y="5865"/>
                    <a:pt x="15630" y="4575"/>
                    <a:pt x="17319" y="3378"/>
                  </a:cubicBezTo>
                  <a:cubicBezTo>
                    <a:pt x="18486" y="2549"/>
                    <a:pt x="19683" y="1781"/>
                    <a:pt x="20881" y="1014"/>
                  </a:cubicBezTo>
                  <a:lnTo>
                    <a:pt x="20881" y="0"/>
                  </a:lnTo>
                  <a:close/>
                </a:path>
              </a:pathLst>
            </a:custGeom>
            <a:solidFill>
              <a:srgbClr val="DFD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935850" y="3824725"/>
              <a:ext cx="413025" cy="299400"/>
            </a:xfrm>
            <a:custGeom>
              <a:avLst/>
              <a:gdLst/>
              <a:ahLst/>
              <a:cxnLst/>
              <a:rect l="l" t="t" r="r" b="b"/>
              <a:pathLst>
                <a:path w="16521" h="11976" extrusionOk="0">
                  <a:moveTo>
                    <a:pt x="16521" y="1"/>
                  </a:moveTo>
                  <a:cubicBezTo>
                    <a:pt x="15415" y="891"/>
                    <a:pt x="14341" y="1812"/>
                    <a:pt x="13235" y="2703"/>
                  </a:cubicBezTo>
                  <a:cubicBezTo>
                    <a:pt x="11577" y="3962"/>
                    <a:pt x="9857" y="5159"/>
                    <a:pt x="8138" y="6326"/>
                  </a:cubicBezTo>
                  <a:cubicBezTo>
                    <a:pt x="6388" y="7462"/>
                    <a:pt x="4668" y="8629"/>
                    <a:pt x="2979" y="9857"/>
                  </a:cubicBezTo>
                  <a:cubicBezTo>
                    <a:pt x="1997" y="10563"/>
                    <a:pt x="983" y="11270"/>
                    <a:pt x="1" y="11976"/>
                  </a:cubicBezTo>
                  <a:lnTo>
                    <a:pt x="1997" y="11976"/>
                  </a:lnTo>
                  <a:lnTo>
                    <a:pt x="3624" y="10717"/>
                  </a:lnTo>
                  <a:cubicBezTo>
                    <a:pt x="5282" y="9458"/>
                    <a:pt x="6879" y="8168"/>
                    <a:pt x="8506" y="6817"/>
                  </a:cubicBezTo>
                  <a:cubicBezTo>
                    <a:pt x="10103" y="5466"/>
                    <a:pt x="11731" y="4177"/>
                    <a:pt x="13450" y="2979"/>
                  </a:cubicBezTo>
                  <a:cubicBezTo>
                    <a:pt x="14433" y="2273"/>
                    <a:pt x="15477" y="1597"/>
                    <a:pt x="16521" y="891"/>
                  </a:cubicBezTo>
                  <a:lnTo>
                    <a:pt x="16521" y="1"/>
                  </a:lnTo>
                  <a:close/>
                </a:path>
              </a:pathLst>
            </a:custGeom>
            <a:solidFill>
              <a:srgbClr val="DFD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8" name="Google Shape;48;p2"/>
          <p:cNvCxnSpPr/>
          <p:nvPr/>
        </p:nvCxnSpPr>
        <p:spPr>
          <a:xfrm>
            <a:off x="1000" y="2824750"/>
            <a:ext cx="494100" cy="4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2196750" y="3581200"/>
            <a:ext cx="49410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4827350" y="23551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6405950" y="15367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4827350" y="29971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3"/>
          <p:cNvSpPr/>
          <p:nvPr/>
        </p:nvSpPr>
        <p:spPr>
          <a:xfrm rot="5400000">
            <a:off x="3758485" y="-239065"/>
            <a:ext cx="5179225" cy="5591855"/>
          </a:xfrm>
          <a:custGeom>
            <a:avLst/>
            <a:gdLst/>
            <a:ahLst/>
            <a:cxnLst/>
            <a:rect l="l" t="t" r="r" b="b"/>
            <a:pathLst>
              <a:path w="56031" h="60495" extrusionOk="0">
                <a:moveTo>
                  <a:pt x="887" y="1"/>
                </a:moveTo>
                <a:cubicBezTo>
                  <a:pt x="699" y="216"/>
                  <a:pt x="484" y="431"/>
                  <a:pt x="296" y="646"/>
                </a:cubicBezTo>
                <a:lnTo>
                  <a:pt x="296" y="1991"/>
                </a:lnTo>
                <a:cubicBezTo>
                  <a:pt x="887" y="1292"/>
                  <a:pt x="1506" y="619"/>
                  <a:pt x="2151" y="1"/>
                </a:cubicBezTo>
                <a:close/>
                <a:moveTo>
                  <a:pt x="51675" y="1"/>
                </a:moveTo>
                <a:cubicBezTo>
                  <a:pt x="51755" y="109"/>
                  <a:pt x="51836" y="189"/>
                  <a:pt x="51917" y="270"/>
                </a:cubicBezTo>
                <a:cubicBezTo>
                  <a:pt x="53073" y="1480"/>
                  <a:pt x="54121" y="2797"/>
                  <a:pt x="55062" y="4168"/>
                </a:cubicBezTo>
                <a:cubicBezTo>
                  <a:pt x="55224" y="4383"/>
                  <a:pt x="55358" y="4598"/>
                  <a:pt x="55493" y="4814"/>
                </a:cubicBezTo>
                <a:cubicBezTo>
                  <a:pt x="55681" y="5082"/>
                  <a:pt x="55842" y="5351"/>
                  <a:pt x="56030" y="5647"/>
                </a:cubicBezTo>
                <a:lnTo>
                  <a:pt x="56030" y="1"/>
                </a:lnTo>
                <a:close/>
                <a:moveTo>
                  <a:pt x="2527" y="1"/>
                </a:moveTo>
                <a:cubicBezTo>
                  <a:pt x="2500" y="55"/>
                  <a:pt x="2447" y="109"/>
                  <a:pt x="2393" y="162"/>
                </a:cubicBezTo>
                <a:cubicBezTo>
                  <a:pt x="2151" y="431"/>
                  <a:pt x="1936" y="700"/>
                  <a:pt x="1694" y="996"/>
                </a:cubicBezTo>
                <a:cubicBezTo>
                  <a:pt x="1479" y="1265"/>
                  <a:pt x="1237" y="1533"/>
                  <a:pt x="1022" y="1829"/>
                </a:cubicBezTo>
                <a:cubicBezTo>
                  <a:pt x="807" y="2098"/>
                  <a:pt x="538" y="2501"/>
                  <a:pt x="296" y="2824"/>
                </a:cubicBezTo>
                <a:lnTo>
                  <a:pt x="296" y="43933"/>
                </a:lnTo>
                <a:cubicBezTo>
                  <a:pt x="6429" y="51175"/>
                  <a:pt x="16661" y="54360"/>
                  <a:pt x="26052" y="54360"/>
                </a:cubicBezTo>
                <a:cubicBezTo>
                  <a:pt x="27343" y="54360"/>
                  <a:pt x="28618" y="54300"/>
                  <a:pt x="29864" y="54182"/>
                </a:cubicBezTo>
                <a:lnTo>
                  <a:pt x="29864" y="54182"/>
                </a:lnTo>
                <a:cubicBezTo>
                  <a:pt x="29279" y="54240"/>
                  <a:pt x="29107" y="54302"/>
                  <a:pt x="29258" y="54302"/>
                </a:cubicBezTo>
                <a:cubicBezTo>
                  <a:pt x="29387" y="54302"/>
                  <a:pt x="29753" y="54256"/>
                  <a:pt x="30301" y="54123"/>
                </a:cubicBezTo>
                <a:cubicBezTo>
                  <a:pt x="31833" y="53988"/>
                  <a:pt x="33366" y="53692"/>
                  <a:pt x="34871" y="53262"/>
                </a:cubicBezTo>
                <a:cubicBezTo>
                  <a:pt x="35167" y="53208"/>
                  <a:pt x="35597" y="53047"/>
                  <a:pt x="36108" y="52886"/>
                </a:cubicBezTo>
                <a:cubicBezTo>
                  <a:pt x="36592" y="52698"/>
                  <a:pt x="37156" y="52483"/>
                  <a:pt x="37775" y="52241"/>
                </a:cubicBezTo>
                <a:cubicBezTo>
                  <a:pt x="38393" y="51999"/>
                  <a:pt x="39012" y="51676"/>
                  <a:pt x="39630" y="51407"/>
                </a:cubicBezTo>
                <a:cubicBezTo>
                  <a:pt x="40275" y="51138"/>
                  <a:pt x="40894" y="50789"/>
                  <a:pt x="41458" y="50466"/>
                </a:cubicBezTo>
                <a:cubicBezTo>
                  <a:pt x="43136" y="49538"/>
                  <a:pt x="44466" y="48654"/>
                  <a:pt x="44757" y="48654"/>
                </a:cubicBezTo>
                <a:cubicBezTo>
                  <a:pt x="44862" y="48654"/>
                  <a:pt x="44831" y="48770"/>
                  <a:pt x="44631" y="49041"/>
                </a:cubicBezTo>
                <a:cubicBezTo>
                  <a:pt x="44523" y="49176"/>
                  <a:pt x="44389" y="49337"/>
                  <a:pt x="44227" y="49471"/>
                </a:cubicBezTo>
                <a:cubicBezTo>
                  <a:pt x="44039" y="49633"/>
                  <a:pt x="43797" y="49794"/>
                  <a:pt x="43528" y="50009"/>
                </a:cubicBezTo>
                <a:cubicBezTo>
                  <a:pt x="42964" y="50439"/>
                  <a:pt x="42265" y="50896"/>
                  <a:pt x="41512" y="51353"/>
                </a:cubicBezTo>
                <a:cubicBezTo>
                  <a:pt x="40006" y="52241"/>
                  <a:pt x="38313" y="53047"/>
                  <a:pt x="37506" y="53477"/>
                </a:cubicBezTo>
                <a:cubicBezTo>
                  <a:pt x="38097" y="53316"/>
                  <a:pt x="38662" y="53128"/>
                  <a:pt x="39200" y="52913"/>
                </a:cubicBezTo>
                <a:cubicBezTo>
                  <a:pt x="39522" y="52778"/>
                  <a:pt x="39926" y="52644"/>
                  <a:pt x="40302" y="52456"/>
                </a:cubicBezTo>
                <a:lnTo>
                  <a:pt x="41539" y="51891"/>
                </a:lnTo>
                <a:cubicBezTo>
                  <a:pt x="43394" y="50950"/>
                  <a:pt x="45168" y="49821"/>
                  <a:pt x="46808" y="48557"/>
                </a:cubicBezTo>
                <a:cubicBezTo>
                  <a:pt x="48341" y="47374"/>
                  <a:pt x="49766" y="46084"/>
                  <a:pt x="51110" y="44712"/>
                </a:cubicBezTo>
                <a:cubicBezTo>
                  <a:pt x="51648" y="44148"/>
                  <a:pt x="52132" y="43664"/>
                  <a:pt x="52481" y="43314"/>
                </a:cubicBezTo>
                <a:cubicBezTo>
                  <a:pt x="52697" y="43072"/>
                  <a:pt x="52965" y="42884"/>
                  <a:pt x="53261" y="42750"/>
                </a:cubicBezTo>
                <a:cubicBezTo>
                  <a:pt x="53268" y="42748"/>
                  <a:pt x="53274" y="42747"/>
                  <a:pt x="53279" y="42747"/>
                </a:cubicBezTo>
                <a:cubicBezTo>
                  <a:pt x="53361" y="42747"/>
                  <a:pt x="53303" y="42935"/>
                  <a:pt x="53127" y="43288"/>
                </a:cubicBezTo>
                <a:cubicBezTo>
                  <a:pt x="53019" y="43476"/>
                  <a:pt x="52885" y="43718"/>
                  <a:pt x="52697" y="43960"/>
                </a:cubicBezTo>
                <a:cubicBezTo>
                  <a:pt x="52508" y="44202"/>
                  <a:pt x="52293" y="44497"/>
                  <a:pt x="52024" y="44847"/>
                </a:cubicBezTo>
                <a:cubicBezTo>
                  <a:pt x="50680" y="46487"/>
                  <a:pt x="49174" y="47993"/>
                  <a:pt x="47508" y="49310"/>
                </a:cubicBezTo>
                <a:cubicBezTo>
                  <a:pt x="45652" y="50789"/>
                  <a:pt x="43636" y="52079"/>
                  <a:pt x="41512" y="53128"/>
                </a:cubicBezTo>
                <a:cubicBezTo>
                  <a:pt x="40571" y="53612"/>
                  <a:pt x="39657" y="53961"/>
                  <a:pt x="38931" y="54284"/>
                </a:cubicBezTo>
                <a:cubicBezTo>
                  <a:pt x="38205" y="54580"/>
                  <a:pt x="37613" y="54768"/>
                  <a:pt x="37264" y="54902"/>
                </a:cubicBezTo>
                <a:cubicBezTo>
                  <a:pt x="34387" y="55843"/>
                  <a:pt x="31403" y="56408"/>
                  <a:pt x="28392" y="56542"/>
                </a:cubicBezTo>
                <a:cubicBezTo>
                  <a:pt x="27777" y="56573"/>
                  <a:pt x="27165" y="56588"/>
                  <a:pt x="26554" y="56588"/>
                </a:cubicBezTo>
                <a:cubicBezTo>
                  <a:pt x="25027" y="56588"/>
                  <a:pt x="23510" y="56492"/>
                  <a:pt x="21993" y="56300"/>
                </a:cubicBezTo>
                <a:cubicBezTo>
                  <a:pt x="19761" y="56005"/>
                  <a:pt x="17557" y="55494"/>
                  <a:pt x="15433" y="54795"/>
                </a:cubicBezTo>
                <a:cubicBezTo>
                  <a:pt x="11588" y="53531"/>
                  <a:pt x="7985" y="51649"/>
                  <a:pt x="4732" y="49256"/>
                </a:cubicBezTo>
                <a:cubicBezTo>
                  <a:pt x="2474" y="47616"/>
                  <a:pt x="995" y="46218"/>
                  <a:pt x="296" y="45842"/>
                </a:cubicBezTo>
                <a:cubicBezTo>
                  <a:pt x="215" y="45761"/>
                  <a:pt x="108" y="45734"/>
                  <a:pt x="0" y="45734"/>
                </a:cubicBezTo>
                <a:cubicBezTo>
                  <a:pt x="81" y="45842"/>
                  <a:pt x="188" y="45949"/>
                  <a:pt x="296" y="46057"/>
                </a:cubicBezTo>
                <a:cubicBezTo>
                  <a:pt x="2850" y="48934"/>
                  <a:pt x="5861" y="51380"/>
                  <a:pt x="9222" y="53235"/>
                </a:cubicBezTo>
                <a:cubicBezTo>
                  <a:pt x="12798" y="55225"/>
                  <a:pt x="16696" y="56542"/>
                  <a:pt x="20729" y="57134"/>
                </a:cubicBezTo>
                <a:cubicBezTo>
                  <a:pt x="22611" y="57403"/>
                  <a:pt x="24493" y="57510"/>
                  <a:pt x="26375" y="57510"/>
                </a:cubicBezTo>
                <a:cubicBezTo>
                  <a:pt x="29118" y="57456"/>
                  <a:pt x="31833" y="57134"/>
                  <a:pt x="34495" y="56515"/>
                </a:cubicBezTo>
                <a:cubicBezTo>
                  <a:pt x="36941" y="55924"/>
                  <a:pt x="39361" y="55117"/>
                  <a:pt x="41673" y="54096"/>
                </a:cubicBezTo>
                <a:cubicBezTo>
                  <a:pt x="43573" y="53304"/>
                  <a:pt x="44877" y="52616"/>
                  <a:pt x="45306" y="52616"/>
                </a:cubicBezTo>
                <a:cubicBezTo>
                  <a:pt x="45314" y="52616"/>
                  <a:pt x="45322" y="52617"/>
                  <a:pt x="45330" y="52617"/>
                </a:cubicBezTo>
                <a:cubicBezTo>
                  <a:pt x="45787" y="52617"/>
                  <a:pt x="43179" y="54472"/>
                  <a:pt x="39791" y="55870"/>
                </a:cubicBezTo>
                <a:cubicBezTo>
                  <a:pt x="38097" y="56569"/>
                  <a:pt x="36350" y="57134"/>
                  <a:pt x="34602" y="57564"/>
                </a:cubicBezTo>
                <a:cubicBezTo>
                  <a:pt x="32962" y="57940"/>
                  <a:pt x="31564" y="58129"/>
                  <a:pt x="30838" y="58236"/>
                </a:cubicBezTo>
                <a:cubicBezTo>
                  <a:pt x="29440" y="58424"/>
                  <a:pt x="27988" y="58532"/>
                  <a:pt x="26563" y="58559"/>
                </a:cubicBezTo>
                <a:cubicBezTo>
                  <a:pt x="26379" y="58562"/>
                  <a:pt x="26196" y="58563"/>
                  <a:pt x="26012" y="58563"/>
                </a:cubicBezTo>
                <a:cubicBezTo>
                  <a:pt x="24394" y="58563"/>
                  <a:pt x="22777" y="58459"/>
                  <a:pt x="21159" y="58290"/>
                </a:cubicBezTo>
                <a:cubicBezTo>
                  <a:pt x="19519" y="58102"/>
                  <a:pt x="18256" y="57887"/>
                  <a:pt x="17906" y="57887"/>
                </a:cubicBezTo>
                <a:cubicBezTo>
                  <a:pt x="17691" y="57887"/>
                  <a:pt x="17745" y="57940"/>
                  <a:pt x="18041" y="58075"/>
                </a:cubicBezTo>
                <a:cubicBezTo>
                  <a:pt x="18202" y="58156"/>
                  <a:pt x="18444" y="58236"/>
                  <a:pt x="18766" y="58344"/>
                </a:cubicBezTo>
                <a:cubicBezTo>
                  <a:pt x="19062" y="58451"/>
                  <a:pt x="19465" y="58559"/>
                  <a:pt x="19976" y="58693"/>
                </a:cubicBezTo>
                <a:cubicBezTo>
                  <a:pt x="21990" y="59118"/>
                  <a:pt x="24041" y="59339"/>
                  <a:pt x="26098" y="59339"/>
                </a:cubicBezTo>
                <a:cubicBezTo>
                  <a:pt x="26513" y="59339"/>
                  <a:pt x="26928" y="59330"/>
                  <a:pt x="27343" y="59312"/>
                </a:cubicBezTo>
                <a:cubicBezTo>
                  <a:pt x="29118" y="59258"/>
                  <a:pt x="30919" y="59070"/>
                  <a:pt x="32693" y="58747"/>
                </a:cubicBezTo>
                <a:cubicBezTo>
                  <a:pt x="34575" y="58371"/>
                  <a:pt x="36431" y="57887"/>
                  <a:pt x="38259" y="57268"/>
                </a:cubicBezTo>
                <a:cubicBezTo>
                  <a:pt x="40033" y="56623"/>
                  <a:pt x="41754" y="55870"/>
                  <a:pt x="43421" y="55010"/>
                </a:cubicBezTo>
                <a:cubicBezTo>
                  <a:pt x="44201" y="54553"/>
                  <a:pt x="44980" y="54150"/>
                  <a:pt x="45679" y="53719"/>
                </a:cubicBezTo>
                <a:cubicBezTo>
                  <a:pt x="46029" y="53504"/>
                  <a:pt x="46378" y="53289"/>
                  <a:pt x="46728" y="53074"/>
                </a:cubicBezTo>
                <a:lnTo>
                  <a:pt x="47696" y="52429"/>
                </a:lnTo>
                <a:cubicBezTo>
                  <a:pt x="50169" y="50735"/>
                  <a:pt x="51836" y="49283"/>
                  <a:pt x="52562" y="48934"/>
                </a:cubicBezTo>
                <a:cubicBezTo>
                  <a:pt x="52588" y="48922"/>
                  <a:pt x="52608" y="48917"/>
                  <a:pt x="52622" y="48917"/>
                </a:cubicBezTo>
                <a:cubicBezTo>
                  <a:pt x="52708" y="48917"/>
                  <a:pt x="52560" y="49131"/>
                  <a:pt x="52213" y="49525"/>
                </a:cubicBezTo>
                <a:cubicBezTo>
                  <a:pt x="52024" y="49740"/>
                  <a:pt x="51755" y="50036"/>
                  <a:pt x="51433" y="50359"/>
                </a:cubicBezTo>
                <a:cubicBezTo>
                  <a:pt x="51083" y="50681"/>
                  <a:pt x="50680" y="51058"/>
                  <a:pt x="50223" y="51461"/>
                </a:cubicBezTo>
                <a:cubicBezTo>
                  <a:pt x="47803" y="53531"/>
                  <a:pt x="45142" y="55252"/>
                  <a:pt x="42265" y="56623"/>
                </a:cubicBezTo>
                <a:cubicBezTo>
                  <a:pt x="40598" y="57403"/>
                  <a:pt x="38877" y="58075"/>
                  <a:pt x="37130" y="58613"/>
                </a:cubicBezTo>
                <a:cubicBezTo>
                  <a:pt x="35463" y="59097"/>
                  <a:pt x="33769" y="59473"/>
                  <a:pt x="32048" y="59742"/>
                </a:cubicBezTo>
                <a:cubicBezTo>
                  <a:pt x="30106" y="60065"/>
                  <a:pt x="28124" y="60210"/>
                  <a:pt x="26137" y="60210"/>
                </a:cubicBezTo>
                <a:cubicBezTo>
                  <a:pt x="25813" y="60210"/>
                  <a:pt x="25489" y="60206"/>
                  <a:pt x="25165" y="60199"/>
                </a:cubicBezTo>
                <a:cubicBezTo>
                  <a:pt x="24977" y="60199"/>
                  <a:pt x="25246" y="60226"/>
                  <a:pt x="25811" y="60306"/>
                </a:cubicBezTo>
                <a:cubicBezTo>
                  <a:pt x="26375" y="60387"/>
                  <a:pt x="27182" y="60441"/>
                  <a:pt x="28042" y="60468"/>
                </a:cubicBezTo>
                <a:lnTo>
                  <a:pt x="29360" y="60495"/>
                </a:lnTo>
                <a:cubicBezTo>
                  <a:pt x="29790" y="60495"/>
                  <a:pt x="30220" y="60495"/>
                  <a:pt x="30596" y="60468"/>
                </a:cubicBezTo>
                <a:cubicBezTo>
                  <a:pt x="31322" y="60468"/>
                  <a:pt x="31914" y="60414"/>
                  <a:pt x="32075" y="60387"/>
                </a:cubicBezTo>
                <a:cubicBezTo>
                  <a:pt x="32532" y="60333"/>
                  <a:pt x="33043" y="60306"/>
                  <a:pt x="33527" y="60226"/>
                </a:cubicBezTo>
                <a:lnTo>
                  <a:pt x="35086" y="59957"/>
                </a:lnTo>
                <a:lnTo>
                  <a:pt x="36672" y="59580"/>
                </a:lnTo>
                <a:cubicBezTo>
                  <a:pt x="37210" y="59473"/>
                  <a:pt x="37748" y="59285"/>
                  <a:pt x="38286" y="59150"/>
                </a:cubicBezTo>
                <a:cubicBezTo>
                  <a:pt x="40410" y="58505"/>
                  <a:pt x="42453" y="57698"/>
                  <a:pt x="44416" y="56731"/>
                </a:cubicBezTo>
                <a:cubicBezTo>
                  <a:pt x="48852" y="54472"/>
                  <a:pt x="52804" y="51380"/>
                  <a:pt x="56030" y="47589"/>
                </a:cubicBezTo>
                <a:lnTo>
                  <a:pt x="56030" y="6722"/>
                </a:lnTo>
                <a:lnTo>
                  <a:pt x="55923" y="6588"/>
                </a:lnTo>
                <a:cubicBezTo>
                  <a:pt x="55358" y="5728"/>
                  <a:pt x="54767" y="4894"/>
                  <a:pt x="54202" y="4088"/>
                </a:cubicBezTo>
                <a:cubicBezTo>
                  <a:pt x="53207" y="2636"/>
                  <a:pt x="52078" y="1265"/>
                  <a:pt x="508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5400000" flipH="1">
            <a:off x="-284195" y="3862501"/>
            <a:ext cx="1565182" cy="996827"/>
          </a:xfrm>
          <a:custGeom>
            <a:avLst/>
            <a:gdLst/>
            <a:ahLst/>
            <a:cxnLst/>
            <a:rect l="l" t="t" r="r" b="b"/>
            <a:pathLst>
              <a:path w="38466" h="25660" extrusionOk="0">
                <a:moveTo>
                  <a:pt x="0" y="8274"/>
                </a:moveTo>
                <a:lnTo>
                  <a:pt x="0" y="25659"/>
                </a:lnTo>
                <a:lnTo>
                  <a:pt x="22035" y="25659"/>
                </a:lnTo>
                <a:cubicBezTo>
                  <a:pt x="15730" y="22666"/>
                  <a:pt x="9935" y="18654"/>
                  <a:pt x="4968" y="13814"/>
                </a:cubicBezTo>
                <a:cubicBezTo>
                  <a:pt x="3185" y="12095"/>
                  <a:pt x="1529" y="10248"/>
                  <a:pt x="0" y="8274"/>
                </a:cubicBezTo>
                <a:close/>
                <a:moveTo>
                  <a:pt x="1058" y="1"/>
                </a:moveTo>
                <a:cubicBezTo>
                  <a:pt x="739" y="1"/>
                  <a:pt x="377" y="569"/>
                  <a:pt x="510" y="1014"/>
                </a:cubicBezTo>
                <a:cubicBezTo>
                  <a:pt x="4649" y="13750"/>
                  <a:pt x="16877" y="21584"/>
                  <a:pt x="29550" y="25659"/>
                </a:cubicBezTo>
                <a:lnTo>
                  <a:pt x="38466" y="25659"/>
                </a:lnTo>
                <a:cubicBezTo>
                  <a:pt x="23564" y="22794"/>
                  <a:pt x="6496" y="15343"/>
                  <a:pt x="1402" y="377"/>
                </a:cubicBezTo>
                <a:cubicBezTo>
                  <a:pt x="1325" y="107"/>
                  <a:pt x="1195" y="1"/>
                  <a:pt x="10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5400000" flipH="1">
            <a:off x="-402371" y="402328"/>
            <a:ext cx="1770150" cy="965393"/>
          </a:xfrm>
          <a:custGeom>
            <a:avLst/>
            <a:gdLst/>
            <a:ahLst/>
            <a:cxnLst/>
            <a:rect l="l" t="t" r="r" b="b"/>
            <a:pathLst>
              <a:path w="56298" h="32161" extrusionOk="0">
                <a:moveTo>
                  <a:pt x="56297" y="0"/>
                </a:moveTo>
                <a:cubicBezTo>
                  <a:pt x="53877" y="2102"/>
                  <a:pt x="51712" y="4394"/>
                  <a:pt x="49483" y="6751"/>
                </a:cubicBezTo>
                <a:cubicBezTo>
                  <a:pt x="49024" y="7209"/>
                  <a:pt x="49259" y="8403"/>
                  <a:pt x="49796" y="8403"/>
                </a:cubicBezTo>
                <a:cubicBezTo>
                  <a:pt x="49930" y="8403"/>
                  <a:pt x="50082" y="8329"/>
                  <a:pt x="50247" y="8152"/>
                </a:cubicBezTo>
                <a:cubicBezTo>
                  <a:pt x="52221" y="6114"/>
                  <a:pt x="54196" y="4076"/>
                  <a:pt x="56297" y="2102"/>
                </a:cubicBezTo>
                <a:lnTo>
                  <a:pt x="56297" y="0"/>
                </a:lnTo>
                <a:close/>
                <a:moveTo>
                  <a:pt x="41410" y="11462"/>
                </a:moveTo>
                <a:cubicBezTo>
                  <a:pt x="41313" y="11462"/>
                  <a:pt x="41202" y="11501"/>
                  <a:pt x="41077" y="11590"/>
                </a:cubicBezTo>
                <a:cubicBezTo>
                  <a:pt x="38020" y="13756"/>
                  <a:pt x="35218" y="16239"/>
                  <a:pt x="32161" y="18341"/>
                </a:cubicBezTo>
                <a:cubicBezTo>
                  <a:pt x="31556" y="18781"/>
                  <a:pt x="31663" y="20313"/>
                  <a:pt x="32278" y="20313"/>
                </a:cubicBezTo>
                <a:cubicBezTo>
                  <a:pt x="32375" y="20313"/>
                  <a:pt x="32485" y="20275"/>
                  <a:pt x="32607" y="20188"/>
                </a:cubicBezTo>
                <a:cubicBezTo>
                  <a:pt x="35664" y="18023"/>
                  <a:pt x="38529" y="15666"/>
                  <a:pt x="41522" y="13374"/>
                </a:cubicBezTo>
                <a:cubicBezTo>
                  <a:pt x="42070" y="12936"/>
                  <a:pt x="42006" y="11462"/>
                  <a:pt x="41410" y="11462"/>
                </a:cubicBezTo>
                <a:close/>
                <a:moveTo>
                  <a:pt x="56297" y="10126"/>
                </a:moveTo>
                <a:cubicBezTo>
                  <a:pt x="53177" y="13628"/>
                  <a:pt x="49738" y="16813"/>
                  <a:pt x="46044" y="19678"/>
                </a:cubicBezTo>
                <a:cubicBezTo>
                  <a:pt x="40058" y="24200"/>
                  <a:pt x="33689" y="28148"/>
                  <a:pt x="26939" y="31460"/>
                </a:cubicBezTo>
                <a:cubicBezTo>
                  <a:pt x="26493" y="31715"/>
                  <a:pt x="26047" y="31906"/>
                  <a:pt x="25601" y="32097"/>
                </a:cubicBezTo>
                <a:lnTo>
                  <a:pt x="56297" y="32097"/>
                </a:lnTo>
                <a:lnTo>
                  <a:pt x="56297" y="19742"/>
                </a:lnTo>
                <a:cubicBezTo>
                  <a:pt x="55023" y="20570"/>
                  <a:pt x="53750" y="21398"/>
                  <a:pt x="52412" y="22162"/>
                </a:cubicBezTo>
                <a:cubicBezTo>
                  <a:pt x="48018" y="24773"/>
                  <a:pt x="43497" y="27002"/>
                  <a:pt x="38720" y="28912"/>
                </a:cubicBezTo>
                <a:cubicBezTo>
                  <a:pt x="41777" y="26811"/>
                  <a:pt x="44707" y="24646"/>
                  <a:pt x="47318" y="22544"/>
                </a:cubicBezTo>
                <a:cubicBezTo>
                  <a:pt x="50438" y="20124"/>
                  <a:pt x="53431" y="17577"/>
                  <a:pt x="56297" y="14902"/>
                </a:cubicBezTo>
                <a:lnTo>
                  <a:pt x="56297" y="10126"/>
                </a:lnTo>
                <a:close/>
                <a:moveTo>
                  <a:pt x="24137" y="21520"/>
                </a:moveTo>
                <a:cubicBezTo>
                  <a:pt x="24044" y="21520"/>
                  <a:pt x="23938" y="21560"/>
                  <a:pt x="23818" y="21653"/>
                </a:cubicBezTo>
                <a:cubicBezTo>
                  <a:pt x="16749" y="26875"/>
                  <a:pt x="8598" y="30505"/>
                  <a:pt x="1" y="32160"/>
                </a:cubicBezTo>
                <a:lnTo>
                  <a:pt x="8407" y="32160"/>
                </a:lnTo>
                <a:cubicBezTo>
                  <a:pt x="14138" y="30122"/>
                  <a:pt x="19488" y="27129"/>
                  <a:pt x="24264" y="23308"/>
                </a:cubicBezTo>
                <a:cubicBezTo>
                  <a:pt x="24754" y="22927"/>
                  <a:pt x="24685" y="21520"/>
                  <a:pt x="24137" y="215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243501" y="632300"/>
            <a:ext cx="1210048" cy="4198262"/>
          </a:xfrm>
          <a:custGeom>
            <a:avLst/>
            <a:gdLst/>
            <a:ahLst/>
            <a:cxnLst/>
            <a:rect l="l" t="t" r="r" b="b"/>
            <a:pathLst>
              <a:path w="13525" h="46925" extrusionOk="0">
                <a:moveTo>
                  <a:pt x="4757" y="0"/>
                </a:moveTo>
                <a:cubicBezTo>
                  <a:pt x="4502" y="0"/>
                  <a:pt x="4930" y="638"/>
                  <a:pt x="5238" y="967"/>
                </a:cubicBezTo>
                <a:cubicBezTo>
                  <a:pt x="7107" y="3180"/>
                  <a:pt x="8705" y="5639"/>
                  <a:pt x="9959" y="8270"/>
                </a:cubicBezTo>
                <a:cubicBezTo>
                  <a:pt x="10673" y="9794"/>
                  <a:pt x="11263" y="11368"/>
                  <a:pt x="11754" y="12966"/>
                </a:cubicBezTo>
                <a:cubicBezTo>
                  <a:pt x="12222" y="14491"/>
                  <a:pt x="12566" y="16040"/>
                  <a:pt x="12812" y="17589"/>
                </a:cubicBezTo>
                <a:cubicBezTo>
                  <a:pt x="13131" y="19679"/>
                  <a:pt x="13279" y="21794"/>
                  <a:pt x="13230" y="23909"/>
                </a:cubicBezTo>
                <a:cubicBezTo>
                  <a:pt x="13230" y="23944"/>
                  <a:pt x="13231" y="23961"/>
                  <a:pt x="13233" y="23961"/>
                </a:cubicBezTo>
                <a:cubicBezTo>
                  <a:pt x="13242" y="23961"/>
                  <a:pt x="13270" y="23709"/>
                  <a:pt x="13328" y="23318"/>
                </a:cubicBezTo>
                <a:cubicBezTo>
                  <a:pt x="13402" y="22802"/>
                  <a:pt x="13451" y="22064"/>
                  <a:pt x="13476" y="21253"/>
                </a:cubicBezTo>
                <a:cubicBezTo>
                  <a:pt x="13476" y="20860"/>
                  <a:pt x="13500" y="20442"/>
                  <a:pt x="13500" y="20048"/>
                </a:cubicBezTo>
                <a:cubicBezTo>
                  <a:pt x="13525" y="19655"/>
                  <a:pt x="13500" y="19286"/>
                  <a:pt x="13476" y="18942"/>
                </a:cubicBezTo>
                <a:cubicBezTo>
                  <a:pt x="13476" y="18253"/>
                  <a:pt x="13427" y="17737"/>
                  <a:pt x="13402" y="17589"/>
                </a:cubicBezTo>
                <a:cubicBezTo>
                  <a:pt x="13353" y="17147"/>
                  <a:pt x="13328" y="16704"/>
                  <a:pt x="13230" y="16237"/>
                </a:cubicBezTo>
                <a:cubicBezTo>
                  <a:pt x="13156" y="15794"/>
                  <a:pt x="13082" y="15327"/>
                  <a:pt x="13009" y="14835"/>
                </a:cubicBezTo>
                <a:lnTo>
                  <a:pt x="12664" y="13360"/>
                </a:lnTo>
                <a:cubicBezTo>
                  <a:pt x="12566" y="12868"/>
                  <a:pt x="12394" y="12376"/>
                  <a:pt x="12271" y="11885"/>
                </a:cubicBezTo>
                <a:cubicBezTo>
                  <a:pt x="11656" y="9967"/>
                  <a:pt x="10918" y="8122"/>
                  <a:pt x="10058" y="6303"/>
                </a:cubicBezTo>
                <a:cubicBezTo>
                  <a:pt x="9025" y="4065"/>
                  <a:pt x="5533" y="377"/>
                  <a:pt x="4992" y="82"/>
                </a:cubicBezTo>
                <a:cubicBezTo>
                  <a:pt x="4883" y="25"/>
                  <a:pt x="4807" y="0"/>
                  <a:pt x="4757" y="0"/>
                </a:cubicBezTo>
                <a:close/>
                <a:moveTo>
                  <a:pt x="8848" y="22755"/>
                </a:moveTo>
                <a:cubicBezTo>
                  <a:pt x="8841" y="22755"/>
                  <a:pt x="8834" y="22763"/>
                  <a:pt x="8828" y="22778"/>
                </a:cubicBezTo>
                <a:cubicBezTo>
                  <a:pt x="8779" y="22950"/>
                  <a:pt x="8755" y="23122"/>
                  <a:pt x="8755" y="23294"/>
                </a:cubicBezTo>
                <a:cubicBezTo>
                  <a:pt x="8705" y="23564"/>
                  <a:pt x="8681" y="23933"/>
                  <a:pt x="8656" y="24351"/>
                </a:cubicBezTo>
                <a:cubicBezTo>
                  <a:pt x="8582" y="25163"/>
                  <a:pt x="8484" y="26195"/>
                  <a:pt x="8361" y="27154"/>
                </a:cubicBezTo>
                <a:cubicBezTo>
                  <a:pt x="8312" y="27622"/>
                  <a:pt x="8214" y="28064"/>
                  <a:pt x="8164" y="28482"/>
                </a:cubicBezTo>
                <a:cubicBezTo>
                  <a:pt x="8091" y="28876"/>
                  <a:pt x="8042" y="29220"/>
                  <a:pt x="7992" y="29466"/>
                </a:cubicBezTo>
                <a:cubicBezTo>
                  <a:pt x="7919" y="29982"/>
                  <a:pt x="7894" y="30302"/>
                  <a:pt x="7869" y="30498"/>
                </a:cubicBezTo>
                <a:cubicBezTo>
                  <a:pt x="7852" y="30619"/>
                  <a:pt x="7859" y="30679"/>
                  <a:pt x="7882" y="30679"/>
                </a:cubicBezTo>
                <a:cubicBezTo>
                  <a:pt x="7891" y="30679"/>
                  <a:pt x="7904" y="30668"/>
                  <a:pt x="7919" y="30646"/>
                </a:cubicBezTo>
                <a:cubicBezTo>
                  <a:pt x="8140" y="30154"/>
                  <a:pt x="8312" y="29638"/>
                  <a:pt x="8410" y="29097"/>
                </a:cubicBezTo>
                <a:cubicBezTo>
                  <a:pt x="8509" y="28703"/>
                  <a:pt x="8632" y="28261"/>
                  <a:pt x="8705" y="27769"/>
                </a:cubicBezTo>
                <a:cubicBezTo>
                  <a:pt x="8779" y="27302"/>
                  <a:pt x="8853" y="26835"/>
                  <a:pt x="8902" y="26392"/>
                </a:cubicBezTo>
                <a:cubicBezTo>
                  <a:pt x="9001" y="25654"/>
                  <a:pt x="9025" y="24941"/>
                  <a:pt x="9025" y="24204"/>
                </a:cubicBezTo>
                <a:cubicBezTo>
                  <a:pt x="8982" y="23165"/>
                  <a:pt x="8901" y="22755"/>
                  <a:pt x="8848" y="22755"/>
                </a:cubicBezTo>
                <a:close/>
                <a:moveTo>
                  <a:pt x="10894" y="32834"/>
                </a:moveTo>
                <a:lnTo>
                  <a:pt x="10771" y="33252"/>
                </a:lnTo>
                <a:cubicBezTo>
                  <a:pt x="10648" y="33523"/>
                  <a:pt x="10525" y="33941"/>
                  <a:pt x="10328" y="34433"/>
                </a:cubicBezTo>
                <a:cubicBezTo>
                  <a:pt x="10132" y="34900"/>
                  <a:pt x="9910" y="35490"/>
                  <a:pt x="9615" y="36080"/>
                </a:cubicBezTo>
                <a:cubicBezTo>
                  <a:pt x="9320" y="36695"/>
                  <a:pt x="9050" y="37334"/>
                  <a:pt x="8681" y="37974"/>
                </a:cubicBezTo>
                <a:lnTo>
                  <a:pt x="8164" y="38933"/>
                </a:lnTo>
                <a:lnTo>
                  <a:pt x="7599" y="39867"/>
                </a:lnTo>
                <a:cubicBezTo>
                  <a:pt x="7255" y="40457"/>
                  <a:pt x="6861" y="41023"/>
                  <a:pt x="6542" y="41514"/>
                </a:cubicBezTo>
                <a:cubicBezTo>
                  <a:pt x="5829" y="42498"/>
                  <a:pt x="5288" y="43211"/>
                  <a:pt x="5091" y="43408"/>
                </a:cubicBezTo>
                <a:cubicBezTo>
                  <a:pt x="4206" y="44539"/>
                  <a:pt x="3222" y="45621"/>
                  <a:pt x="2214" y="46629"/>
                </a:cubicBezTo>
                <a:lnTo>
                  <a:pt x="3148" y="46629"/>
                </a:lnTo>
                <a:cubicBezTo>
                  <a:pt x="5755" y="43998"/>
                  <a:pt x="7869" y="40924"/>
                  <a:pt x="9369" y="37531"/>
                </a:cubicBezTo>
                <a:cubicBezTo>
                  <a:pt x="10058" y="36031"/>
                  <a:pt x="10574" y="34457"/>
                  <a:pt x="10894" y="32834"/>
                </a:cubicBezTo>
                <a:close/>
                <a:moveTo>
                  <a:pt x="2511" y="688"/>
                </a:moveTo>
                <a:cubicBezTo>
                  <a:pt x="2460" y="688"/>
                  <a:pt x="2410" y="691"/>
                  <a:pt x="2361" y="696"/>
                </a:cubicBezTo>
                <a:cubicBezTo>
                  <a:pt x="1476" y="795"/>
                  <a:pt x="2116" y="1631"/>
                  <a:pt x="2952" y="2860"/>
                </a:cubicBezTo>
                <a:cubicBezTo>
                  <a:pt x="3173" y="3180"/>
                  <a:pt x="3370" y="3598"/>
                  <a:pt x="3591" y="3893"/>
                </a:cubicBezTo>
                <a:cubicBezTo>
                  <a:pt x="4304" y="4926"/>
                  <a:pt x="6074" y="7532"/>
                  <a:pt x="6763" y="8934"/>
                </a:cubicBezTo>
                <a:cubicBezTo>
                  <a:pt x="7205" y="9794"/>
                  <a:pt x="7525" y="10606"/>
                  <a:pt x="7820" y="11294"/>
                </a:cubicBezTo>
                <a:cubicBezTo>
                  <a:pt x="8091" y="11958"/>
                  <a:pt x="8263" y="12524"/>
                  <a:pt x="8386" y="12844"/>
                </a:cubicBezTo>
                <a:cubicBezTo>
                  <a:pt x="9246" y="15450"/>
                  <a:pt x="9738" y="18179"/>
                  <a:pt x="9886" y="20958"/>
                </a:cubicBezTo>
                <a:cubicBezTo>
                  <a:pt x="9984" y="22900"/>
                  <a:pt x="9910" y="24868"/>
                  <a:pt x="9664" y="26786"/>
                </a:cubicBezTo>
                <a:cubicBezTo>
                  <a:pt x="9394" y="28826"/>
                  <a:pt x="8927" y="30843"/>
                  <a:pt x="8287" y="32810"/>
                </a:cubicBezTo>
                <a:cubicBezTo>
                  <a:pt x="7132" y="36302"/>
                  <a:pt x="5410" y="39596"/>
                  <a:pt x="3222" y="42572"/>
                </a:cubicBezTo>
                <a:cubicBezTo>
                  <a:pt x="1722" y="44637"/>
                  <a:pt x="443" y="45990"/>
                  <a:pt x="99" y="46629"/>
                </a:cubicBezTo>
                <a:cubicBezTo>
                  <a:pt x="25" y="46727"/>
                  <a:pt x="1" y="46826"/>
                  <a:pt x="1" y="46924"/>
                </a:cubicBezTo>
                <a:cubicBezTo>
                  <a:pt x="99" y="46826"/>
                  <a:pt x="198" y="46727"/>
                  <a:pt x="296" y="46629"/>
                </a:cubicBezTo>
                <a:cubicBezTo>
                  <a:pt x="2927" y="44318"/>
                  <a:pt x="5165" y="41539"/>
                  <a:pt x="6886" y="38465"/>
                </a:cubicBezTo>
                <a:cubicBezTo>
                  <a:pt x="8681" y="35195"/>
                  <a:pt x="9886" y="31630"/>
                  <a:pt x="10427" y="27941"/>
                </a:cubicBezTo>
                <a:cubicBezTo>
                  <a:pt x="10673" y="26220"/>
                  <a:pt x="10771" y="24499"/>
                  <a:pt x="10771" y="22778"/>
                </a:cubicBezTo>
                <a:cubicBezTo>
                  <a:pt x="10722" y="20294"/>
                  <a:pt x="10427" y="17811"/>
                  <a:pt x="9861" y="15376"/>
                </a:cubicBezTo>
                <a:cubicBezTo>
                  <a:pt x="9320" y="13114"/>
                  <a:pt x="8582" y="10926"/>
                  <a:pt x="7648" y="8811"/>
                </a:cubicBezTo>
                <a:cubicBezTo>
                  <a:pt x="6910" y="7040"/>
                  <a:pt x="6271" y="5836"/>
                  <a:pt x="6271" y="5467"/>
                </a:cubicBezTo>
                <a:cubicBezTo>
                  <a:pt x="6273" y="5438"/>
                  <a:pt x="6284" y="5424"/>
                  <a:pt x="6302" y="5424"/>
                </a:cubicBezTo>
                <a:cubicBezTo>
                  <a:pt x="6539" y="5424"/>
                  <a:pt x="8063" y="7661"/>
                  <a:pt x="9271" y="10532"/>
                </a:cubicBezTo>
                <a:cubicBezTo>
                  <a:pt x="9886" y="12081"/>
                  <a:pt x="10402" y="13655"/>
                  <a:pt x="10796" y="15278"/>
                </a:cubicBezTo>
                <a:cubicBezTo>
                  <a:pt x="11140" y="16778"/>
                  <a:pt x="11336" y="18032"/>
                  <a:pt x="11410" y="18696"/>
                </a:cubicBezTo>
                <a:cubicBezTo>
                  <a:pt x="11607" y="19999"/>
                  <a:pt x="11705" y="21302"/>
                  <a:pt x="11730" y="22605"/>
                </a:cubicBezTo>
                <a:cubicBezTo>
                  <a:pt x="11754" y="24253"/>
                  <a:pt x="11681" y="25925"/>
                  <a:pt x="11484" y="27572"/>
                </a:cubicBezTo>
                <a:cubicBezTo>
                  <a:pt x="11312" y="29048"/>
                  <a:pt x="11115" y="30203"/>
                  <a:pt x="11115" y="30548"/>
                </a:cubicBezTo>
                <a:cubicBezTo>
                  <a:pt x="11115" y="30618"/>
                  <a:pt x="11127" y="30655"/>
                  <a:pt x="11150" y="30655"/>
                </a:cubicBezTo>
                <a:cubicBezTo>
                  <a:pt x="11183" y="30655"/>
                  <a:pt x="11239" y="30575"/>
                  <a:pt x="11312" y="30400"/>
                </a:cubicBezTo>
                <a:cubicBezTo>
                  <a:pt x="11361" y="30253"/>
                  <a:pt x="11459" y="30031"/>
                  <a:pt x="11558" y="29761"/>
                </a:cubicBezTo>
                <a:cubicBezTo>
                  <a:pt x="11656" y="29466"/>
                  <a:pt x="11730" y="29097"/>
                  <a:pt x="11853" y="28654"/>
                </a:cubicBezTo>
                <a:cubicBezTo>
                  <a:pt x="12345" y="26441"/>
                  <a:pt x="12541" y="24179"/>
                  <a:pt x="12443" y="21892"/>
                </a:cubicBezTo>
                <a:cubicBezTo>
                  <a:pt x="12369" y="20269"/>
                  <a:pt x="12197" y="18647"/>
                  <a:pt x="11902" y="17024"/>
                </a:cubicBezTo>
                <a:cubicBezTo>
                  <a:pt x="11558" y="15302"/>
                  <a:pt x="11115" y="13581"/>
                  <a:pt x="10525" y="11934"/>
                </a:cubicBezTo>
                <a:cubicBezTo>
                  <a:pt x="9959" y="10311"/>
                  <a:pt x="9271" y="8737"/>
                  <a:pt x="8484" y="7213"/>
                </a:cubicBezTo>
                <a:cubicBezTo>
                  <a:pt x="8066" y="6500"/>
                  <a:pt x="7697" y="5762"/>
                  <a:pt x="7304" y="5123"/>
                </a:cubicBezTo>
                <a:cubicBezTo>
                  <a:pt x="7083" y="4803"/>
                  <a:pt x="6910" y="4483"/>
                  <a:pt x="6714" y="4188"/>
                </a:cubicBezTo>
                <a:lnTo>
                  <a:pt x="6124" y="3303"/>
                </a:lnTo>
                <a:cubicBezTo>
                  <a:pt x="5140" y="1828"/>
                  <a:pt x="3533" y="688"/>
                  <a:pt x="2511" y="688"/>
                </a:cubicBezTo>
                <a:close/>
              </a:path>
            </a:pathLst>
          </a:custGeom>
          <a:solidFill>
            <a:srgbClr val="DFD9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flipH="1">
            <a:off x="1710775" y="-1143025"/>
            <a:ext cx="7183200" cy="7183200"/>
          </a:xfrm>
          <a:prstGeom prst="arc">
            <a:avLst>
              <a:gd name="adj1" fmla="val 19014594"/>
              <a:gd name="adj2" fmla="val 135705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2484675" y="-1143025"/>
            <a:ext cx="7183200" cy="7183200"/>
          </a:xfrm>
          <a:prstGeom prst="arc">
            <a:avLst>
              <a:gd name="adj1" fmla="val 1004968"/>
              <a:gd name="adj2" fmla="val 2912502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3"/>
          <p:cNvCxnSpPr>
            <a:stCxn id="58" idx="2"/>
            <a:endCxn id="59" idx="0"/>
          </p:cNvCxnSpPr>
          <p:nvPr/>
        </p:nvCxnSpPr>
        <p:spPr>
          <a:xfrm rot="10800000" flipH="1">
            <a:off x="1986998" y="3483630"/>
            <a:ext cx="650100" cy="34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3594713" y="4955100"/>
            <a:ext cx="1954575" cy="188400"/>
          </a:xfrm>
          <a:custGeom>
            <a:avLst/>
            <a:gdLst/>
            <a:ahLst/>
            <a:cxnLst/>
            <a:rect l="l" t="t" r="r" b="b"/>
            <a:pathLst>
              <a:path w="78183" h="7536" extrusionOk="0">
                <a:moveTo>
                  <a:pt x="38448" y="1"/>
                </a:moveTo>
                <a:cubicBezTo>
                  <a:pt x="36549" y="1"/>
                  <a:pt x="34648" y="45"/>
                  <a:pt x="32742" y="134"/>
                </a:cubicBezTo>
                <a:cubicBezTo>
                  <a:pt x="28833" y="306"/>
                  <a:pt x="24948" y="675"/>
                  <a:pt x="21063" y="1241"/>
                </a:cubicBezTo>
                <a:cubicBezTo>
                  <a:pt x="23497" y="921"/>
                  <a:pt x="26054" y="675"/>
                  <a:pt x="28611" y="479"/>
                </a:cubicBezTo>
                <a:lnTo>
                  <a:pt x="28636" y="479"/>
                </a:lnTo>
                <a:cubicBezTo>
                  <a:pt x="31218" y="306"/>
                  <a:pt x="33824" y="208"/>
                  <a:pt x="36357" y="184"/>
                </a:cubicBezTo>
                <a:cubicBezTo>
                  <a:pt x="36730" y="180"/>
                  <a:pt x="37132" y="178"/>
                  <a:pt x="37558" y="178"/>
                </a:cubicBezTo>
                <a:cubicBezTo>
                  <a:pt x="39889" y="178"/>
                  <a:pt x="42942" y="239"/>
                  <a:pt x="45873" y="405"/>
                </a:cubicBezTo>
                <a:cubicBezTo>
                  <a:pt x="49340" y="626"/>
                  <a:pt x="52610" y="970"/>
                  <a:pt x="54430" y="1142"/>
                </a:cubicBezTo>
                <a:cubicBezTo>
                  <a:pt x="53914" y="1044"/>
                  <a:pt x="53250" y="946"/>
                  <a:pt x="52463" y="847"/>
                </a:cubicBezTo>
                <a:cubicBezTo>
                  <a:pt x="51701" y="749"/>
                  <a:pt x="50840" y="651"/>
                  <a:pt x="49930" y="552"/>
                </a:cubicBezTo>
                <a:cubicBezTo>
                  <a:pt x="49045" y="479"/>
                  <a:pt x="48111" y="405"/>
                  <a:pt x="47225" y="356"/>
                </a:cubicBezTo>
                <a:lnTo>
                  <a:pt x="44717" y="184"/>
                </a:lnTo>
                <a:lnTo>
                  <a:pt x="45234" y="184"/>
                </a:lnTo>
                <a:cubicBezTo>
                  <a:pt x="42973" y="63"/>
                  <a:pt x="40712" y="1"/>
                  <a:pt x="38448" y="1"/>
                </a:cubicBezTo>
                <a:close/>
                <a:moveTo>
                  <a:pt x="36807" y="720"/>
                </a:moveTo>
                <a:cubicBezTo>
                  <a:pt x="31805" y="720"/>
                  <a:pt x="26804" y="1066"/>
                  <a:pt x="21825" y="1757"/>
                </a:cubicBezTo>
                <a:cubicBezTo>
                  <a:pt x="19243" y="2077"/>
                  <a:pt x="15899" y="2667"/>
                  <a:pt x="15235" y="2864"/>
                </a:cubicBezTo>
                <a:cubicBezTo>
                  <a:pt x="14460" y="3060"/>
                  <a:pt x="14257" y="3140"/>
                  <a:pt x="14417" y="3140"/>
                </a:cubicBezTo>
                <a:cubicBezTo>
                  <a:pt x="14577" y="3140"/>
                  <a:pt x="15100" y="3060"/>
                  <a:pt x="15776" y="2937"/>
                </a:cubicBezTo>
                <a:lnTo>
                  <a:pt x="16858" y="2741"/>
                </a:lnTo>
                <a:lnTo>
                  <a:pt x="18038" y="2544"/>
                </a:lnTo>
                <a:lnTo>
                  <a:pt x="19169" y="2372"/>
                </a:lnTo>
                <a:lnTo>
                  <a:pt x="20079" y="2224"/>
                </a:lnTo>
                <a:cubicBezTo>
                  <a:pt x="21087" y="2077"/>
                  <a:pt x="22685" y="1856"/>
                  <a:pt x="24530" y="1659"/>
                </a:cubicBezTo>
                <a:cubicBezTo>
                  <a:pt x="25464" y="1561"/>
                  <a:pt x="26448" y="1462"/>
                  <a:pt x="27456" y="1388"/>
                </a:cubicBezTo>
                <a:lnTo>
                  <a:pt x="28980" y="1265"/>
                </a:lnTo>
                <a:lnTo>
                  <a:pt x="30480" y="1167"/>
                </a:lnTo>
                <a:cubicBezTo>
                  <a:pt x="34439" y="897"/>
                  <a:pt x="37881" y="872"/>
                  <a:pt x="37808" y="724"/>
                </a:cubicBezTo>
                <a:cubicBezTo>
                  <a:pt x="37474" y="721"/>
                  <a:pt x="37141" y="720"/>
                  <a:pt x="36807" y="720"/>
                </a:cubicBezTo>
                <a:close/>
                <a:moveTo>
                  <a:pt x="73241" y="5495"/>
                </a:moveTo>
                <a:lnTo>
                  <a:pt x="73241" y="5495"/>
                </a:lnTo>
                <a:cubicBezTo>
                  <a:pt x="74593" y="6085"/>
                  <a:pt x="75921" y="6773"/>
                  <a:pt x="77199" y="7511"/>
                </a:cubicBezTo>
                <a:lnTo>
                  <a:pt x="78183" y="7511"/>
                </a:lnTo>
                <a:cubicBezTo>
                  <a:pt x="76658" y="6798"/>
                  <a:pt x="75011" y="6134"/>
                  <a:pt x="73241" y="5495"/>
                </a:cubicBezTo>
                <a:close/>
                <a:moveTo>
                  <a:pt x="10443" y="4041"/>
                </a:moveTo>
                <a:cubicBezTo>
                  <a:pt x="10429" y="4041"/>
                  <a:pt x="10411" y="4042"/>
                  <a:pt x="10391" y="4044"/>
                </a:cubicBezTo>
                <a:cubicBezTo>
                  <a:pt x="10096" y="4093"/>
                  <a:pt x="9161" y="4290"/>
                  <a:pt x="7981" y="4610"/>
                </a:cubicBezTo>
                <a:cubicBezTo>
                  <a:pt x="7416" y="4757"/>
                  <a:pt x="6776" y="4929"/>
                  <a:pt x="6137" y="5126"/>
                </a:cubicBezTo>
                <a:cubicBezTo>
                  <a:pt x="5522" y="5298"/>
                  <a:pt x="4907" y="5519"/>
                  <a:pt x="4293" y="5716"/>
                </a:cubicBezTo>
                <a:cubicBezTo>
                  <a:pt x="3112" y="6109"/>
                  <a:pt x="2080" y="6503"/>
                  <a:pt x="1613" y="6724"/>
                </a:cubicBezTo>
                <a:cubicBezTo>
                  <a:pt x="372" y="7266"/>
                  <a:pt x="0" y="7517"/>
                  <a:pt x="99" y="7517"/>
                </a:cubicBezTo>
                <a:cubicBezTo>
                  <a:pt x="108" y="7517"/>
                  <a:pt x="121" y="7515"/>
                  <a:pt x="137" y="7511"/>
                </a:cubicBezTo>
                <a:cubicBezTo>
                  <a:pt x="358" y="7437"/>
                  <a:pt x="604" y="7364"/>
                  <a:pt x="826" y="7265"/>
                </a:cubicBezTo>
                <a:cubicBezTo>
                  <a:pt x="1170" y="7142"/>
                  <a:pt x="1613" y="6970"/>
                  <a:pt x="2129" y="6798"/>
                </a:cubicBezTo>
                <a:cubicBezTo>
                  <a:pt x="3186" y="6429"/>
                  <a:pt x="4489" y="5962"/>
                  <a:pt x="5768" y="5569"/>
                </a:cubicBezTo>
                <a:cubicBezTo>
                  <a:pt x="6383" y="5347"/>
                  <a:pt x="7022" y="5175"/>
                  <a:pt x="7539" y="5003"/>
                </a:cubicBezTo>
                <a:cubicBezTo>
                  <a:pt x="8079" y="4831"/>
                  <a:pt x="8547" y="4683"/>
                  <a:pt x="8891" y="4585"/>
                </a:cubicBezTo>
                <a:cubicBezTo>
                  <a:pt x="10194" y="4196"/>
                  <a:pt x="10626" y="4041"/>
                  <a:pt x="10443" y="4041"/>
                </a:cubicBezTo>
                <a:close/>
                <a:moveTo>
                  <a:pt x="47766" y="1142"/>
                </a:moveTo>
                <a:lnTo>
                  <a:pt x="47766" y="1142"/>
                </a:lnTo>
                <a:cubicBezTo>
                  <a:pt x="48651" y="1265"/>
                  <a:pt x="49610" y="1364"/>
                  <a:pt x="50594" y="1487"/>
                </a:cubicBezTo>
                <a:cubicBezTo>
                  <a:pt x="51602" y="1610"/>
                  <a:pt x="52635" y="1733"/>
                  <a:pt x="53717" y="1880"/>
                </a:cubicBezTo>
                <a:cubicBezTo>
                  <a:pt x="55881" y="2200"/>
                  <a:pt x="58143" y="2544"/>
                  <a:pt x="60282" y="2962"/>
                </a:cubicBezTo>
                <a:cubicBezTo>
                  <a:pt x="64634" y="3823"/>
                  <a:pt x="68519" y="4978"/>
                  <a:pt x="70733" y="6036"/>
                </a:cubicBezTo>
                <a:cubicBezTo>
                  <a:pt x="69356" y="5667"/>
                  <a:pt x="67462" y="5101"/>
                  <a:pt x="65028" y="4560"/>
                </a:cubicBezTo>
                <a:cubicBezTo>
                  <a:pt x="62618" y="4019"/>
                  <a:pt x="59766" y="3429"/>
                  <a:pt x="56668" y="2962"/>
                </a:cubicBezTo>
                <a:cubicBezTo>
                  <a:pt x="53594" y="2519"/>
                  <a:pt x="50324" y="2151"/>
                  <a:pt x="47201" y="1954"/>
                </a:cubicBezTo>
                <a:cubicBezTo>
                  <a:pt x="44078" y="1733"/>
                  <a:pt x="41152" y="1659"/>
                  <a:pt x="38767" y="1659"/>
                </a:cubicBezTo>
                <a:cubicBezTo>
                  <a:pt x="34709" y="1659"/>
                  <a:pt x="30554" y="1831"/>
                  <a:pt x="26472" y="2224"/>
                </a:cubicBezTo>
                <a:cubicBezTo>
                  <a:pt x="22489" y="2593"/>
                  <a:pt x="18554" y="3183"/>
                  <a:pt x="14645" y="3995"/>
                </a:cubicBezTo>
                <a:cubicBezTo>
                  <a:pt x="10612" y="4806"/>
                  <a:pt x="6653" y="5987"/>
                  <a:pt x="2842" y="7511"/>
                </a:cubicBezTo>
                <a:lnTo>
                  <a:pt x="4391" y="7511"/>
                </a:lnTo>
                <a:cubicBezTo>
                  <a:pt x="6137" y="6896"/>
                  <a:pt x="8079" y="6282"/>
                  <a:pt x="10170" y="5741"/>
                </a:cubicBezTo>
                <a:cubicBezTo>
                  <a:pt x="13366" y="4905"/>
                  <a:pt x="16612" y="4216"/>
                  <a:pt x="19907" y="3724"/>
                </a:cubicBezTo>
                <a:cubicBezTo>
                  <a:pt x="23153" y="3208"/>
                  <a:pt x="26251" y="2888"/>
                  <a:pt x="28734" y="2692"/>
                </a:cubicBezTo>
                <a:cubicBezTo>
                  <a:pt x="31218" y="2519"/>
                  <a:pt x="34119" y="2347"/>
                  <a:pt x="37119" y="2323"/>
                </a:cubicBezTo>
                <a:cubicBezTo>
                  <a:pt x="37488" y="2320"/>
                  <a:pt x="37860" y="2318"/>
                  <a:pt x="38234" y="2318"/>
                </a:cubicBezTo>
                <a:cubicBezTo>
                  <a:pt x="40899" y="2318"/>
                  <a:pt x="43672" y="2396"/>
                  <a:pt x="46389" y="2569"/>
                </a:cubicBezTo>
                <a:cubicBezTo>
                  <a:pt x="49512" y="2790"/>
                  <a:pt x="52537" y="3134"/>
                  <a:pt x="55266" y="3577"/>
                </a:cubicBezTo>
                <a:cubicBezTo>
                  <a:pt x="57700" y="3970"/>
                  <a:pt x="60110" y="4462"/>
                  <a:pt x="62471" y="5126"/>
                </a:cubicBezTo>
                <a:lnTo>
                  <a:pt x="63257" y="5323"/>
                </a:lnTo>
                <a:lnTo>
                  <a:pt x="63946" y="5544"/>
                </a:lnTo>
                <a:cubicBezTo>
                  <a:pt x="64364" y="5667"/>
                  <a:pt x="64782" y="5790"/>
                  <a:pt x="65126" y="5913"/>
                </a:cubicBezTo>
                <a:cubicBezTo>
                  <a:pt x="65790" y="6159"/>
                  <a:pt x="66306" y="6355"/>
                  <a:pt x="66675" y="6503"/>
                </a:cubicBezTo>
                <a:cubicBezTo>
                  <a:pt x="67337" y="6777"/>
                  <a:pt x="67512" y="6924"/>
                  <a:pt x="67298" y="6924"/>
                </a:cubicBezTo>
                <a:cubicBezTo>
                  <a:pt x="67281" y="6924"/>
                  <a:pt x="67262" y="6923"/>
                  <a:pt x="67241" y="6921"/>
                </a:cubicBezTo>
                <a:cubicBezTo>
                  <a:pt x="66946" y="6921"/>
                  <a:pt x="66184" y="6724"/>
                  <a:pt x="65028" y="6454"/>
                </a:cubicBezTo>
                <a:cubicBezTo>
                  <a:pt x="63872" y="6183"/>
                  <a:pt x="62298" y="5814"/>
                  <a:pt x="60380" y="5396"/>
                </a:cubicBezTo>
                <a:cubicBezTo>
                  <a:pt x="56053" y="4487"/>
                  <a:pt x="51651" y="3847"/>
                  <a:pt x="47250" y="3478"/>
                </a:cubicBezTo>
                <a:cubicBezTo>
                  <a:pt x="44939" y="3282"/>
                  <a:pt x="42578" y="3183"/>
                  <a:pt x="40193" y="3110"/>
                </a:cubicBezTo>
                <a:cubicBezTo>
                  <a:pt x="39013" y="3085"/>
                  <a:pt x="37808" y="3085"/>
                  <a:pt x="36627" y="3085"/>
                </a:cubicBezTo>
                <a:cubicBezTo>
                  <a:pt x="36406" y="3081"/>
                  <a:pt x="36186" y="3078"/>
                  <a:pt x="35966" y="3078"/>
                </a:cubicBezTo>
                <a:cubicBezTo>
                  <a:pt x="34989" y="3078"/>
                  <a:pt x="34026" y="3119"/>
                  <a:pt x="33062" y="3159"/>
                </a:cubicBezTo>
                <a:cubicBezTo>
                  <a:pt x="28070" y="3331"/>
                  <a:pt x="23128" y="3823"/>
                  <a:pt x="18235" y="4683"/>
                </a:cubicBezTo>
                <a:cubicBezTo>
                  <a:pt x="15677" y="5151"/>
                  <a:pt x="13243" y="5691"/>
                  <a:pt x="11129" y="6306"/>
                </a:cubicBezTo>
                <a:cubicBezTo>
                  <a:pt x="9727" y="6700"/>
                  <a:pt x="8448" y="7118"/>
                  <a:pt x="7342" y="7536"/>
                </a:cubicBezTo>
                <a:lnTo>
                  <a:pt x="8817" y="7536"/>
                </a:lnTo>
                <a:cubicBezTo>
                  <a:pt x="9211" y="7413"/>
                  <a:pt x="9604" y="7290"/>
                  <a:pt x="9997" y="7167"/>
                </a:cubicBezTo>
                <a:cubicBezTo>
                  <a:pt x="10686" y="6995"/>
                  <a:pt x="11301" y="6798"/>
                  <a:pt x="11866" y="6650"/>
                </a:cubicBezTo>
                <a:cubicBezTo>
                  <a:pt x="14719" y="5864"/>
                  <a:pt x="17595" y="5249"/>
                  <a:pt x="20497" y="4806"/>
                </a:cubicBezTo>
                <a:cubicBezTo>
                  <a:pt x="23153" y="4364"/>
                  <a:pt x="25857" y="4118"/>
                  <a:pt x="28538" y="4044"/>
                </a:cubicBezTo>
                <a:lnTo>
                  <a:pt x="28538" y="4044"/>
                </a:lnTo>
                <a:cubicBezTo>
                  <a:pt x="27702" y="4118"/>
                  <a:pt x="26792" y="4216"/>
                  <a:pt x="25857" y="4339"/>
                </a:cubicBezTo>
                <a:cubicBezTo>
                  <a:pt x="25390" y="4388"/>
                  <a:pt x="24948" y="4437"/>
                  <a:pt x="24456" y="4511"/>
                </a:cubicBezTo>
                <a:cubicBezTo>
                  <a:pt x="23989" y="4560"/>
                  <a:pt x="23546" y="4634"/>
                  <a:pt x="23079" y="4708"/>
                </a:cubicBezTo>
                <a:cubicBezTo>
                  <a:pt x="22169" y="4831"/>
                  <a:pt x="21308" y="4978"/>
                  <a:pt x="20546" y="5126"/>
                </a:cubicBezTo>
                <a:cubicBezTo>
                  <a:pt x="20153" y="5200"/>
                  <a:pt x="19784" y="5273"/>
                  <a:pt x="19464" y="5347"/>
                </a:cubicBezTo>
                <a:lnTo>
                  <a:pt x="18579" y="5519"/>
                </a:lnTo>
                <a:cubicBezTo>
                  <a:pt x="17658" y="5733"/>
                  <a:pt x="17166" y="5873"/>
                  <a:pt x="17379" y="5873"/>
                </a:cubicBezTo>
                <a:cubicBezTo>
                  <a:pt x="17411" y="5873"/>
                  <a:pt x="17458" y="5870"/>
                  <a:pt x="17522" y="5864"/>
                </a:cubicBezTo>
                <a:cubicBezTo>
                  <a:pt x="17792" y="5839"/>
                  <a:pt x="18333" y="5741"/>
                  <a:pt x="19243" y="5618"/>
                </a:cubicBezTo>
                <a:lnTo>
                  <a:pt x="19243" y="5618"/>
                </a:lnTo>
                <a:cubicBezTo>
                  <a:pt x="16243" y="6183"/>
                  <a:pt x="13342" y="6798"/>
                  <a:pt x="10612" y="7511"/>
                </a:cubicBezTo>
                <a:lnTo>
                  <a:pt x="76388" y="7511"/>
                </a:lnTo>
                <a:cubicBezTo>
                  <a:pt x="75380" y="7068"/>
                  <a:pt x="73855" y="6405"/>
                  <a:pt x="71544" y="5593"/>
                </a:cubicBezTo>
                <a:cubicBezTo>
                  <a:pt x="69872" y="5028"/>
                  <a:pt x="68028" y="4413"/>
                  <a:pt x="66036" y="3896"/>
                </a:cubicBezTo>
                <a:cubicBezTo>
                  <a:pt x="64044" y="3356"/>
                  <a:pt x="61930" y="2864"/>
                  <a:pt x="59766" y="2446"/>
                </a:cubicBezTo>
                <a:cubicBezTo>
                  <a:pt x="55807" y="1708"/>
                  <a:pt x="51799" y="1265"/>
                  <a:pt x="47766" y="1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0" y="0"/>
            <a:ext cx="897105" cy="372036"/>
          </a:xfrm>
          <a:custGeom>
            <a:avLst/>
            <a:gdLst/>
            <a:ahLst/>
            <a:cxnLst/>
            <a:rect l="l" t="t" r="r" b="b"/>
            <a:pathLst>
              <a:path w="75785" h="31422" extrusionOk="0">
                <a:moveTo>
                  <a:pt x="0" y="0"/>
                </a:moveTo>
                <a:lnTo>
                  <a:pt x="0" y="21525"/>
                </a:lnTo>
                <a:cubicBezTo>
                  <a:pt x="1219" y="21570"/>
                  <a:pt x="2429" y="21591"/>
                  <a:pt x="3634" y="21591"/>
                </a:cubicBezTo>
                <a:cubicBezTo>
                  <a:pt x="5831" y="21591"/>
                  <a:pt x="8010" y="21521"/>
                  <a:pt x="10190" y="21398"/>
                </a:cubicBezTo>
                <a:cubicBezTo>
                  <a:pt x="20570" y="20697"/>
                  <a:pt x="31460" y="16940"/>
                  <a:pt x="41713" y="15284"/>
                </a:cubicBezTo>
                <a:lnTo>
                  <a:pt x="41713" y="15284"/>
                </a:lnTo>
                <a:cubicBezTo>
                  <a:pt x="33116" y="20379"/>
                  <a:pt x="23500" y="23627"/>
                  <a:pt x="13565" y="24900"/>
                </a:cubicBezTo>
                <a:cubicBezTo>
                  <a:pt x="12942" y="24963"/>
                  <a:pt x="12319" y="26367"/>
                  <a:pt x="13068" y="26367"/>
                </a:cubicBezTo>
                <a:cubicBezTo>
                  <a:pt x="13085" y="26367"/>
                  <a:pt x="13102" y="26366"/>
                  <a:pt x="13119" y="26365"/>
                </a:cubicBezTo>
                <a:cubicBezTo>
                  <a:pt x="24009" y="25091"/>
                  <a:pt x="34645" y="22735"/>
                  <a:pt x="44961" y="19169"/>
                </a:cubicBezTo>
                <a:lnTo>
                  <a:pt x="44961" y="19169"/>
                </a:lnTo>
                <a:cubicBezTo>
                  <a:pt x="42987" y="20570"/>
                  <a:pt x="40949" y="21844"/>
                  <a:pt x="38784" y="22926"/>
                </a:cubicBezTo>
                <a:cubicBezTo>
                  <a:pt x="35472" y="24709"/>
                  <a:pt x="32033" y="26174"/>
                  <a:pt x="28531" y="27448"/>
                </a:cubicBezTo>
                <a:cubicBezTo>
                  <a:pt x="25092" y="28594"/>
                  <a:pt x="21589" y="28976"/>
                  <a:pt x="18087" y="29740"/>
                </a:cubicBezTo>
                <a:cubicBezTo>
                  <a:pt x="17375" y="29918"/>
                  <a:pt x="16719" y="31422"/>
                  <a:pt x="17609" y="31422"/>
                </a:cubicBezTo>
                <a:cubicBezTo>
                  <a:pt x="17675" y="31422"/>
                  <a:pt x="17749" y="31414"/>
                  <a:pt x="17832" y="31396"/>
                </a:cubicBezTo>
                <a:cubicBezTo>
                  <a:pt x="21653" y="30632"/>
                  <a:pt x="25410" y="30313"/>
                  <a:pt x="29104" y="29040"/>
                </a:cubicBezTo>
                <a:cubicBezTo>
                  <a:pt x="32670" y="27766"/>
                  <a:pt x="36109" y="26238"/>
                  <a:pt x="39421" y="24518"/>
                </a:cubicBezTo>
                <a:cubicBezTo>
                  <a:pt x="43560" y="22353"/>
                  <a:pt x="47445" y="19869"/>
                  <a:pt x="51139" y="17004"/>
                </a:cubicBezTo>
                <a:cubicBezTo>
                  <a:pt x="60628" y="10699"/>
                  <a:pt x="69798" y="5986"/>
                  <a:pt x="757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rot="5400000">
            <a:off x="8454044" y="-173323"/>
            <a:ext cx="523708" cy="856205"/>
          </a:xfrm>
          <a:custGeom>
            <a:avLst/>
            <a:gdLst/>
            <a:ahLst/>
            <a:cxnLst/>
            <a:rect l="l" t="t" r="r" b="b"/>
            <a:pathLst>
              <a:path w="39421" h="64449" extrusionOk="0">
                <a:moveTo>
                  <a:pt x="64" y="1"/>
                </a:moveTo>
                <a:lnTo>
                  <a:pt x="0" y="39548"/>
                </a:lnTo>
                <a:cubicBezTo>
                  <a:pt x="6560" y="20634"/>
                  <a:pt x="20634" y="10063"/>
                  <a:pt x="33180" y="2739"/>
                </a:cubicBezTo>
                <a:cubicBezTo>
                  <a:pt x="34390" y="2039"/>
                  <a:pt x="35727" y="1402"/>
                  <a:pt x="37064" y="892"/>
                </a:cubicBezTo>
                <a:cubicBezTo>
                  <a:pt x="37829" y="574"/>
                  <a:pt x="38593" y="319"/>
                  <a:pt x="39421" y="1"/>
                </a:cubicBezTo>
                <a:close/>
                <a:moveTo>
                  <a:pt x="19964" y="19266"/>
                </a:moveTo>
                <a:cubicBezTo>
                  <a:pt x="19718" y="19266"/>
                  <a:pt x="19406" y="19388"/>
                  <a:pt x="19042" y="19679"/>
                </a:cubicBezTo>
                <a:lnTo>
                  <a:pt x="19042" y="19743"/>
                </a:lnTo>
                <a:cubicBezTo>
                  <a:pt x="10317" y="26621"/>
                  <a:pt x="3439" y="37829"/>
                  <a:pt x="0" y="44197"/>
                </a:cubicBezTo>
                <a:lnTo>
                  <a:pt x="0" y="53559"/>
                </a:lnTo>
                <a:cubicBezTo>
                  <a:pt x="4395" y="43242"/>
                  <a:pt x="11655" y="28340"/>
                  <a:pt x="19806" y="21526"/>
                </a:cubicBezTo>
                <a:cubicBezTo>
                  <a:pt x="20886" y="20642"/>
                  <a:pt x="20793" y="19266"/>
                  <a:pt x="19964" y="19266"/>
                </a:cubicBezTo>
                <a:close/>
                <a:moveTo>
                  <a:pt x="13643" y="37855"/>
                </a:moveTo>
                <a:cubicBezTo>
                  <a:pt x="13414" y="37855"/>
                  <a:pt x="13166" y="37959"/>
                  <a:pt x="12928" y="38211"/>
                </a:cubicBezTo>
                <a:cubicBezTo>
                  <a:pt x="8343" y="43497"/>
                  <a:pt x="3758" y="48974"/>
                  <a:pt x="64" y="55342"/>
                </a:cubicBezTo>
                <a:lnTo>
                  <a:pt x="64" y="64449"/>
                </a:lnTo>
                <a:cubicBezTo>
                  <a:pt x="5732" y="53113"/>
                  <a:pt x="10954" y="42796"/>
                  <a:pt x="14266" y="39612"/>
                </a:cubicBezTo>
                <a:cubicBezTo>
                  <a:pt x="14949" y="38977"/>
                  <a:pt x="14397" y="37855"/>
                  <a:pt x="13643" y="378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1724100" y="539500"/>
            <a:ext cx="56958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1791839" y="3778475"/>
            <a:ext cx="21168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2"/>
          </p:nvPr>
        </p:nvSpPr>
        <p:spPr>
          <a:xfrm>
            <a:off x="1791856" y="3387425"/>
            <a:ext cx="2116800" cy="3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18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3"/>
          </p:nvPr>
        </p:nvSpPr>
        <p:spPr>
          <a:xfrm>
            <a:off x="5235358" y="3778475"/>
            <a:ext cx="21168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4"/>
          </p:nvPr>
        </p:nvSpPr>
        <p:spPr>
          <a:xfrm>
            <a:off x="5235361" y="3387425"/>
            <a:ext cx="2116800" cy="3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18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713225" y="1663775"/>
            <a:ext cx="3597900" cy="2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597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7"/>
          <p:cNvGrpSpPr/>
          <p:nvPr/>
        </p:nvGrpSpPr>
        <p:grpSpPr>
          <a:xfrm>
            <a:off x="8293959" y="4059897"/>
            <a:ext cx="850037" cy="1091901"/>
            <a:chOff x="8293959" y="4059897"/>
            <a:chExt cx="850037" cy="1091901"/>
          </a:xfrm>
        </p:grpSpPr>
        <p:sp>
          <p:nvSpPr>
            <p:cNvPr id="82" name="Google Shape;82;p7"/>
            <p:cNvSpPr/>
            <p:nvPr/>
          </p:nvSpPr>
          <p:spPr>
            <a:xfrm rot="5400000">
              <a:off x="8174457" y="4179400"/>
              <a:ext cx="1089043" cy="850037"/>
            </a:xfrm>
            <a:custGeom>
              <a:avLst/>
              <a:gdLst/>
              <a:ahLst/>
              <a:cxnLst/>
              <a:rect l="l" t="t" r="r" b="b"/>
              <a:pathLst>
                <a:path w="23644" h="18455" extrusionOk="0">
                  <a:moveTo>
                    <a:pt x="0" y="0"/>
                  </a:moveTo>
                  <a:cubicBezTo>
                    <a:pt x="369" y="307"/>
                    <a:pt x="707" y="614"/>
                    <a:pt x="1075" y="921"/>
                  </a:cubicBezTo>
                  <a:cubicBezTo>
                    <a:pt x="2549" y="2119"/>
                    <a:pt x="4023" y="3316"/>
                    <a:pt x="5589" y="4422"/>
                  </a:cubicBezTo>
                  <a:cubicBezTo>
                    <a:pt x="7124" y="5558"/>
                    <a:pt x="8751" y="6571"/>
                    <a:pt x="10287" y="7707"/>
                  </a:cubicBezTo>
                  <a:cubicBezTo>
                    <a:pt x="11822" y="8843"/>
                    <a:pt x="13296" y="10041"/>
                    <a:pt x="14739" y="11300"/>
                  </a:cubicBezTo>
                  <a:cubicBezTo>
                    <a:pt x="15998" y="12375"/>
                    <a:pt x="17257" y="13449"/>
                    <a:pt x="18516" y="14493"/>
                  </a:cubicBezTo>
                  <a:lnTo>
                    <a:pt x="18884" y="14800"/>
                  </a:lnTo>
                  <a:lnTo>
                    <a:pt x="19130" y="14985"/>
                  </a:lnTo>
                  <a:cubicBezTo>
                    <a:pt x="19652" y="15384"/>
                    <a:pt x="20143" y="15814"/>
                    <a:pt x="20665" y="16213"/>
                  </a:cubicBezTo>
                  <a:lnTo>
                    <a:pt x="21003" y="16489"/>
                  </a:lnTo>
                  <a:cubicBezTo>
                    <a:pt x="21556" y="16950"/>
                    <a:pt x="22109" y="17380"/>
                    <a:pt x="22692" y="17809"/>
                  </a:cubicBezTo>
                  <a:cubicBezTo>
                    <a:pt x="22876" y="17963"/>
                    <a:pt x="23060" y="18117"/>
                    <a:pt x="23275" y="18270"/>
                  </a:cubicBezTo>
                  <a:lnTo>
                    <a:pt x="23521" y="18454"/>
                  </a:lnTo>
                  <a:lnTo>
                    <a:pt x="23521" y="17103"/>
                  </a:lnTo>
                  <a:cubicBezTo>
                    <a:pt x="23552" y="17073"/>
                    <a:pt x="23613" y="17042"/>
                    <a:pt x="23644" y="17011"/>
                  </a:cubicBezTo>
                  <a:lnTo>
                    <a:pt x="23521" y="16919"/>
                  </a:lnTo>
                  <a:cubicBezTo>
                    <a:pt x="23030" y="16520"/>
                    <a:pt x="22569" y="16182"/>
                    <a:pt x="22078" y="15814"/>
                  </a:cubicBezTo>
                  <a:lnTo>
                    <a:pt x="21556" y="15414"/>
                  </a:lnTo>
                  <a:lnTo>
                    <a:pt x="19867" y="14155"/>
                  </a:lnTo>
                  <a:lnTo>
                    <a:pt x="19775" y="14094"/>
                  </a:lnTo>
                  <a:lnTo>
                    <a:pt x="19345" y="13787"/>
                  </a:lnTo>
                  <a:cubicBezTo>
                    <a:pt x="17963" y="12743"/>
                    <a:pt x="16551" y="11760"/>
                    <a:pt x="15138" y="10778"/>
                  </a:cubicBezTo>
                  <a:cubicBezTo>
                    <a:pt x="13542" y="9703"/>
                    <a:pt x="12006" y="8598"/>
                    <a:pt x="10532" y="7400"/>
                  </a:cubicBezTo>
                  <a:cubicBezTo>
                    <a:pt x="9028" y="6203"/>
                    <a:pt x="7646" y="4852"/>
                    <a:pt x="6172" y="3654"/>
                  </a:cubicBezTo>
                  <a:cubicBezTo>
                    <a:pt x="4698" y="2456"/>
                    <a:pt x="3163" y="1320"/>
                    <a:pt x="1628" y="215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 rot="5400000">
              <a:off x="8346997" y="4354799"/>
              <a:ext cx="898124" cy="695874"/>
            </a:xfrm>
            <a:custGeom>
              <a:avLst/>
              <a:gdLst/>
              <a:ahLst/>
              <a:cxnLst/>
              <a:rect l="l" t="t" r="r" b="b"/>
              <a:pathLst>
                <a:path w="19499" h="15108" extrusionOk="0">
                  <a:moveTo>
                    <a:pt x="0" y="0"/>
                  </a:moveTo>
                  <a:lnTo>
                    <a:pt x="154" y="123"/>
                  </a:lnTo>
                  <a:cubicBezTo>
                    <a:pt x="1842" y="1320"/>
                    <a:pt x="3593" y="2456"/>
                    <a:pt x="5251" y="3685"/>
                  </a:cubicBezTo>
                  <a:cubicBezTo>
                    <a:pt x="6909" y="4913"/>
                    <a:pt x="8536" y="6233"/>
                    <a:pt x="10102" y="7615"/>
                  </a:cubicBezTo>
                  <a:cubicBezTo>
                    <a:pt x="11668" y="8966"/>
                    <a:pt x="13265" y="10287"/>
                    <a:pt x="14892" y="11576"/>
                  </a:cubicBezTo>
                  <a:lnTo>
                    <a:pt x="16366" y="12774"/>
                  </a:lnTo>
                  <a:lnTo>
                    <a:pt x="17011" y="13296"/>
                  </a:lnTo>
                  <a:cubicBezTo>
                    <a:pt x="17502" y="13695"/>
                    <a:pt x="17994" y="14094"/>
                    <a:pt x="18516" y="14493"/>
                  </a:cubicBezTo>
                  <a:lnTo>
                    <a:pt x="19130" y="14985"/>
                  </a:lnTo>
                  <a:lnTo>
                    <a:pt x="19314" y="15107"/>
                  </a:lnTo>
                  <a:lnTo>
                    <a:pt x="19314" y="13818"/>
                  </a:lnTo>
                  <a:cubicBezTo>
                    <a:pt x="19375" y="13756"/>
                    <a:pt x="19437" y="13726"/>
                    <a:pt x="19498" y="13695"/>
                  </a:cubicBezTo>
                  <a:lnTo>
                    <a:pt x="19314" y="13572"/>
                  </a:lnTo>
                  <a:cubicBezTo>
                    <a:pt x="18884" y="13234"/>
                    <a:pt x="18454" y="12927"/>
                    <a:pt x="18024" y="12589"/>
                  </a:cubicBezTo>
                  <a:lnTo>
                    <a:pt x="17257" y="12006"/>
                  </a:lnTo>
                  <a:cubicBezTo>
                    <a:pt x="16673" y="11576"/>
                    <a:pt x="16090" y="11146"/>
                    <a:pt x="15537" y="10716"/>
                  </a:cubicBezTo>
                  <a:cubicBezTo>
                    <a:pt x="13848" y="9488"/>
                    <a:pt x="12160" y="8291"/>
                    <a:pt x="10471" y="7093"/>
                  </a:cubicBezTo>
                  <a:cubicBezTo>
                    <a:pt x="8751" y="5926"/>
                    <a:pt x="7093" y="4698"/>
                    <a:pt x="5466" y="3408"/>
                  </a:cubicBezTo>
                  <a:cubicBezTo>
                    <a:pt x="4115" y="2303"/>
                    <a:pt x="2825" y="1167"/>
                    <a:pt x="1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 rot="5400000">
              <a:off x="8529441" y="4531580"/>
              <a:ext cx="687399" cy="541712"/>
            </a:xfrm>
            <a:custGeom>
              <a:avLst/>
              <a:gdLst/>
              <a:ahLst/>
              <a:cxnLst/>
              <a:rect l="l" t="t" r="r" b="b"/>
              <a:pathLst>
                <a:path w="14924" h="11761" extrusionOk="0">
                  <a:moveTo>
                    <a:pt x="0" y="0"/>
                  </a:moveTo>
                  <a:cubicBezTo>
                    <a:pt x="1167" y="798"/>
                    <a:pt x="2334" y="1597"/>
                    <a:pt x="3501" y="2456"/>
                  </a:cubicBezTo>
                  <a:cubicBezTo>
                    <a:pt x="5159" y="3685"/>
                    <a:pt x="6756" y="5005"/>
                    <a:pt x="8352" y="6387"/>
                  </a:cubicBezTo>
                  <a:cubicBezTo>
                    <a:pt x="9918" y="7738"/>
                    <a:pt x="11515" y="9089"/>
                    <a:pt x="13143" y="10379"/>
                  </a:cubicBezTo>
                  <a:cubicBezTo>
                    <a:pt x="13419" y="10594"/>
                    <a:pt x="13726" y="10839"/>
                    <a:pt x="14002" y="11054"/>
                  </a:cubicBezTo>
                  <a:cubicBezTo>
                    <a:pt x="14279" y="11300"/>
                    <a:pt x="14555" y="11515"/>
                    <a:pt x="14831" y="11730"/>
                  </a:cubicBezTo>
                  <a:cubicBezTo>
                    <a:pt x="14831" y="11730"/>
                    <a:pt x="14862" y="11760"/>
                    <a:pt x="14862" y="11760"/>
                  </a:cubicBezTo>
                  <a:lnTo>
                    <a:pt x="14862" y="10379"/>
                  </a:lnTo>
                  <a:cubicBezTo>
                    <a:pt x="14893" y="10348"/>
                    <a:pt x="14893" y="10348"/>
                    <a:pt x="14923" y="10348"/>
                  </a:cubicBezTo>
                  <a:lnTo>
                    <a:pt x="14862" y="10287"/>
                  </a:lnTo>
                  <a:cubicBezTo>
                    <a:pt x="14524" y="10041"/>
                    <a:pt x="14156" y="9765"/>
                    <a:pt x="13818" y="9519"/>
                  </a:cubicBezTo>
                  <a:cubicBezTo>
                    <a:pt x="12129" y="8260"/>
                    <a:pt x="10440" y="7062"/>
                    <a:pt x="8721" y="5865"/>
                  </a:cubicBezTo>
                  <a:cubicBezTo>
                    <a:pt x="7032" y="4698"/>
                    <a:pt x="5343" y="3470"/>
                    <a:pt x="3716" y="2149"/>
                  </a:cubicBezTo>
                  <a:cubicBezTo>
                    <a:pt x="2856" y="1474"/>
                    <a:pt x="1996" y="737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 rot="5400000">
              <a:off x="8786599" y="4871025"/>
              <a:ext cx="294231" cy="250382"/>
            </a:xfrm>
            <a:custGeom>
              <a:avLst/>
              <a:gdLst/>
              <a:ahLst/>
              <a:cxnLst/>
              <a:rect l="l" t="t" r="r" b="b"/>
              <a:pathLst>
                <a:path w="6388" h="5436" extrusionOk="0">
                  <a:moveTo>
                    <a:pt x="6387" y="1"/>
                  </a:moveTo>
                  <a:cubicBezTo>
                    <a:pt x="6111" y="216"/>
                    <a:pt x="5804" y="461"/>
                    <a:pt x="5527" y="676"/>
                  </a:cubicBezTo>
                  <a:lnTo>
                    <a:pt x="4330" y="1628"/>
                  </a:lnTo>
                  <a:lnTo>
                    <a:pt x="3409" y="2396"/>
                  </a:lnTo>
                  <a:cubicBezTo>
                    <a:pt x="3009" y="2733"/>
                    <a:pt x="2610" y="3071"/>
                    <a:pt x="2211" y="3409"/>
                  </a:cubicBezTo>
                  <a:lnTo>
                    <a:pt x="1382" y="4115"/>
                  </a:lnTo>
                  <a:cubicBezTo>
                    <a:pt x="921" y="4514"/>
                    <a:pt x="461" y="4914"/>
                    <a:pt x="0" y="5343"/>
                  </a:cubicBezTo>
                  <a:lnTo>
                    <a:pt x="62" y="5436"/>
                  </a:lnTo>
                  <a:cubicBezTo>
                    <a:pt x="645" y="5098"/>
                    <a:pt x="1198" y="4760"/>
                    <a:pt x="1750" y="4392"/>
                  </a:cubicBezTo>
                  <a:cubicBezTo>
                    <a:pt x="2088" y="4207"/>
                    <a:pt x="2395" y="3992"/>
                    <a:pt x="2733" y="3777"/>
                  </a:cubicBezTo>
                  <a:cubicBezTo>
                    <a:pt x="3163" y="3501"/>
                    <a:pt x="3624" y="3194"/>
                    <a:pt x="4053" y="2887"/>
                  </a:cubicBezTo>
                  <a:cubicBezTo>
                    <a:pt x="4422" y="2672"/>
                    <a:pt x="4760" y="2426"/>
                    <a:pt x="5097" y="2211"/>
                  </a:cubicBezTo>
                  <a:cubicBezTo>
                    <a:pt x="5527" y="1904"/>
                    <a:pt x="5957" y="1628"/>
                    <a:pt x="6356" y="1352"/>
                  </a:cubicBezTo>
                  <a:lnTo>
                    <a:pt x="6387" y="1321"/>
                  </a:lnTo>
                  <a:lnTo>
                    <a:pt x="6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 rot="5400000">
              <a:off x="8713754" y="4956583"/>
              <a:ext cx="199486" cy="174015"/>
            </a:xfrm>
            <a:custGeom>
              <a:avLst/>
              <a:gdLst/>
              <a:ahLst/>
              <a:cxnLst/>
              <a:rect l="l" t="t" r="r" b="b"/>
              <a:pathLst>
                <a:path w="4331" h="3778" extrusionOk="0">
                  <a:moveTo>
                    <a:pt x="4330" y="1"/>
                  </a:moveTo>
                  <a:lnTo>
                    <a:pt x="3532" y="676"/>
                  </a:lnTo>
                  <a:cubicBezTo>
                    <a:pt x="3133" y="1014"/>
                    <a:pt x="2764" y="1321"/>
                    <a:pt x="2365" y="1628"/>
                  </a:cubicBezTo>
                  <a:cubicBezTo>
                    <a:pt x="2089" y="1874"/>
                    <a:pt x="1781" y="2150"/>
                    <a:pt x="1474" y="2396"/>
                  </a:cubicBezTo>
                  <a:cubicBezTo>
                    <a:pt x="983" y="2826"/>
                    <a:pt x="492" y="3256"/>
                    <a:pt x="1" y="3685"/>
                  </a:cubicBezTo>
                  <a:lnTo>
                    <a:pt x="62" y="3778"/>
                  </a:lnTo>
                  <a:cubicBezTo>
                    <a:pt x="676" y="3409"/>
                    <a:pt x="1229" y="3071"/>
                    <a:pt x="1812" y="2672"/>
                  </a:cubicBezTo>
                  <a:cubicBezTo>
                    <a:pt x="2181" y="2457"/>
                    <a:pt x="2518" y="2212"/>
                    <a:pt x="2887" y="1997"/>
                  </a:cubicBezTo>
                  <a:lnTo>
                    <a:pt x="4146" y="1168"/>
                  </a:lnTo>
                  <a:lnTo>
                    <a:pt x="4330" y="1045"/>
                  </a:lnTo>
                  <a:lnTo>
                    <a:pt x="43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 rot="5400000">
              <a:off x="8577968" y="4972151"/>
              <a:ext cx="182490" cy="159874"/>
            </a:xfrm>
            <a:custGeom>
              <a:avLst/>
              <a:gdLst/>
              <a:ahLst/>
              <a:cxnLst/>
              <a:rect l="l" t="t" r="r" b="b"/>
              <a:pathLst>
                <a:path w="3962" h="3471" extrusionOk="0">
                  <a:moveTo>
                    <a:pt x="3961" y="0"/>
                  </a:moveTo>
                  <a:lnTo>
                    <a:pt x="3132" y="676"/>
                  </a:lnTo>
                  <a:cubicBezTo>
                    <a:pt x="2088" y="1566"/>
                    <a:pt x="1044" y="2457"/>
                    <a:pt x="0" y="3378"/>
                  </a:cubicBezTo>
                  <a:lnTo>
                    <a:pt x="92" y="3470"/>
                  </a:lnTo>
                  <a:cubicBezTo>
                    <a:pt x="1320" y="2733"/>
                    <a:pt x="2518" y="1935"/>
                    <a:pt x="3715" y="1167"/>
                  </a:cubicBezTo>
                  <a:lnTo>
                    <a:pt x="3961" y="983"/>
                  </a:lnTo>
                  <a:lnTo>
                    <a:pt x="39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7"/>
          <p:cNvGrpSpPr/>
          <p:nvPr/>
        </p:nvGrpSpPr>
        <p:grpSpPr>
          <a:xfrm>
            <a:off x="9" y="-10003"/>
            <a:ext cx="850037" cy="1091901"/>
            <a:chOff x="9" y="-10003"/>
            <a:chExt cx="850037" cy="1091901"/>
          </a:xfrm>
        </p:grpSpPr>
        <p:sp>
          <p:nvSpPr>
            <p:cNvPr id="89" name="Google Shape;89;p7"/>
            <p:cNvSpPr/>
            <p:nvPr/>
          </p:nvSpPr>
          <p:spPr>
            <a:xfrm rot="-5400000">
              <a:off x="-119493" y="112358"/>
              <a:ext cx="1089043" cy="850037"/>
            </a:xfrm>
            <a:custGeom>
              <a:avLst/>
              <a:gdLst/>
              <a:ahLst/>
              <a:cxnLst/>
              <a:rect l="l" t="t" r="r" b="b"/>
              <a:pathLst>
                <a:path w="23644" h="18455" extrusionOk="0">
                  <a:moveTo>
                    <a:pt x="0" y="0"/>
                  </a:moveTo>
                  <a:cubicBezTo>
                    <a:pt x="369" y="307"/>
                    <a:pt x="707" y="614"/>
                    <a:pt x="1075" y="921"/>
                  </a:cubicBezTo>
                  <a:cubicBezTo>
                    <a:pt x="2549" y="2119"/>
                    <a:pt x="4023" y="3316"/>
                    <a:pt x="5589" y="4422"/>
                  </a:cubicBezTo>
                  <a:cubicBezTo>
                    <a:pt x="7124" y="5558"/>
                    <a:pt x="8751" y="6571"/>
                    <a:pt x="10287" y="7707"/>
                  </a:cubicBezTo>
                  <a:cubicBezTo>
                    <a:pt x="11822" y="8843"/>
                    <a:pt x="13296" y="10041"/>
                    <a:pt x="14739" y="11300"/>
                  </a:cubicBezTo>
                  <a:cubicBezTo>
                    <a:pt x="15998" y="12375"/>
                    <a:pt x="17257" y="13449"/>
                    <a:pt x="18516" y="14493"/>
                  </a:cubicBezTo>
                  <a:lnTo>
                    <a:pt x="18884" y="14800"/>
                  </a:lnTo>
                  <a:lnTo>
                    <a:pt x="19130" y="14985"/>
                  </a:lnTo>
                  <a:cubicBezTo>
                    <a:pt x="19652" y="15384"/>
                    <a:pt x="20143" y="15814"/>
                    <a:pt x="20665" y="16213"/>
                  </a:cubicBezTo>
                  <a:lnTo>
                    <a:pt x="21003" y="16489"/>
                  </a:lnTo>
                  <a:cubicBezTo>
                    <a:pt x="21556" y="16950"/>
                    <a:pt x="22109" y="17380"/>
                    <a:pt x="22692" y="17809"/>
                  </a:cubicBezTo>
                  <a:cubicBezTo>
                    <a:pt x="22876" y="17963"/>
                    <a:pt x="23060" y="18117"/>
                    <a:pt x="23275" y="18270"/>
                  </a:cubicBezTo>
                  <a:lnTo>
                    <a:pt x="23521" y="18454"/>
                  </a:lnTo>
                  <a:lnTo>
                    <a:pt x="23521" y="17103"/>
                  </a:lnTo>
                  <a:cubicBezTo>
                    <a:pt x="23552" y="17073"/>
                    <a:pt x="23613" y="17042"/>
                    <a:pt x="23644" y="17011"/>
                  </a:cubicBezTo>
                  <a:lnTo>
                    <a:pt x="23521" y="16919"/>
                  </a:lnTo>
                  <a:cubicBezTo>
                    <a:pt x="23030" y="16520"/>
                    <a:pt x="22569" y="16182"/>
                    <a:pt x="22078" y="15814"/>
                  </a:cubicBezTo>
                  <a:lnTo>
                    <a:pt x="21556" y="15414"/>
                  </a:lnTo>
                  <a:lnTo>
                    <a:pt x="19867" y="14155"/>
                  </a:lnTo>
                  <a:lnTo>
                    <a:pt x="19775" y="14094"/>
                  </a:lnTo>
                  <a:lnTo>
                    <a:pt x="19345" y="13787"/>
                  </a:lnTo>
                  <a:cubicBezTo>
                    <a:pt x="17963" y="12743"/>
                    <a:pt x="16551" y="11760"/>
                    <a:pt x="15138" y="10778"/>
                  </a:cubicBezTo>
                  <a:cubicBezTo>
                    <a:pt x="13542" y="9703"/>
                    <a:pt x="12006" y="8598"/>
                    <a:pt x="10532" y="7400"/>
                  </a:cubicBezTo>
                  <a:cubicBezTo>
                    <a:pt x="9028" y="6203"/>
                    <a:pt x="7646" y="4852"/>
                    <a:pt x="6172" y="3654"/>
                  </a:cubicBezTo>
                  <a:cubicBezTo>
                    <a:pt x="4698" y="2456"/>
                    <a:pt x="3163" y="1320"/>
                    <a:pt x="1628" y="215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rot="-5400000">
              <a:off x="-101115" y="91122"/>
              <a:ext cx="898124" cy="695874"/>
            </a:xfrm>
            <a:custGeom>
              <a:avLst/>
              <a:gdLst/>
              <a:ahLst/>
              <a:cxnLst/>
              <a:rect l="l" t="t" r="r" b="b"/>
              <a:pathLst>
                <a:path w="19499" h="15108" extrusionOk="0">
                  <a:moveTo>
                    <a:pt x="0" y="0"/>
                  </a:moveTo>
                  <a:lnTo>
                    <a:pt x="154" y="123"/>
                  </a:lnTo>
                  <a:cubicBezTo>
                    <a:pt x="1842" y="1320"/>
                    <a:pt x="3593" y="2456"/>
                    <a:pt x="5251" y="3685"/>
                  </a:cubicBezTo>
                  <a:cubicBezTo>
                    <a:pt x="6909" y="4913"/>
                    <a:pt x="8536" y="6233"/>
                    <a:pt x="10102" y="7615"/>
                  </a:cubicBezTo>
                  <a:cubicBezTo>
                    <a:pt x="11668" y="8966"/>
                    <a:pt x="13265" y="10287"/>
                    <a:pt x="14892" y="11576"/>
                  </a:cubicBezTo>
                  <a:lnTo>
                    <a:pt x="16366" y="12774"/>
                  </a:lnTo>
                  <a:lnTo>
                    <a:pt x="17011" y="13296"/>
                  </a:lnTo>
                  <a:cubicBezTo>
                    <a:pt x="17502" y="13695"/>
                    <a:pt x="17994" y="14094"/>
                    <a:pt x="18516" y="14493"/>
                  </a:cubicBezTo>
                  <a:lnTo>
                    <a:pt x="19130" y="14985"/>
                  </a:lnTo>
                  <a:lnTo>
                    <a:pt x="19314" y="15107"/>
                  </a:lnTo>
                  <a:lnTo>
                    <a:pt x="19314" y="13818"/>
                  </a:lnTo>
                  <a:cubicBezTo>
                    <a:pt x="19375" y="13756"/>
                    <a:pt x="19437" y="13726"/>
                    <a:pt x="19498" y="13695"/>
                  </a:cubicBezTo>
                  <a:lnTo>
                    <a:pt x="19314" y="13572"/>
                  </a:lnTo>
                  <a:cubicBezTo>
                    <a:pt x="18884" y="13234"/>
                    <a:pt x="18454" y="12927"/>
                    <a:pt x="18024" y="12589"/>
                  </a:cubicBezTo>
                  <a:lnTo>
                    <a:pt x="17257" y="12006"/>
                  </a:lnTo>
                  <a:cubicBezTo>
                    <a:pt x="16673" y="11576"/>
                    <a:pt x="16090" y="11146"/>
                    <a:pt x="15537" y="10716"/>
                  </a:cubicBezTo>
                  <a:cubicBezTo>
                    <a:pt x="13848" y="9488"/>
                    <a:pt x="12160" y="8291"/>
                    <a:pt x="10471" y="7093"/>
                  </a:cubicBezTo>
                  <a:cubicBezTo>
                    <a:pt x="8751" y="5926"/>
                    <a:pt x="7093" y="4698"/>
                    <a:pt x="5466" y="3408"/>
                  </a:cubicBezTo>
                  <a:cubicBezTo>
                    <a:pt x="4115" y="2303"/>
                    <a:pt x="2825" y="1167"/>
                    <a:pt x="1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-5400000">
              <a:off x="-72835" y="68504"/>
              <a:ext cx="687399" cy="541712"/>
            </a:xfrm>
            <a:custGeom>
              <a:avLst/>
              <a:gdLst/>
              <a:ahLst/>
              <a:cxnLst/>
              <a:rect l="l" t="t" r="r" b="b"/>
              <a:pathLst>
                <a:path w="14924" h="11761" extrusionOk="0">
                  <a:moveTo>
                    <a:pt x="0" y="0"/>
                  </a:moveTo>
                  <a:cubicBezTo>
                    <a:pt x="1167" y="798"/>
                    <a:pt x="2334" y="1597"/>
                    <a:pt x="3501" y="2456"/>
                  </a:cubicBezTo>
                  <a:cubicBezTo>
                    <a:pt x="5159" y="3685"/>
                    <a:pt x="6756" y="5005"/>
                    <a:pt x="8352" y="6387"/>
                  </a:cubicBezTo>
                  <a:cubicBezTo>
                    <a:pt x="9918" y="7738"/>
                    <a:pt x="11515" y="9089"/>
                    <a:pt x="13143" y="10379"/>
                  </a:cubicBezTo>
                  <a:cubicBezTo>
                    <a:pt x="13419" y="10594"/>
                    <a:pt x="13726" y="10839"/>
                    <a:pt x="14002" y="11054"/>
                  </a:cubicBezTo>
                  <a:cubicBezTo>
                    <a:pt x="14279" y="11300"/>
                    <a:pt x="14555" y="11515"/>
                    <a:pt x="14831" y="11730"/>
                  </a:cubicBezTo>
                  <a:cubicBezTo>
                    <a:pt x="14831" y="11730"/>
                    <a:pt x="14862" y="11760"/>
                    <a:pt x="14862" y="11760"/>
                  </a:cubicBezTo>
                  <a:lnTo>
                    <a:pt x="14862" y="10379"/>
                  </a:lnTo>
                  <a:cubicBezTo>
                    <a:pt x="14893" y="10348"/>
                    <a:pt x="14893" y="10348"/>
                    <a:pt x="14923" y="10348"/>
                  </a:cubicBezTo>
                  <a:lnTo>
                    <a:pt x="14862" y="10287"/>
                  </a:lnTo>
                  <a:cubicBezTo>
                    <a:pt x="14524" y="10041"/>
                    <a:pt x="14156" y="9765"/>
                    <a:pt x="13818" y="9519"/>
                  </a:cubicBezTo>
                  <a:cubicBezTo>
                    <a:pt x="12129" y="8260"/>
                    <a:pt x="10440" y="7062"/>
                    <a:pt x="8721" y="5865"/>
                  </a:cubicBezTo>
                  <a:cubicBezTo>
                    <a:pt x="7032" y="4698"/>
                    <a:pt x="5343" y="3470"/>
                    <a:pt x="3716" y="2149"/>
                  </a:cubicBezTo>
                  <a:cubicBezTo>
                    <a:pt x="2856" y="1474"/>
                    <a:pt x="1996" y="737"/>
                    <a:pt x="1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-5400000">
              <a:off x="63175" y="20389"/>
              <a:ext cx="294231" cy="250382"/>
            </a:xfrm>
            <a:custGeom>
              <a:avLst/>
              <a:gdLst/>
              <a:ahLst/>
              <a:cxnLst/>
              <a:rect l="l" t="t" r="r" b="b"/>
              <a:pathLst>
                <a:path w="6388" h="5436" extrusionOk="0">
                  <a:moveTo>
                    <a:pt x="6387" y="1"/>
                  </a:moveTo>
                  <a:cubicBezTo>
                    <a:pt x="6111" y="216"/>
                    <a:pt x="5804" y="461"/>
                    <a:pt x="5527" y="676"/>
                  </a:cubicBezTo>
                  <a:lnTo>
                    <a:pt x="4330" y="1628"/>
                  </a:lnTo>
                  <a:lnTo>
                    <a:pt x="3409" y="2396"/>
                  </a:lnTo>
                  <a:cubicBezTo>
                    <a:pt x="3009" y="2733"/>
                    <a:pt x="2610" y="3071"/>
                    <a:pt x="2211" y="3409"/>
                  </a:cubicBezTo>
                  <a:lnTo>
                    <a:pt x="1382" y="4115"/>
                  </a:lnTo>
                  <a:cubicBezTo>
                    <a:pt x="921" y="4514"/>
                    <a:pt x="461" y="4914"/>
                    <a:pt x="0" y="5343"/>
                  </a:cubicBezTo>
                  <a:lnTo>
                    <a:pt x="62" y="5436"/>
                  </a:lnTo>
                  <a:cubicBezTo>
                    <a:pt x="645" y="5098"/>
                    <a:pt x="1198" y="4760"/>
                    <a:pt x="1750" y="4392"/>
                  </a:cubicBezTo>
                  <a:cubicBezTo>
                    <a:pt x="2088" y="4207"/>
                    <a:pt x="2395" y="3992"/>
                    <a:pt x="2733" y="3777"/>
                  </a:cubicBezTo>
                  <a:cubicBezTo>
                    <a:pt x="3163" y="3501"/>
                    <a:pt x="3624" y="3194"/>
                    <a:pt x="4053" y="2887"/>
                  </a:cubicBezTo>
                  <a:cubicBezTo>
                    <a:pt x="4422" y="2672"/>
                    <a:pt x="4760" y="2426"/>
                    <a:pt x="5097" y="2211"/>
                  </a:cubicBezTo>
                  <a:cubicBezTo>
                    <a:pt x="5527" y="1904"/>
                    <a:pt x="5957" y="1628"/>
                    <a:pt x="6356" y="1352"/>
                  </a:cubicBezTo>
                  <a:lnTo>
                    <a:pt x="6387" y="1321"/>
                  </a:lnTo>
                  <a:lnTo>
                    <a:pt x="63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rot="-5400000">
              <a:off x="230766" y="11198"/>
              <a:ext cx="199486" cy="174015"/>
            </a:xfrm>
            <a:custGeom>
              <a:avLst/>
              <a:gdLst/>
              <a:ahLst/>
              <a:cxnLst/>
              <a:rect l="l" t="t" r="r" b="b"/>
              <a:pathLst>
                <a:path w="4331" h="3778" extrusionOk="0">
                  <a:moveTo>
                    <a:pt x="4330" y="1"/>
                  </a:moveTo>
                  <a:lnTo>
                    <a:pt x="3532" y="676"/>
                  </a:lnTo>
                  <a:cubicBezTo>
                    <a:pt x="3133" y="1014"/>
                    <a:pt x="2764" y="1321"/>
                    <a:pt x="2365" y="1628"/>
                  </a:cubicBezTo>
                  <a:cubicBezTo>
                    <a:pt x="2089" y="1874"/>
                    <a:pt x="1781" y="2150"/>
                    <a:pt x="1474" y="2396"/>
                  </a:cubicBezTo>
                  <a:cubicBezTo>
                    <a:pt x="983" y="2826"/>
                    <a:pt x="492" y="3256"/>
                    <a:pt x="1" y="3685"/>
                  </a:cubicBezTo>
                  <a:lnTo>
                    <a:pt x="62" y="3778"/>
                  </a:lnTo>
                  <a:cubicBezTo>
                    <a:pt x="676" y="3409"/>
                    <a:pt x="1229" y="3071"/>
                    <a:pt x="1812" y="2672"/>
                  </a:cubicBezTo>
                  <a:cubicBezTo>
                    <a:pt x="2181" y="2457"/>
                    <a:pt x="2518" y="2212"/>
                    <a:pt x="2887" y="1997"/>
                  </a:cubicBezTo>
                  <a:lnTo>
                    <a:pt x="4146" y="1168"/>
                  </a:lnTo>
                  <a:lnTo>
                    <a:pt x="4330" y="1045"/>
                  </a:lnTo>
                  <a:lnTo>
                    <a:pt x="43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-5400000">
              <a:off x="383549" y="9770"/>
              <a:ext cx="182490" cy="159874"/>
            </a:xfrm>
            <a:custGeom>
              <a:avLst/>
              <a:gdLst/>
              <a:ahLst/>
              <a:cxnLst/>
              <a:rect l="l" t="t" r="r" b="b"/>
              <a:pathLst>
                <a:path w="3962" h="3471" extrusionOk="0">
                  <a:moveTo>
                    <a:pt x="3961" y="0"/>
                  </a:moveTo>
                  <a:lnTo>
                    <a:pt x="3132" y="676"/>
                  </a:lnTo>
                  <a:cubicBezTo>
                    <a:pt x="2088" y="1566"/>
                    <a:pt x="1044" y="2457"/>
                    <a:pt x="0" y="3378"/>
                  </a:cubicBezTo>
                  <a:lnTo>
                    <a:pt x="92" y="3470"/>
                  </a:lnTo>
                  <a:cubicBezTo>
                    <a:pt x="1320" y="2733"/>
                    <a:pt x="2518" y="1935"/>
                    <a:pt x="3715" y="1167"/>
                  </a:cubicBezTo>
                  <a:lnTo>
                    <a:pt x="3961" y="983"/>
                  </a:lnTo>
                  <a:lnTo>
                    <a:pt x="3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5430250" y="1624288"/>
            <a:ext cx="31320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subTitle" idx="1"/>
          </p:nvPr>
        </p:nvSpPr>
        <p:spPr>
          <a:xfrm>
            <a:off x="5859862" y="2571813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-9147" y="3"/>
            <a:ext cx="815517" cy="854204"/>
          </a:xfrm>
          <a:custGeom>
            <a:avLst/>
            <a:gdLst/>
            <a:ahLst/>
            <a:cxnLst/>
            <a:rect l="l" t="t" r="r" b="b"/>
            <a:pathLst>
              <a:path w="101118" h="105915" extrusionOk="0">
                <a:moveTo>
                  <a:pt x="1" y="0"/>
                </a:moveTo>
                <a:lnTo>
                  <a:pt x="1" y="89242"/>
                </a:lnTo>
                <a:cubicBezTo>
                  <a:pt x="1920" y="89242"/>
                  <a:pt x="3959" y="89002"/>
                  <a:pt x="5878" y="88882"/>
                </a:cubicBezTo>
                <a:lnTo>
                  <a:pt x="5878" y="88882"/>
                </a:lnTo>
                <a:cubicBezTo>
                  <a:pt x="3939" y="89090"/>
                  <a:pt x="3400" y="89297"/>
                  <a:pt x="3936" y="89297"/>
                </a:cubicBezTo>
                <a:cubicBezTo>
                  <a:pt x="4329" y="89297"/>
                  <a:pt x="5298" y="89186"/>
                  <a:pt x="6718" y="88882"/>
                </a:cubicBezTo>
                <a:cubicBezTo>
                  <a:pt x="10796" y="88402"/>
                  <a:pt x="14874" y="87682"/>
                  <a:pt x="18953" y="86603"/>
                </a:cubicBezTo>
                <a:cubicBezTo>
                  <a:pt x="19792" y="86363"/>
                  <a:pt x="20872" y="85883"/>
                  <a:pt x="22191" y="85523"/>
                </a:cubicBezTo>
                <a:cubicBezTo>
                  <a:pt x="23631" y="85044"/>
                  <a:pt x="25070" y="84444"/>
                  <a:pt x="26749" y="83844"/>
                </a:cubicBezTo>
                <a:cubicBezTo>
                  <a:pt x="28309" y="83124"/>
                  <a:pt x="30108" y="82405"/>
                  <a:pt x="31667" y="81565"/>
                </a:cubicBezTo>
                <a:cubicBezTo>
                  <a:pt x="33346" y="80725"/>
                  <a:pt x="35026" y="79886"/>
                  <a:pt x="36465" y="79046"/>
                </a:cubicBezTo>
                <a:cubicBezTo>
                  <a:pt x="41055" y="76575"/>
                  <a:pt x="44605" y="74169"/>
                  <a:pt x="45396" y="74169"/>
                </a:cubicBezTo>
                <a:cubicBezTo>
                  <a:pt x="45680" y="74169"/>
                  <a:pt x="45608" y="74479"/>
                  <a:pt x="45101" y="75208"/>
                </a:cubicBezTo>
                <a:cubicBezTo>
                  <a:pt x="44742" y="75568"/>
                  <a:pt x="44382" y="76047"/>
                  <a:pt x="44022" y="76407"/>
                </a:cubicBezTo>
                <a:cubicBezTo>
                  <a:pt x="43422" y="76767"/>
                  <a:pt x="42822" y="77247"/>
                  <a:pt x="42103" y="77847"/>
                </a:cubicBezTo>
                <a:cubicBezTo>
                  <a:pt x="40303" y="79166"/>
                  <a:pt x="38504" y="80366"/>
                  <a:pt x="36705" y="81445"/>
                </a:cubicBezTo>
                <a:cubicBezTo>
                  <a:pt x="32627" y="83844"/>
                  <a:pt x="28189" y="86003"/>
                  <a:pt x="26030" y="87083"/>
                </a:cubicBezTo>
                <a:cubicBezTo>
                  <a:pt x="27589" y="86723"/>
                  <a:pt x="29028" y="86243"/>
                  <a:pt x="30468" y="85643"/>
                </a:cubicBezTo>
                <a:cubicBezTo>
                  <a:pt x="31427" y="85164"/>
                  <a:pt x="32507" y="84804"/>
                  <a:pt x="33466" y="84324"/>
                </a:cubicBezTo>
                <a:lnTo>
                  <a:pt x="36825" y="82884"/>
                </a:lnTo>
                <a:cubicBezTo>
                  <a:pt x="41743" y="80366"/>
                  <a:pt x="46541" y="77247"/>
                  <a:pt x="50979" y="73888"/>
                </a:cubicBezTo>
                <a:cubicBezTo>
                  <a:pt x="54937" y="70650"/>
                  <a:pt x="58775" y="67291"/>
                  <a:pt x="62494" y="63573"/>
                </a:cubicBezTo>
                <a:cubicBezTo>
                  <a:pt x="63933" y="62133"/>
                  <a:pt x="65133" y="60814"/>
                  <a:pt x="66092" y="59854"/>
                </a:cubicBezTo>
                <a:cubicBezTo>
                  <a:pt x="66692" y="59255"/>
                  <a:pt x="67292" y="58655"/>
                  <a:pt x="68131" y="58295"/>
                </a:cubicBezTo>
                <a:cubicBezTo>
                  <a:pt x="68491" y="58295"/>
                  <a:pt x="68371" y="58775"/>
                  <a:pt x="67772" y="59734"/>
                </a:cubicBezTo>
                <a:cubicBezTo>
                  <a:pt x="67412" y="60334"/>
                  <a:pt x="67052" y="60934"/>
                  <a:pt x="66572" y="61654"/>
                </a:cubicBezTo>
                <a:cubicBezTo>
                  <a:pt x="66092" y="62253"/>
                  <a:pt x="65493" y="63093"/>
                  <a:pt x="64893" y="63933"/>
                </a:cubicBezTo>
                <a:cubicBezTo>
                  <a:pt x="61294" y="68371"/>
                  <a:pt x="57336" y="72449"/>
                  <a:pt x="52898" y="75927"/>
                </a:cubicBezTo>
                <a:cubicBezTo>
                  <a:pt x="47860" y="79886"/>
                  <a:pt x="42463" y="83364"/>
                  <a:pt x="36825" y="86123"/>
                </a:cubicBezTo>
                <a:cubicBezTo>
                  <a:pt x="34306" y="87443"/>
                  <a:pt x="31907" y="88522"/>
                  <a:pt x="29868" y="89242"/>
                </a:cubicBezTo>
                <a:cubicBezTo>
                  <a:pt x="27949" y="89961"/>
                  <a:pt x="26389" y="90561"/>
                  <a:pt x="25430" y="90921"/>
                </a:cubicBezTo>
                <a:cubicBezTo>
                  <a:pt x="17753" y="93440"/>
                  <a:pt x="9717" y="94879"/>
                  <a:pt x="1680" y="95239"/>
                </a:cubicBezTo>
                <a:lnTo>
                  <a:pt x="121" y="95239"/>
                </a:lnTo>
                <a:lnTo>
                  <a:pt x="121" y="97638"/>
                </a:lnTo>
                <a:cubicBezTo>
                  <a:pt x="6238" y="97398"/>
                  <a:pt x="12236" y="96559"/>
                  <a:pt x="18113" y="95119"/>
                </a:cubicBezTo>
                <a:cubicBezTo>
                  <a:pt x="24590" y="93560"/>
                  <a:pt x="31067" y="91401"/>
                  <a:pt x="37305" y="88762"/>
                </a:cubicBezTo>
                <a:cubicBezTo>
                  <a:pt x="42463" y="86483"/>
                  <a:pt x="45821" y="84684"/>
                  <a:pt x="47141" y="84684"/>
                </a:cubicBezTo>
                <a:cubicBezTo>
                  <a:pt x="48340" y="84684"/>
                  <a:pt x="41263" y="89722"/>
                  <a:pt x="32267" y="93440"/>
                </a:cubicBezTo>
                <a:cubicBezTo>
                  <a:pt x="27709" y="95239"/>
                  <a:pt x="23031" y="96799"/>
                  <a:pt x="18353" y="97998"/>
                </a:cubicBezTo>
                <a:cubicBezTo>
                  <a:pt x="14035" y="98958"/>
                  <a:pt x="10077" y="99557"/>
                  <a:pt x="8277" y="99797"/>
                </a:cubicBezTo>
                <a:cubicBezTo>
                  <a:pt x="6598" y="100037"/>
                  <a:pt x="3599" y="100397"/>
                  <a:pt x="121" y="100517"/>
                </a:cubicBezTo>
                <a:lnTo>
                  <a:pt x="121" y="102676"/>
                </a:lnTo>
                <a:cubicBezTo>
                  <a:pt x="4559" y="102436"/>
                  <a:pt x="8877" y="101956"/>
                  <a:pt x="13195" y="101117"/>
                </a:cubicBezTo>
                <a:cubicBezTo>
                  <a:pt x="18353" y="100157"/>
                  <a:pt x="23271" y="98838"/>
                  <a:pt x="28189" y="97158"/>
                </a:cubicBezTo>
                <a:cubicBezTo>
                  <a:pt x="32987" y="95479"/>
                  <a:pt x="37545" y="93440"/>
                  <a:pt x="41983" y="91161"/>
                </a:cubicBezTo>
                <a:cubicBezTo>
                  <a:pt x="44022" y="89961"/>
                  <a:pt x="46181" y="88882"/>
                  <a:pt x="47980" y="87682"/>
                </a:cubicBezTo>
                <a:cubicBezTo>
                  <a:pt x="48940" y="87083"/>
                  <a:pt x="49899" y="86603"/>
                  <a:pt x="50859" y="86003"/>
                </a:cubicBezTo>
                <a:lnTo>
                  <a:pt x="53378" y="84324"/>
                </a:lnTo>
                <a:cubicBezTo>
                  <a:pt x="60095" y="79766"/>
                  <a:pt x="64533" y="75808"/>
                  <a:pt x="66452" y="74968"/>
                </a:cubicBezTo>
                <a:cubicBezTo>
                  <a:pt x="66552" y="74928"/>
                  <a:pt x="66625" y="74908"/>
                  <a:pt x="66673" y="74908"/>
                </a:cubicBezTo>
                <a:cubicBezTo>
                  <a:pt x="66912" y="74908"/>
                  <a:pt x="66512" y="75408"/>
                  <a:pt x="65613" y="76407"/>
                </a:cubicBezTo>
                <a:cubicBezTo>
                  <a:pt x="65013" y="77127"/>
                  <a:pt x="64293" y="77727"/>
                  <a:pt x="63453" y="78686"/>
                </a:cubicBezTo>
                <a:cubicBezTo>
                  <a:pt x="62494" y="79646"/>
                  <a:pt x="61414" y="80605"/>
                  <a:pt x="60215" y="81685"/>
                </a:cubicBezTo>
                <a:cubicBezTo>
                  <a:pt x="53738" y="87203"/>
                  <a:pt x="46541" y="91881"/>
                  <a:pt x="38864" y="95479"/>
                </a:cubicBezTo>
                <a:cubicBezTo>
                  <a:pt x="34426" y="97638"/>
                  <a:pt x="29868" y="99437"/>
                  <a:pt x="25190" y="100877"/>
                </a:cubicBezTo>
                <a:cubicBezTo>
                  <a:pt x="17034" y="103276"/>
                  <a:pt x="8637" y="104595"/>
                  <a:pt x="241" y="104955"/>
                </a:cubicBezTo>
                <a:lnTo>
                  <a:pt x="241" y="105795"/>
                </a:lnTo>
                <a:lnTo>
                  <a:pt x="840" y="105795"/>
                </a:lnTo>
                <a:lnTo>
                  <a:pt x="4439" y="105915"/>
                </a:lnTo>
                <a:lnTo>
                  <a:pt x="7678" y="105915"/>
                </a:lnTo>
                <a:cubicBezTo>
                  <a:pt x="9717" y="105795"/>
                  <a:pt x="11156" y="105675"/>
                  <a:pt x="11636" y="105675"/>
                </a:cubicBezTo>
                <a:cubicBezTo>
                  <a:pt x="12955" y="105435"/>
                  <a:pt x="14275" y="105435"/>
                  <a:pt x="15594" y="105195"/>
                </a:cubicBezTo>
                <a:lnTo>
                  <a:pt x="19672" y="104475"/>
                </a:lnTo>
                <a:lnTo>
                  <a:pt x="23990" y="103516"/>
                </a:lnTo>
                <a:cubicBezTo>
                  <a:pt x="25430" y="103156"/>
                  <a:pt x="26749" y="102676"/>
                  <a:pt x="28309" y="102316"/>
                </a:cubicBezTo>
                <a:cubicBezTo>
                  <a:pt x="33946" y="100637"/>
                  <a:pt x="39344" y="98478"/>
                  <a:pt x="44622" y="95839"/>
                </a:cubicBezTo>
                <a:cubicBezTo>
                  <a:pt x="56496" y="89722"/>
                  <a:pt x="67172" y="81445"/>
                  <a:pt x="75808" y="71249"/>
                </a:cubicBezTo>
                <a:cubicBezTo>
                  <a:pt x="89482" y="55056"/>
                  <a:pt x="97999" y="35265"/>
                  <a:pt x="100517" y="14274"/>
                </a:cubicBezTo>
                <a:cubicBezTo>
                  <a:pt x="100997" y="9476"/>
                  <a:pt x="101117" y="4678"/>
                  <a:pt x="100997" y="0"/>
                </a:cubicBezTo>
                <a:lnTo>
                  <a:pt x="97999" y="0"/>
                </a:lnTo>
                <a:lnTo>
                  <a:pt x="97999" y="2399"/>
                </a:lnTo>
                <a:cubicBezTo>
                  <a:pt x="99078" y="13794"/>
                  <a:pt x="97159" y="25309"/>
                  <a:pt x="92481" y="35865"/>
                </a:cubicBezTo>
                <a:cubicBezTo>
                  <a:pt x="94880" y="28188"/>
                  <a:pt x="96319" y="20271"/>
                  <a:pt x="96919" y="12235"/>
                </a:cubicBezTo>
                <a:cubicBezTo>
                  <a:pt x="97279" y="8157"/>
                  <a:pt x="97279" y="4078"/>
                  <a:pt x="97159" y="0"/>
                </a:cubicBezTo>
                <a:lnTo>
                  <a:pt x="87683" y="0"/>
                </a:lnTo>
                <a:lnTo>
                  <a:pt x="87683" y="4078"/>
                </a:lnTo>
                <a:cubicBezTo>
                  <a:pt x="87443" y="12475"/>
                  <a:pt x="86124" y="18352"/>
                  <a:pt x="85404" y="20031"/>
                </a:cubicBezTo>
                <a:cubicBezTo>
                  <a:pt x="85284" y="18592"/>
                  <a:pt x="86004" y="13554"/>
                  <a:pt x="86004" y="6357"/>
                </a:cubicBezTo>
                <a:cubicBezTo>
                  <a:pt x="86004" y="4318"/>
                  <a:pt x="86004" y="2159"/>
                  <a:pt x="858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7893450" y="4608576"/>
            <a:ext cx="1250548" cy="523744"/>
          </a:xfrm>
          <a:custGeom>
            <a:avLst/>
            <a:gdLst/>
            <a:ahLst/>
            <a:cxnLst/>
            <a:rect l="l" t="t" r="r" b="b"/>
            <a:pathLst>
              <a:path w="89919" h="39446" extrusionOk="0">
                <a:moveTo>
                  <a:pt x="25364" y="1"/>
                </a:moveTo>
                <a:cubicBezTo>
                  <a:pt x="24165" y="1"/>
                  <a:pt x="22926" y="142"/>
                  <a:pt x="21840" y="217"/>
                </a:cubicBezTo>
                <a:cubicBezTo>
                  <a:pt x="20758" y="280"/>
                  <a:pt x="20630" y="2254"/>
                  <a:pt x="21713" y="2254"/>
                </a:cubicBezTo>
                <a:cubicBezTo>
                  <a:pt x="22732" y="2254"/>
                  <a:pt x="23623" y="2191"/>
                  <a:pt x="24579" y="2191"/>
                </a:cubicBezTo>
                <a:cubicBezTo>
                  <a:pt x="25351" y="2242"/>
                  <a:pt x="26124" y="2336"/>
                  <a:pt x="26897" y="2336"/>
                </a:cubicBezTo>
                <a:cubicBezTo>
                  <a:pt x="27079" y="2336"/>
                  <a:pt x="27262" y="2330"/>
                  <a:pt x="27444" y="2318"/>
                </a:cubicBezTo>
                <a:cubicBezTo>
                  <a:pt x="28400" y="2318"/>
                  <a:pt x="28782" y="599"/>
                  <a:pt x="27763" y="280"/>
                </a:cubicBezTo>
                <a:cubicBezTo>
                  <a:pt x="27028" y="70"/>
                  <a:pt x="26206" y="1"/>
                  <a:pt x="25364" y="1"/>
                </a:cubicBezTo>
                <a:close/>
                <a:moveTo>
                  <a:pt x="6315" y="11084"/>
                </a:moveTo>
                <a:cubicBezTo>
                  <a:pt x="4612" y="11084"/>
                  <a:pt x="2909" y="11167"/>
                  <a:pt x="1207" y="11361"/>
                </a:cubicBezTo>
                <a:cubicBezTo>
                  <a:pt x="140" y="11424"/>
                  <a:pt x="1" y="13464"/>
                  <a:pt x="1032" y="13464"/>
                </a:cubicBezTo>
                <a:cubicBezTo>
                  <a:pt x="1047" y="13464"/>
                  <a:pt x="1063" y="13464"/>
                  <a:pt x="1079" y="13463"/>
                </a:cubicBezTo>
                <a:cubicBezTo>
                  <a:pt x="2417" y="13463"/>
                  <a:pt x="3754" y="13335"/>
                  <a:pt x="5091" y="13335"/>
                </a:cubicBezTo>
                <a:cubicBezTo>
                  <a:pt x="5555" y="13335"/>
                  <a:pt x="6031" y="13371"/>
                  <a:pt x="6488" y="13371"/>
                </a:cubicBezTo>
                <a:cubicBezTo>
                  <a:pt x="7098" y="13371"/>
                  <a:pt x="7675" y="13308"/>
                  <a:pt x="8148" y="13017"/>
                </a:cubicBezTo>
                <a:cubicBezTo>
                  <a:pt x="8721" y="12635"/>
                  <a:pt x="8849" y="11170"/>
                  <a:pt x="7893" y="11107"/>
                </a:cubicBezTo>
                <a:cubicBezTo>
                  <a:pt x="7367" y="11091"/>
                  <a:pt x="6841" y="11084"/>
                  <a:pt x="6315" y="11084"/>
                </a:cubicBezTo>
                <a:close/>
                <a:moveTo>
                  <a:pt x="34509" y="771"/>
                </a:moveTo>
                <a:cubicBezTo>
                  <a:pt x="33689" y="771"/>
                  <a:pt x="33157" y="2968"/>
                  <a:pt x="34004" y="3210"/>
                </a:cubicBezTo>
                <a:cubicBezTo>
                  <a:pt x="47123" y="7031"/>
                  <a:pt x="60114" y="10979"/>
                  <a:pt x="73361" y="14100"/>
                </a:cubicBezTo>
                <a:cubicBezTo>
                  <a:pt x="71068" y="13845"/>
                  <a:pt x="68775" y="13590"/>
                  <a:pt x="66546" y="13272"/>
                </a:cubicBezTo>
                <a:cubicBezTo>
                  <a:pt x="56421" y="11934"/>
                  <a:pt x="46359" y="10597"/>
                  <a:pt x="36105" y="10024"/>
                </a:cubicBezTo>
                <a:cubicBezTo>
                  <a:pt x="33536" y="9915"/>
                  <a:pt x="23832" y="9195"/>
                  <a:pt x="20855" y="9195"/>
                </a:cubicBezTo>
                <a:cubicBezTo>
                  <a:pt x="20364" y="9195"/>
                  <a:pt x="20056" y="9215"/>
                  <a:pt x="19993" y="9260"/>
                </a:cubicBezTo>
                <a:cubicBezTo>
                  <a:pt x="19165" y="9897"/>
                  <a:pt x="18656" y="11361"/>
                  <a:pt x="19420" y="12125"/>
                </a:cubicBezTo>
                <a:cubicBezTo>
                  <a:pt x="20375" y="13144"/>
                  <a:pt x="37315" y="12762"/>
                  <a:pt x="43684" y="13335"/>
                </a:cubicBezTo>
                <a:cubicBezTo>
                  <a:pt x="49925" y="13909"/>
                  <a:pt x="56166" y="14673"/>
                  <a:pt x="62407" y="15501"/>
                </a:cubicBezTo>
                <a:cubicBezTo>
                  <a:pt x="60433" y="15501"/>
                  <a:pt x="58458" y="15501"/>
                  <a:pt x="56484" y="15564"/>
                </a:cubicBezTo>
                <a:cubicBezTo>
                  <a:pt x="38907" y="15883"/>
                  <a:pt x="21203" y="31613"/>
                  <a:pt x="3627" y="39446"/>
                </a:cubicBezTo>
                <a:lnTo>
                  <a:pt x="89918" y="39446"/>
                </a:lnTo>
                <a:lnTo>
                  <a:pt x="89918" y="14864"/>
                </a:lnTo>
                <a:cubicBezTo>
                  <a:pt x="86925" y="14100"/>
                  <a:pt x="83932" y="13399"/>
                  <a:pt x="80939" y="12826"/>
                </a:cubicBezTo>
                <a:cubicBezTo>
                  <a:pt x="65273" y="9642"/>
                  <a:pt x="49989" y="5057"/>
                  <a:pt x="34641" y="790"/>
                </a:cubicBezTo>
                <a:cubicBezTo>
                  <a:pt x="34596" y="777"/>
                  <a:pt x="34552" y="771"/>
                  <a:pt x="34509" y="771"/>
                </a:cubicBezTo>
                <a:close/>
              </a:path>
            </a:pathLst>
          </a:custGeom>
          <a:solidFill>
            <a:srgbClr val="C300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2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713400" y="311185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713400" y="3770700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3"/>
          </p:nvPr>
        </p:nvSpPr>
        <p:spPr>
          <a:xfrm>
            <a:off x="713400" y="3454225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146" y="311185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5"/>
          </p:nvPr>
        </p:nvSpPr>
        <p:spPr>
          <a:xfrm>
            <a:off x="2634046" y="3770700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6"/>
          </p:nvPr>
        </p:nvSpPr>
        <p:spPr>
          <a:xfrm>
            <a:off x="2634046" y="3454225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92" y="311185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4554793" y="3770700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9"/>
          </p:nvPr>
        </p:nvSpPr>
        <p:spPr>
          <a:xfrm>
            <a:off x="4554793" y="3454225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637" y="311185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4"/>
          </p:nvPr>
        </p:nvSpPr>
        <p:spPr>
          <a:xfrm>
            <a:off x="6475639" y="3770700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5"/>
          </p:nvPr>
        </p:nvSpPr>
        <p:spPr>
          <a:xfrm>
            <a:off x="6475639" y="3454225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/>
          <p:nvPr/>
        </p:nvSpPr>
        <p:spPr>
          <a:xfrm rot="10800000">
            <a:off x="8212367" y="150882"/>
            <a:ext cx="157260" cy="141945"/>
          </a:xfrm>
          <a:custGeom>
            <a:avLst/>
            <a:gdLst/>
            <a:ahLst/>
            <a:cxnLst/>
            <a:rect l="l" t="t" r="r" b="b"/>
            <a:pathLst>
              <a:path w="2793" h="2521" extrusionOk="0">
                <a:moveTo>
                  <a:pt x="1393" y="0"/>
                </a:moveTo>
                <a:cubicBezTo>
                  <a:pt x="617" y="0"/>
                  <a:pt x="1" y="723"/>
                  <a:pt x="151" y="1506"/>
                </a:cubicBezTo>
                <a:cubicBezTo>
                  <a:pt x="182" y="1628"/>
                  <a:pt x="888" y="2519"/>
                  <a:pt x="1472" y="2519"/>
                </a:cubicBezTo>
                <a:cubicBezTo>
                  <a:pt x="1492" y="2520"/>
                  <a:pt x="1513" y="2520"/>
                  <a:pt x="1533" y="2520"/>
                </a:cubicBezTo>
                <a:cubicBezTo>
                  <a:pt x="2121" y="2520"/>
                  <a:pt x="2611" y="2099"/>
                  <a:pt x="2700" y="1506"/>
                </a:cubicBezTo>
                <a:cubicBezTo>
                  <a:pt x="2792" y="738"/>
                  <a:pt x="2209" y="32"/>
                  <a:pt x="1441" y="1"/>
                </a:cubicBezTo>
                <a:cubicBezTo>
                  <a:pt x="1425" y="0"/>
                  <a:pt x="1409" y="0"/>
                  <a:pt x="13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 rot="10800000">
            <a:off x="8505948" y="-1"/>
            <a:ext cx="638048" cy="559503"/>
          </a:xfrm>
          <a:custGeom>
            <a:avLst/>
            <a:gdLst/>
            <a:ahLst/>
            <a:cxnLst/>
            <a:rect l="l" t="t" r="r" b="b"/>
            <a:pathLst>
              <a:path w="11332" h="9937" extrusionOk="0">
                <a:moveTo>
                  <a:pt x="580" y="0"/>
                </a:moveTo>
                <a:cubicBezTo>
                  <a:pt x="388" y="0"/>
                  <a:pt x="195" y="6"/>
                  <a:pt x="1" y="19"/>
                </a:cubicBezTo>
                <a:lnTo>
                  <a:pt x="1" y="9937"/>
                </a:lnTo>
                <a:lnTo>
                  <a:pt x="10871" y="9937"/>
                </a:lnTo>
                <a:cubicBezTo>
                  <a:pt x="11270" y="8709"/>
                  <a:pt x="11331" y="7419"/>
                  <a:pt x="11086" y="6191"/>
                </a:cubicBezTo>
                <a:cubicBezTo>
                  <a:pt x="10164" y="2199"/>
                  <a:pt x="6449" y="1032"/>
                  <a:pt x="2795" y="265"/>
                </a:cubicBezTo>
                <a:cubicBezTo>
                  <a:pt x="2062" y="93"/>
                  <a:pt x="1329" y="0"/>
                  <a:pt x="5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 rot="5400000">
            <a:off x="375057" y="-375550"/>
            <a:ext cx="468833" cy="1219168"/>
          </a:xfrm>
          <a:custGeom>
            <a:avLst/>
            <a:gdLst/>
            <a:ahLst/>
            <a:cxnLst/>
            <a:rect l="l" t="t" r="r" b="b"/>
            <a:pathLst>
              <a:path w="8384" h="21802" extrusionOk="0">
                <a:moveTo>
                  <a:pt x="1" y="1"/>
                </a:moveTo>
                <a:lnTo>
                  <a:pt x="1" y="21802"/>
                </a:lnTo>
                <a:lnTo>
                  <a:pt x="2550" y="21802"/>
                </a:lnTo>
                <a:cubicBezTo>
                  <a:pt x="2365" y="20727"/>
                  <a:pt x="2365" y="19622"/>
                  <a:pt x="2550" y="18547"/>
                </a:cubicBezTo>
                <a:cubicBezTo>
                  <a:pt x="2642" y="17810"/>
                  <a:pt x="2795" y="17073"/>
                  <a:pt x="3010" y="16275"/>
                </a:cubicBezTo>
                <a:cubicBezTo>
                  <a:pt x="3870" y="12621"/>
                  <a:pt x="5589" y="8414"/>
                  <a:pt x="6848" y="5497"/>
                </a:cubicBezTo>
                <a:cubicBezTo>
                  <a:pt x="7094" y="4883"/>
                  <a:pt x="7340" y="4299"/>
                  <a:pt x="7555" y="3808"/>
                </a:cubicBezTo>
                <a:cubicBezTo>
                  <a:pt x="8077" y="2549"/>
                  <a:pt x="8384" y="1782"/>
                  <a:pt x="8292" y="1782"/>
                </a:cubicBezTo>
                <a:lnTo>
                  <a:pt x="8199" y="1782"/>
                </a:lnTo>
                <a:cubicBezTo>
                  <a:pt x="8169" y="1751"/>
                  <a:pt x="8138" y="1720"/>
                  <a:pt x="8077" y="1720"/>
                </a:cubicBezTo>
                <a:cubicBezTo>
                  <a:pt x="5620" y="860"/>
                  <a:pt x="3072" y="308"/>
                  <a:pt x="492" y="6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 rot="5400000">
            <a:off x="188485" y="73287"/>
            <a:ext cx="134251" cy="102978"/>
          </a:xfrm>
          <a:custGeom>
            <a:avLst/>
            <a:gdLst/>
            <a:ahLst/>
            <a:cxnLst/>
            <a:rect l="l" t="t" r="r" b="b"/>
            <a:pathLst>
              <a:path w="3624" h="2780" extrusionOk="0">
                <a:moveTo>
                  <a:pt x="1866" y="0"/>
                </a:moveTo>
                <a:cubicBezTo>
                  <a:pt x="1441" y="0"/>
                  <a:pt x="1017" y="171"/>
                  <a:pt x="707" y="497"/>
                </a:cubicBezTo>
                <a:cubicBezTo>
                  <a:pt x="185" y="989"/>
                  <a:pt x="1" y="1971"/>
                  <a:pt x="553" y="2370"/>
                </a:cubicBezTo>
                <a:cubicBezTo>
                  <a:pt x="942" y="2616"/>
                  <a:pt x="1495" y="2780"/>
                  <a:pt x="1993" y="2780"/>
                </a:cubicBezTo>
                <a:cubicBezTo>
                  <a:pt x="2242" y="2780"/>
                  <a:pt x="2478" y="2739"/>
                  <a:pt x="2672" y="2647"/>
                </a:cubicBezTo>
                <a:cubicBezTo>
                  <a:pt x="3624" y="2217"/>
                  <a:pt x="3501" y="989"/>
                  <a:pt x="2918" y="405"/>
                </a:cubicBezTo>
                <a:cubicBezTo>
                  <a:pt x="2616" y="132"/>
                  <a:pt x="2240" y="0"/>
                  <a:pt x="1866" y="0"/>
                </a:cubicBezTo>
                <a:close/>
              </a:path>
            </a:pathLst>
          </a:custGeom>
          <a:solidFill>
            <a:srgbClr val="C300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 rot="5400000">
            <a:off x="341425" y="515573"/>
            <a:ext cx="101700" cy="94301"/>
          </a:xfrm>
          <a:custGeom>
            <a:avLst/>
            <a:gdLst/>
            <a:ahLst/>
            <a:cxnLst/>
            <a:rect l="l" t="t" r="r" b="b"/>
            <a:pathLst>
              <a:path w="2273" h="2108" extrusionOk="0">
                <a:moveTo>
                  <a:pt x="618" y="1"/>
                </a:moveTo>
                <a:cubicBezTo>
                  <a:pt x="170" y="1"/>
                  <a:pt x="0" y="510"/>
                  <a:pt x="0" y="947"/>
                </a:cubicBezTo>
                <a:cubicBezTo>
                  <a:pt x="19" y="1710"/>
                  <a:pt x="639" y="2108"/>
                  <a:pt x="1194" y="2108"/>
                </a:cubicBezTo>
                <a:cubicBezTo>
                  <a:pt x="1576" y="2108"/>
                  <a:pt x="1927" y="1919"/>
                  <a:pt x="2027" y="1531"/>
                </a:cubicBezTo>
                <a:cubicBezTo>
                  <a:pt x="2273" y="487"/>
                  <a:pt x="1259" y="179"/>
                  <a:pt x="799" y="26"/>
                </a:cubicBezTo>
                <a:cubicBezTo>
                  <a:pt x="734" y="9"/>
                  <a:pt x="674" y="1"/>
                  <a:pt x="618" y="1"/>
                </a:cubicBezTo>
                <a:close/>
              </a:path>
            </a:pathLst>
          </a:custGeom>
          <a:solidFill>
            <a:srgbClr val="C300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 rot="5400000">
            <a:off x="920501" y="373000"/>
            <a:ext cx="72249" cy="65448"/>
          </a:xfrm>
          <a:custGeom>
            <a:avLst/>
            <a:gdLst/>
            <a:ahLst/>
            <a:cxnLst/>
            <a:rect l="l" t="t" r="r" b="b"/>
            <a:pathLst>
              <a:path w="2300" h="2084" extrusionOk="0">
                <a:moveTo>
                  <a:pt x="623" y="1"/>
                </a:moveTo>
                <a:cubicBezTo>
                  <a:pt x="185" y="1"/>
                  <a:pt x="0" y="522"/>
                  <a:pt x="27" y="925"/>
                </a:cubicBezTo>
                <a:cubicBezTo>
                  <a:pt x="27" y="1682"/>
                  <a:pt x="660" y="2083"/>
                  <a:pt x="1217" y="2083"/>
                </a:cubicBezTo>
                <a:cubicBezTo>
                  <a:pt x="1588" y="2083"/>
                  <a:pt x="1925" y="1906"/>
                  <a:pt x="2023" y="1539"/>
                </a:cubicBezTo>
                <a:cubicBezTo>
                  <a:pt x="2299" y="464"/>
                  <a:pt x="1286" y="157"/>
                  <a:pt x="825" y="34"/>
                </a:cubicBezTo>
                <a:cubicBezTo>
                  <a:pt x="753" y="11"/>
                  <a:pt x="685" y="1"/>
                  <a:pt x="623" y="1"/>
                </a:cubicBezTo>
                <a:close/>
              </a:path>
            </a:pathLst>
          </a:custGeom>
          <a:solidFill>
            <a:srgbClr val="C300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5400000">
            <a:off x="1149353" y="-27087"/>
            <a:ext cx="53292" cy="106695"/>
          </a:xfrm>
          <a:custGeom>
            <a:avLst/>
            <a:gdLst/>
            <a:ahLst/>
            <a:cxnLst/>
            <a:rect l="l" t="t" r="r" b="b"/>
            <a:pathLst>
              <a:path w="953" h="1908" extrusionOk="0">
                <a:moveTo>
                  <a:pt x="0" y="0"/>
                </a:moveTo>
                <a:lnTo>
                  <a:pt x="0" y="1904"/>
                </a:lnTo>
                <a:cubicBezTo>
                  <a:pt x="24" y="1906"/>
                  <a:pt x="47" y="1907"/>
                  <a:pt x="70" y="1907"/>
                </a:cubicBezTo>
                <a:cubicBezTo>
                  <a:pt x="411" y="1907"/>
                  <a:pt x="714" y="1697"/>
                  <a:pt x="829" y="1351"/>
                </a:cubicBezTo>
                <a:cubicBezTo>
                  <a:pt x="952" y="952"/>
                  <a:pt x="799" y="522"/>
                  <a:pt x="492" y="277"/>
                </a:cubicBezTo>
                <a:cubicBezTo>
                  <a:pt x="338" y="154"/>
                  <a:pt x="154" y="62"/>
                  <a:pt x="0" y="0"/>
                </a:cubicBezTo>
                <a:close/>
              </a:path>
            </a:pathLst>
          </a:custGeom>
          <a:solidFill>
            <a:srgbClr val="C300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5400000">
            <a:off x="1298553" y="161219"/>
            <a:ext cx="225218" cy="193827"/>
          </a:xfrm>
          <a:custGeom>
            <a:avLst/>
            <a:gdLst/>
            <a:ahLst/>
            <a:cxnLst/>
            <a:rect l="l" t="t" r="r" b="b"/>
            <a:pathLst>
              <a:path w="5955" h="5125" extrusionOk="0">
                <a:moveTo>
                  <a:pt x="2035" y="0"/>
                </a:moveTo>
                <a:cubicBezTo>
                  <a:pt x="710" y="0"/>
                  <a:pt x="0" y="1540"/>
                  <a:pt x="29" y="2763"/>
                </a:cubicBezTo>
                <a:cubicBezTo>
                  <a:pt x="79" y="4447"/>
                  <a:pt x="1358" y="5124"/>
                  <a:pt x="2609" y="5124"/>
                </a:cubicBezTo>
                <a:cubicBezTo>
                  <a:pt x="3639" y="5124"/>
                  <a:pt x="4650" y="4665"/>
                  <a:pt x="4942" y="3930"/>
                </a:cubicBezTo>
                <a:cubicBezTo>
                  <a:pt x="5955" y="1412"/>
                  <a:pt x="3744" y="276"/>
                  <a:pt x="2362" y="30"/>
                </a:cubicBezTo>
                <a:cubicBezTo>
                  <a:pt x="2249" y="10"/>
                  <a:pt x="2140" y="0"/>
                  <a:pt x="2035" y="0"/>
                </a:cubicBezTo>
                <a:close/>
              </a:path>
            </a:pathLst>
          </a:custGeom>
          <a:solidFill>
            <a:srgbClr val="C300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3"/>
          <p:cNvGrpSpPr/>
          <p:nvPr/>
        </p:nvGrpSpPr>
        <p:grpSpPr>
          <a:xfrm rot="10800000">
            <a:off x="8857422" y="407997"/>
            <a:ext cx="286570" cy="397053"/>
            <a:chOff x="4105525" y="2910408"/>
            <a:chExt cx="137450" cy="190442"/>
          </a:xfrm>
        </p:grpSpPr>
        <p:sp>
          <p:nvSpPr>
            <p:cNvPr id="148" name="Google Shape;148;p13"/>
            <p:cNvSpPr/>
            <p:nvPr/>
          </p:nvSpPr>
          <p:spPr>
            <a:xfrm>
              <a:off x="4105525" y="2910408"/>
              <a:ext cx="137450" cy="31425"/>
            </a:xfrm>
            <a:custGeom>
              <a:avLst/>
              <a:gdLst/>
              <a:ahLst/>
              <a:cxnLst/>
              <a:rect l="l" t="t" r="r" b="b"/>
              <a:pathLst>
                <a:path w="5498" h="1257" extrusionOk="0">
                  <a:moveTo>
                    <a:pt x="922" y="1"/>
                  </a:moveTo>
                  <a:cubicBezTo>
                    <a:pt x="615" y="1"/>
                    <a:pt x="308" y="8"/>
                    <a:pt x="1" y="24"/>
                  </a:cubicBezTo>
                  <a:lnTo>
                    <a:pt x="1" y="1098"/>
                  </a:lnTo>
                  <a:cubicBezTo>
                    <a:pt x="584" y="1191"/>
                    <a:pt x="1198" y="1252"/>
                    <a:pt x="1782" y="1252"/>
                  </a:cubicBezTo>
                  <a:cubicBezTo>
                    <a:pt x="1908" y="1255"/>
                    <a:pt x="2033" y="1257"/>
                    <a:pt x="2159" y="1257"/>
                  </a:cubicBezTo>
                  <a:cubicBezTo>
                    <a:pt x="3286" y="1257"/>
                    <a:pt x="4392" y="1132"/>
                    <a:pt x="5497" y="884"/>
                  </a:cubicBezTo>
                  <a:lnTo>
                    <a:pt x="5497" y="761"/>
                  </a:lnTo>
                  <a:cubicBezTo>
                    <a:pt x="4300" y="362"/>
                    <a:pt x="3071" y="116"/>
                    <a:pt x="1843" y="24"/>
                  </a:cubicBezTo>
                  <a:cubicBezTo>
                    <a:pt x="1536" y="8"/>
                    <a:pt x="122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105525" y="3044500"/>
              <a:ext cx="105200" cy="56350"/>
            </a:xfrm>
            <a:custGeom>
              <a:avLst/>
              <a:gdLst/>
              <a:ahLst/>
              <a:cxnLst/>
              <a:rect l="l" t="t" r="r" b="b"/>
              <a:pathLst>
                <a:path w="4208" h="2254" extrusionOk="0">
                  <a:moveTo>
                    <a:pt x="3847" y="1"/>
                  </a:moveTo>
                  <a:cubicBezTo>
                    <a:pt x="3547" y="1"/>
                    <a:pt x="3248" y="35"/>
                    <a:pt x="2949" y="104"/>
                  </a:cubicBezTo>
                  <a:cubicBezTo>
                    <a:pt x="2549" y="197"/>
                    <a:pt x="2181" y="289"/>
                    <a:pt x="1812" y="442"/>
                  </a:cubicBezTo>
                  <a:cubicBezTo>
                    <a:pt x="1475" y="596"/>
                    <a:pt x="1137" y="780"/>
                    <a:pt x="799" y="995"/>
                  </a:cubicBezTo>
                  <a:cubicBezTo>
                    <a:pt x="523" y="1148"/>
                    <a:pt x="246" y="1333"/>
                    <a:pt x="1" y="1548"/>
                  </a:cubicBezTo>
                  <a:lnTo>
                    <a:pt x="1" y="2254"/>
                  </a:lnTo>
                  <a:lnTo>
                    <a:pt x="124" y="2223"/>
                  </a:lnTo>
                  <a:cubicBezTo>
                    <a:pt x="523" y="2192"/>
                    <a:pt x="891" y="2100"/>
                    <a:pt x="1260" y="1977"/>
                  </a:cubicBezTo>
                  <a:cubicBezTo>
                    <a:pt x="1628" y="1855"/>
                    <a:pt x="1997" y="1732"/>
                    <a:pt x="2334" y="1548"/>
                  </a:cubicBezTo>
                  <a:cubicBezTo>
                    <a:pt x="2703" y="1394"/>
                    <a:pt x="3010" y="1179"/>
                    <a:pt x="3317" y="933"/>
                  </a:cubicBezTo>
                  <a:cubicBezTo>
                    <a:pt x="3655" y="688"/>
                    <a:pt x="3962" y="411"/>
                    <a:pt x="4208" y="104"/>
                  </a:cubicBezTo>
                  <a:lnTo>
                    <a:pt x="4146" y="12"/>
                  </a:lnTo>
                  <a:cubicBezTo>
                    <a:pt x="4046" y="5"/>
                    <a:pt x="3947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13"/>
          <p:cNvGrpSpPr/>
          <p:nvPr/>
        </p:nvGrpSpPr>
        <p:grpSpPr>
          <a:xfrm>
            <a:off x="24" y="360512"/>
            <a:ext cx="276632" cy="791903"/>
            <a:chOff x="4104775" y="2000025"/>
            <a:chExt cx="190400" cy="545050"/>
          </a:xfrm>
        </p:grpSpPr>
        <p:sp>
          <p:nvSpPr>
            <p:cNvPr id="151" name="Google Shape;151;p13"/>
            <p:cNvSpPr/>
            <p:nvPr/>
          </p:nvSpPr>
          <p:spPr>
            <a:xfrm>
              <a:off x="4105525" y="2174275"/>
              <a:ext cx="42250" cy="41475"/>
            </a:xfrm>
            <a:custGeom>
              <a:avLst/>
              <a:gdLst/>
              <a:ahLst/>
              <a:cxnLst/>
              <a:rect l="l" t="t" r="r" b="b"/>
              <a:pathLst>
                <a:path w="1690" h="1659" extrusionOk="0">
                  <a:moveTo>
                    <a:pt x="1" y="1"/>
                  </a:moveTo>
                  <a:lnTo>
                    <a:pt x="1" y="615"/>
                  </a:lnTo>
                  <a:cubicBezTo>
                    <a:pt x="492" y="953"/>
                    <a:pt x="1014" y="1290"/>
                    <a:pt x="1536" y="1597"/>
                  </a:cubicBezTo>
                  <a:lnTo>
                    <a:pt x="1628" y="1659"/>
                  </a:lnTo>
                  <a:lnTo>
                    <a:pt x="1690" y="1567"/>
                  </a:lnTo>
                  <a:lnTo>
                    <a:pt x="1659" y="1536"/>
                  </a:lnTo>
                  <a:cubicBezTo>
                    <a:pt x="1106" y="1014"/>
                    <a:pt x="554" y="4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104775" y="2088300"/>
              <a:ext cx="71400" cy="66050"/>
            </a:xfrm>
            <a:custGeom>
              <a:avLst/>
              <a:gdLst/>
              <a:ahLst/>
              <a:cxnLst/>
              <a:rect l="l" t="t" r="r" b="b"/>
              <a:pathLst>
                <a:path w="2856" h="2642" extrusionOk="0">
                  <a:moveTo>
                    <a:pt x="0" y="1"/>
                  </a:moveTo>
                  <a:lnTo>
                    <a:pt x="0" y="799"/>
                  </a:lnTo>
                  <a:cubicBezTo>
                    <a:pt x="921" y="1413"/>
                    <a:pt x="1842" y="2027"/>
                    <a:pt x="2794" y="2641"/>
                  </a:cubicBezTo>
                  <a:lnTo>
                    <a:pt x="2856" y="2549"/>
                  </a:lnTo>
                  <a:cubicBezTo>
                    <a:pt x="1935" y="1689"/>
                    <a:pt x="983" y="83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105525" y="2000025"/>
              <a:ext cx="139750" cy="124375"/>
            </a:xfrm>
            <a:custGeom>
              <a:avLst/>
              <a:gdLst/>
              <a:ahLst/>
              <a:cxnLst/>
              <a:rect l="l" t="t" r="r" b="b"/>
              <a:pathLst>
                <a:path w="5590" h="4975" extrusionOk="0">
                  <a:moveTo>
                    <a:pt x="1" y="0"/>
                  </a:moveTo>
                  <a:lnTo>
                    <a:pt x="1" y="1229"/>
                  </a:lnTo>
                  <a:cubicBezTo>
                    <a:pt x="861" y="1843"/>
                    <a:pt x="1720" y="2457"/>
                    <a:pt x="2611" y="3040"/>
                  </a:cubicBezTo>
                  <a:cubicBezTo>
                    <a:pt x="3102" y="3409"/>
                    <a:pt x="3624" y="3747"/>
                    <a:pt x="4146" y="4084"/>
                  </a:cubicBezTo>
                  <a:lnTo>
                    <a:pt x="5528" y="4975"/>
                  </a:lnTo>
                  <a:lnTo>
                    <a:pt x="5589" y="4883"/>
                  </a:lnTo>
                  <a:cubicBezTo>
                    <a:pt x="3778" y="3194"/>
                    <a:pt x="1905" y="159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105525" y="2364650"/>
              <a:ext cx="189650" cy="180425"/>
            </a:xfrm>
            <a:custGeom>
              <a:avLst/>
              <a:gdLst/>
              <a:ahLst/>
              <a:cxnLst/>
              <a:rect l="l" t="t" r="r" b="b"/>
              <a:pathLst>
                <a:path w="7586" h="7217" extrusionOk="0">
                  <a:moveTo>
                    <a:pt x="1" y="1"/>
                  </a:moveTo>
                  <a:lnTo>
                    <a:pt x="1" y="492"/>
                  </a:lnTo>
                  <a:cubicBezTo>
                    <a:pt x="339" y="830"/>
                    <a:pt x="646" y="1198"/>
                    <a:pt x="953" y="1567"/>
                  </a:cubicBezTo>
                  <a:cubicBezTo>
                    <a:pt x="1413" y="2119"/>
                    <a:pt x="1874" y="2672"/>
                    <a:pt x="2396" y="3194"/>
                  </a:cubicBezTo>
                  <a:cubicBezTo>
                    <a:pt x="2887" y="3716"/>
                    <a:pt x="3378" y="4238"/>
                    <a:pt x="3931" y="4699"/>
                  </a:cubicBezTo>
                  <a:cubicBezTo>
                    <a:pt x="5037" y="5681"/>
                    <a:pt x="6234" y="6510"/>
                    <a:pt x="7493" y="7217"/>
                  </a:cubicBezTo>
                  <a:lnTo>
                    <a:pt x="7585" y="7125"/>
                  </a:lnTo>
                  <a:cubicBezTo>
                    <a:pt x="6756" y="5927"/>
                    <a:pt x="5835" y="4791"/>
                    <a:pt x="4760" y="3808"/>
                  </a:cubicBezTo>
                  <a:cubicBezTo>
                    <a:pt x="4238" y="3286"/>
                    <a:pt x="3686" y="2856"/>
                    <a:pt x="3133" y="2396"/>
                  </a:cubicBezTo>
                  <a:cubicBezTo>
                    <a:pt x="2549" y="1935"/>
                    <a:pt x="1966" y="1475"/>
                    <a:pt x="1383" y="1106"/>
                  </a:cubicBezTo>
                  <a:cubicBezTo>
                    <a:pt x="891" y="768"/>
                    <a:pt x="431" y="40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1"/>
          </p:nvPr>
        </p:nvSpPr>
        <p:spPr>
          <a:xfrm>
            <a:off x="1835737" y="1902773"/>
            <a:ext cx="29232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2"/>
          </p:nvPr>
        </p:nvSpPr>
        <p:spPr>
          <a:xfrm>
            <a:off x="1835737" y="1720675"/>
            <a:ext cx="2923200" cy="1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1800" b="1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subTitle" idx="3"/>
          </p:nvPr>
        </p:nvSpPr>
        <p:spPr>
          <a:xfrm>
            <a:off x="1835737" y="3010575"/>
            <a:ext cx="29232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4"/>
          </p:nvPr>
        </p:nvSpPr>
        <p:spPr>
          <a:xfrm>
            <a:off x="1835737" y="2828475"/>
            <a:ext cx="2923200" cy="1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1800" b="1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subTitle" idx="5"/>
          </p:nvPr>
        </p:nvSpPr>
        <p:spPr>
          <a:xfrm>
            <a:off x="1835737" y="4112950"/>
            <a:ext cx="29232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6"/>
          </p:nvPr>
        </p:nvSpPr>
        <p:spPr>
          <a:xfrm>
            <a:off x="1835737" y="3930850"/>
            <a:ext cx="2923200" cy="1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1800" b="1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grpSp>
        <p:nvGrpSpPr>
          <p:cNvPr id="271" name="Google Shape;271;p24"/>
          <p:cNvGrpSpPr/>
          <p:nvPr/>
        </p:nvGrpSpPr>
        <p:grpSpPr>
          <a:xfrm>
            <a:off x="8371105" y="72"/>
            <a:ext cx="764117" cy="785989"/>
            <a:chOff x="2521485" y="2919389"/>
            <a:chExt cx="1545232" cy="1589462"/>
          </a:xfrm>
        </p:grpSpPr>
        <p:sp>
          <p:nvSpPr>
            <p:cNvPr id="272" name="Google Shape;272;p24"/>
            <p:cNvSpPr/>
            <p:nvPr/>
          </p:nvSpPr>
          <p:spPr>
            <a:xfrm>
              <a:off x="2521485" y="2919389"/>
              <a:ext cx="1545232" cy="1383143"/>
            </a:xfrm>
            <a:custGeom>
              <a:avLst/>
              <a:gdLst/>
              <a:ahLst/>
              <a:cxnLst/>
              <a:rect l="l" t="t" r="r" b="b"/>
              <a:pathLst>
                <a:path w="99918" h="89437" extrusionOk="0">
                  <a:moveTo>
                    <a:pt x="241" y="0"/>
                  </a:moveTo>
                  <a:cubicBezTo>
                    <a:pt x="1" y="19192"/>
                    <a:pt x="6238" y="37784"/>
                    <a:pt x="18113" y="52897"/>
                  </a:cubicBezTo>
                  <a:cubicBezTo>
                    <a:pt x="36048" y="76236"/>
                    <a:pt x="67757" y="89436"/>
                    <a:pt x="96236" y="89436"/>
                  </a:cubicBezTo>
                  <a:cubicBezTo>
                    <a:pt x="97469" y="89436"/>
                    <a:pt x="98697" y="89412"/>
                    <a:pt x="99918" y="89362"/>
                  </a:cubicBezTo>
                  <a:lnTo>
                    <a:pt x="99918" y="0"/>
                  </a:ln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2914744" y="3945198"/>
              <a:ext cx="1151972" cy="487890"/>
            </a:xfrm>
            <a:custGeom>
              <a:avLst/>
              <a:gdLst/>
              <a:ahLst/>
              <a:cxnLst/>
              <a:rect l="l" t="t" r="r" b="b"/>
              <a:pathLst>
                <a:path w="74489" h="31548" extrusionOk="0">
                  <a:moveTo>
                    <a:pt x="1" y="1"/>
                  </a:moveTo>
                  <a:cubicBezTo>
                    <a:pt x="7078" y="8037"/>
                    <a:pt x="15354" y="14874"/>
                    <a:pt x="24710" y="20152"/>
                  </a:cubicBezTo>
                  <a:cubicBezTo>
                    <a:pt x="34306" y="25430"/>
                    <a:pt x="44742" y="29028"/>
                    <a:pt x="55537" y="30587"/>
                  </a:cubicBezTo>
                  <a:cubicBezTo>
                    <a:pt x="60575" y="31307"/>
                    <a:pt x="65613" y="31547"/>
                    <a:pt x="70650" y="31547"/>
                  </a:cubicBezTo>
                  <a:cubicBezTo>
                    <a:pt x="71850" y="31547"/>
                    <a:pt x="73169" y="31427"/>
                    <a:pt x="74489" y="31427"/>
                  </a:cubicBezTo>
                  <a:lnTo>
                    <a:pt x="74489" y="29028"/>
                  </a:lnTo>
                  <a:cubicBezTo>
                    <a:pt x="73169" y="29088"/>
                    <a:pt x="71857" y="29118"/>
                    <a:pt x="70551" y="29118"/>
                  </a:cubicBezTo>
                  <a:cubicBezTo>
                    <a:pt x="66632" y="29118"/>
                    <a:pt x="62764" y="28848"/>
                    <a:pt x="58895" y="28308"/>
                  </a:cubicBezTo>
                  <a:cubicBezTo>
                    <a:pt x="52898" y="27469"/>
                    <a:pt x="47021" y="26149"/>
                    <a:pt x="41383" y="24230"/>
                  </a:cubicBezTo>
                  <a:cubicBezTo>
                    <a:pt x="31067" y="20872"/>
                    <a:pt x="21472" y="15834"/>
                    <a:pt x="12715" y="9357"/>
                  </a:cubicBezTo>
                  <a:cubicBezTo>
                    <a:pt x="5638" y="4199"/>
                    <a:pt x="1320" y="1"/>
                    <a:pt x="1" y="1"/>
                  </a:cubicBez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3647476" y="4447903"/>
              <a:ext cx="419241" cy="60948"/>
            </a:xfrm>
            <a:custGeom>
              <a:avLst/>
              <a:gdLst/>
              <a:ahLst/>
              <a:cxnLst/>
              <a:rect l="l" t="t" r="r" b="b"/>
              <a:pathLst>
                <a:path w="27109" h="3941" extrusionOk="0">
                  <a:moveTo>
                    <a:pt x="480" y="1"/>
                  </a:moveTo>
                  <a:cubicBezTo>
                    <a:pt x="0" y="1"/>
                    <a:pt x="120" y="241"/>
                    <a:pt x="960" y="600"/>
                  </a:cubicBezTo>
                  <a:cubicBezTo>
                    <a:pt x="1320" y="720"/>
                    <a:pt x="2040" y="1080"/>
                    <a:pt x="2879" y="1320"/>
                  </a:cubicBezTo>
                  <a:cubicBezTo>
                    <a:pt x="3719" y="1560"/>
                    <a:pt x="4798" y="1800"/>
                    <a:pt x="6118" y="2160"/>
                  </a:cubicBezTo>
                  <a:cubicBezTo>
                    <a:pt x="11366" y="3326"/>
                    <a:pt x="16693" y="3941"/>
                    <a:pt x="22035" y="3941"/>
                  </a:cubicBezTo>
                  <a:cubicBezTo>
                    <a:pt x="23286" y="3941"/>
                    <a:pt x="24538" y="3907"/>
                    <a:pt x="25789" y="3839"/>
                  </a:cubicBezTo>
                  <a:lnTo>
                    <a:pt x="27109" y="3839"/>
                  </a:lnTo>
                  <a:lnTo>
                    <a:pt x="27109" y="1800"/>
                  </a:lnTo>
                  <a:cubicBezTo>
                    <a:pt x="26029" y="1920"/>
                    <a:pt x="24950" y="1920"/>
                    <a:pt x="23750" y="1920"/>
                  </a:cubicBezTo>
                  <a:cubicBezTo>
                    <a:pt x="18952" y="1920"/>
                    <a:pt x="14034" y="1680"/>
                    <a:pt x="9236" y="1080"/>
                  </a:cubicBezTo>
                  <a:cubicBezTo>
                    <a:pt x="4918" y="600"/>
                    <a:pt x="1560" y="1"/>
                    <a:pt x="480" y="1"/>
                  </a:cubicBez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2718122" y="3809786"/>
              <a:ext cx="832914" cy="628853"/>
            </a:xfrm>
            <a:custGeom>
              <a:avLst/>
              <a:gdLst/>
              <a:ahLst/>
              <a:cxnLst/>
              <a:rect l="l" t="t" r="r" b="b"/>
              <a:pathLst>
                <a:path w="53858" h="40663" extrusionOk="0">
                  <a:moveTo>
                    <a:pt x="0" y="0"/>
                  </a:moveTo>
                  <a:cubicBezTo>
                    <a:pt x="600" y="1200"/>
                    <a:pt x="1440" y="2759"/>
                    <a:pt x="2639" y="4678"/>
                  </a:cubicBezTo>
                  <a:cubicBezTo>
                    <a:pt x="4079" y="6957"/>
                    <a:pt x="5638" y="9116"/>
                    <a:pt x="7437" y="11156"/>
                  </a:cubicBezTo>
                  <a:cubicBezTo>
                    <a:pt x="16193" y="21951"/>
                    <a:pt x="27469" y="30587"/>
                    <a:pt x="40183" y="36225"/>
                  </a:cubicBezTo>
                  <a:cubicBezTo>
                    <a:pt x="44428" y="38230"/>
                    <a:pt x="49021" y="39655"/>
                    <a:pt x="53620" y="40614"/>
                  </a:cubicBezTo>
                  <a:lnTo>
                    <a:pt x="53620" y="40614"/>
                  </a:lnTo>
                  <a:cubicBezTo>
                    <a:pt x="53423" y="40558"/>
                    <a:pt x="53112" y="40454"/>
                    <a:pt x="52658" y="40303"/>
                  </a:cubicBezTo>
                  <a:lnTo>
                    <a:pt x="49299" y="38984"/>
                  </a:lnTo>
                  <a:cubicBezTo>
                    <a:pt x="47860" y="38504"/>
                    <a:pt x="46180" y="37784"/>
                    <a:pt x="44381" y="36944"/>
                  </a:cubicBezTo>
                  <a:cubicBezTo>
                    <a:pt x="42582" y="36105"/>
                    <a:pt x="40663" y="35265"/>
                    <a:pt x="38864" y="34186"/>
                  </a:cubicBezTo>
                  <a:lnTo>
                    <a:pt x="35985" y="32746"/>
                  </a:lnTo>
                  <a:lnTo>
                    <a:pt x="33346" y="31067"/>
                  </a:lnTo>
                  <a:cubicBezTo>
                    <a:pt x="31547" y="30107"/>
                    <a:pt x="29987" y="28908"/>
                    <a:pt x="28548" y="27948"/>
                  </a:cubicBezTo>
                  <a:cubicBezTo>
                    <a:pt x="25669" y="25909"/>
                    <a:pt x="23630" y="24230"/>
                    <a:pt x="22910" y="23750"/>
                  </a:cubicBezTo>
                  <a:cubicBezTo>
                    <a:pt x="18352" y="20032"/>
                    <a:pt x="14034" y="15954"/>
                    <a:pt x="10076" y="11635"/>
                  </a:cubicBezTo>
                  <a:cubicBezTo>
                    <a:pt x="5878" y="7077"/>
                    <a:pt x="2399" y="2519"/>
                    <a:pt x="0" y="0"/>
                  </a:cubicBezTo>
                  <a:close/>
                  <a:moveTo>
                    <a:pt x="53620" y="40614"/>
                  </a:moveTo>
                  <a:cubicBezTo>
                    <a:pt x="53736" y="40647"/>
                    <a:pt x="53813" y="40663"/>
                    <a:pt x="53857" y="40663"/>
                  </a:cubicBezTo>
                  <a:cubicBezTo>
                    <a:pt x="53778" y="40647"/>
                    <a:pt x="53699" y="40630"/>
                    <a:pt x="53620" y="40614"/>
                  </a:cubicBez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3648558" y="4302439"/>
              <a:ext cx="362515" cy="52736"/>
            </a:xfrm>
            <a:custGeom>
              <a:avLst/>
              <a:gdLst/>
              <a:ahLst/>
              <a:cxnLst/>
              <a:rect l="l" t="t" r="r" b="b"/>
              <a:pathLst>
                <a:path w="23441" h="3410" extrusionOk="0">
                  <a:moveTo>
                    <a:pt x="201" y="1"/>
                  </a:moveTo>
                  <a:cubicBezTo>
                    <a:pt x="11" y="1"/>
                    <a:pt x="1" y="86"/>
                    <a:pt x="170" y="171"/>
                  </a:cubicBezTo>
                  <a:cubicBezTo>
                    <a:pt x="1610" y="770"/>
                    <a:pt x="3049" y="1250"/>
                    <a:pt x="4608" y="1610"/>
                  </a:cubicBezTo>
                  <a:cubicBezTo>
                    <a:pt x="5808" y="1850"/>
                    <a:pt x="7127" y="2210"/>
                    <a:pt x="8447" y="2450"/>
                  </a:cubicBezTo>
                  <a:cubicBezTo>
                    <a:pt x="9766" y="2690"/>
                    <a:pt x="11206" y="2809"/>
                    <a:pt x="12525" y="3049"/>
                  </a:cubicBezTo>
                  <a:cubicBezTo>
                    <a:pt x="14684" y="3289"/>
                    <a:pt x="16723" y="3409"/>
                    <a:pt x="18882" y="3409"/>
                  </a:cubicBezTo>
                  <a:cubicBezTo>
                    <a:pt x="22361" y="3289"/>
                    <a:pt x="23440" y="2929"/>
                    <a:pt x="23080" y="2809"/>
                  </a:cubicBezTo>
                  <a:cubicBezTo>
                    <a:pt x="22601" y="2570"/>
                    <a:pt x="22121" y="2570"/>
                    <a:pt x="21641" y="2570"/>
                  </a:cubicBezTo>
                  <a:cubicBezTo>
                    <a:pt x="20801" y="2450"/>
                    <a:pt x="19722" y="2330"/>
                    <a:pt x="18522" y="2330"/>
                  </a:cubicBezTo>
                  <a:cubicBezTo>
                    <a:pt x="16123" y="2090"/>
                    <a:pt x="13125" y="1850"/>
                    <a:pt x="10366" y="1370"/>
                  </a:cubicBezTo>
                  <a:cubicBezTo>
                    <a:pt x="8927" y="1250"/>
                    <a:pt x="7607" y="1010"/>
                    <a:pt x="6408" y="890"/>
                  </a:cubicBezTo>
                  <a:cubicBezTo>
                    <a:pt x="5328" y="650"/>
                    <a:pt x="4249" y="530"/>
                    <a:pt x="3529" y="411"/>
                  </a:cubicBezTo>
                  <a:cubicBezTo>
                    <a:pt x="2090" y="171"/>
                    <a:pt x="1130" y="51"/>
                    <a:pt x="530" y="51"/>
                  </a:cubicBezTo>
                  <a:cubicBezTo>
                    <a:pt x="390" y="16"/>
                    <a:pt x="280" y="1"/>
                    <a:pt x="201" y="1"/>
                  </a:cubicBezTo>
                  <a:close/>
                </a:path>
              </a:pathLst>
            </a:custGeom>
            <a:solidFill>
              <a:srgbClr val="C30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24"/>
          <p:cNvSpPr/>
          <p:nvPr/>
        </p:nvSpPr>
        <p:spPr>
          <a:xfrm rot="-5400000">
            <a:off x="153739" y="4454842"/>
            <a:ext cx="548248" cy="855722"/>
          </a:xfrm>
          <a:custGeom>
            <a:avLst/>
            <a:gdLst/>
            <a:ahLst/>
            <a:cxnLst/>
            <a:rect l="l" t="t" r="r" b="b"/>
            <a:pathLst>
              <a:path w="39421" h="64449" extrusionOk="0">
                <a:moveTo>
                  <a:pt x="64" y="1"/>
                </a:moveTo>
                <a:lnTo>
                  <a:pt x="0" y="39548"/>
                </a:lnTo>
                <a:cubicBezTo>
                  <a:pt x="6560" y="20634"/>
                  <a:pt x="20634" y="10063"/>
                  <a:pt x="33180" y="2739"/>
                </a:cubicBezTo>
                <a:cubicBezTo>
                  <a:pt x="34390" y="2039"/>
                  <a:pt x="35727" y="1402"/>
                  <a:pt x="37064" y="892"/>
                </a:cubicBezTo>
                <a:cubicBezTo>
                  <a:pt x="37829" y="574"/>
                  <a:pt x="38593" y="319"/>
                  <a:pt x="39421" y="1"/>
                </a:cubicBezTo>
                <a:close/>
                <a:moveTo>
                  <a:pt x="19964" y="19266"/>
                </a:moveTo>
                <a:cubicBezTo>
                  <a:pt x="19718" y="19266"/>
                  <a:pt x="19406" y="19388"/>
                  <a:pt x="19042" y="19679"/>
                </a:cubicBezTo>
                <a:lnTo>
                  <a:pt x="19042" y="19743"/>
                </a:lnTo>
                <a:cubicBezTo>
                  <a:pt x="10317" y="26621"/>
                  <a:pt x="3439" y="37829"/>
                  <a:pt x="0" y="44197"/>
                </a:cubicBezTo>
                <a:lnTo>
                  <a:pt x="0" y="53559"/>
                </a:lnTo>
                <a:cubicBezTo>
                  <a:pt x="4395" y="43242"/>
                  <a:pt x="11655" y="28340"/>
                  <a:pt x="19806" y="21526"/>
                </a:cubicBezTo>
                <a:cubicBezTo>
                  <a:pt x="20886" y="20642"/>
                  <a:pt x="20793" y="19266"/>
                  <a:pt x="19964" y="19266"/>
                </a:cubicBezTo>
                <a:close/>
                <a:moveTo>
                  <a:pt x="13643" y="37855"/>
                </a:moveTo>
                <a:cubicBezTo>
                  <a:pt x="13414" y="37855"/>
                  <a:pt x="13166" y="37959"/>
                  <a:pt x="12928" y="38211"/>
                </a:cubicBezTo>
                <a:cubicBezTo>
                  <a:pt x="8343" y="43497"/>
                  <a:pt x="3758" y="48974"/>
                  <a:pt x="64" y="55342"/>
                </a:cubicBezTo>
                <a:lnTo>
                  <a:pt x="64" y="64449"/>
                </a:lnTo>
                <a:cubicBezTo>
                  <a:pt x="5732" y="53113"/>
                  <a:pt x="10954" y="42796"/>
                  <a:pt x="14266" y="39612"/>
                </a:cubicBezTo>
                <a:cubicBezTo>
                  <a:pt x="14949" y="38977"/>
                  <a:pt x="14397" y="37855"/>
                  <a:pt x="13643" y="37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ytone One"/>
              <a:buNone/>
              <a:defRPr sz="36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ytone One"/>
              <a:buNone/>
              <a:defRPr sz="36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ytone One"/>
              <a:buNone/>
              <a:defRPr sz="36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ytone One"/>
              <a:buNone/>
              <a:defRPr sz="36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ytone One"/>
              <a:buNone/>
              <a:defRPr sz="36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ytone One"/>
              <a:buNone/>
              <a:defRPr sz="36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ytone One"/>
              <a:buNone/>
              <a:defRPr sz="36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ytone One"/>
              <a:buNone/>
              <a:defRPr sz="36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ytone One"/>
              <a:buNone/>
              <a:defRPr sz="36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>
            <a:spLocks noGrp="1"/>
          </p:cNvSpPr>
          <p:nvPr>
            <p:ph type="subTitle" idx="1"/>
          </p:nvPr>
        </p:nvSpPr>
        <p:spPr>
          <a:xfrm>
            <a:off x="3401072" y="3570568"/>
            <a:ext cx="2341856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3 – Tiết 5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" name="Google Shape;382;p32"/>
          <p:cNvSpPr txBox="1">
            <a:spLocks noGrp="1"/>
          </p:cNvSpPr>
          <p:nvPr>
            <p:ph type="ctrTitle"/>
          </p:nvPr>
        </p:nvSpPr>
        <p:spPr>
          <a:xfrm>
            <a:off x="914400" y="1319037"/>
            <a:ext cx="7315200" cy="18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GÓC TẠO BỞI MỘT ĐƯỜNG THẲNG CẮT HAI ĐƯỜNG THẲNG</a:t>
            </a:r>
            <a:endParaRPr sz="44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E05692-BB4E-436F-AA7B-BD259F2AE171}"/>
              </a:ext>
            </a:extLst>
          </p:cNvPr>
          <p:cNvSpPr txBox="1"/>
          <p:nvPr/>
        </p:nvSpPr>
        <p:spPr>
          <a:xfrm>
            <a:off x="1212112" y="0"/>
            <a:ext cx="1350335" cy="30777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C0EF79-4E77-4F56-A12C-FBE6D89FCE07}"/>
              </a:ext>
            </a:extLst>
          </p:cNvPr>
          <p:cNvSpPr txBox="1"/>
          <p:nvPr/>
        </p:nvSpPr>
        <p:spPr>
          <a:xfrm>
            <a:off x="-75774" y="4835723"/>
            <a:ext cx="990174" cy="30777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TUẦN 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build="p"/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6"/>
          <p:cNvSpPr/>
          <p:nvPr/>
        </p:nvSpPr>
        <p:spPr>
          <a:xfrm flipH="1">
            <a:off x="8019846" y="12"/>
            <a:ext cx="1134250" cy="1054480"/>
          </a:xfrm>
          <a:custGeom>
            <a:avLst/>
            <a:gdLst/>
            <a:ahLst/>
            <a:cxnLst/>
            <a:rect l="l" t="t" r="r" b="b"/>
            <a:pathLst>
              <a:path w="22935" h="21322" extrusionOk="0">
                <a:moveTo>
                  <a:pt x="20622" y="135"/>
                </a:moveTo>
                <a:cubicBezTo>
                  <a:pt x="20487" y="323"/>
                  <a:pt x="20326" y="511"/>
                  <a:pt x="20192" y="673"/>
                </a:cubicBezTo>
                <a:cubicBezTo>
                  <a:pt x="20299" y="538"/>
                  <a:pt x="20487" y="323"/>
                  <a:pt x="20622" y="135"/>
                </a:cubicBezTo>
                <a:close/>
                <a:moveTo>
                  <a:pt x="19130" y="1821"/>
                </a:moveTo>
                <a:lnTo>
                  <a:pt x="19130" y="1821"/>
                </a:lnTo>
                <a:cubicBezTo>
                  <a:pt x="19047" y="1904"/>
                  <a:pt x="18961" y="1988"/>
                  <a:pt x="18875" y="2071"/>
                </a:cubicBezTo>
                <a:cubicBezTo>
                  <a:pt x="18961" y="1988"/>
                  <a:pt x="19046" y="1904"/>
                  <a:pt x="19130" y="1821"/>
                </a:cubicBezTo>
                <a:close/>
                <a:moveTo>
                  <a:pt x="18875" y="2071"/>
                </a:moveTo>
                <a:lnTo>
                  <a:pt x="18875" y="2071"/>
                </a:lnTo>
                <a:cubicBezTo>
                  <a:pt x="18579" y="2393"/>
                  <a:pt x="18256" y="2662"/>
                  <a:pt x="18014" y="2877"/>
                </a:cubicBezTo>
                <a:cubicBezTo>
                  <a:pt x="18256" y="2662"/>
                  <a:pt x="18552" y="2393"/>
                  <a:pt x="18875" y="2071"/>
                </a:cubicBezTo>
                <a:close/>
                <a:moveTo>
                  <a:pt x="21671" y="377"/>
                </a:moveTo>
                <a:cubicBezTo>
                  <a:pt x="21102" y="1126"/>
                  <a:pt x="20512" y="1813"/>
                  <a:pt x="19923" y="2501"/>
                </a:cubicBezTo>
                <a:cubicBezTo>
                  <a:pt x="19149" y="3354"/>
                  <a:pt x="18376" y="4155"/>
                  <a:pt x="17444" y="5061"/>
                </a:cubicBezTo>
                <a:lnTo>
                  <a:pt x="17444" y="5061"/>
                </a:lnTo>
                <a:cubicBezTo>
                  <a:pt x="17446" y="5059"/>
                  <a:pt x="17448" y="5057"/>
                  <a:pt x="17450" y="5055"/>
                </a:cubicBezTo>
                <a:cubicBezTo>
                  <a:pt x="18364" y="4168"/>
                  <a:pt x="19170" y="3334"/>
                  <a:pt x="19923" y="2474"/>
                </a:cubicBezTo>
                <a:cubicBezTo>
                  <a:pt x="20530" y="1795"/>
                  <a:pt x="21092" y="1115"/>
                  <a:pt x="21671" y="377"/>
                </a:cubicBezTo>
                <a:close/>
                <a:moveTo>
                  <a:pt x="19233" y="5352"/>
                </a:moveTo>
                <a:cubicBezTo>
                  <a:pt x="19174" y="5352"/>
                  <a:pt x="18984" y="5500"/>
                  <a:pt x="18740" y="5700"/>
                </a:cubicBezTo>
                <a:cubicBezTo>
                  <a:pt x="18498" y="5862"/>
                  <a:pt x="18229" y="6104"/>
                  <a:pt x="17987" y="6319"/>
                </a:cubicBezTo>
                <a:cubicBezTo>
                  <a:pt x="17799" y="6480"/>
                  <a:pt x="17611" y="6668"/>
                  <a:pt x="17450" y="6856"/>
                </a:cubicBezTo>
                <a:cubicBezTo>
                  <a:pt x="17167" y="7194"/>
                  <a:pt x="17103" y="7327"/>
                  <a:pt x="17173" y="7327"/>
                </a:cubicBezTo>
                <a:cubicBezTo>
                  <a:pt x="17376" y="7327"/>
                  <a:pt x="18696" y="6214"/>
                  <a:pt x="19036" y="5754"/>
                </a:cubicBezTo>
                <a:cubicBezTo>
                  <a:pt x="19237" y="5465"/>
                  <a:pt x="19285" y="5352"/>
                  <a:pt x="19233" y="5352"/>
                </a:cubicBezTo>
                <a:close/>
                <a:moveTo>
                  <a:pt x="17361" y="5149"/>
                </a:moveTo>
                <a:cubicBezTo>
                  <a:pt x="17127" y="5395"/>
                  <a:pt x="16703" y="5770"/>
                  <a:pt x="16213" y="6211"/>
                </a:cubicBezTo>
                <a:cubicBezTo>
                  <a:pt x="15944" y="6453"/>
                  <a:pt x="15621" y="6695"/>
                  <a:pt x="15299" y="6964"/>
                </a:cubicBezTo>
                <a:lnTo>
                  <a:pt x="14304" y="7690"/>
                </a:lnTo>
                <a:cubicBezTo>
                  <a:pt x="13954" y="7932"/>
                  <a:pt x="13605" y="8147"/>
                  <a:pt x="13282" y="8335"/>
                </a:cubicBezTo>
                <a:cubicBezTo>
                  <a:pt x="12987" y="8523"/>
                  <a:pt x="12691" y="8685"/>
                  <a:pt x="12368" y="8819"/>
                </a:cubicBezTo>
                <a:cubicBezTo>
                  <a:pt x="11946" y="9051"/>
                  <a:pt x="11573" y="9168"/>
                  <a:pt x="11354" y="9168"/>
                </a:cubicBezTo>
                <a:cubicBezTo>
                  <a:pt x="11295" y="9168"/>
                  <a:pt x="11247" y="9159"/>
                  <a:pt x="11212" y="9142"/>
                </a:cubicBezTo>
                <a:cubicBezTo>
                  <a:pt x="11176" y="9117"/>
                  <a:pt x="11183" y="9072"/>
                  <a:pt x="11229" y="9011"/>
                </a:cubicBezTo>
                <a:lnTo>
                  <a:pt x="11229" y="9011"/>
                </a:lnTo>
                <a:cubicBezTo>
                  <a:pt x="11196" y="9059"/>
                  <a:pt x="11196" y="9093"/>
                  <a:pt x="11239" y="9115"/>
                </a:cubicBezTo>
                <a:cubicBezTo>
                  <a:pt x="11268" y="9132"/>
                  <a:pt x="11311" y="9141"/>
                  <a:pt x="11367" y="9141"/>
                </a:cubicBezTo>
                <a:cubicBezTo>
                  <a:pt x="11573" y="9141"/>
                  <a:pt x="11946" y="9024"/>
                  <a:pt x="12368" y="8792"/>
                </a:cubicBezTo>
                <a:cubicBezTo>
                  <a:pt x="12691" y="8658"/>
                  <a:pt x="12987" y="8496"/>
                  <a:pt x="13282" y="8308"/>
                </a:cubicBezTo>
                <a:cubicBezTo>
                  <a:pt x="13632" y="8120"/>
                  <a:pt x="13954" y="7905"/>
                  <a:pt x="14304" y="7663"/>
                </a:cubicBezTo>
                <a:lnTo>
                  <a:pt x="15299" y="6937"/>
                </a:lnTo>
                <a:cubicBezTo>
                  <a:pt x="15621" y="6668"/>
                  <a:pt x="15944" y="6426"/>
                  <a:pt x="16213" y="6184"/>
                </a:cubicBezTo>
                <a:cubicBezTo>
                  <a:pt x="16686" y="5758"/>
                  <a:pt x="17117" y="5395"/>
                  <a:pt x="17361" y="5149"/>
                </a:cubicBezTo>
                <a:close/>
                <a:moveTo>
                  <a:pt x="17336" y="3827"/>
                </a:moveTo>
                <a:cubicBezTo>
                  <a:pt x="17369" y="3827"/>
                  <a:pt x="17380" y="3844"/>
                  <a:pt x="17374" y="3875"/>
                </a:cubicBezTo>
                <a:lnTo>
                  <a:pt x="17374" y="3875"/>
                </a:lnTo>
                <a:cubicBezTo>
                  <a:pt x="17370" y="3861"/>
                  <a:pt x="17357" y="3854"/>
                  <a:pt x="17336" y="3854"/>
                </a:cubicBezTo>
                <a:cubicBezTo>
                  <a:pt x="17262" y="3854"/>
                  <a:pt x="17079" y="3940"/>
                  <a:pt x="16751" y="4141"/>
                </a:cubicBezTo>
                <a:cubicBezTo>
                  <a:pt x="16401" y="4329"/>
                  <a:pt x="15890" y="4813"/>
                  <a:pt x="15191" y="5378"/>
                </a:cubicBezTo>
                <a:lnTo>
                  <a:pt x="14653" y="5835"/>
                </a:lnTo>
                <a:cubicBezTo>
                  <a:pt x="14465" y="5996"/>
                  <a:pt x="14277" y="6130"/>
                  <a:pt x="14062" y="6292"/>
                </a:cubicBezTo>
                <a:cubicBezTo>
                  <a:pt x="13686" y="6614"/>
                  <a:pt x="13255" y="6937"/>
                  <a:pt x="12825" y="7233"/>
                </a:cubicBezTo>
                <a:cubicBezTo>
                  <a:pt x="12610" y="7394"/>
                  <a:pt x="12395" y="7528"/>
                  <a:pt x="12153" y="7663"/>
                </a:cubicBezTo>
                <a:lnTo>
                  <a:pt x="11535" y="8066"/>
                </a:lnTo>
                <a:cubicBezTo>
                  <a:pt x="11105" y="8308"/>
                  <a:pt x="10701" y="8523"/>
                  <a:pt x="10325" y="8711"/>
                </a:cubicBezTo>
                <a:cubicBezTo>
                  <a:pt x="9711" y="9007"/>
                  <a:pt x="9194" y="9187"/>
                  <a:pt x="8902" y="9187"/>
                </a:cubicBezTo>
                <a:cubicBezTo>
                  <a:pt x="8849" y="9187"/>
                  <a:pt x="8803" y="9181"/>
                  <a:pt x="8765" y="9169"/>
                </a:cubicBezTo>
                <a:cubicBezTo>
                  <a:pt x="8737" y="9163"/>
                  <a:pt x="8729" y="9149"/>
                  <a:pt x="8737" y="9127"/>
                </a:cubicBezTo>
                <a:lnTo>
                  <a:pt x="8737" y="9127"/>
                </a:lnTo>
                <a:cubicBezTo>
                  <a:pt x="8743" y="9133"/>
                  <a:pt x="8753" y="9138"/>
                  <a:pt x="8765" y="9142"/>
                </a:cubicBezTo>
                <a:cubicBezTo>
                  <a:pt x="8807" y="9154"/>
                  <a:pt x="8856" y="9160"/>
                  <a:pt x="8911" y="9160"/>
                </a:cubicBezTo>
                <a:cubicBezTo>
                  <a:pt x="9213" y="9160"/>
                  <a:pt x="9711" y="8980"/>
                  <a:pt x="10325" y="8685"/>
                </a:cubicBezTo>
                <a:cubicBezTo>
                  <a:pt x="10701" y="8496"/>
                  <a:pt x="11105" y="8281"/>
                  <a:pt x="11535" y="8039"/>
                </a:cubicBezTo>
                <a:lnTo>
                  <a:pt x="12153" y="7636"/>
                </a:lnTo>
                <a:cubicBezTo>
                  <a:pt x="12395" y="7502"/>
                  <a:pt x="12610" y="7367"/>
                  <a:pt x="12825" y="7206"/>
                </a:cubicBezTo>
                <a:cubicBezTo>
                  <a:pt x="13228" y="6883"/>
                  <a:pt x="13686" y="6587"/>
                  <a:pt x="14062" y="6265"/>
                </a:cubicBezTo>
                <a:cubicBezTo>
                  <a:pt x="14277" y="6104"/>
                  <a:pt x="14465" y="5969"/>
                  <a:pt x="14653" y="5808"/>
                </a:cubicBezTo>
                <a:lnTo>
                  <a:pt x="15191" y="5351"/>
                </a:lnTo>
                <a:cubicBezTo>
                  <a:pt x="15863" y="4786"/>
                  <a:pt x="16428" y="4302"/>
                  <a:pt x="16751" y="4114"/>
                </a:cubicBezTo>
                <a:cubicBezTo>
                  <a:pt x="17079" y="3913"/>
                  <a:pt x="17262" y="3827"/>
                  <a:pt x="17336" y="3827"/>
                </a:cubicBezTo>
                <a:close/>
                <a:moveTo>
                  <a:pt x="15261" y="4534"/>
                </a:moveTo>
                <a:cubicBezTo>
                  <a:pt x="15264" y="4534"/>
                  <a:pt x="15259" y="4537"/>
                  <a:pt x="15245" y="4544"/>
                </a:cubicBezTo>
                <a:cubicBezTo>
                  <a:pt x="15236" y="4551"/>
                  <a:pt x="15226" y="4558"/>
                  <a:pt x="15216" y="4566"/>
                </a:cubicBezTo>
                <a:lnTo>
                  <a:pt x="15216" y="4566"/>
                </a:lnTo>
                <a:cubicBezTo>
                  <a:pt x="15185" y="4581"/>
                  <a:pt x="15139" y="4603"/>
                  <a:pt x="15084" y="4625"/>
                </a:cubicBezTo>
                <a:lnTo>
                  <a:pt x="14546" y="4867"/>
                </a:lnTo>
                <a:lnTo>
                  <a:pt x="13954" y="5162"/>
                </a:lnTo>
                <a:cubicBezTo>
                  <a:pt x="13793" y="5243"/>
                  <a:pt x="13659" y="5297"/>
                  <a:pt x="13632" y="5324"/>
                </a:cubicBezTo>
                <a:cubicBezTo>
                  <a:pt x="13417" y="5431"/>
                  <a:pt x="13202" y="5566"/>
                  <a:pt x="12960" y="5700"/>
                </a:cubicBezTo>
                <a:lnTo>
                  <a:pt x="12234" y="6104"/>
                </a:lnTo>
                <a:cubicBezTo>
                  <a:pt x="11750" y="6399"/>
                  <a:pt x="11239" y="6641"/>
                  <a:pt x="10809" y="6883"/>
                </a:cubicBezTo>
                <a:cubicBezTo>
                  <a:pt x="8631" y="8093"/>
                  <a:pt x="6346" y="9061"/>
                  <a:pt x="3980" y="9841"/>
                </a:cubicBezTo>
                <a:cubicBezTo>
                  <a:pt x="2778" y="10191"/>
                  <a:pt x="1552" y="10495"/>
                  <a:pt x="325" y="10709"/>
                </a:cubicBezTo>
                <a:lnTo>
                  <a:pt x="325" y="10709"/>
                </a:lnTo>
                <a:cubicBezTo>
                  <a:pt x="1561" y="10473"/>
                  <a:pt x="2796" y="10167"/>
                  <a:pt x="4007" y="9814"/>
                </a:cubicBezTo>
                <a:cubicBezTo>
                  <a:pt x="6346" y="9061"/>
                  <a:pt x="8631" y="8066"/>
                  <a:pt x="10809" y="6856"/>
                </a:cubicBezTo>
                <a:cubicBezTo>
                  <a:pt x="11239" y="6614"/>
                  <a:pt x="11750" y="6372"/>
                  <a:pt x="12234" y="6077"/>
                </a:cubicBezTo>
                <a:lnTo>
                  <a:pt x="12960" y="5673"/>
                </a:lnTo>
                <a:cubicBezTo>
                  <a:pt x="13175" y="5539"/>
                  <a:pt x="13390" y="5404"/>
                  <a:pt x="13632" y="5297"/>
                </a:cubicBezTo>
                <a:cubicBezTo>
                  <a:pt x="13659" y="5270"/>
                  <a:pt x="13793" y="5216"/>
                  <a:pt x="13954" y="5136"/>
                </a:cubicBezTo>
                <a:lnTo>
                  <a:pt x="14546" y="4840"/>
                </a:lnTo>
                <a:lnTo>
                  <a:pt x="15084" y="4598"/>
                </a:lnTo>
                <a:cubicBezTo>
                  <a:pt x="15182" y="4559"/>
                  <a:pt x="15252" y="4534"/>
                  <a:pt x="15261" y="4534"/>
                </a:cubicBezTo>
                <a:close/>
                <a:moveTo>
                  <a:pt x="4275" y="10567"/>
                </a:moveTo>
                <a:cubicBezTo>
                  <a:pt x="4087" y="10647"/>
                  <a:pt x="3791" y="10755"/>
                  <a:pt x="3388" y="10889"/>
                </a:cubicBezTo>
                <a:cubicBezTo>
                  <a:pt x="3791" y="10728"/>
                  <a:pt x="4087" y="10647"/>
                  <a:pt x="4275" y="10567"/>
                </a:cubicBezTo>
                <a:close/>
                <a:moveTo>
                  <a:pt x="22336" y="9216"/>
                </a:moveTo>
                <a:cubicBezTo>
                  <a:pt x="22269" y="9216"/>
                  <a:pt x="22061" y="9370"/>
                  <a:pt x="21805" y="9599"/>
                </a:cubicBezTo>
                <a:lnTo>
                  <a:pt x="20918" y="10352"/>
                </a:lnTo>
                <a:cubicBezTo>
                  <a:pt x="20622" y="10620"/>
                  <a:pt x="20353" y="10862"/>
                  <a:pt x="20219" y="11024"/>
                </a:cubicBezTo>
                <a:cubicBezTo>
                  <a:pt x="19935" y="11320"/>
                  <a:pt x="19868" y="11438"/>
                  <a:pt x="19934" y="11438"/>
                </a:cubicBezTo>
                <a:cubicBezTo>
                  <a:pt x="20006" y="11438"/>
                  <a:pt x="20235" y="11300"/>
                  <a:pt x="20515" y="11104"/>
                </a:cubicBezTo>
                <a:cubicBezTo>
                  <a:pt x="21079" y="10701"/>
                  <a:pt x="21563" y="10244"/>
                  <a:pt x="22020" y="9760"/>
                </a:cubicBezTo>
                <a:cubicBezTo>
                  <a:pt x="22329" y="9370"/>
                  <a:pt x="22403" y="9216"/>
                  <a:pt x="22336" y="9216"/>
                </a:cubicBezTo>
                <a:close/>
                <a:moveTo>
                  <a:pt x="3098" y="14475"/>
                </a:moveTo>
                <a:cubicBezTo>
                  <a:pt x="3187" y="14475"/>
                  <a:pt x="3257" y="14481"/>
                  <a:pt x="3308" y="14492"/>
                </a:cubicBezTo>
                <a:cubicBezTo>
                  <a:pt x="3297" y="14498"/>
                  <a:pt x="3286" y="14503"/>
                  <a:pt x="3275" y="14509"/>
                </a:cubicBezTo>
                <a:lnTo>
                  <a:pt x="3275" y="14509"/>
                </a:lnTo>
                <a:cubicBezTo>
                  <a:pt x="3217" y="14494"/>
                  <a:pt x="3134" y="14487"/>
                  <a:pt x="3030" y="14487"/>
                </a:cubicBezTo>
                <a:cubicBezTo>
                  <a:pt x="2686" y="14487"/>
                  <a:pt x="2107" y="14562"/>
                  <a:pt x="1399" y="14680"/>
                </a:cubicBezTo>
                <a:cubicBezTo>
                  <a:pt x="2165" y="14553"/>
                  <a:pt x="2762" y="14475"/>
                  <a:pt x="3098" y="14475"/>
                </a:cubicBezTo>
                <a:close/>
                <a:moveTo>
                  <a:pt x="3275" y="14509"/>
                </a:moveTo>
                <a:cubicBezTo>
                  <a:pt x="3287" y="14512"/>
                  <a:pt x="3298" y="14515"/>
                  <a:pt x="3308" y="14519"/>
                </a:cubicBezTo>
                <a:cubicBezTo>
                  <a:pt x="2797" y="14761"/>
                  <a:pt x="2286" y="14922"/>
                  <a:pt x="1721" y="15030"/>
                </a:cubicBezTo>
                <a:cubicBezTo>
                  <a:pt x="2248" y="14924"/>
                  <a:pt x="2774" y="14768"/>
                  <a:pt x="3275" y="14509"/>
                </a:cubicBezTo>
                <a:close/>
                <a:moveTo>
                  <a:pt x="19058" y="12135"/>
                </a:moveTo>
                <a:cubicBezTo>
                  <a:pt x="18912" y="12135"/>
                  <a:pt x="18118" y="12740"/>
                  <a:pt x="17799" y="12959"/>
                </a:cubicBezTo>
                <a:lnTo>
                  <a:pt x="16858" y="13578"/>
                </a:lnTo>
                <a:cubicBezTo>
                  <a:pt x="16482" y="13847"/>
                  <a:pt x="16025" y="14116"/>
                  <a:pt x="15621" y="14384"/>
                </a:cubicBezTo>
                <a:cubicBezTo>
                  <a:pt x="15218" y="14653"/>
                  <a:pt x="14815" y="14895"/>
                  <a:pt x="14546" y="15110"/>
                </a:cubicBezTo>
                <a:cubicBezTo>
                  <a:pt x="14277" y="15299"/>
                  <a:pt x="14143" y="15460"/>
                  <a:pt x="14196" y="15541"/>
                </a:cubicBezTo>
                <a:cubicBezTo>
                  <a:pt x="14734" y="15245"/>
                  <a:pt x="15326" y="14949"/>
                  <a:pt x="15890" y="14573"/>
                </a:cubicBezTo>
                <a:cubicBezTo>
                  <a:pt x="16186" y="14384"/>
                  <a:pt x="16482" y="14223"/>
                  <a:pt x="16751" y="14035"/>
                </a:cubicBezTo>
                <a:cubicBezTo>
                  <a:pt x="17046" y="13847"/>
                  <a:pt x="17315" y="13658"/>
                  <a:pt x="17557" y="13443"/>
                </a:cubicBezTo>
                <a:cubicBezTo>
                  <a:pt x="18041" y="13148"/>
                  <a:pt x="18498" y="12771"/>
                  <a:pt x="18928" y="12395"/>
                </a:cubicBezTo>
                <a:cubicBezTo>
                  <a:pt x="19081" y="12208"/>
                  <a:pt x="19108" y="12135"/>
                  <a:pt x="19058" y="12135"/>
                </a:cubicBezTo>
                <a:close/>
                <a:moveTo>
                  <a:pt x="3899" y="16320"/>
                </a:moveTo>
                <a:cubicBezTo>
                  <a:pt x="3361" y="16482"/>
                  <a:pt x="2797" y="16643"/>
                  <a:pt x="2232" y="16804"/>
                </a:cubicBezTo>
                <a:cubicBezTo>
                  <a:pt x="1963" y="16885"/>
                  <a:pt x="1668" y="16939"/>
                  <a:pt x="1372" y="16992"/>
                </a:cubicBezTo>
                <a:cubicBezTo>
                  <a:pt x="1641" y="16939"/>
                  <a:pt x="1936" y="16858"/>
                  <a:pt x="2232" y="16777"/>
                </a:cubicBezTo>
                <a:cubicBezTo>
                  <a:pt x="2794" y="16644"/>
                  <a:pt x="3329" y="16483"/>
                  <a:pt x="3864" y="16323"/>
                </a:cubicBezTo>
                <a:lnTo>
                  <a:pt x="3864" y="16323"/>
                </a:lnTo>
                <a:cubicBezTo>
                  <a:pt x="3876" y="16322"/>
                  <a:pt x="3887" y="16321"/>
                  <a:pt x="3899" y="16320"/>
                </a:cubicBezTo>
                <a:close/>
                <a:moveTo>
                  <a:pt x="1372" y="16992"/>
                </a:moveTo>
                <a:lnTo>
                  <a:pt x="1372" y="16992"/>
                </a:lnTo>
                <a:cubicBezTo>
                  <a:pt x="1247" y="17017"/>
                  <a:pt x="1117" y="17042"/>
                  <a:pt x="983" y="17064"/>
                </a:cubicBezTo>
                <a:lnTo>
                  <a:pt x="983" y="17064"/>
                </a:lnTo>
                <a:lnTo>
                  <a:pt x="874" y="17078"/>
                </a:lnTo>
                <a:lnTo>
                  <a:pt x="874" y="17078"/>
                </a:lnTo>
                <a:cubicBezTo>
                  <a:pt x="1040" y="17053"/>
                  <a:pt x="1206" y="17023"/>
                  <a:pt x="1372" y="16992"/>
                </a:cubicBezTo>
                <a:close/>
                <a:moveTo>
                  <a:pt x="961" y="17068"/>
                </a:moveTo>
                <a:cubicBezTo>
                  <a:pt x="813" y="17092"/>
                  <a:pt x="662" y="17113"/>
                  <a:pt x="511" y="17127"/>
                </a:cubicBezTo>
                <a:lnTo>
                  <a:pt x="616" y="17113"/>
                </a:lnTo>
                <a:lnTo>
                  <a:pt x="616" y="17113"/>
                </a:lnTo>
                <a:cubicBezTo>
                  <a:pt x="676" y="17106"/>
                  <a:pt x="737" y="17098"/>
                  <a:pt x="798" y="17089"/>
                </a:cubicBezTo>
                <a:lnTo>
                  <a:pt x="798" y="17089"/>
                </a:lnTo>
                <a:lnTo>
                  <a:pt x="961" y="17068"/>
                </a:lnTo>
                <a:close/>
                <a:moveTo>
                  <a:pt x="18041" y="14008"/>
                </a:moveTo>
                <a:lnTo>
                  <a:pt x="17261" y="14519"/>
                </a:lnTo>
                <a:cubicBezTo>
                  <a:pt x="16993" y="14707"/>
                  <a:pt x="16724" y="14868"/>
                  <a:pt x="16455" y="15030"/>
                </a:cubicBezTo>
                <a:lnTo>
                  <a:pt x="15648" y="15541"/>
                </a:lnTo>
                <a:lnTo>
                  <a:pt x="14842" y="15998"/>
                </a:lnTo>
                <a:cubicBezTo>
                  <a:pt x="14600" y="16132"/>
                  <a:pt x="14277" y="16320"/>
                  <a:pt x="13901" y="16508"/>
                </a:cubicBezTo>
                <a:lnTo>
                  <a:pt x="12798" y="17073"/>
                </a:lnTo>
                <a:cubicBezTo>
                  <a:pt x="12019" y="17449"/>
                  <a:pt x="11293" y="17772"/>
                  <a:pt x="10889" y="18041"/>
                </a:cubicBezTo>
                <a:cubicBezTo>
                  <a:pt x="11669" y="17799"/>
                  <a:pt x="12422" y="17476"/>
                  <a:pt x="13121" y="17100"/>
                </a:cubicBezTo>
                <a:lnTo>
                  <a:pt x="13121" y="17100"/>
                </a:lnTo>
                <a:lnTo>
                  <a:pt x="13040" y="17181"/>
                </a:lnTo>
                <a:cubicBezTo>
                  <a:pt x="14815" y="16320"/>
                  <a:pt x="16509" y="15245"/>
                  <a:pt x="18041" y="14008"/>
                </a:cubicBezTo>
                <a:close/>
                <a:moveTo>
                  <a:pt x="162" y="0"/>
                </a:moveTo>
                <a:lnTo>
                  <a:pt x="81" y="10750"/>
                </a:lnTo>
                <a:lnTo>
                  <a:pt x="81" y="10750"/>
                </a:lnTo>
                <a:cubicBezTo>
                  <a:pt x="72" y="10752"/>
                  <a:pt x="63" y="10753"/>
                  <a:pt x="54" y="10755"/>
                </a:cubicBezTo>
                <a:lnTo>
                  <a:pt x="54" y="11561"/>
                </a:lnTo>
                <a:lnTo>
                  <a:pt x="54" y="11830"/>
                </a:lnTo>
                <a:cubicBezTo>
                  <a:pt x="753" y="11696"/>
                  <a:pt x="1426" y="11508"/>
                  <a:pt x="2017" y="11319"/>
                </a:cubicBezTo>
                <a:cubicBezTo>
                  <a:pt x="2555" y="11185"/>
                  <a:pt x="3012" y="10997"/>
                  <a:pt x="3388" y="10889"/>
                </a:cubicBezTo>
                <a:lnTo>
                  <a:pt x="3388" y="10889"/>
                </a:lnTo>
                <a:cubicBezTo>
                  <a:pt x="3012" y="11024"/>
                  <a:pt x="2555" y="11212"/>
                  <a:pt x="2017" y="11346"/>
                </a:cubicBezTo>
                <a:cubicBezTo>
                  <a:pt x="1426" y="11508"/>
                  <a:pt x="753" y="11696"/>
                  <a:pt x="54" y="11857"/>
                </a:cubicBezTo>
                <a:lnTo>
                  <a:pt x="27" y="14868"/>
                </a:lnTo>
                <a:cubicBezTo>
                  <a:pt x="511" y="14788"/>
                  <a:pt x="969" y="14734"/>
                  <a:pt x="1399" y="14680"/>
                </a:cubicBezTo>
                <a:lnTo>
                  <a:pt x="1399" y="14680"/>
                </a:lnTo>
                <a:cubicBezTo>
                  <a:pt x="995" y="14734"/>
                  <a:pt x="511" y="14815"/>
                  <a:pt x="27" y="14868"/>
                </a:cubicBezTo>
                <a:lnTo>
                  <a:pt x="27" y="15352"/>
                </a:lnTo>
                <a:lnTo>
                  <a:pt x="269" y="15299"/>
                </a:lnTo>
                <a:cubicBezTo>
                  <a:pt x="807" y="15218"/>
                  <a:pt x="1291" y="15137"/>
                  <a:pt x="1721" y="15030"/>
                </a:cubicBezTo>
                <a:lnTo>
                  <a:pt x="1721" y="15030"/>
                </a:lnTo>
                <a:cubicBezTo>
                  <a:pt x="1318" y="15137"/>
                  <a:pt x="807" y="15218"/>
                  <a:pt x="269" y="15325"/>
                </a:cubicBezTo>
                <a:lnTo>
                  <a:pt x="27" y="15352"/>
                </a:lnTo>
                <a:lnTo>
                  <a:pt x="27" y="16880"/>
                </a:lnTo>
                <a:lnTo>
                  <a:pt x="27" y="16880"/>
                </a:lnTo>
                <a:cubicBezTo>
                  <a:pt x="19" y="16882"/>
                  <a:pt x="10" y="16883"/>
                  <a:pt x="1" y="16885"/>
                </a:cubicBezTo>
                <a:lnTo>
                  <a:pt x="1" y="17261"/>
                </a:lnTo>
                <a:lnTo>
                  <a:pt x="323" y="17207"/>
                </a:lnTo>
                <a:lnTo>
                  <a:pt x="323" y="17207"/>
                </a:lnTo>
                <a:lnTo>
                  <a:pt x="27" y="17261"/>
                </a:lnTo>
                <a:lnTo>
                  <a:pt x="1" y="21321"/>
                </a:lnTo>
                <a:cubicBezTo>
                  <a:pt x="2017" y="20998"/>
                  <a:pt x="4007" y="20514"/>
                  <a:pt x="5969" y="19869"/>
                </a:cubicBezTo>
                <a:lnTo>
                  <a:pt x="5969" y="19869"/>
                </a:lnTo>
                <a:cubicBezTo>
                  <a:pt x="5458" y="19896"/>
                  <a:pt x="4975" y="19950"/>
                  <a:pt x="4625" y="19950"/>
                </a:cubicBezTo>
                <a:cubicBezTo>
                  <a:pt x="4546" y="19958"/>
                  <a:pt x="4470" y="19961"/>
                  <a:pt x="4395" y="19961"/>
                </a:cubicBezTo>
                <a:cubicBezTo>
                  <a:pt x="4214" y="19961"/>
                  <a:pt x="4043" y="19942"/>
                  <a:pt x="3872" y="19923"/>
                </a:cubicBezTo>
                <a:cubicBezTo>
                  <a:pt x="3765" y="19869"/>
                  <a:pt x="3872" y="19815"/>
                  <a:pt x="4168" y="19708"/>
                </a:cubicBezTo>
                <a:cubicBezTo>
                  <a:pt x="4491" y="19600"/>
                  <a:pt x="5109" y="19412"/>
                  <a:pt x="6023" y="19143"/>
                </a:cubicBezTo>
                <a:cubicBezTo>
                  <a:pt x="6265" y="19063"/>
                  <a:pt x="6534" y="19009"/>
                  <a:pt x="6803" y="18928"/>
                </a:cubicBezTo>
                <a:lnTo>
                  <a:pt x="7636" y="18659"/>
                </a:lnTo>
                <a:cubicBezTo>
                  <a:pt x="8201" y="18498"/>
                  <a:pt x="8765" y="18310"/>
                  <a:pt x="9303" y="18095"/>
                </a:cubicBezTo>
                <a:cubicBezTo>
                  <a:pt x="9814" y="17880"/>
                  <a:pt x="10325" y="17665"/>
                  <a:pt x="10809" y="17396"/>
                </a:cubicBezTo>
                <a:cubicBezTo>
                  <a:pt x="11212" y="17181"/>
                  <a:pt x="11615" y="16912"/>
                  <a:pt x="11965" y="16616"/>
                </a:cubicBezTo>
                <a:lnTo>
                  <a:pt x="11965" y="16616"/>
                </a:lnTo>
                <a:cubicBezTo>
                  <a:pt x="11454" y="16723"/>
                  <a:pt x="10970" y="16885"/>
                  <a:pt x="10513" y="17100"/>
                </a:cubicBezTo>
                <a:lnTo>
                  <a:pt x="8900" y="17745"/>
                </a:lnTo>
                <a:lnTo>
                  <a:pt x="8497" y="17906"/>
                </a:lnTo>
                <a:lnTo>
                  <a:pt x="8066" y="18041"/>
                </a:lnTo>
                <a:cubicBezTo>
                  <a:pt x="7798" y="18122"/>
                  <a:pt x="7529" y="18229"/>
                  <a:pt x="7260" y="18283"/>
                </a:cubicBezTo>
                <a:cubicBezTo>
                  <a:pt x="6991" y="18364"/>
                  <a:pt x="6749" y="18417"/>
                  <a:pt x="6507" y="18471"/>
                </a:cubicBezTo>
                <a:cubicBezTo>
                  <a:pt x="6265" y="18498"/>
                  <a:pt x="6023" y="18525"/>
                  <a:pt x="5808" y="18525"/>
                </a:cubicBezTo>
                <a:cubicBezTo>
                  <a:pt x="5969" y="18417"/>
                  <a:pt x="6184" y="18310"/>
                  <a:pt x="6453" y="18175"/>
                </a:cubicBezTo>
                <a:cubicBezTo>
                  <a:pt x="6695" y="18068"/>
                  <a:pt x="6991" y="17906"/>
                  <a:pt x="7287" y="17745"/>
                </a:cubicBezTo>
                <a:lnTo>
                  <a:pt x="8308" y="17288"/>
                </a:lnTo>
                <a:lnTo>
                  <a:pt x="9384" y="16750"/>
                </a:lnTo>
                <a:cubicBezTo>
                  <a:pt x="10137" y="16428"/>
                  <a:pt x="10863" y="15998"/>
                  <a:pt x="11562" y="15648"/>
                </a:cubicBezTo>
                <a:cubicBezTo>
                  <a:pt x="12261" y="15299"/>
                  <a:pt x="12879" y="14922"/>
                  <a:pt x="13390" y="14626"/>
                </a:cubicBezTo>
                <a:cubicBezTo>
                  <a:pt x="15191" y="13605"/>
                  <a:pt x="16912" y="12476"/>
                  <a:pt x="18579" y="11239"/>
                </a:cubicBezTo>
                <a:cubicBezTo>
                  <a:pt x="20219" y="10029"/>
                  <a:pt x="21671" y="8577"/>
                  <a:pt x="22934" y="6964"/>
                </a:cubicBezTo>
                <a:lnTo>
                  <a:pt x="22934" y="6964"/>
                </a:lnTo>
                <a:cubicBezTo>
                  <a:pt x="22128" y="7448"/>
                  <a:pt x="20810" y="8604"/>
                  <a:pt x="19332" y="9733"/>
                </a:cubicBezTo>
                <a:cubicBezTo>
                  <a:pt x="17853" y="10835"/>
                  <a:pt x="16240" y="11911"/>
                  <a:pt x="15164" y="12583"/>
                </a:cubicBezTo>
                <a:lnTo>
                  <a:pt x="14304" y="13121"/>
                </a:lnTo>
                <a:lnTo>
                  <a:pt x="13363" y="13685"/>
                </a:lnTo>
                <a:cubicBezTo>
                  <a:pt x="13202" y="13793"/>
                  <a:pt x="13013" y="13874"/>
                  <a:pt x="12852" y="13981"/>
                </a:cubicBezTo>
                <a:cubicBezTo>
                  <a:pt x="12718" y="14089"/>
                  <a:pt x="12529" y="14169"/>
                  <a:pt x="12341" y="14250"/>
                </a:cubicBezTo>
                <a:lnTo>
                  <a:pt x="11320" y="14815"/>
                </a:lnTo>
                <a:cubicBezTo>
                  <a:pt x="10002" y="15487"/>
                  <a:pt x="8631" y="16024"/>
                  <a:pt x="7233" y="16428"/>
                </a:cubicBezTo>
                <a:cubicBezTo>
                  <a:pt x="6776" y="16535"/>
                  <a:pt x="6319" y="16616"/>
                  <a:pt x="5862" y="16670"/>
                </a:cubicBezTo>
                <a:cubicBezTo>
                  <a:pt x="5593" y="16670"/>
                  <a:pt x="5485" y="16616"/>
                  <a:pt x="5539" y="16508"/>
                </a:cubicBezTo>
                <a:cubicBezTo>
                  <a:pt x="5620" y="16320"/>
                  <a:pt x="6265" y="15944"/>
                  <a:pt x="7287" y="15514"/>
                </a:cubicBezTo>
                <a:cubicBezTo>
                  <a:pt x="7636" y="15379"/>
                  <a:pt x="7959" y="15191"/>
                  <a:pt x="8308" y="15057"/>
                </a:cubicBezTo>
                <a:lnTo>
                  <a:pt x="9303" y="14599"/>
                </a:lnTo>
                <a:lnTo>
                  <a:pt x="10352" y="14116"/>
                </a:lnTo>
                <a:lnTo>
                  <a:pt x="10863" y="13874"/>
                </a:lnTo>
                <a:lnTo>
                  <a:pt x="11400" y="13632"/>
                </a:lnTo>
                <a:cubicBezTo>
                  <a:pt x="12825" y="12959"/>
                  <a:pt x="14196" y="12207"/>
                  <a:pt x="15541" y="11373"/>
                </a:cubicBezTo>
                <a:cubicBezTo>
                  <a:pt x="18229" y="9706"/>
                  <a:pt x="20649" y="7636"/>
                  <a:pt x="22128" y="5351"/>
                </a:cubicBezTo>
                <a:cubicBezTo>
                  <a:pt x="22115" y="5348"/>
                  <a:pt x="22101" y="5347"/>
                  <a:pt x="22086" y="5347"/>
                </a:cubicBezTo>
                <a:cubicBezTo>
                  <a:pt x="21775" y="5347"/>
                  <a:pt x="21155" y="5891"/>
                  <a:pt x="20461" y="6534"/>
                </a:cubicBezTo>
                <a:cubicBezTo>
                  <a:pt x="20111" y="6883"/>
                  <a:pt x="19708" y="7233"/>
                  <a:pt x="19358" y="7555"/>
                </a:cubicBezTo>
                <a:cubicBezTo>
                  <a:pt x="19009" y="7905"/>
                  <a:pt x="18633" y="8201"/>
                  <a:pt x="18364" y="8443"/>
                </a:cubicBezTo>
                <a:cubicBezTo>
                  <a:pt x="18149" y="8604"/>
                  <a:pt x="17772" y="8927"/>
                  <a:pt x="17315" y="9276"/>
                </a:cubicBezTo>
                <a:cubicBezTo>
                  <a:pt x="16858" y="9652"/>
                  <a:pt x="16320" y="10029"/>
                  <a:pt x="15863" y="10325"/>
                </a:cubicBezTo>
                <a:cubicBezTo>
                  <a:pt x="15514" y="10567"/>
                  <a:pt x="15137" y="10755"/>
                  <a:pt x="14761" y="10916"/>
                </a:cubicBezTo>
                <a:cubicBezTo>
                  <a:pt x="14727" y="10925"/>
                  <a:pt x="14698" y="10929"/>
                  <a:pt x="14675" y="10929"/>
                </a:cubicBezTo>
                <a:cubicBezTo>
                  <a:pt x="14553" y="10929"/>
                  <a:pt x="14593" y="10803"/>
                  <a:pt x="14842" y="10486"/>
                </a:cubicBezTo>
                <a:cubicBezTo>
                  <a:pt x="15191" y="10136"/>
                  <a:pt x="15594" y="9814"/>
                  <a:pt x="16025" y="9545"/>
                </a:cubicBezTo>
                <a:cubicBezTo>
                  <a:pt x="16401" y="9303"/>
                  <a:pt x="16751" y="9007"/>
                  <a:pt x="17073" y="8685"/>
                </a:cubicBezTo>
                <a:cubicBezTo>
                  <a:pt x="17179" y="8496"/>
                  <a:pt x="17177" y="8421"/>
                  <a:pt x="17103" y="8421"/>
                </a:cubicBezTo>
                <a:cubicBezTo>
                  <a:pt x="17007" y="8421"/>
                  <a:pt x="16793" y="8545"/>
                  <a:pt x="16535" y="8711"/>
                </a:cubicBezTo>
                <a:cubicBezTo>
                  <a:pt x="16078" y="9007"/>
                  <a:pt x="15487" y="9464"/>
                  <a:pt x="15218" y="9626"/>
                </a:cubicBezTo>
                <a:cubicBezTo>
                  <a:pt x="15030" y="9760"/>
                  <a:pt x="14707" y="10002"/>
                  <a:pt x="14358" y="10271"/>
                </a:cubicBezTo>
                <a:cubicBezTo>
                  <a:pt x="14008" y="10540"/>
                  <a:pt x="13578" y="10809"/>
                  <a:pt x="13175" y="11051"/>
                </a:cubicBezTo>
                <a:cubicBezTo>
                  <a:pt x="12667" y="11365"/>
                  <a:pt x="12228" y="11601"/>
                  <a:pt x="12043" y="11601"/>
                </a:cubicBezTo>
                <a:cubicBezTo>
                  <a:pt x="11943" y="11601"/>
                  <a:pt x="11917" y="11533"/>
                  <a:pt x="11992" y="11373"/>
                </a:cubicBezTo>
                <a:cubicBezTo>
                  <a:pt x="12287" y="11051"/>
                  <a:pt x="12637" y="10755"/>
                  <a:pt x="13013" y="10513"/>
                </a:cubicBezTo>
                <a:cubicBezTo>
                  <a:pt x="13417" y="10217"/>
                  <a:pt x="13793" y="9868"/>
                  <a:pt x="14143" y="9518"/>
                </a:cubicBezTo>
                <a:lnTo>
                  <a:pt x="14143" y="9518"/>
                </a:lnTo>
                <a:cubicBezTo>
                  <a:pt x="13712" y="9706"/>
                  <a:pt x="13282" y="9948"/>
                  <a:pt x="12879" y="10190"/>
                </a:cubicBezTo>
                <a:cubicBezTo>
                  <a:pt x="12610" y="10352"/>
                  <a:pt x="12314" y="10513"/>
                  <a:pt x="12019" y="10674"/>
                </a:cubicBezTo>
                <a:cubicBezTo>
                  <a:pt x="11723" y="10835"/>
                  <a:pt x="11400" y="10997"/>
                  <a:pt x="11105" y="11158"/>
                </a:cubicBezTo>
                <a:cubicBezTo>
                  <a:pt x="10044" y="11711"/>
                  <a:pt x="9004" y="12106"/>
                  <a:pt x="8593" y="12106"/>
                </a:cubicBezTo>
                <a:cubicBezTo>
                  <a:pt x="8525" y="12106"/>
                  <a:pt x="8474" y="12095"/>
                  <a:pt x="8443" y="12072"/>
                </a:cubicBezTo>
                <a:cubicBezTo>
                  <a:pt x="8228" y="11884"/>
                  <a:pt x="9438" y="11266"/>
                  <a:pt x="10755" y="10540"/>
                </a:cubicBezTo>
                <a:cubicBezTo>
                  <a:pt x="12046" y="9814"/>
                  <a:pt x="13470" y="8953"/>
                  <a:pt x="13847" y="8685"/>
                </a:cubicBezTo>
                <a:cubicBezTo>
                  <a:pt x="15783" y="7448"/>
                  <a:pt x="17557" y="6023"/>
                  <a:pt x="19170" y="4383"/>
                </a:cubicBezTo>
                <a:cubicBezTo>
                  <a:pt x="20058" y="3496"/>
                  <a:pt x="20837" y="2528"/>
                  <a:pt x="21509" y="1506"/>
                </a:cubicBezTo>
                <a:cubicBezTo>
                  <a:pt x="21778" y="1076"/>
                  <a:pt x="21993" y="646"/>
                  <a:pt x="22128" y="162"/>
                </a:cubicBezTo>
                <a:lnTo>
                  <a:pt x="21838" y="162"/>
                </a:lnTo>
                <a:cubicBezTo>
                  <a:pt x="21845" y="153"/>
                  <a:pt x="21852" y="144"/>
                  <a:pt x="21859" y="135"/>
                </a:cubicBezTo>
                <a:lnTo>
                  <a:pt x="19977" y="1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6"/>
          <p:cNvSpPr/>
          <p:nvPr/>
        </p:nvSpPr>
        <p:spPr>
          <a:xfrm rot="10800000">
            <a:off x="0" y="12250"/>
            <a:ext cx="1026441" cy="1054496"/>
          </a:xfrm>
          <a:custGeom>
            <a:avLst/>
            <a:gdLst/>
            <a:ahLst/>
            <a:cxnLst/>
            <a:rect l="l" t="t" r="r" b="b"/>
            <a:pathLst>
              <a:path w="13793" h="14170" extrusionOk="0">
                <a:moveTo>
                  <a:pt x="13766" y="1640"/>
                </a:moveTo>
                <a:cubicBezTo>
                  <a:pt x="13201" y="2017"/>
                  <a:pt x="12663" y="2420"/>
                  <a:pt x="12179" y="2877"/>
                </a:cubicBezTo>
                <a:cubicBezTo>
                  <a:pt x="12085" y="3015"/>
                  <a:pt x="12079" y="3075"/>
                  <a:pt x="12142" y="3075"/>
                </a:cubicBezTo>
                <a:cubicBezTo>
                  <a:pt x="12311" y="3075"/>
                  <a:pt x="12981" y="2641"/>
                  <a:pt x="13766" y="2151"/>
                </a:cubicBezTo>
                <a:lnTo>
                  <a:pt x="13766" y="1640"/>
                </a:lnTo>
                <a:close/>
                <a:moveTo>
                  <a:pt x="13793" y="0"/>
                </a:moveTo>
                <a:lnTo>
                  <a:pt x="13551" y="161"/>
                </a:lnTo>
                <a:cubicBezTo>
                  <a:pt x="13067" y="484"/>
                  <a:pt x="12529" y="834"/>
                  <a:pt x="12045" y="1183"/>
                </a:cubicBezTo>
                <a:cubicBezTo>
                  <a:pt x="11534" y="1560"/>
                  <a:pt x="11077" y="1936"/>
                  <a:pt x="10674" y="2285"/>
                </a:cubicBezTo>
                <a:cubicBezTo>
                  <a:pt x="10459" y="2447"/>
                  <a:pt x="10297" y="2608"/>
                  <a:pt x="10136" y="2769"/>
                </a:cubicBezTo>
                <a:cubicBezTo>
                  <a:pt x="10002" y="2904"/>
                  <a:pt x="9894" y="3038"/>
                  <a:pt x="9787" y="3200"/>
                </a:cubicBezTo>
                <a:cubicBezTo>
                  <a:pt x="9661" y="3389"/>
                  <a:pt x="9636" y="3467"/>
                  <a:pt x="9697" y="3467"/>
                </a:cubicBezTo>
                <a:cubicBezTo>
                  <a:pt x="9740" y="3467"/>
                  <a:pt x="9825" y="3428"/>
                  <a:pt x="9948" y="3361"/>
                </a:cubicBezTo>
                <a:cubicBezTo>
                  <a:pt x="10082" y="3280"/>
                  <a:pt x="10271" y="3146"/>
                  <a:pt x="10513" y="2984"/>
                </a:cubicBezTo>
                <a:cubicBezTo>
                  <a:pt x="10728" y="2850"/>
                  <a:pt x="10996" y="2662"/>
                  <a:pt x="11265" y="2474"/>
                </a:cubicBezTo>
                <a:lnTo>
                  <a:pt x="12126" y="1882"/>
                </a:lnTo>
                <a:cubicBezTo>
                  <a:pt x="12421" y="1667"/>
                  <a:pt x="12744" y="1479"/>
                  <a:pt x="13013" y="1318"/>
                </a:cubicBezTo>
                <a:cubicBezTo>
                  <a:pt x="13282" y="1156"/>
                  <a:pt x="13551" y="968"/>
                  <a:pt x="13793" y="860"/>
                </a:cubicBezTo>
                <a:lnTo>
                  <a:pt x="13793" y="0"/>
                </a:lnTo>
                <a:close/>
                <a:moveTo>
                  <a:pt x="13739" y="3764"/>
                </a:moveTo>
                <a:lnTo>
                  <a:pt x="13658" y="3818"/>
                </a:lnTo>
                <a:lnTo>
                  <a:pt x="13336" y="4087"/>
                </a:lnTo>
                <a:cubicBezTo>
                  <a:pt x="12852" y="4409"/>
                  <a:pt x="12395" y="4786"/>
                  <a:pt x="11964" y="5135"/>
                </a:cubicBezTo>
                <a:cubicBezTo>
                  <a:pt x="11507" y="5512"/>
                  <a:pt x="11104" y="5888"/>
                  <a:pt x="10701" y="6291"/>
                </a:cubicBezTo>
                <a:lnTo>
                  <a:pt x="10378" y="6587"/>
                </a:lnTo>
                <a:lnTo>
                  <a:pt x="10109" y="6883"/>
                </a:lnTo>
                <a:cubicBezTo>
                  <a:pt x="9921" y="7098"/>
                  <a:pt x="9733" y="7313"/>
                  <a:pt x="9545" y="7528"/>
                </a:cubicBezTo>
                <a:cubicBezTo>
                  <a:pt x="8846" y="8308"/>
                  <a:pt x="8496" y="8926"/>
                  <a:pt x="8523" y="9114"/>
                </a:cubicBezTo>
                <a:cubicBezTo>
                  <a:pt x="8523" y="9165"/>
                  <a:pt x="8553" y="9192"/>
                  <a:pt x="8607" y="9192"/>
                </a:cubicBezTo>
                <a:cubicBezTo>
                  <a:pt x="8668" y="9192"/>
                  <a:pt x="8759" y="9159"/>
                  <a:pt x="8872" y="9088"/>
                </a:cubicBezTo>
                <a:cubicBezTo>
                  <a:pt x="9088" y="8980"/>
                  <a:pt x="9410" y="8711"/>
                  <a:pt x="9867" y="8362"/>
                </a:cubicBezTo>
                <a:cubicBezTo>
                  <a:pt x="10351" y="7985"/>
                  <a:pt x="10781" y="7582"/>
                  <a:pt x="11265" y="7152"/>
                </a:cubicBezTo>
                <a:cubicBezTo>
                  <a:pt x="11776" y="6695"/>
                  <a:pt x="12314" y="6238"/>
                  <a:pt x="12852" y="5754"/>
                </a:cubicBezTo>
                <a:cubicBezTo>
                  <a:pt x="13147" y="5512"/>
                  <a:pt x="13443" y="5270"/>
                  <a:pt x="13739" y="5028"/>
                </a:cubicBezTo>
                <a:lnTo>
                  <a:pt x="13739" y="3764"/>
                </a:lnTo>
                <a:close/>
                <a:moveTo>
                  <a:pt x="4598" y="4490"/>
                </a:moveTo>
                <a:lnTo>
                  <a:pt x="4598" y="4490"/>
                </a:lnTo>
                <a:cubicBezTo>
                  <a:pt x="4006" y="4893"/>
                  <a:pt x="3495" y="5350"/>
                  <a:pt x="3011" y="5861"/>
                </a:cubicBezTo>
                <a:cubicBezTo>
                  <a:pt x="2527" y="6372"/>
                  <a:pt x="2124" y="6964"/>
                  <a:pt x="1775" y="7582"/>
                </a:cubicBezTo>
                <a:lnTo>
                  <a:pt x="1291" y="8200"/>
                </a:lnTo>
                <a:cubicBezTo>
                  <a:pt x="1129" y="8442"/>
                  <a:pt x="995" y="8657"/>
                  <a:pt x="834" y="8873"/>
                </a:cubicBezTo>
                <a:cubicBezTo>
                  <a:pt x="538" y="9330"/>
                  <a:pt x="242" y="9760"/>
                  <a:pt x="0" y="10190"/>
                </a:cubicBezTo>
                <a:cubicBezTo>
                  <a:pt x="1398" y="8765"/>
                  <a:pt x="3200" y="5996"/>
                  <a:pt x="4598" y="4490"/>
                </a:cubicBezTo>
                <a:close/>
                <a:moveTo>
                  <a:pt x="13766" y="6130"/>
                </a:moveTo>
                <a:lnTo>
                  <a:pt x="13336" y="6507"/>
                </a:lnTo>
                <a:cubicBezTo>
                  <a:pt x="12825" y="6964"/>
                  <a:pt x="12314" y="7474"/>
                  <a:pt x="11830" y="7985"/>
                </a:cubicBezTo>
                <a:cubicBezTo>
                  <a:pt x="11373" y="8496"/>
                  <a:pt x="10943" y="9034"/>
                  <a:pt x="10593" y="9491"/>
                </a:cubicBezTo>
                <a:cubicBezTo>
                  <a:pt x="10405" y="9706"/>
                  <a:pt x="10271" y="9921"/>
                  <a:pt x="10136" y="10163"/>
                </a:cubicBezTo>
                <a:cubicBezTo>
                  <a:pt x="10002" y="10324"/>
                  <a:pt x="9921" y="10513"/>
                  <a:pt x="9813" y="10701"/>
                </a:cubicBezTo>
                <a:cubicBezTo>
                  <a:pt x="10190" y="10513"/>
                  <a:pt x="10513" y="10244"/>
                  <a:pt x="10808" y="9975"/>
                </a:cubicBezTo>
                <a:cubicBezTo>
                  <a:pt x="11158" y="9679"/>
                  <a:pt x="11507" y="9356"/>
                  <a:pt x="11857" y="9007"/>
                </a:cubicBezTo>
                <a:cubicBezTo>
                  <a:pt x="12179" y="8657"/>
                  <a:pt x="12556" y="8335"/>
                  <a:pt x="12932" y="8039"/>
                </a:cubicBezTo>
                <a:cubicBezTo>
                  <a:pt x="13201" y="7824"/>
                  <a:pt x="13470" y="7609"/>
                  <a:pt x="13766" y="7448"/>
                </a:cubicBezTo>
                <a:lnTo>
                  <a:pt x="13766" y="6130"/>
                </a:lnTo>
                <a:close/>
                <a:moveTo>
                  <a:pt x="6986" y="6789"/>
                </a:moveTo>
                <a:cubicBezTo>
                  <a:pt x="6823" y="6789"/>
                  <a:pt x="6323" y="7196"/>
                  <a:pt x="5646" y="7851"/>
                </a:cubicBezTo>
                <a:lnTo>
                  <a:pt x="5297" y="8200"/>
                </a:lnTo>
                <a:lnTo>
                  <a:pt x="4974" y="8577"/>
                </a:lnTo>
                <a:lnTo>
                  <a:pt x="4221" y="9437"/>
                </a:lnTo>
                <a:cubicBezTo>
                  <a:pt x="4087" y="9598"/>
                  <a:pt x="3952" y="9733"/>
                  <a:pt x="3818" y="9894"/>
                </a:cubicBezTo>
                <a:cubicBezTo>
                  <a:pt x="3683" y="10056"/>
                  <a:pt x="3549" y="10244"/>
                  <a:pt x="3415" y="10405"/>
                </a:cubicBezTo>
                <a:lnTo>
                  <a:pt x="2635" y="11480"/>
                </a:lnTo>
                <a:lnTo>
                  <a:pt x="2232" y="12072"/>
                </a:lnTo>
                <a:lnTo>
                  <a:pt x="2017" y="12341"/>
                </a:lnTo>
                <a:lnTo>
                  <a:pt x="1828" y="12637"/>
                </a:lnTo>
                <a:lnTo>
                  <a:pt x="1076" y="13846"/>
                </a:lnTo>
                <a:lnTo>
                  <a:pt x="860" y="14169"/>
                </a:lnTo>
                <a:lnTo>
                  <a:pt x="1506" y="14169"/>
                </a:lnTo>
                <a:cubicBezTo>
                  <a:pt x="1667" y="13900"/>
                  <a:pt x="1855" y="13631"/>
                  <a:pt x="2043" y="13362"/>
                </a:cubicBezTo>
                <a:cubicBezTo>
                  <a:pt x="2474" y="12690"/>
                  <a:pt x="2984" y="12072"/>
                  <a:pt x="3442" y="11454"/>
                </a:cubicBezTo>
                <a:lnTo>
                  <a:pt x="3442" y="11427"/>
                </a:lnTo>
                <a:lnTo>
                  <a:pt x="4141" y="10513"/>
                </a:lnTo>
                <a:lnTo>
                  <a:pt x="4840" y="9679"/>
                </a:lnTo>
                <a:lnTo>
                  <a:pt x="5458" y="8926"/>
                </a:lnTo>
                <a:lnTo>
                  <a:pt x="5754" y="8550"/>
                </a:lnTo>
                <a:lnTo>
                  <a:pt x="6023" y="8254"/>
                </a:lnTo>
                <a:cubicBezTo>
                  <a:pt x="6748" y="7448"/>
                  <a:pt x="7152" y="6910"/>
                  <a:pt x="7044" y="6856"/>
                </a:cubicBezTo>
                <a:cubicBezTo>
                  <a:pt x="7044" y="6811"/>
                  <a:pt x="7024" y="6789"/>
                  <a:pt x="6986" y="6789"/>
                </a:cubicBezTo>
                <a:close/>
                <a:moveTo>
                  <a:pt x="7098" y="9733"/>
                </a:moveTo>
                <a:lnTo>
                  <a:pt x="7098" y="9733"/>
                </a:lnTo>
                <a:cubicBezTo>
                  <a:pt x="6507" y="10271"/>
                  <a:pt x="5915" y="10862"/>
                  <a:pt x="5377" y="11480"/>
                </a:cubicBezTo>
                <a:cubicBezTo>
                  <a:pt x="4866" y="12126"/>
                  <a:pt x="4356" y="12825"/>
                  <a:pt x="3818" y="13551"/>
                </a:cubicBezTo>
                <a:cubicBezTo>
                  <a:pt x="3710" y="13712"/>
                  <a:pt x="3549" y="13927"/>
                  <a:pt x="3388" y="14169"/>
                </a:cubicBezTo>
                <a:lnTo>
                  <a:pt x="3845" y="14169"/>
                </a:lnTo>
                <a:cubicBezTo>
                  <a:pt x="4436" y="13282"/>
                  <a:pt x="5001" y="12502"/>
                  <a:pt x="5458" y="11911"/>
                </a:cubicBezTo>
                <a:lnTo>
                  <a:pt x="5458" y="11911"/>
                </a:lnTo>
                <a:lnTo>
                  <a:pt x="5308" y="12093"/>
                </a:lnTo>
                <a:lnTo>
                  <a:pt x="5308" y="12093"/>
                </a:lnTo>
                <a:cubicBezTo>
                  <a:pt x="5406" y="11966"/>
                  <a:pt x="5499" y="11835"/>
                  <a:pt x="5592" y="11696"/>
                </a:cubicBezTo>
                <a:cubicBezTo>
                  <a:pt x="5754" y="11480"/>
                  <a:pt x="5942" y="11265"/>
                  <a:pt x="6103" y="11050"/>
                </a:cubicBezTo>
                <a:cubicBezTo>
                  <a:pt x="6453" y="10620"/>
                  <a:pt x="6775" y="10163"/>
                  <a:pt x="7098" y="9733"/>
                </a:cubicBezTo>
                <a:close/>
                <a:moveTo>
                  <a:pt x="13793" y="7609"/>
                </a:moveTo>
                <a:cubicBezTo>
                  <a:pt x="13631" y="7851"/>
                  <a:pt x="13470" y="8039"/>
                  <a:pt x="13282" y="8227"/>
                </a:cubicBezTo>
                <a:cubicBezTo>
                  <a:pt x="13147" y="8389"/>
                  <a:pt x="12986" y="8550"/>
                  <a:pt x="12825" y="8711"/>
                </a:cubicBezTo>
                <a:lnTo>
                  <a:pt x="12583" y="8926"/>
                </a:lnTo>
                <a:lnTo>
                  <a:pt x="12314" y="9195"/>
                </a:lnTo>
                <a:cubicBezTo>
                  <a:pt x="11991" y="9518"/>
                  <a:pt x="11642" y="9867"/>
                  <a:pt x="11265" y="10163"/>
                </a:cubicBezTo>
                <a:lnTo>
                  <a:pt x="11023" y="10405"/>
                </a:lnTo>
                <a:lnTo>
                  <a:pt x="10781" y="10647"/>
                </a:lnTo>
                <a:lnTo>
                  <a:pt x="10324" y="11131"/>
                </a:lnTo>
                <a:cubicBezTo>
                  <a:pt x="9948" y="11507"/>
                  <a:pt x="9598" y="11884"/>
                  <a:pt x="9303" y="12314"/>
                </a:cubicBezTo>
                <a:cubicBezTo>
                  <a:pt x="9157" y="12532"/>
                  <a:pt x="9143" y="12641"/>
                  <a:pt x="9200" y="12641"/>
                </a:cubicBezTo>
                <a:cubicBezTo>
                  <a:pt x="9207" y="12641"/>
                  <a:pt x="9214" y="12639"/>
                  <a:pt x="9222" y="12637"/>
                </a:cubicBezTo>
                <a:cubicBezTo>
                  <a:pt x="9410" y="12556"/>
                  <a:pt x="9598" y="12448"/>
                  <a:pt x="9760" y="12314"/>
                </a:cubicBezTo>
                <a:cubicBezTo>
                  <a:pt x="10002" y="12153"/>
                  <a:pt x="10324" y="11938"/>
                  <a:pt x="10647" y="11749"/>
                </a:cubicBezTo>
                <a:lnTo>
                  <a:pt x="10647" y="11749"/>
                </a:lnTo>
                <a:cubicBezTo>
                  <a:pt x="9975" y="12529"/>
                  <a:pt x="9356" y="13336"/>
                  <a:pt x="8765" y="14169"/>
                </a:cubicBezTo>
                <a:lnTo>
                  <a:pt x="13766" y="14169"/>
                </a:lnTo>
                <a:lnTo>
                  <a:pt x="13766" y="8711"/>
                </a:lnTo>
                <a:lnTo>
                  <a:pt x="13766" y="8605"/>
                </a:lnTo>
                <a:lnTo>
                  <a:pt x="13766" y="8605"/>
                </a:lnTo>
                <a:cubicBezTo>
                  <a:pt x="13774" y="8595"/>
                  <a:pt x="13783" y="8586"/>
                  <a:pt x="13793" y="8577"/>
                </a:cubicBezTo>
                <a:lnTo>
                  <a:pt x="13793" y="7609"/>
                </a:lnTo>
                <a:close/>
              </a:path>
            </a:pathLst>
          </a:custGeom>
          <a:solidFill>
            <a:srgbClr val="FF9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0FFA6D1-2D61-4A60-90D3-F18E9FD2E952}"/>
              </a:ext>
            </a:extLst>
          </p:cNvPr>
          <p:cNvSpPr txBox="1"/>
          <p:nvPr/>
        </p:nvSpPr>
        <p:spPr>
          <a:xfrm>
            <a:off x="2177923" y="70178"/>
            <a:ext cx="4669444" cy="646331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CẦN NHỚ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3C7209-FC45-4451-B2ED-BAEF8F057F5B}"/>
              </a:ext>
            </a:extLst>
          </p:cNvPr>
          <p:cNvSpPr txBox="1"/>
          <p:nvPr/>
        </p:nvSpPr>
        <p:spPr>
          <a:xfrm>
            <a:off x="669852" y="2071725"/>
            <a:ext cx="826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Nếu đường thẳng c cắt hai đường thẳng a , b và trong các góc tạo thành có 1 cặp góc so le trong bằng nhau thì: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D83E94-881A-440D-8AAB-4A9ECAE4F658}"/>
              </a:ext>
            </a:extLst>
          </p:cNvPr>
          <p:cNvSpPr txBox="1"/>
          <p:nvPr/>
        </p:nvSpPr>
        <p:spPr>
          <a:xfrm>
            <a:off x="1167830" y="2868028"/>
            <a:ext cx="491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Hai góc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le trong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còn lại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3B804E4-7A34-433A-AA7D-80984CC9D22C}"/>
              </a:ext>
            </a:extLst>
          </p:cNvPr>
          <p:cNvSpPr txBox="1"/>
          <p:nvPr/>
        </p:nvSpPr>
        <p:spPr>
          <a:xfrm>
            <a:off x="1167830" y="3347040"/>
            <a:ext cx="371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Hai góc </a:t>
            </a:r>
            <a:r>
              <a:rPr lang="en-US" sz="240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vị </a:t>
            </a:r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A91BEF0-3466-4391-9D50-736C7A58877F}"/>
              </a:ext>
            </a:extLst>
          </p:cNvPr>
          <p:cNvSpPr txBox="1"/>
          <p:nvPr/>
        </p:nvSpPr>
        <p:spPr>
          <a:xfrm>
            <a:off x="1167830" y="3808705"/>
            <a:ext cx="449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Hai góc 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cùng phía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 nhau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8145F9-02B3-4CC7-A000-C8422990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427" y="108824"/>
            <a:ext cx="702192" cy="59030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C0C2E26-9B93-43E4-B9D3-7D5B6D5731F2}"/>
              </a:ext>
            </a:extLst>
          </p:cNvPr>
          <p:cNvCxnSpPr/>
          <p:nvPr/>
        </p:nvCxnSpPr>
        <p:spPr>
          <a:xfrm>
            <a:off x="8555080" y="2552258"/>
            <a:ext cx="0" cy="2095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57F331B-BC96-448E-8276-CE857469335E}"/>
              </a:ext>
            </a:extLst>
          </p:cNvPr>
          <p:cNvCxnSpPr/>
          <p:nvPr/>
        </p:nvCxnSpPr>
        <p:spPr>
          <a:xfrm>
            <a:off x="8484788" y="2965654"/>
            <a:ext cx="0" cy="18763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EF10F75-41FE-484D-A714-FEF976672D44}"/>
              </a:ext>
            </a:extLst>
          </p:cNvPr>
          <p:cNvCxnSpPr/>
          <p:nvPr/>
        </p:nvCxnSpPr>
        <p:spPr>
          <a:xfrm>
            <a:off x="6283842" y="4253023"/>
            <a:ext cx="26581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B764042-25ED-4D03-A245-1D8C3049EE17}"/>
              </a:ext>
            </a:extLst>
          </p:cNvPr>
          <p:cNvCxnSpPr/>
          <p:nvPr/>
        </p:nvCxnSpPr>
        <p:spPr>
          <a:xfrm>
            <a:off x="6605985" y="4338082"/>
            <a:ext cx="2137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365FBBB-BCCD-401C-9F76-A8C8552113A4}"/>
              </a:ext>
            </a:extLst>
          </p:cNvPr>
          <p:cNvCxnSpPr>
            <a:cxnSpLocks/>
          </p:cNvCxnSpPr>
          <p:nvPr/>
        </p:nvCxnSpPr>
        <p:spPr>
          <a:xfrm>
            <a:off x="117795" y="969903"/>
            <a:ext cx="16267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CE38A4C-FD70-40A3-A951-A2496A42E9E1}"/>
              </a:ext>
            </a:extLst>
          </p:cNvPr>
          <p:cNvCxnSpPr/>
          <p:nvPr/>
        </p:nvCxnSpPr>
        <p:spPr>
          <a:xfrm>
            <a:off x="513220" y="637902"/>
            <a:ext cx="0" cy="16162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7833659-5253-4F8F-85BA-E135565D34AD}"/>
              </a:ext>
            </a:extLst>
          </p:cNvPr>
          <p:cNvCxnSpPr/>
          <p:nvPr/>
        </p:nvCxnSpPr>
        <p:spPr>
          <a:xfrm>
            <a:off x="435935" y="808081"/>
            <a:ext cx="0" cy="16536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E8E1907-2722-4B75-9FC0-55135C9AE846}"/>
              </a:ext>
            </a:extLst>
          </p:cNvPr>
          <p:cNvCxnSpPr/>
          <p:nvPr/>
        </p:nvCxnSpPr>
        <p:spPr>
          <a:xfrm>
            <a:off x="226639" y="1036717"/>
            <a:ext cx="19652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0679DD-CA87-4976-A061-8AF1AEB99600}"/>
              </a:ext>
            </a:extLst>
          </p:cNvPr>
          <p:cNvSpPr txBox="1"/>
          <p:nvPr/>
        </p:nvSpPr>
        <p:spPr>
          <a:xfrm>
            <a:off x="649423" y="1147610"/>
            <a:ext cx="798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Nếu 1 đường thẳng cắt 2 đường thẳng thì có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cặp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le 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cặp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góc </a:t>
            </a:r>
            <a:r>
              <a:rPr lang="en-US" sz="240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cặp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cùng phía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94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4"/>
          <p:cNvSpPr txBox="1">
            <a:spLocks noGrp="1"/>
          </p:cNvSpPr>
          <p:nvPr>
            <p:ph type="title" idx="2"/>
          </p:nvPr>
        </p:nvSpPr>
        <p:spPr>
          <a:xfrm>
            <a:off x="4688958" y="1919485"/>
            <a:ext cx="398721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>
                    <a:lumMod val="75000"/>
                  </a:schemeClr>
                </a:solidFill>
              </a:rPr>
              <a:t>THANKS !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"/>
          <p:cNvSpPr txBox="1">
            <a:spLocks noGrp="1"/>
          </p:cNvSpPr>
          <p:nvPr>
            <p:ph type="title"/>
          </p:nvPr>
        </p:nvSpPr>
        <p:spPr>
          <a:xfrm>
            <a:off x="2749400" y="255527"/>
            <a:ext cx="3109139" cy="81983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4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FDA7C4A-671E-40E2-B501-15F8675EE7F0}"/>
              </a:ext>
            </a:extLst>
          </p:cNvPr>
          <p:cNvGrpSpPr/>
          <p:nvPr/>
        </p:nvGrpSpPr>
        <p:grpSpPr>
          <a:xfrm>
            <a:off x="2122966" y="1234593"/>
            <a:ext cx="4660606" cy="1993131"/>
            <a:chOff x="1970567" y="870914"/>
            <a:chExt cx="6096000" cy="40510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8C9FDA3-0FF3-4B6A-8FA8-57DE918E2EA4}"/>
                </a:ext>
              </a:extLst>
            </p:cNvPr>
            <p:cNvSpPr/>
            <p:nvPr/>
          </p:nvSpPr>
          <p:spPr>
            <a:xfrm>
              <a:off x="1970567" y="1328474"/>
              <a:ext cx="6096000" cy="78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333F811-1D8E-42C4-9F92-57CC690BD361}"/>
                </a:ext>
              </a:extLst>
            </p:cNvPr>
            <p:cNvSpPr/>
            <p:nvPr/>
          </p:nvSpPr>
          <p:spPr>
            <a:xfrm>
              <a:off x="2275367" y="870914"/>
              <a:ext cx="5457631" cy="915120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Góc so le trong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DBC2E78-6818-443B-9008-5FC474B8722E}"/>
                </a:ext>
              </a:extLst>
            </p:cNvPr>
            <p:cNvSpPr/>
            <p:nvPr/>
          </p:nvSpPr>
          <p:spPr>
            <a:xfrm>
              <a:off x="1970567" y="2734634"/>
              <a:ext cx="6096000" cy="78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E937BAF-0A5D-4349-9C52-A2D6D87BA23B}"/>
                </a:ext>
              </a:extLst>
            </p:cNvPr>
            <p:cNvSpPr/>
            <p:nvPr/>
          </p:nvSpPr>
          <p:spPr>
            <a:xfrm>
              <a:off x="2275367" y="2277074"/>
              <a:ext cx="5457631" cy="915120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Góc trong cùng phía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098C880-2332-4DF2-B79E-8658F394631B}"/>
                </a:ext>
              </a:extLst>
            </p:cNvPr>
            <p:cNvSpPr/>
            <p:nvPr/>
          </p:nvSpPr>
          <p:spPr>
            <a:xfrm>
              <a:off x="1970567" y="4140795"/>
              <a:ext cx="6096000" cy="78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C21AEEF-E5A3-41E2-8711-4CAA29C0F085}"/>
                </a:ext>
              </a:extLst>
            </p:cNvPr>
            <p:cNvSpPr/>
            <p:nvPr/>
          </p:nvSpPr>
          <p:spPr>
            <a:xfrm>
              <a:off x="2275367" y="3683235"/>
              <a:ext cx="5457631" cy="915120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Góc đồng vị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D2DAFF-F29C-4A6F-AB18-AE2C9E789455}"/>
              </a:ext>
            </a:extLst>
          </p:cNvPr>
          <p:cNvSpPr/>
          <p:nvPr/>
        </p:nvSpPr>
        <p:spPr>
          <a:xfrm>
            <a:off x="2122966" y="3552632"/>
            <a:ext cx="4660606" cy="38435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8821818-E2FB-4EB7-9C01-EA053E903F73}"/>
              </a:ext>
            </a:extLst>
          </p:cNvPr>
          <p:cNvSpPr/>
          <p:nvPr/>
        </p:nvSpPr>
        <p:spPr>
          <a:xfrm>
            <a:off x="2380542" y="3343030"/>
            <a:ext cx="4148004" cy="450238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4. Tính chất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F78FE3D-04B3-47E4-8EB4-4451B4DB2BD9}"/>
              </a:ext>
            </a:extLst>
          </p:cNvPr>
          <p:cNvSpPr/>
          <p:nvPr/>
        </p:nvSpPr>
        <p:spPr>
          <a:xfrm>
            <a:off x="2111968" y="4241483"/>
            <a:ext cx="4660606" cy="38435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EC37EC0-418A-4C63-9075-0E1469652FC5}"/>
              </a:ext>
            </a:extLst>
          </p:cNvPr>
          <p:cNvSpPr/>
          <p:nvPr/>
        </p:nvSpPr>
        <p:spPr>
          <a:xfrm>
            <a:off x="2380542" y="4016364"/>
            <a:ext cx="4148004" cy="450238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5. Bài tập</a:t>
            </a:r>
          </a:p>
        </p:txBody>
      </p:sp>
      <p:sp>
        <p:nvSpPr>
          <p:cNvPr id="18" name="Google Shape;511;p36">
            <a:extLst>
              <a:ext uri="{FF2B5EF4-FFF2-40B4-BE49-F238E27FC236}">
                <a16:creationId xmlns:a16="http://schemas.microsoft.com/office/drawing/2014/main" xmlns="" id="{F8D957E8-B52E-4A69-AAA9-F4BC5B523E1F}"/>
              </a:ext>
            </a:extLst>
          </p:cNvPr>
          <p:cNvSpPr/>
          <p:nvPr/>
        </p:nvSpPr>
        <p:spPr>
          <a:xfrm rot="5400000" flipH="1">
            <a:off x="8049635" y="4044689"/>
            <a:ext cx="1134250" cy="1054480"/>
          </a:xfrm>
          <a:custGeom>
            <a:avLst/>
            <a:gdLst/>
            <a:ahLst/>
            <a:cxnLst/>
            <a:rect l="l" t="t" r="r" b="b"/>
            <a:pathLst>
              <a:path w="22935" h="21322" extrusionOk="0">
                <a:moveTo>
                  <a:pt x="20622" y="135"/>
                </a:moveTo>
                <a:cubicBezTo>
                  <a:pt x="20487" y="323"/>
                  <a:pt x="20326" y="511"/>
                  <a:pt x="20192" y="673"/>
                </a:cubicBezTo>
                <a:cubicBezTo>
                  <a:pt x="20299" y="538"/>
                  <a:pt x="20487" y="323"/>
                  <a:pt x="20622" y="135"/>
                </a:cubicBezTo>
                <a:close/>
                <a:moveTo>
                  <a:pt x="19130" y="1821"/>
                </a:moveTo>
                <a:lnTo>
                  <a:pt x="19130" y="1821"/>
                </a:lnTo>
                <a:cubicBezTo>
                  <a:pt x="19047" y="1904"/>
                  <a:pt x="18961" y="1988"/>
                  <a:pt x="18875" y="2071"/>
                </a:cubicBezTo>
                <a:cubicBezTo>
                  <a:pt x="18961" y="1988"/>
                  <a:pt x="19046" y="1904"/>
                  <a:pt x="19130" y="1821"/>
                </a:cubicBezTo>
                <a:close/>
                <a:moveTo>
                  <a:pt x="18875" y="2071"/>
                </a:moveTo>
                <a:lnTo>
                  <a:pt x="18875" y="2071"/>
                </a:lnTo>
                <a:cubicBezTo>
                  <a:pt x="18579" y="2393"/>
                  <a:pt x="18256" y="2662"/>
                  <a:pt x="18014" y="2877"/>
                </a:cubicBezTo>
                <a:cubicBezTo>
                  <a:pt x="18256" y="2662"/>
                  <a:pt x="18552" y="2393"/>
                  <a:pt x="18875" y="2071"/>
                </a:cubicBezTo>
                <a:close/>
                <a:moveTo>
                  <a:pt x="21671" y="377"/>
                </a:moveTo>
                <a:cubicBezTo>
                  <a:pt x="21102" y="1126"/>
                  <a:pt x="20512" y="1813"/>
                  <a:pt x="19923" y="2501"/>
                </a:cubicBezTo>
                <a:cubicBezTo>
                  <a:pt x="19149" y="3354"/>
                  <a:pt x="18376" y="4155"/>
                  <a:pt x="17444" y="5061"/>
                </a:cubicBezTo>
                <a:lnTo>
                  <a:pt x="17444" y="5061"/>
                </a:lnTo>
                <a:cubicBezTo>
                  <a:pt x="17446" y="5059"/>
                  <a:pt x="17448" y="5057"/>
                  <a:pt x="17450" y="5055"/>
                </a:cubicBezTo>
                <a:cubicBezTo>
                  <a:pt x="18364" y="4168"/>
                  <a:pt x="19170" y="3334"/>
                  <a:pt x="19923" y="2474"/>
                </a:cubicBezTo>
                <a:cubicBezTo>
                  <a:pt x="20530" y="1795"/>
                  <a:pt x="21092" y="1115"/>
                  <a:pt x="21671" y="377"/>
                </a:cubicBezTo>
                <a:close/>
                <a:moveTo>
                  <a:pt x="19233" y="5352"/>
                </a:moveTo>
                <a:cubicBezTo>
                  <a:pt x="19174" y="5352"/>
                  <a:pt x="18984" y="5500"/>
                  <a:pt x="18740" y="5700"/>
                </a:cubicBezTo>
                <a:cubicBezTo>
                  <a:pt x="18498" y="5862"/>
                  <a:pt x="18229" y="6104"/>
                  <a:pt x="17987" y="6319"/>
                </a:cubicBezTo>
                <a:cubicBezTo>
                  <a:pt x="17799" y="6480"/>
                  <a:pt x="17611" y="6668"/>
                  <a:pt x="17450" y="6856"/>
                </a:cubicBezTo>
                <a:cubicBezTo>
                  <a:pt x="17167" y="7194"/>
                  <a:pt x="17103" y="7327"/>
                  <a:pt x="17173" y="7327"/>
                </a:cubicBezTo>
                <a:cubicBezTo>
                  <a:pt x="17376" y="7327"/>
                  <a:pt x="18696" y="6214"/>
                  <a:pt x="19036" y="5754"/>
                </a:cubicBezTo>
                <a:cubicBezTo>
                  <a:pt x="19237" y="5465"/>
                  <a:pt x="19285" y="5352"/>
                  <a:pt x="19233" y="5352"/>
                </a:cubicBezTo>
                <a:close/>
                <a:moveTo>
                  <a:pt x="17361" y="5149"/>
                </a:moveTo>
                <a:cubicBezTo>
                  <a:pt x="17127" y="5395"/>
                  <a:pt x="16703" y="5770"/>
                  <a:pt x="16213" y="6211"/>
                </a:cubicBezTo>
                <a:cubicBezTo>
                  <a:pt x="15944" y="6453"/>
                  <a:pt x="15621" y="6695"/>
                  <a:pt x="15299" y="6964"/>
                </a:cubicBezTo>
                <a:lnTo>
                  <a:pt x="14304" y="7690"/>
                </a:lnTo>
                <a:cubicBezTo>
                  <a:pt x="13954" y="7932"/>
                  <a:pt x="13605" y="8147"/>
                  <a:pt x="13282" y="8335"/>
                </a:cubicBezTo>
                <a:cubicBezTo>
                  <a:pt x="12987" y="8523"/>
                  <a:pt x="12691" y="8685"/>
                  <a:pt x="12368" y="8819"/>
                </a:cubicBezTo>
                <a:cubicBezTo>
                  <a:pt x="11946" y="9051"/>
                  <a:pt x="11573" y="9168"/>
                  <a:pt x="11354" y="9168"/>
                </a:cubicBezTo>
                <a:cubicBezTo>
                  <a:pt x="11295" y="9168"/>
                  <a:pt x="11247" y="9159"/>
                  <a:pt x="11212" y="9142"/>
                </a:cubicBezTo>
                <a:cubicBezTo>
                  <a:pt x="11176" y="9117"/>
                  <a:pt x="11183" y="9072"/>
                  <a:pt x="11229" y="9011"/>
                </a:cubicBezTo>
                <a:lnTo>
                  <a:pt x="11229" y="9011"/>
                </a:lnTo>
                <a:cubicBezTo>
                  <a:pt x="11196" y="9059"/>
                  <a:pt x="11196" y="9093"/>
                  <a:pt x="11239" y="9115"/>
                </a:cubicBezTo>
                <a:cubicBezTo>
                  <a:pt x="11268" y="9132"/>
                  <a:pt x="11311" y="9141"/>
                  <a:pt x="11367" y="9141"/>
                </a:cubicBezTo>
                <a:cubicBezTo>
                  <a:pt x="11573" y="9141"/>
                  <a:pt x="11946" y="9024"/>
                  <a:pt x="12368" y="8792"/>
                </a:cubicBezTo>
                <a:cubicBezTo>
                  <a:pt x="12691" y="8658"/>
                  <a:pt x="12987" y="8496"/>
                  <a:pt x="13282" y="8308"/>
                </a:cubicBezTo>
                <a:cubicBezTo>
                  <a:pt x="13632" y="8120"/>
                  <a:pt x="13954" y="7905"/>
                  <a:pt x="14304" y="7663"/>
                </a:cubicBezTo>
                <a:lnTo>
                  <a:pt x="15299" y="6937"/>
                </a:lnTo>
                <a:cubicBezTo>
                  <a:pt x="15621" y="6668"/>
                  <a:pt x="15944" y="6426"/>
                  <a:pt x="16213" y="6184"/>
                </a:cubicBezTo>
                <a:cubicBezTo>
                  <a:pt x="16686" y="5758"/>
                  <a:pt x="17117" y="5395"/>
                  <a:pt x="17361" y="5149"/>
                </a:cubicBezTo>
                <a:close/>
                <a:moveTo>
                  <a:pt x="17336" y="3827"/>
                </a:moveTo>
                <a:cubicBezTo>
                  <a:pt x="17369" y="3827"/>
                  <a:pt x="17380" y="3844"/>
                  <a:pt x="17374" y="3875"/>
                </a:cubicBezTo>
                <a:lnTo>
                  <a:pt x="17374" y="3875"/>
                </a:lnTo>
                <a:cubicBezTo>
                  <a:pt x="17370" y="3861"/>
                  <a:pt x="17357" y="3854"/>
                  <a:pt x="17336" y="3854"/>
                </a:cubicBezTo>
                <a:cubicBezTo>
                  <a:pt x="17262" y="3854"/>
                  <a:pt x="17079" y="3940"/>
                  <a:pt x="16751" y="4141"/>
                </a:cubicBezTo>
                <a:cubicBezTo>
                  <a:pt x="16401" y="4329"/>
                  <a:pt x="15890" y="4813"/>
                  <a:pt x="15191" y="5378"/>
                </a:cubicBezTo>
                <a:lnTo>
                  <a:pt x="14653" y="5835"/>
                </a:lnTo>
                <a:cubicBezTo>
                  <a:pt x="14465" y="5996"/>
                  <a:pt x="14277" y="6130"/>
                  <a:pt x="14062" y="6292"/>
                </a:cubicBezTo>
                <a:cubicBezTo>
                  <a:pt x="13686" y="6614"/>
                  <a:pt x="13255" y="6937"/>
                  <a:pt x="12825" y="7233"/>
                </a:cubicBezTo>
                <a:cubicBezTo>
                  <a:pt x="12610" y="7394"/>
                  <a:pt x="12395" y="7528"/>
                  <a:pt x="12153" y="7663"/>
                </a:cubicBezTo>
                <a:lnTo>
                  <a:pt x="11535" y="8066"/>
                </a:lnTo>
                <a:cubicBezTo>
                  <a:pt x="11105" y="8308"/>
                  <a:pt x="10701" y="8523"/>
                  <a:pt x="10325" y="8711"/>
                </a:cubicBezTo>
                <a:cubicBezTo>
                  <a:pt x="9711" y="9007"/>
                  <a:pt x="9194" y="9187"/>
                  <a:pt x="8902" y="9187"/>
                </a:cubicBezTo>
                <a:cubicBezTo>
                  <a:pt x="8849" y="9187"/>
                  <a:pt x="8803" y="9181"/>
                  <a:pt x="8765" y="9169"/>
                </a:cubicBezTo>
                <a:cubicBezTo>
                  <a:pt x="8737" y="9163"/>
                  <a:pt x="8729" y="9149"/>
                  <a:pt x="8737" y="9127"/>
                </a:cubicBezTo>
                <a:lnTo>
                  <a:pt x="8737" y="9127"/>
                </a:lnTo>
                <a:cubicBezTo>
                  <a:pt x="8743" y="9133"/>
                  <a:pt x="8753" y="9138"/>
                  <a:pt x="8765" y="9142"/>
                </a:cubicBezTo>
                <a:cubicBezTo>
                  <a:pt x="8807" y="9154"/>
                  <a:pt x="8856" y="9160"/>
                  <a:pt x="8911" y="9160"/>
                </a:cubicBezTo>
                <a:cubicBezTo>
                  <a:pt x="9213" y="9160"/>
                  <a:pt x="9711" y="8980"/>
                  <a:pt x="10325" y="8685"/>
                </a:cubicBezTo>
                <a:cubicBezTo>
                  <a:pt x="10701" y="8496"/>
                  <a:pt x="11105" y="8281"/>
                  <a:pt x="11535" y="8039"/>
                </a:cubicBezTo>
                <a:lnTo>
                  <a:pt x="12153" y="7636"/>
                </a:lnTo>
                <a:cubicBezTo>
                  <a:pt x="12395" y="7502"/>
                  <a:pt x="12610" y="7367"/>
                  <a:pt x="12825" y="7206"/>
                </a:cubicBezTo>
                <a:cubicBezTo>
                  <a:pt x="13228" y="6883"/>
                  <a:pt x="13686" y="6587"/>
                  <a:pt x="14062" y="6265"/>
                </a:cubicBezTo>
                <a:cubicBezTo>
                  <a:pt x="14277" y="6104"/>
                  <a:pt x="14465" y="5969"/>
                  <a:pt x="14653" y="5808"/>
                </a:cubicBezTo>
                <a:lnTo>
                  <a:pt x="15191" y="5351"/>
                </a:lnTo>
                <a:cubicBezTo>
                  <a:pt x="15863" y="4786"/>
                  <a:pt x="16428" y="4302"/>
                  <a:pt x="16751" y="4114"/>
                </a:cubicBezTo>
                <a:cubicBezTo>
                  <a:pt x="17079" y="3913"/>
                  <a:pt x="17262" y="3827"/>
                  <a:pt x="17336" y="3827"/>
                </a:cubicBezTo>
                <a:close/>
                <a:moveTo>
                  <a:pt x="15261" y="4534"/>
                </a:moveTo>
                <a:cubicBezTo>
                  <a:pt x="15264" y="4534"/>
                  <a:pt x="15259" y="4537"/>
                  <a:pt x="15245" y="4544"/>
                </a:cubicBezTo>
                <a:cubicBezTo>
                  <a:pt x="15236" y="4551"/>
                  <a:pt x="15226" y="4558"/>
                  <a:pt x="15216" y="4566"/>
                </a:cubicBezTo>
                <a:lnTo>
                  <a:pt x="15216" y="4566"/>
                </a:lnTo>
                <a:cubicBezTo>
                  <a:pt x="15185" y="4581"/>
                  <a:pt x="15139" y="4603"/>
                  <a:pt x="15084" y="4625"/>
                </a:cubicBezTo>
                <a:lnTo>
                  <a:pt x="14546" y="4867"/>
                </a:lnTo>
                <a:lnTo>
                  <a:pt x="13954" y="5162"/>
                </a:lnTo>
                <a:cubicBezTo>
                  <a:pt x="13793" y="5243"/>
                  <a:pt x="13659" y="5297"/>
                  <a:pt x="13632" y="5324"/>
                </a:cubicBezTo>
                <a:cubicBezTo>
                  <a:pt x="13417" y="5431"/>
                  <a:pt x="13202" y="5566"/>
                  <a:pt x="12960" y="5700"/>
                </a:cubicBezTo>
                <a:lnTo>
                  <a:pt x="12234" y="6104"/>
                </a:lnTo>
                <a:cubicBezTo>
                  <a:pt x="11750" y="6399"/>
                  <a:pt x="11239" y="6641"/>
                  <a:pt x="10809" y="6883"/>
                </a:cubicBezTo>
                <a:cubicBezTo>
                  <a:pt x="8631" y="8093"/>
                  <a:pt x="6346" y="9061"/>
                  <a:pt x="3980" y="9841"/>
                </a:cubicBezTo>
                <a:cubicBezTo>
                  <a:pt x="2778" y="10191"/>
                  <a:pt x="1552" y="10495"/>
                  <a:pt x="325" y="10709"/>
                </a:cubicBezTo>
                <a:lnTo>
                  <a:pt x="325" y="10709"/>
                </a:lnTo>
                <a:cubicBezTo>
                  <a:pt x="1561" y="10473"/>
                  <a:pt x="2796" y="10167"/>
                  <a:pt x="4007" y="9814"/>
                </a:cubicBezTo>
                <a:cubicBezTo>
                  <a:pt x="6346" y="9061"/>
                  <a:pt x="8631" y="8066"/>
                  <a:pt x="10809" y="6856"/>
                </a:cubicBezTo>
                <a:cubicBezTo>
                  <a:pt x="11239" y="6614"/>
                  <a:pt x="11750" y="6372"/>
                  <a:pt x="12234" y="6077"/>
                </a:cubicBezTo>
                <a:lnTo>
                  <a:pt x="12960" y="5673"/>
                </a:lnTo>
                <a:cubicBezTo>
                  <a:pt x="13175" y="5539"/>
                  <a:pt x="13390" y="5404"/>
                  <a:pt x="13632" y="5297"/>
                </a:cubicBezTo>
                <a:cubicBezTo>
                  <a:pt x="13659" y="5270"/>
                  <a:pt x="13793" y="5216"/>
                  <a:pt x="13954" y="5136"/>
                </a:cubicBezTo>
                <a:lnTo>
                  <a:pt x="14546" y="4840"/>
                </a:lnTo>
                <a:lnTo>
                  <a:pt x="15084" y="4598"/>
                </a:lnTo>
                <a:cubicBezTo>
                  <a:pt x="15182" y="4559"/>
                  <a:pt x="15252" y="4534"/>
                  <a:pt x="15261" y="4534"/>
                </a:cubicBezTo>
                <a:close/>
                <a:moveTo>
                  <a:pt x="4275" y="10567"/>
                </a:moveTo>
                <a:cubicBezTo>
                  <a:pt x="4087" y="10647"/>
                  <a:pt x="3791" y="10755"/>
                  <a:pt x="3388" y="10889"/>
                </a:cubicBezTo>
                <a:cubicBezTo>
                  <a:pt x="3791" y="10728"/>
                  <a:pt x="4087" y="10647"/>
                  <a:pt x="4275" y="10567"/>
                </a:cubicBezTo>
                <a:close/>
                <a:moveTo>
                  <a:pt x="22336" y="9216"/>
                </a:moveTo>
                <a:cubicBezTo>
                  <a:pt x="22269" y="9216"/>
                  <a:pt x="22061" y="9370"/>
                  <a:pt x="21805" y="9599"/>
                </a:cubicBezTo>
                <a:lnTo>
                  <a:pt x="20918" y="10352"/>
                </a:lnTo>
                <a:cubicBezTo>
                  <a:pt x="20622" y="10620"/>
                  <a:pt x="20353" y="10862"/>
                  <a:pt x="20219" y="11024"/>
                </a:cubicBezTo>
                <a:cubicBezTo>
                  <a:pt x="19935" y="11320"/>
                  <a:pt x="19868" y="11438"/>
                  <a:pt x="19934" y="11438"/>
                </a:cubicBezTo>
                <a:cubicBezTo>
                  <a:pt x="20006" y="11438"/>
                  <a:pt x="20235" y="11300"/>
                  <a:pt x="20515" y="11104"/>
                </a:cubicBezTo>
                <a:cubicBezTo>
                  <a:pt x="21079" y="10701"/>
                  <a:pt x="21563" y="10244"/>
                  <a:pt x="22020" y="9760"/>
                </a:cubicBezTo>
                <a:cubicBezTo>
                  <a:pt x="22329" y="9370"/>
                  <a:pt x="22403" y="9216"/>
                  <a:pt x="22336" y="9216"/>
                </a:cubicBezTo>
                <a:close/>
                <a:moveTo>
                  <a:pt x="3098" y="14475"/>
                </a:moveTo>
                <a:cubicBezTo>
                  <a:pt x="3187" y="14475"/>
                  <a:pt x="3257" y="14481"/>
                  <a:pt x="3308" y="14492"/>
                </a:cubicBezTo>
                <a:cubicBezTo>
                  <a:pt x="3297" y="14498"/>
                  <a:pt x="3286" y="14503"/>
                  <a:pt x="3275" y="14509"/>
                </a:cubicBezTo>
                <a:lnTo>
                  <a:pt x="3275" y="14509"/>
                </a:lnTo>
                <a:cubicBezTo>
                  <a:pt x="3217" y="14494"/>
                  <a:pt x="3134" y="14487"/>
                  <a:pt x="3030" y="14487"/>
                </a:cubicBezTo>
                <a:cubicBezTo>
                  <a:pt x="2686" y="14487"/>
                  <a:pt x="2107" y="14562"/>
                  <a:pt x="1399" y="14680"/>
                </a:cubicBezTo>
                <a:cubicBezTo>
                  <a:pt x="2165" y="14553"/>
                  <a:pt x="2762" y="14475"/>
                  <a:pt x="3098" y="14475"/>
                </a:cubicBezTo>
                <a:close/>
                <a:moveTo>
                  <a:pt x="3275" y="14509"/>
                </a:moveTo>
                <a:cubicBezTo>
                  <a:pt x="3287" y="14512"/>
                  <a:pt x="3298" y="14515"/>
                  <a:pt x="3308" y="14519"/>
                </a:cubicBezTo>
                <a:cubicBezTo>
                  <a:pt x="2797" y="14761"/>
                  <a:pt x="2286" y="14922"/>
                  <a:pt x="1721" y="15030"/>
                </a:cubicBezTo>
                <a:cubicBezTo>
                  <a:pt x="2248" y="14924"/>
                  <a:pt x="2774" y="14768"/>
                  <a:pt x="3275" y="14509"/>
                </a:cubicBezTo>
                <a:close/>
                <a:moveTo>
                  <a:pt x="19058" y="12135"/>
                </a:moveTo>
                <a:cubicBezTo>
                  <a:pt x="18912" y="12135"/>
                  <a:pt x="18118" y="12740"/>
                  <a:pt x="17799" y="12959"/>
                </a:cubicBezTo>
                <a:lnTo>
                  <a:pt x="16858" y="13578"/>
                </a:lnTo>
                <a:cubicBezTo>
                  <a:pt x="16482" y="13847"/>
                  <a:pt x="16025" y="14116"/>
                  <a:pt x="15621" y="14384"/>
                </a:cubicBezTo>
                <a:cubicBezTo>
                  <a:pt x="15218" y="14653"/>
                  <a:pt x="14815" y="14895"/>
                  <a:pt x="14546" y="15110"/>
                </a:cubicBezTo>
                <a:cubicBezTo>
                  <a:pt x="14277" y="15299"/>
                  <a:pt x="14143" y="15460"/>
                  <a:pt x="14196" y="15541"/>
                </a:cubicBezTo>
                <a:cubicBezTo>
                  <a:pt x="14734" y="15245"/>
                  <a:pt x="15326" y="14949"/>
                  <a:pt x="15890" y="14573"/>
                </a:cubicBezTo>
                <a:cubicBezTo>
                  <a:pt x="16186" y="14384"/>
                  <a:pt x="16482" y="14223"/>
                  <a:pt x="16751" y="14035"/>
                </a:cubicBezTo>
                <a:cubicBezTo>
                  <a:pt x="17046" y="13847"/>
                  <a:pt x="17315" y="13658"/>
                  <a:pt x="17557" y="13443"/>
                </a:cubicBezTo>
                <a:cubicBezTo>
                  <a:pt x="18041" y="13148"/>
                  <a:pt x="18498" y="12771"/>
                  <a:pt x="18928" y="12395"/>
                </a:cubicBezTo>
                <a:cubicBezTo>
                  <a:pt x="19081" y="12208"/>
                  <a:pt x="19108" y="12135"/>
                  <a:pt x="19058" y="12135"/>
                </a:cubicBezTo>
                <a:close/>
                <a:moveTo>
                  <a:pt x="3899" y="16320"/>
                </a:moveTo>
                <a:cubicBezTo>
                  <a:pt x="3361" y="16482"/>
                  <a:pt x="2797" y="16643"/>
                  <a:pt x="2232" y="16804"/>
                </a:cubicBezTo>
                <a:cubicBezTo>
                  <a:pt x="1963" y="16885"/>
                  <a:pt x="1668" y="16939"/>
                  <a:pt x="1372" y="16992"/>
                </a:cubicBezTo>
                <a:cubicBezTo>
                  <a:pt x="1641" y="16939"/>
                  <a:pt x="1936" y="16858"/>
                  <a:pt x="2232" y="16777"/>
                </a:cubicBezTo>
                <a:cubicBezTo>
                  <a:pt x="2794" y="16644"/>
                  <a:pt x="3329" y="16483"/>
                  <a:pt x="3864" y="16323"/>
                </a:cubicBezTo>
                <a:lnTo>
                  <a:pt x="3864" y="16323"/>
                </a:lnTo>
                <a:cubicBezTo>
                  <a:pt x="3876" y="16322"/>
                  <a:pt x="3887" y="16321"/>
                  <a:pt x="3899" y="16320"/>
                </a:cubicBezTo>
                <a:close/>
                <a:moveTo>
                  <a:pt x="1372" y="16992"/>
                </a:moveTo>
                <a:lnTo>
                  <a:pt x="1372" y="16992"/>
                </a:lnTo>
                <a:cubicBezTo>
                  <a:pt x="1247" y="17017"/>
                  <a:pt x="1117" y="17042"/>
                  <a:pt x="983" y="17064"/>
                </a:cubicBezTo>
                <a:lnTo>
                  <a:pt x="983" y="17064"/>
                </a:lnTo>
                <a:lnTo>
                  <a:pt x="874" y="17078"/>
                </a:lnTo>
                <a:lnTo>
                  <a:pt x="874" y="17078"/>
                </a:lnTo>
                <a:cubicBezTo>
                  <a:pt x="1040" y="17053"/>
                  <a:pt x="1206" y="17023"/>
                  <a:pt x="1372" y="16992"/>
                </a:cubicBezTo>
                <a:close/>
                <a:moveTo>
                  <a:pt x="961" y="17068"/>
                </a:moveTo>
                <a:cubicBezTo>
                  <a:pt x="813" y="17092"/>
                  <a:pt x="662" y="17113"/>
                  <a:pt x="511" y="17127"/>
                </a:cubicBezTo>
                <a:lnTo>
                  <a:pt x="616" y="17113"/>
                </a:lnTo>
                <a:lnTo>
                  <a:pt x="616" y="17113"/>
                </a:lnTo>
                <a:cubicBezTo>
                  <a:pt x="676" y="17106"/>
                  <a:pt x="737" y="17098"/>
                  <a:pt x="798" y="17089"/>
                </a:cubicBezTo>
                <a:lnTo>
                  <a:pt x="798" y="17089"/>
                </a:lnTo>
                <a:lnTo>
                  <a:pt x="961" y="17068"/>
                </a:lnTo>
                <a:close/>
                <a:moveTo>
                  <a:pt x="18041" y="14008"/>
                </a:moveTo>
                <a:lnTo>
                  <a:pt x="17261" y="14519"/>
                </a:lnTo>
                <a:cubicBezTo>
                  <a:pt x="16993" y="14707"/>
                  <a:pt x="16724" y="14868"/>
                  <a:pt x="16455" y="15030"/>
                </a:cubicBezTo>
                <a:lnTo>
                  <a:pt x="15648" y="15541"/>
                </a:lnTo>
                <a:lnTo>
                  <a:pt x="14842" y="15998"/>
                </a:lnTo>
                <a:cubicBezTo>
                  <a:pt x="14600" y="16132"/>
                  <a:pt x="14277" y="16320"/>
                  <a:pt x="13901" y="16508"/>
                </a:cubicBezTo>
                <a:lnTo>
                  <a:pt x="12798" y="17073"/>
                </a:lnTo>
                <a:cubicBezTo>
                  <a:pt x="12019" y="17449"/>
                  <a:pt x="11293" y="17772"/>
                  <a:pt x="10889" y="18041"/>
                </a:cubicBezTo>
                <a:cubicBezTo>
                  <a:pt x="11669" y="17799"/>
                  <a:pt x="12422" y="17476"/>
                  <a:pt x="13121" y="17100"/>
                </a:cubicBezTo>
                <a:lnTo>
                  <a:pt x="13121" y="17100"/>
                </a:lnTo>
                <a:lnTo>
                  <a:pt x="13040" y="17181"/>
                </a:lnTo>
                <a:cubicBezTo>
                  <a:pt x="14815" y="16320"/>
                  <a:pt x="16509" y="15245"/>
                  <a:pt x="18041" y="14008"/>
                </a:cubicBezTo>
                <a:close/>
                <a:moveTo>
                  <a:pt x="162" y="0"/>
                </a:moveTo>
                <a:lnTo>
                  <a:pt x="81" y="10750"/>
                </a:lnTo>
                <a:lnTo>
                  <a:pt x="81" y="10750"/>
                </a:lnTo>
                <a:cubicBezTo>
                  <a:pt x="72" y="10752"/>
                  <a:pt x="63" y="10753"/>
                  <a:pt x="54" y="10755"/>
                </a:cubicBezTo>
                <a:lnTo>
                  <a:pt x="54" y="11561"/>
                </a:lnTo>
                <a:lnTo>
                  <a:pt x="54" y="11830"/>
                </a:lnTo>
                <a:cubicBezTo>
                  <a:pt x="753" y="11696"/>
                  <a:pt x="1426" y="11508"/>
                  <a:pt x="2017" y="11319"/>
                </a:cubicBezTo>
                <a:cubicBezTo>
                  <a:pt x="2555" y="11185"/>
                  <a:pt x="3012" y="10997"/>
                  <a:pt x="3388" y="10889"/>
                </a:cubicBezTo>
                <a:lnTo>
                  <a:pt x="3388" y="10889"/>
                </a:lnTo>
                <a:cubicBezTo>
                  <a:pt x="3012" y="11024"/>
                  <a:pt x="2555" y="11212"/>
                  <a:pt x="2017" y="11346"/>
                </a:cubicBezTo>
                <a:cubicBezTo>
                  <a:pt x="1426" y="11508"/>
                  <a:pt x="753" y="11696"/>
                  <a:pt x="54" y="11857"/>
                </a:cubicBezTo>
                <a:lnTo>
                  <a:pt x="27" y="14868"/>
                </a:lnTo>
                <a:cubicBezTo>
                  <a:pt x="511" y="14788"/>
                  <a:pt x="969" y="14734"/>
                  <a:pt x="1399" y="14680"/>
                </a:cubicBezTo>
                <a:lnTo>
                  <a:pt x="1399" y="14680"/>
                </a:lnTo>
                <a:cubicBezTo>
                  <a:pt x="995" y="14734"/>
                  <a:pt x="511" y="14815"/>
                  <a:pt x="27" y="14868"/>
                </a:cubicBezTo>
                <a:lnTo>
                  <a:pt x="27" y="15352"/>
                </a:lnTo>
                <a:lnTo>
                  <a:pt x="269" y="15299"/>
                </a:lnTo>
                <a:cubicBezTo>
                  <a:pt x="807" y="15218"/>
                  <a:pt x="1291" y="15137"/>
                  <a:pt x="1721" y="15030"/>
                </a:cubicBezTo>
                <a:lnTo>
                  <a:pt x="1721" y="15030"/>
                </a:lnTo>
                <a:cubicBezTo>
                  <a:pt x="1318" y="15137"/>
                  <a:pt x="807" y="15218"/>
                  <a:pt x="269" y="15325"/>
                </a:cubicBezTo>
                <a:lnTo>
                  <a:pt x="27" y="15352"/>
                </a:lnTo>
                <a:lnTo>
                  <a:pt x="27" y="16880"/>
                </a:lnTo>
                <a:lnTo>
                  <a:pt x="27" y="16880"/>
                </a:lnTo>
                <a:cubicBezTo>
                  <a:pt x="19" y="16882"/>
                  <a:pt x="10" y="16883"/>
                  <a:pt x="1" y="16885"/>
                </a:cubicBezTo>
                <a:lnTo>
                  <a:pt x="1" y="17261"/>
                </a:lnTo>
                <a:lnTo>
                  <a:pt x="323" y="17207"/>
                </a:lnTo>
                <a:lnTo>
                  <a:pt x="323" y="17207"/>
                </a:lnTo>
                <a:lnTo>
                  <a:pt x="27" y="17261"/>
                </a:lnTo>
                <a:lnTo>
                  <a:pt x="1" y="21321"/>
                </a:lnTo>
                <a:cubicBezTo>
                  <a:pt x="2017" y="20998"/>
                  <a:pt x="4007" y="20514"/>
                  <a:pt x="5969" y="19869"/>
                </a:cubicBezTo>
                <a:lnTo>
                  <a:pt x="5969" y="19869"/>
                </a:lnTo>
                <a:cubicBezTo>
                  <a:pt x="5458" y="19896"/>
                  <a:pt x="4975" y="19950"/>
                  <a:pt x="4625" y="19950"/>
                </a:cubicBezTo>
                <a:cubicBezTo>
                  <a:pt x="4546" y="19958"/>
                  <a:pt x="4470" y="19961"/>
                  <a:pt x="4395" y="19961"/>
                </a:cubicBezTo>
                <a:cubicBezTo>
                  <a:pt x="4214" y="19961"/>
                  <a:pt x="4043" y="19942"/>
                  <a:pt x="3872" y="19923"/>
                </a:cubicBezTo>
                <a:cubicBezTo>
                  <a:pt x="3765" y="19869"/>
                  <a:pt x="3872" y="19815"/>
                  <a:pt x="4168" y="19708"/>
                </a:cubicBezTo>
                <a:cubicBezTo>
                  <a:pt x="4491" y="19600"/>
                  <a:pt x="5109" y="19412"/>
                  <a:pt x="6023" y="19143"/>
                </a:cubicBezTo>
                <a:cubicBezTo>
                  <a:pt x="6265" y="19063"/>
                  <a:pt x="6534" y="19009"/>
                  <a:pt x="6803" y="18928"/>
                </a:cubicBezTo>
                <a:lnTo>
                  <a:pt x="7636" y="18659"/>
                </a:lnTo>
                <a:cubicBezTo>
                  <a:pt x="8201" y="18498"/>
                  <a:pt x="8765" y="18310"/>
                  <a:pt x="9303" y="18095"/>
                </a:cubicBezTo>
                <a:cubicBezTo>
                  <a:pt x="9814" y="17880"/>
                  <a:pt x="10325" y="17665"/>
                  <a:pt x="10809" y="17396"/>
                </a:cubicBezTo>
                <a:cubicBezTo>
                  <a:pt x="11212" y="17181"/>
                  <a:pt x="11615" y="16912"/>
                  <a:pt x="11965" y="16616"/>
                </a:cubicBezTo>
                <a:lnTo>
                  <a:pt x="11965" y="16616"/>
                </a:lnTo>
                <a:cubicBezTo>
                  <a:pt x="11454" y="16723"/>
                  <a:pt x="10970" y="16885"/>
                  <a:pt x="10513" y="17100"/>
                </a:cubicBezTo>
                <a:lnTo>
                  <a:pt x="8900" y="17745"/>
                </a:lnTo>
                <a:lnTo>
                  <a:pt x="8497" y="17906"/>
                </a:lnTo>
                <a:lnTo>
                  <a:pt x="8066" y="18041"/>
                </a:lnTo>
                <a:cubicBezTo>
                  <a:pt x="7798" y="18122"/>
                  <a:pt x="7529" y="18229"/>
                  <a:pt x="7260" y="18283"/>
                </a:cubicBezTo>
                <a:cubicBezTo>
                  <a:pt x="6991" y="18364"/>
                  <a:pt x="6749" y="18417"/>
                  <a:pt x="6507" y="18471"/>
                </a:cubicBezTo>
                <a:cubicBezTo>
                  <a:pt x="6265" y="18498"/>
                  <a:pt x="6023" y="18525"/>
                  <a:pt x="5808" y="18525"/>
                </a:cubicBezTo>
                <a:cubicBezTo>
                  <a:pt x="5969" y="18417"/>
                  <a:pt x="6184" y="18310"/>
                  <a:pt x="6453" y="18175"/>
                </a:cubicBezTo>
                <a:cubicBezTo>
                  <a:pt x="6695" y="18068"/>
                  <a:pt x="6991" y="17906"/>
                  <a:pt x="7287" y="17745"/>
                </a:cubicBezTo>
                <a:lnTo>
                  <a:pt x="8308" y="17288"/>
                </a:lnTo>
                <a:lnTo>
                  <a:pt x="9384" y="16750"/>
                </a:lnTo>
                <a:cubicBezTo>
                  <a:pt x="10137" y="16428"/>
                  <a:pt x="10863" y="15998"/>
                  <a:pt x="11562" y="15648"/>
                </a:cubicBezTo>
                <a:cubicBezTo>
                  <a:pt x="12261" y="15299"/>
                  <a:pt x="12879" y="14922"/>
                  <a:pt x="13390" y="14626"/>
                </a:cubicBezTo>
                <a:cubicBezTo>
                  <a:pt x="15191" y="13605"/>
                  <a:pt x="16912" y="12476"/>
                  <a:pt x="18579" y="11239"/>
                </a:cubicBezTo>
                <a:cubicBezTo>
                  <a:pt x="20219" y="10029"/>
                  <a:pt x="21671" y="8577"/>
                  <a:pt x="22934" y="6964"/>
                </a:cubicBezTo>
                <a:lnTo>
                  <a:pt x="22934" y="6964"/>
                </a:lnTo>
                <a:cubicBezTo>
                  <a:pt x="22128" y="7448"/>
                  <a:pt x="20810" y="8604"/>
                  <a:pt x="19332" y="9733"/>
                </a:cubicBezTo>
                <a:cubicBezTo>
                  <a:pt x="17853" y="10835"/>
                  <a:pt x="16240" y="11911"/>
                  <a:pt x="15164" y="12583"/>
                </a:cubicBezTo>
                <a:lnTo>
                  <a:pt x="14304" y="13121"/>
                </a:lnTo>
                <a:lnTo>
                  <a:pt x="13363" y="13685"/>
                </a:lnTo>
                <a:cubicBezTo>
                  <a:pt x="13202" y="13793"/>
                  <a:pt x="13013" y="13874"/>
                  <a:pt x="12852" y="13981"/>
                </a:cubicBezTo>
                <a:cubicBezTo>
                  <a:pt x="12718" y="14089"/>
                  <a:pt x="12529" y="14169"/>
                  <a:pt x="12341" y="14250"/>
                </a:cubicBezTo>
                <a:lnTo>
                  <a:pt x="11320" y="14815"/>
                </a:lnTo>
                <a:cubicBezTo>
                  <a:pt x="10002" y="15487"/>
                  <a:pt x="8631" y="16024"/>
                  <a:pt x="7233" y="16428"/>
                </a:cubicBezTo>
                <a:cubicBezTo>
                  <a:pt x="6776" y="16535"/>
                  <a:pt x="6319" y="16616"/>
                  <a:pt x="5862" y="16670"/>
                </a:cubicBezTo>
                <a:cubicBezTo>
                  <a:pt x="5593" y="16670"/>
                  <a:pt x="5485" y="16616"/>
                  <a:pt x="5539" y="16508"/>
                </a:cubicBezTo>
                <a:cubicBezTo>
                  <a:pt x="5620" y="16320"/>
                  <a:pt x="6265" y="15944"/>
                  <a:pt x="7287" y="15514"/>
                </a:cubicBezTo>
                <a:cubicBezTo>
                  <a:pt x="7636" y="15379"/>
                  <a:pt x="7959" y="15191"/>
                  <a:pt x="8308" y="15057"/>
                </a:cubicBezTo>
                <a:lnTo>
                  <a:pt x="9303" y="14599"/>
                </a:lnTo>
                <a:lnTo>
                  <a:pt x="10352" y="14116"/>
                </a:lnTo>
                <a:lnTo>
                  <a:pt x="10863" y="13874"/>
                </a:lnTo>
                <a:lnTo>
                  <a:pt x="11400" y="13632"/>
                </a:lnTo>
                <a:cubicBezTo>
                  <a:pt x="12825" y="12959"/>
                  <a:pt x="14196" y="12207"/>
                  <a:pt x="15541" y="11373"/>
                </a:cubicBezTo>
                <a:cubicBezTo>
                  <a:pt x="18229" y="9706"/>
                  <a:pt x="20649" y="7636"/>
                  <a:pt x="22128" y="5351"/>
                </a:cubicBezTo>
                <a:cubicBezTo>
                  <a:pt x="22115" y="5348"/>
                  <a:pt x="22101" y="5347"/>
                  <a:pt x="22086" y="5347"/>
                </a:cubicBezTo>
                <a:cubicBezTo>
                  <a:pt x="21775" y="5347"/>
                  <a:pt x="21155" y="5891"/>
                  <a:pt x="20461" y="6534"/>
                </a:cubicBezTo>
                <a:cubicBezTo>
                  <a:pt x="20111" y="6883"/>
                  <a:pt x="19708" y="7233"/>
                  <a:pt x="19358" y="7555"/>
                </a:cubicBezTo>
                <a:cubicBezTo>
                  <a:pt x="19009" y="7905"/>
                  <a:pt x="18633" y="8201"/>
                  <a:pt x="18364" y="8443"/>
                </a:cubicBezTo>
                <a:cubicBezTo>
                  <a:pt x="18149" y="8604"/>
                  <a:pt x="17772" y="8927"/>
                  <a:pt x="17315" y="9276"/>
                </a:cubicBezTo>
                <a:cubicBezTo>
                  <a:pt x="16858" y="9652"/>
                  <a:pt x="16320" y="10029"/>
                  <a:pt x="15863" y="10325"/>
                </a:cubicBezTo>
                <a:cubicBezTo>
                  <a:pt x="15514" y="10567"/>
                  <a:pt x="15137" y="10755"/>
                  <a:pt x="14761" y="10916"/>
                </a:cubicBezTo>
                <a:cubicBezTo>
                  <a:pt x="14727" y="10925"/>
                  <a:pt x="14698" y="10929"/>
                  <a:pt x="14675" y="10929"/>
                </a:cubicBezTo>
                <a:cubicBezTo>
                  <a:pt x="14553" y="10929"/>
                  <a:pt x="14593" y="10803"/>
                  <a:pt x="14842" y="10486"/>
                </a:cubicBezTo>
                <a:cubicBezTo>
                  <a:pt x="15191" y="10136"/>
                  <a:pt x="15594" y="9814"/>
                  <a:pt x="16025" y="9545"/>
                </a:cubicBezTo>
                <a:cubicBezTo>
                  <a:pt x="16401" y="9303"/>
                  <a:pt x="16751" y="9007"/>
                  <a:pt x="17073" y="8685"/>
                </a:cubicBezTo>
                <a:cubicBezTo>
                  <a:pt x="17179" y="8496"/>
                  <a:pt x="17177" y="8421"/>
                  <a:pt x="17103" y="8421"/>
                </a:cubicBezTo>
                <a:cubicBezTo>
                  <a:pt x="17007" y="8421"/>
                  <a:pt x="16793" y="8545"/>
                  <a:pt x="16535" y="8711"/>
                </a:cubicBezTo>
                <a:cubicBezTo>
                  <a:pt x="16078" y="9007"/>
                  <a:pt x="15487" y="9464"/>
                  <a:pt x="15218" y="9626"/>
                </a:cubicBezTo>
                <a:cubicBezTo>
                  <a:pt x="15030" y="9760"/>
                  <a:pt x="14707" y="10002"/>
                  <a:pt x="14358" y="10271"/>
                </a:cubicBezTo>
                <a:cubicBezTo>
                  <a:pt x="14008" y="10540"/>
                  <a:pt x="13578" y="10809"/>
                  <a:pt x="13175" y="11051"/>
                </a:cubicBezTo>
                <a:cubicBezTo>
                  <a:pt x="12667" y="11365"/>
                  <a:pt x="12228" y="11601"/>
                  <a:pt x="12043" y="11601"/>
                </a:cubicBezTo>
                <a:cubicBezTo>
                  <a:pt x="11943" y="11601"/>
                  <a:pt x="11917" y="11533"/>
                  <a:pt x="11992" y="11373"/>
                </a:cubicBezTo>
                <a:cubicBezTo>
                  <a:pt x="12287" y="11051"/>
                  <a:pt x="12637" y="10755"/>
                  <a:pt x="13013" y="10513"/>
                </a:cubicBezTo>
                <a:cubicBezTo>
                  <a:pt x="13417" y="10217"/>
                  <a:pt x="13793" y="9868"/>
                  <a:pt x="14143" y="9518"/>
                </a:cubicBezTo>
                <a:lnTo>
                  <a:pt x="14143" y="9518"/>
                </a:lnTo>
                <a:cubicBezTo>
                  <a:pt x="13712" y="9706"/>
                  <a:pt x="13282" y="9948"/>
                  <a:pt x="12879" y="10190"/>
                </a:cubicBezTo>
                <a:cubicBezTo>
                  <a:pt x="12610" y="10352"/>
                  <a:pt x="12314" y="10513"/>
                  <a:pt x="12019" y="10674"/>
                </a:cubicBezTo>
                <a:cubicBezTo>
                  <a:pt x="11723" y="10835"/>
                  <a:pt x="11400" y="10997"/>
                  <a:pt x="11105" y="11158"/>
                </a:cubicBezTo>
                <a:cubicBezTo>
                  <a:pt x="10044" y="11711"/>
                  <a:pt x="9004" y="12106"/>
                  <a:pt x="8593" y="12106"/>
                </a:cubicBezTo>
                <a:cubicBezTo>
                  <a:pt x="8525" y="12106"/>
                  <a:pt x="8474" y="12095"/>
                  <a:pt x="8443" y="12072"/>
                </a:cubicBezTo>
                <a:cubicBezTo>
                  <a:pt x="8228" y="11884"/>
                  <a:pt x="9438" y="11266"/>
                  <a:pt x="10755" y="10540"/>
                </a:cubicBezTo>
                <a:cubicBezTo>
                  <a:pt x="12046" y="9814"/>
                  <a:pt x="13470" y="8953"/>
                  <a:pt x="13847" y="8685"/>
                </a:cubicBezTo>
                <a:cubicBezTo>
                  <a:pt x="15783" y="7448"/>
                  <a:pt x="17557" y="6023"/>
                  <a:pt x="19170" y="4383"/>
                </a:cubicBezTo>
                <a:cubicBezTo>
                  <a:pt x="20058" y="3496"/>
                  <a:pt x="20837" y="2528"/>
                  <a:pt x="21509" y="1506"/>
                </a:cubicBezTo>
                <a:cubicBezTo>
                  <a:pt x="21778" y="1076"/>
                  <a:pt x="21993" y="646"/>
                  <a:pt x="22128" y="162"/>
                </a:cubicBezTo>
                <a:lnTo>
                  <a:pt x="21838" y="162"/>
                </a:lnTo>
                <a:cubicBezTo>
                  <a:pt x="21845" y="153"/>
                  <a:pt x="21852" y="144"/>
                  <a:pt x="21859" y="135"/>
                </a:cubicBezTo>
                <a:lnTo>
                  <a:pt x="19977" y="1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12;p36">
            <a:extLst>
              <a:ext uri="{FF2B5EF4-FFF2-40B4-BE49-F238E27FC236}">
                <a16:creationId xmlns:a16="http://schemas.microsoft.com/office/drawing/2014/main" xmlns="" id="{EFB02205-DAE3-4811-8D1D-95C35FC35FEE}"/>
              </a:ext>
            </a:extLst>
          </p:cNvPr>
          <p:cNvSpPr/>
          <p:nvPr/>
        </p:nvSpPr>
        <p:spPr>
          <a:xfrm rot="5400000">
            <a:off x="14027" y="4098585"/>
            <a:ext cx="1026441" cy="1054496"/>
          </a:xfrm>
          <a:custGeom>
            <a:avLst/>
            <a:gdLst/>
            <a:ahLst/>
            <a:cxnLst/>
            <a:rect l="l" t="t" r="r" b="b"/>
            <a:pathLst>
              <a:path w="13793" h="14170" extrusionOk="0">
                <a:moveTo>
                  <a:pt x="13766" y="1640"/>
                </a:moveTo>
                <a:cubicBezTo>
                  <a:pt x="13201" y="2017"/>
                  <a:pt x="12663" y="2420"/>
                  <a:pt x="12179" y="2877"/>
                </a:cubicBezTo>
                <a:cubicBezTo>
                  <a:pt x="12085" y="3015"/>
                  <a:pt x="12079" y="3075"/>
                  <a:pt x="12142" y="3075"/>
                </a:cubicBezTo>
                <a:cubicBezTo>
                  <a:pt x="12311" y="3075"/>
                  <a:pt x="12981" y="2641"/>
                  <a:pt x="13766" y="2151"/>
                </a:cubicBezTo>
                <a:lnTo>
                  <a:pt x="13766" y="1640"/>
                </a:lnTo>
                <a:close/>
                <a:moveTo>
                  <a:pt x="13793" y="0"/>
                </a:moveTo>
                <a:lnTo>
                  <a:pt x="13551" y="161"/>
                </a:lnTo>
                <a:cubicBezTo>
                  <a:pt x="13067" y="484"/>
                  <a:pt x="12529" y="834"/>
                  <a:pt x="12045" y="1183"/>
                </a:cubicBezTo>
                <a:cubicBezTo>
                  <a:pt x="11534" y="1560"/>
                  <a:pt x="11077" y="1936"/>
                  <a:pt x="10674" y="2285"/>
                </a:cubicBezTo>
                <a:cubicBezTo>
                  <a:pt x="10459" y="2447"/>
                  <a:pt x="10297" y="2608"/>
                  <a:pt x="10136" y="2769"/>
                </a:cubicBezTo>
                <a:cubicBezTo>
                  <a:pt x="10002" y="2904"/>
                  <a:pt x="9894" y="3038"/>
                  <a:pt x="9787" y="3200"/>
                </a:cubicBezTo>
                <a:cubicBezTo>
                  <a:pt x="9661" y="3389"/>
                  <a:pt x="9636" y="3467"/>
                  <a:pt x="9697" y="3467"/>
                </a:cubicBezTo>
                <a:cubicBezTo>
                  <a:pt x="9740" y="3467"/>
                  <a:pt x="9825" y="3428"/>
                  <a:pt x="9948" y="3361"/>
                </a:cubicBezTo>
                <a:cubicBezTo>
                  <a:pt x="10082" y="3280"/>
                  <a:pt x="10271" y="3146"/>
                  <a:pt x="10513" y="2984"/>
                </a:cubicBezTo>
                <a:cubicBezTo>
                  <a:pt x="10728" y="2850"/>
                  <a:pt x="10996" y="2662"/>
                  <a:pt x="11265" y="2474"/>
                </a:cubicBezTo>
                <a:lnTo>
                  <a:pt x="12126" y="1882"/>
                </a:lnTo>
                <a:cubicBezTo>
                  <a:pt x="12421" y="1667"/>
                  <a:pt x="12744" y="1479"/>
                  <a:pt x="13013" y="1318"/>
                </a:cubicBezTo>
                <a:cubicBezTo>
                  <a:pt x="13282" y="1156"/>
                  <a:pt x="13551" y="968"/>
                  <a:pt x="13793" y="860"/>
                </a:cubicBezTo>
                <a:lnTo>
                  <a:pt x="13793" y="0"/>
                </a:lnTo>
                <a:close/>
                <a:moveTo>
                  <a:pt x="13739" y="3764"/>
                </a:moveTo>
                <a:lnTo>
                  <a:pt x="13658" y="3818"/>
                </a:lnTo>
                <a:lnTo>
                  <a:pt x="13336" y="4087"/>
                </a:lnTo>
                <a:cubicBezTo>
                  <a:pt x="12852" y="4409"/>
                  <a:pt x="12395" y="4786"/>
                  <a:pt x="11964" y="5135"/>
                </a:cubicBezTo>
                <a:cubicBezTo>
                  <a:pt x="11507" y="5512"/>
                  <a:pt x="11104" y="5888"/>
                  <a:pt x="10701" y="6291"/>
                </a:cubicBezTo>
                <a:lnTo>
                  <a:pt x="10378" y="6587"/>
                </a:lnTo>
                <a:lnTo>
                  <a:pt x="10109" y="6883"/>
                </a:lnTo>
                <a:cubicBezTo>
                  <a:pt x="9921" y="7098"/>
                  <a:pt x="9733" y="7313"/>
                  <a:pt x="9545" y="7528"/>
                </a:cubicBezTo>
                <a:cubicBezTo>
                  <a:pt x="8846" y="8308"/>
                  <a:pt x="8496" y="8926"/>
                  <a:pt x="8523" y="9114"/>
                </a:cubicBezTo>
                <a:cubicBezTo>
                  <a:pt x="8523" y="9165"/>
                  <a:pt x="8553" y="9192"/>
                  <a:pt x="8607" y="9192"/>
                </a:cubicBezTo>
                <a:cubicBezTo>
                  <a:pt x="8668" y="9192"/>
                  <a:pt x="8759" y="9159"/>
                  <a:pt x="8872" y="9088"/>
                </a:cubicBezTo>
                <a:cubicBezTo>
                  <a:pt x="9088" y="8980"/>
                  <a:pt x="9410" y="8711"/>
                  <a:pt x="9867" y="8362"/>
                </a:cubicBezTo>
                <a:cubicBezTo>
                  <a:pt x="10351" y="7985"/>
                  <a:pt x="10781" y="7582"/>
                  <a:pt x="11265" y="7152"/>
                </a:cubicBezTo>
                <a:cubicBezTo>
                  <a:pt x="11776" y="6695"/>
                  <a:pt x="12314" y="6238"/>
                  <a:pt x="12852" y="5754"/>
                </a:cubicBezTo>
                <a:cubicBezTo>
                  <a:pt x="13147" y="5512"/>
                  <a:pt x="13443" y="5270"/>
                  <a:pt x="13739" y="5028"/>
                </a:cubicBezTo>
                <a:lnTo>
                  <a:pt x="13739" y="3764"/>
                </a:lnTo>
                <a:close/>
                <a:moveTo>
                  <a:pt x="4598" y="4490"/>
                </a:moveTo>
                <a:lnTo>
                  <a:pt x="4598" y="4490"/>
                </a:lnTo>
                <a:cubicBezTo>
                  <a:pt x="4006" y="4893"/>
                  <a:pt x="3495" y="5350"/>
                  <a:pt x="3011" y="5861"/>
                </a:cubicBezTo>
                <a:cubicBezTo>
                  <a:pt x="2527" y="6372"/>
                  <a:pt x="2124" y="6964"/>
                  <a:pt x="1775" y="7582"/>
                </a:cubicBezTo>
                <a:lnTo>
                  <a:pt x="1291" y="8200"/>
                </a:lnTo>
                <a:cubicBezTo>
                  <a:pt x="1129" y="8442"/>
                  <a:pt x="995" y="8657"/>
                  <a:pt x="834" y="8873"/>
                </a:cubicBezTo>
                <a:cubicBezTo>
                  <a:pt x="538" y="9330"/>
                  <a:pt x="242" y="9760"/>
                  <a:pt x="0" y="10190"/>
                </a:cubicBezTo>
                <a:cubicBezTo>
                  <a:pt x="1398" y="8765"/>
                  <a:pt x="3200" y="5996"/>
                  <a:pt x="4598" y="4490"/>
                </a:cubicBezTo>
                <a:close/>
                <a:moveTo>
                  <a:pt x="13766" y="6130"/>
                </a:moveTo>
                <a:lnTo>
                  <a:pt x="13336" y="6507"/>
                </a:lnTo>
                <a:cubicBezTo>
                  <a:pt x="12825" y="6964"/>
                  <a:pt x="12314" y="7474"/>
                  <a:pt x="11830" y="7985"/>
                </a:cubicBezTo>
                <a:cubicBezTo>
                  <a:pt x="11373" y="8496"/>
                  <a:pt x="10943" y="9034"/>
                  <a:pt x="10593" y="9491"/>
                </a:cubicBezTo>
                <a:cubicBezTo>
                  <a:pt x="10405" y="9706"/>
                  <a:pt x="10271" y="9921"/>
                  <a:pt x="10136" y="10163"/>
                </a:cubicBezTo>
                <a:cubicBezTo>
                  <a:pt x="10002" y="10324"/>
                  <a:pt x="9921" y="10513"/>
                  <a:pt x="9813" y="10701"/>
                </a:cubicBezTo>
                <a:cubicBezTo>
                  <a:pt x="10190" y="10513"/>
                  <a:pt x="10513" y="10244"/>
                  <a:pt x="10808" y="9975"/>
                </a:cubicBezTo>
                <a:cubicBezTo>
                  <a:pt x="11158" y="9679"/>
                  <a:pt x="11507" y="9356"/>
                  <a:pt x="11857" y="9007"/>
                </a:cubicBezTo>
                <a:cubicBezTo>
                  <a:pt x="12179" y="8657"/>
                  <a:pt x="12556" y="8335"/>
                  <a:pt x="12932" y="8039"/>
                </a:cubicBezTo>
                <a:cubicBezTo>
                  <a:pt x="13201" y="7824"/>
                  <a:pt x="13470" y="7609"/>
                  <a:pt x="13766" y="7448"/>
                </a:cubicBezTo>
                <a:lnTo>
                  <a:pt x="13766" y="6130"/>
                </a:lnTo>
                <a:close/>
                <a:moveTo>
                  <a:pt x="6986" y="6789"/>
                </a:moveTo>
                <a:cubicBezTo>
                  <a:pt x="6823" y="6789"/>
                  <a:pt x="6323" y="7196"/>
                  <a:pt x="5646" y="7851"/>
                </a:cubicBezTo>
                <a:lnTo>
                  <a:pt x="5297" y="8200"/>
                </a:lnTo>
                <a:lnTo>
                  <a:pt x="4974" y="8577"/>
                </a:lnTo>
                <a:lnTo>
                  <a:pt x="4221" y="9437"/>
                </a:lnTo>
                <a:cubicBezTo>
                  <a:pt x="4087" y="9598"/>
                  <a:pt x="3952" y="9733"/>
                  <a:pt x="3818" y="9894"/>
                </a:cubicBezTo>
                <a:cubicBezTo>
                  <a:pt x="3683" y="10056"/>
                  <a:pt x="3549" y="10244"/>
                  <a:pt x="3415" y="10405"/>
                </a:cubicBezTo>
                <a:lnTo>
                  <a:pt x="2635" y="11480"/>
                </a:lnTo>
                <a:lnTo>
                  <a:pt x="2232" y="12072"/>
                </a:lnTo>
                <a:lnTo>
                  <a:pt x="2017" y="12341"/>
                </a:lnTo>
                <a:lnTo>
                  <a:pt x="1828" y="12637"/>
                </a:lnTo>
                <a:lnTo>
                  <a:pt x="1076" y="13846"/>
                </a:lnTo>
                <a:lnTo>
                  <a:pt x="860" y="14169"/>
                </a:lnTo>
                <a:lnTo>
                  <a:pt x="1506" y="14169"/>
                </a:lnTo>
                <a:cubicBezTo>
                  <a:pt x="1667" y="13900"/>
                  <a:pt x="1855" y="13631"/>
                  <a:pt x="2043" y="13362"/>
                </a:cubicBezTo>
                <a:cubicBezTo>
                  <a:pt x="2474" y="12690"/>
                  <a:pt x="2984" y="12072"/>
                  <a:pt x="3442" y="11454"/>
                </a:cubicBezTo>
                <a:lnTo>
                  <a:pt x="3442" y="11427"/>
                </a:lnTo>
                <a:lnTo>
                  <a:pt x="4141" y="10513"/>
                </a:lnTo>
                <a:lnTo>
                  <a:pt x="4840" y="9679"/>
                </a:lnTo>
                <a:lnTo>
                  <a:pt x="5458" y="8926"/>
                </a:lnTo>
                <a:lnTo>
                  <a:pt x="5754" y="8550"/>
                </a:lnTo>
                <a:lnTo>
                  <a:pt x="6023" y="8254"/>
                </a:lnTo>
                <a:cubicBezTo>
                  <a:pt x="6748" y="7448"/>
                  <a:pt x="7152" y="6910"/>
                  <a:pt x="7044" y="6856"/>
                </a:cubicBezTo>
                <a:cubicBezTo>
                  <a:pt x="7044" y="6811"/>
                  <a:pt x="7024" y="6789"/>
                  <a:pt x="6986" y="6789"/>
                </a:cubicBezTo>
                <a:close/>
                <a:moveTo>
                  <a:pt x="7098" y="9733"/>
                </a:moveTo>
                <a:lnTo>
                  <a:pt x="7098" y="9733"/>
                </a:lnTo>
                <a:cubicBezTo>
                  <a:pt x="6507" y="10271"/>
                  <a:pt x="5915" y="10862"/>
                  <a:pt x="5377" y="11480"/>
                </a:cubicBezTo>
                <a:cubicBezTo>
                  <a:pt x="4866" y="12126"/>
                  <a:pt x="4356" y="12825"/>
                  <a:pt x="3818" y="13551"/>
                </a:cubicBezTo>
                <a:cubicBezTo>
                  <a:pt x="3710" y="13712"/>
                  <a:pt x="3549" y="13927"/>
                  <a:pt x="3388" y="14169"/>
                </a:cubicBezTo>
                <a:lnTo>
                  <a:pt x="3845" y="14169"/>
                </a:lnTo>
                <a:cubicBezTo>
                  <a:pt x="4436" y="13282"/>
                  <a:pt x="5001" y="12502"/>
                  <a:pt x="5458" y="11911"/>
                </a:cubicBezTo>
                <a:lnTo>
                  <a:pt x="5458" y="11911"/>
                </a:lnTo>
                <a:lnTo>
                  <a:pt x="5308" y="12093"/>
                </a:lnTo>
                <a:lnTo>
                  <a:pt x="5308" y="12093"/>
                </a:lnTo>
                <a:cubicBezTo>
                  <a:pt x="5406" y="11966"/>
                  <a:pt x="5499" y="11835"/>
                  <a:pt x="5592" y="11696"/>
                </a:cubicBezTo>
                <a:cubicBezTo>
                  <a:pt x="5754" y="11480"/>
                  <a:pt x="5942" y="11265"/>
                  <a:pt x="6103" y="11050"/>
                </a:cubicBezTo>
                <a:cubicBezTo>
                  <a:pt x="6453" y="10620"/>
                  <a:pt x="6775" y="10163"/>
                  <a:pt x="7098" y="9733"/>
                </a:cubicBezTo>
                <a:close/>
                <a:moveTo>
                  <a:pt x="13793" y="7609"/>
                </a:moveTo>
                <a:cubicBezTo>
                  <a:pt x="13631" y="7851"/>
                  <a:pt x="13470" y="8039"/>
                  <a:pt x="13282" y="8227"/>
                </a:cubicBezTo>
                <a:cubicBezTo>
                  <a:pt x="13147" y="8389"/>
                  <a:pt x="12986" y="8550"/>
                  <a:pt x="12825" y="8711"/>
                </a:cubicBezTo>
                <a:lnTo>
                  <a:pt x="12583" y="8926"/>
                </a:lnTo>
                <a:lnTo>
                  <a:pt x="12314" y="9195"/>
                </a:lnTo>
                <a:cubicBezTo>
                  <a:pt x="11991" y="9518"/>
                  <a:pt x="11642" y="9867"/>
                  <a:pt x="11265" y="10163"/>
                </a:cubicBezTo>
                <a:lnTo>
                  <a:pt x="11023" y="10405"/>
                </a:lnTo>
                <a:lnTo>
                  <a:pt x="10781" y="10647"/>
                </a:lnTo>
                <a:lnTo>
                  <a:pt x="10324" y="11131"/>
                </a:lnTo>
                <a:cubicBezTo>
                  <a:pt x="9948" y="11507"/>
                  <a:pt x="9598" y="11884"/>
                  <a:pt x="9303" y="12314"/>
                </a:cubicBezTo>
                <a:cubicBezTo>
                  <a:pt x="9157" y="12532"/>
                  <a:pt x="9143" y="12641"/>
                  <a:pt x="9200" y="12641"/>
                </a:cubicBezTo>
                <a:cubicBezTo>
                  <a:pt x="9207" y="12641"/>
                  <a:pt x="9214" y="12639"/>
                  <a:pt x="9222" y="12637"/>
                </a:cubicBezTo>
                <a:cubicBezTo>
                  <a:pt x="9410" y="12556"/>
                  <a:pt x="9598" y="12448"/>
                  <a:pt x="9760" y="12314"/>
                </a:cubicBezTo>
                <a:cubicBezTo>
                  <a:pt x="10002" y="12153"/>
                  <a:pt x="10324" y="11938"/>
                  <a:pt x="10647" y="11749"/>
                </a:cubicBezTo>
                <a:lnTo>
                  <a:pt x="10647" y="11749"/>
                </a:lnTo>
                <a:cubicBezTo>
                  <a:pt x="9975" y="12529"/>
                  <a:pt x="9356" y="13336"/>
                  <a:pt x="8765" y="14169"/>
                </a:cubicBezTo>
                <a:lnTo>
                  <a:pt x="13766" y="14169"/>
                </a:lnTo>
                <a:lnTo>
                  <a:pt x="13766" y="8711"/>
                </a:lnTo>
                <a:lnTo>
                  <a:pt x="13766" y="8605"/>
                </a:lnTo>
                <a:lnTo>
                  <a:pt x="13766" y="8605"/>
                </a:lnTo>
                <a:cubicBezTo>
                  <a:pt x="13774" y="8595"/>
                  <a:pt x="13783" y="8586"/>
                  <a:pt x="13793" y="8577"/>
                </a:cubicBezTo>
                <a:lnTo>
                  <a:pt x="13793" y="7609"/>
                </a:lnTo>
                <a:close/>
              </a:path>
            </a:pathLst>
          </a:custGeom>
          <a:solidFill>
            <a:srgbClr val="FF9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rapezoid 73">
            <a:extLst>
              <a:ext uri="{FF2B5EF4-FFF2-40B4-BE49-F238E27FC236}">
                <a16:creationId xmlns:a16="http://schemas.microsoft.com/office/drawing/2014/main" xmlns="" id="{BCCBD314-AE77-42B4-8462-683789CAAB66}"/>
              </a:ext>
            </a:extLst>
          </p:cNvPr>
          <p:cNvSpPr/>
          <p:nvPr/>
        </p:nvSpPr>
        <p:spPr>
          <a:xfrm rot="11681832">
            <a:off x="6298298" y="570105"/>
            <a:ext cx="2517670" cy="632944"/>
          </a:xfrm>
          <a:prstGeom prst="trapezoid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08F8846-3523-47AD-AD6F-EE34A40D2C4D}"/>
              </a:ext>
            </a:extLst>
          </p:cNvPr>
          <p:cNvSpPr/>
          <p:nvPr/>
        </p:nvSpPr>
        <p:spPr>
          <a:xfrm>
            <a:off x="6390166" y="2342659"/>
            <a:ext cx="2147777" cy="650131"/>
          </a:xfrm>
          <a:prstGeom prst="rect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xmlns="" id="{08217310-FD8C-49B6-A1CF-FB6F2909361D}"/>
              </a:ext>
            </a:extLst>
          </p:cNvPr>
          <p:cNvSpPr/>
          <p:nvPr/>
        </p:nvSpPr>
        <p:spPr>
          <a:xfrm>
            <a:off x="6381844" y="921589"/>
            <a:ext cx="2147777" cy="56229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A40B06-B482-4309-96D0-E5C5922B6C8A}"/>
              </a:ext>
            </a:extLst>
          </p:cNvPr>
          <p:cNvSpPr/>
          <p:nvPr/>
        </p:nvSpPr>
        <p:spPr>
          <a:xfrm>
            <a:off x="6390168" y="1494418"/>
            <a:ext cx="2147777" cy="809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66F8F0-46D1-48B9-9F94-0FDE243F8366}"/>
              </a:ext>
            </a:extLst>
          </p:cNvPr>
          <p:cNvSpPr txBox="1"/>
          <p:nvPr/>
        </p:nvSpPr>
        <p:spPr>
          <a:xfrm>
            <a:off x="59044" y="747928"/>
            <a:ext cx="415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Vẽ hai đường thẳng phân biệt a và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7209E03-F8AA-4ADE-BE89-6FA543FD72D6}"/>
              </a:ext>
            </a:extLst>
          </p:cNvPr>
          <p:cNvSpPr txBox="1"/>
          <p:nvPr/>
        </p:nvSpPr>
        <p:spPr>
          <a:xfrm>
            <a:off x="56167" y="1113251"/>
            <a:ext cx="562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Vẽ đường thẳng c cắt 2 đường thẳng a và b lần lượt tại A và 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58EBE63-783E-4B88-9908-51B9F469FC76}"/>
              </a:ext>
            </a:extLst>
          </p:cNvPr>
          <p:cNvSpPr txBox="1"/>
          <p:nvPr/>
        </p:nvSpPr>
        <p:spPr>
          <a:xfrm>
            <a:off x="57810" y="1757161"/>
            <a:ext cx="447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Đánh số thứ tự cho các góc tạo thành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47629452-3CE5-439D-AAC1-2E8F3C6C3AA6}"/>
              </a:ext>
            </a:extLst>
          </p:cNvPr>
          <p:cNvCxnSpPr>
            <a:cxnSpLocks/>
          </p:cNvCxnSpPr>
          <p:nvPr/>
        </p:nvCxnSpPr>
        <p:spPr>
          <a:xfrm>
            <a:off x="6390166" y="911084"/>
            <a:ext cx="2147777" cy="5622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28650B7F-1264-4DC2-8994-B50FEF9BE45E}"/>
              </a:ext>
            </a:extLst>
          </p:cNvPr>
          <p:cNvCxnSpPr/>
          <p:nvPr/>
        </p:nvCxnSpPr>
        <p:spPr>
          <a:xfrm>
            <a:off x="6390168" y="2328528"/>
            <a:ext cx="214777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CA33134-CAAC-465B-A9AD-F5A18E4754B2}"/>
              </a:ext>
            </a:extLst>
          </p:cNvPr>
          <p:cNvSpPr txBox="1"/>
          <p:nvPr/>
        </p:nvSpPr>
        <p:spPr>
          <a:xfrm rot="886750">
            <a:off x="7598383" y="705566"/>
            <a:ext cx="111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Miền ngoài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F34E54E-A15A-436E-953B-00EF4A5EE021}"/>
              </a:ext>
            </a:extLst>
          </p:cNvPr>
          <p:cNvSpPr txBox="1"/>
          <p:nvPr/>
        </p:nvSpPr>
        <p:spPr>
          <a:xfrm>
            <a:off x="6437128" y="2708045"/>
            <a:ext cx="124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Miền ngoài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4E58E56-6CC3-4D8A-A74E-91500F83CB4D}"/>
              </a:ext>
            </a:extLst>
          </p:cNvPr>
          <p:cNvSpPr txBox="1"/>
          <p:nvPr/>
        </p:nvSpPr>
        <p:spPr>
          <a:xfrm>
            <a:off x="6403012" y="1569851"/>
            <a:ext cx="103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Miền trong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FB7A10EA-EE3F-4613-8539-8333B3620F3B}"/>
              </a:ext>
            </a:extLst>
          </p:cNvPr>
          <p:cNvSpPr txBox="1"/>
          <p:nvPr/>
        </p:nvSpPr>
        <p:spPr>
          <a:xfrm>
            <a:off x="7708605" y="2077424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839056-8454-448F-9F6A-302B544D2CF8}"/>
              </a:ext>
            </a:extLst>
          </p:cNvPr>
          <p:cNvSpPr txBox="1"/>
          <p:nvPr/>
        </p:nvSpPr>
        <p:spPr>
          <a:xfrm>
            <a:off x="7756453" y="227025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334C0B5-EF37-4E53-9BF4-4641A52C57FC}"/>
              </a:ext>
            </a:extLst>
          </p:cNvPr>
          <p:cNvSpPr txBox="1"/>
          <p:nvPr/>
        </p:nvSpPr>
        <p:spPr>
          <a:xfrm>
            <a:off x="7491078" y="2269411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8D786B0-4754-479D-92E1-AE72BF3E92F2}"/>
              </a:ext>
            </a:extLst>
          </p:cNvPr>
          <p:cNvSpPr txBox="1"/>
          <p:nvPr/>
        </p:nvSpPr>
        <p:spPr>
          <a:xfrm>
            <a:off x="7527853" y="2089716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4364F48-57E4-4CCA-9E6C-1BA6AF7EBBAF}"/>
              </a:ext>
            </a:extLst>
          </p:cNvPr>
          <p:cNvSpPr txBox="1"/>
          <p:nvPr/>
        </p:nvSpPr>
        <p:spPr>
          <a:xfrm>
            <a:off x="7321404" y="93766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FDBB8F9-4B91-407A-B089-CF1329618862}"/>
              </a:ext>
            </a:extLst>
          </p:cNvPr>
          <p:cNvSpPr txBox="1"/>
          <p:nvPr/>
        </p:nvSpPr>
        <p:spPr>
          <a:xfrm>
            <a:off x="7365706" y="1132603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A76F9CA-19CA-4AC0-B895-4618FF1FCB90}"/>
              </a:ext>
            </a:extLst>
          </p:cNvPr>
          <p:cNvSpPr txBox="1"/>
          <p:nvPr/>
        </p:nvSpPr>
        <p:spPr>
          <a:xfrm>
            <a:off x="7155713" y="112651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6D81F90-39B7-44CC-9D7B-2CF6A82D4F35}"/>
              </a:ext>
            </a:extLst>
          </p:cNvPr>
          <p:cNvSpPr txBox="1"/>
          <p:nvPr/>
        </p:nvSpPr>
        <p:spPr>
          <a:xfrm>
            <a:off x="7145078" y="914401"/>
            <a:ext cx="26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E851386-1F8A-4BD1-90B0-CE3E8C7D0689}"/>
              </a:ext>
            </a:extLst>
          </p:cNvPr>
          <p:cNvSpPr txBox="1"/>
          <p:nvPr/>
        </p:nvSpPr>
        <p:spPr>
          <a:xfrm>
            <a:off x="7575918" y="2321160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34DD8D8-2584-4FC7-A6A9-147CBC03FE3A}"/>
              </a:ext>
            </a:extLst>
          </p:cNvPr>
          <p:cNvSpPr txBox="1"/>
          <p:nvPr/>
        </p:nvSpPr>
        <p:spPr>
          <a:xfrm>
            <a:off x="7435707" y="946887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48D52C4-D58E-40F4-AEC4-0966A4C39828}"/>
              </a:ext>
            </a:extLst>
          </p:cNvPr>
          <p:cNvSpPr txBox="1"/>
          <p:nvPr/>
        </p:nvSpPr>
        <p:spPr>
          <a:xfrm>
            <a:off x="7174498" y="522620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375A796-CB0E-4244-99EA-619F9A2A9793}"/>
              </a:ext>
            </a:extLst>
          </p:cNvPr>
          <p:cNvSpPr txBox="1"/>
          <p:nvPr/>
        </p:nvSpPr>
        <p:spPr>
          <a:xfrm>
            <a:off x="8335926" y="2034882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88AD41D-2A54-4F91-BAF7-14CE17D8D9B1}"/>
              </a:ext>
            </a:extLst>
          </p:cNvPr>
          <p:cNvSpPr txBox="1"/>
          <p:nvPr/>
        </p:nvSpPr>
        <p:spPr>
          <a:xfrm>
            <a:off x="8323962" y="1162644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19289C2-38B4-4F6A-A3E1-F2E830ED6024}"/>
              </a:ext>
            </a:extLst>
          </p:cNvPr>
          <p:cNvCxnSpPr>
            <a:cxnSpLocks/>
          </p:cNvCxnSpPr>
          <p:nvPr/>
        </p:nvCxnSpPr>
        <p:spPr>
          <a:xfrm>
            <a:off x="7230585" y="708515"/>
            <a:ext cx="675165" cy="202256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5F9B5F14-753C-4ADA-841E-504A0CFCD12A}"/>
              </a:ext>
            </a:extLst>
          </p:cNvPr>
          <p:cNvSpPr txBox="1"/>
          <p:nvPr/>
        </p:nvSpPr>
        <p:spPr>
          <a:xfrm>
            <a:off x="6751675" y="4424350"/>
            <a:ext cx="248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khác phía so với đường thẳng thứ 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5EB6A569-0400-4671-B47E-ECB677F2EF78}"/>
                  </a:ext>
                </a:extLst>
              </p:cNvPr>
              <p:cNvSpPr txBox="1"/>
              <p:nvPr/>
            </p:nvSpPr>
            <p:spPr>
              <a:xfrm>
                <a:off x="512136" y="3393729"/>
                <a:ext cx="4272515" cy="71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khác phía (hay lệch nhau, hay so le nhau) so với đường thẳng c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EB6A569-0400-4671-B47E-ECB677F2E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6" y="3393729"/>
                <a:ext cx="4272515" cy="717953"/>
              </a:xfrm>
              <a:prstGeom prst="rect">
                <a:avLst/>
              </a:prstGeom>
              <a:blipFill>
                <a:blip r:embed="rId3"/>
                <a:stretch>
                  <a:fillRect l="-1427" t="-4274" r="-271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D44080F4-CE96-490A-A363-0D1694646130}"/>
                  </a:ext>
                </a:extLst>
              </p:cNvPr>
              <p:cNvSpPr txBox="1"/>
              <p:nvPr/>
            </p:nvSpPr>
            <p:spPr>
              <a:xfrm>
                <a:off x="0" y="3028376"/>
                <a:ext cx="5326912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như thế nào so với đường thẳng c?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44080F4-CE96-490A-A363-0D169464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8376"/>
                <a:ext cx="5326912" cy="410177"/>
              </a:xfrm>
              <a:prstGeom prst="rect">
                <a:avLst/>
              </a:prstGeom>
              <a:blipFill>
                <a:blip r:embed="rId4"/>
                <a:stretch>
                  <a:fillRect l="-1144" t="-7463" r="-91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B676C82-4FAE-4E5C-B4EA-C5BFD68F5EFF}"/>
                  </a:ext>
                </a:extLst>
              </p:cNvPr>
              <p:cNvSpPr txBox="1"/>
              <p:nvPr/>
            </p:nvSpPr>
            <p:spPr>
              <a:xfrm>
                <a:off x="606053" y="2655973"/>
                <a:ext cx="3763926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ở miền trong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B676C82-4FAE-4E5C-B4EA-C5BFD68F5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53" y="2655973"/>
                <a:ext cx="3763926" cy="410177"/>
              </a:xfrm>
              <a:prstGeom prst="rect">
                <a:avLst/>
              </a:prstGeom>
              <a:blipFill>
                <a:blip r:embed="rId5"/>
                <a:stretch>
                  <a:fillRect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F46E520B-1CB0-4FCA-B3FE-5EBDE4F63BC5}"/>
                  </a:ext>
                </a:extLst>
              </p:cNvPr>
              <p:cNvSpPr txBox="1"/>
              <p:nvPr/>
            </p:nvSpPr>
            <p:spPr>
              <a:xfrm>
                <a:off x="0" y="2262283"/>
                <a:ext cx="5685476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Quan sát hình, cho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ở miền nào?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46E520B-1CB0-4FCA-B3FE-5EBDE4F6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62283"/>
                <a:ext cx="5685476" cy="410177"/>
              </a:xfrm>
              <a:prstGeom prst="rect">
                <a:avLst/>
              </a:prstGeom>
              <a:blipFill>
                <a:blip r:embed="rId6"/>
                <a:stretch>
                  <a:fillRect l="-1072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C726148-677D-4A27-912C-E7FC0035035B}"/>
              </a:ext>
            </a:extLst>
          </p:cNvPr>
          <p:cNvSpPr txBox="1"/>
          <p:nvPr/>
        </p:nvSpPr>
        <p:spPr>
          <a:xfrm>
            <a:off x="7100870" y="3102545"/>
            <a:ext cx="2147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ở miền trong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D0C47E9-29CE-4AB4-B492-7CDA0FC4AAF6}"/>
              </a:ext>
            </a:extLst>
          </p:cNvPr>
          <p:cNvSpPr txBox="1"/>
          <p:nvPr/>
        </p:nvSpPr>
        <p:spPr>
          <a:xfrm>
            <a:off x="5392482" y="3718945"/>
            <a:ext cx="1881965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 góc </a:t>
            </a:r>
            <a:r>
              <a:rPr lang="en-US" sz="2000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le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F7087E15-49E7-48CB-904F-9AAC6DE0FDD9}"/>
              </a:ext>
            </a:extLst>
          </p:cNvPr>
          <p:cNvSpPr txBox="1"/>
          <p:nvPr/>
        </p:nvSpPr>
        <p:spPr>
          <a:xfrm>
            <a:off x="-14179" y="4612945"/>
            <a:ext cx="512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hình còn 2 góc nào so le trong nữa không?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1A9790D0-16C9-42E4-9F49-60E8A1D5F02F}"/>
                  </a:ext>
                </a:extLst>
              </p:cNvPr>
              <p:cNvSpPr txBox="1"/>
              <p:nvPr/>
            </p:nvSpPr>
            <p:spPr>
              <a:xfrm>
                <a:off x="295061" y="4139871"/>
                <a:ext cx="3173814" cy="4101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2 góc so le trong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A9790D0-16C9-42E4-9F49-60E8A1D5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1" y="4139871"/>
                <a:ext cx="3173814" cy="410177"/>
              </a:xfrm>
              <a:prstGeom prst="rect">
                <a:avLst/>
              </a:prstGeom>
              <a:blipFill>
                <a:blip r:embed="rId7"/>
                <a:stretch>
                  <a:fillRect t="-7463" r="-192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8E7B707-DC0D-4C7F-8FF4-1CAA32345910}"/>
              </a:ext>
            </a:extLst>
          </p:cNvPr>
          <p:cNvSpPr txBox="1"/>
          <p:nvPr/>
        </p:nvSpPr>
        <p:spPr>
          <a:xfrm>
            <a:off x="2047475" y="56387"/>
            <a:ext cx="3279437" cy="523220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góc so le trong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A6EA7550-04CE-4346-A76D-12E002E534CD}"/>
              </a:ext>
            </a:extLst>
          </p:cNvPr>
          <p:cNvCxnSpPr/>
          <p:nvPr/>
        </p:nvCxnSpPr>
        <p:spPr>
          <a:xfrm>
            <a:off x="0" y="733073"/>
            <a:ext cx="562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AD3362DE-2F0F-4BAF-B470-3E213BE77EFA}"/>
              </a:ext>
            </a:extLst>
          </p:cNvPr>
          <p:cNvCxnSpPr>
            <a:cxnSpLocks/>
          </p:cNvCxnSpPr>
          <p:nvPr/>
        </p:nvCxnSpPr>
        <p:spPr>
          <a:xfrm>
            <a:off x="5629940" y="716029"/>
            <a:ext cx="0" cy="1493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C4C9864E-4BE4-48CB-ACA9-D65FB765283C}"/>
              </a:ext>
            </a:extLst>
          </p:cNvPr>
          <p:cNvCxnSpPr/>
          <p:nvPr/>
        </p:nvCxnSpPr>
        <p:spPr>
          <a:xfrm flipH="1">
            <a:off x="0" y="2199405"/>
            <a:ext cx="562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521CA6AC-448B-427D-9E7D-66276B768C22}"/>
              </a:ext>
            </a:extLst>
          </p:cNvPr>
          <p:cNvCxnSpPr>
            <a:stCxn id="97" idx="3"/>
          </p:cNvCxnSpPr>
          <p:nvPr/>
        </p:nvCxnSpPr>
        <p:spPr>
          <a:xfrm>
            <a:off x="5326912" y="3233465"/>
            <a:ext cx="0" cy="1910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xmlns="" id="{C45EA2C1-5076-4FC2-BB12-769480D0396A}"/>
              </a:ext>
            </a:extLst>
          </p:cNvPr>
          <p:cNvCxnSpPr>
            <a:cxnSpLocks/>
            <a:endCxn id="100" idx="1"/>
          </p:cNvCxnSpPr>
          <p:nvPr/>
        </p:nvCxnSpPr>
        <p:spPr>
          <a:xfrm rot="5400000" flipH="1" flipV="1">
            <a:off x="6762734" y="3469814"/>
            <a:ext cx="505350" cy="17092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xmlns="" id="{9656048C-9608-42C8-825B-D0A83B18222E}"/>
              </a:ext>
            </a:extLst>
          </p:cNvPr>
          <p:cNvCxnSpPr>
            <a:stCxn id="102" idx="2"/>
            <a:endCxn id="95" idx="1"/>
          </p:cNvCxnSpPr>
          <p:nvPr/>
        </p:nvCxnSpPr>
        <p:spPr>
          <a:xfrm rot="16200000" flipH="1">
            <a:off x="6212951" y="4239569"/>
            <a:ext cx="659238" cy="4182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Arc 117">
            <a:extLst>
              <a:ext uri="{FF2B5EF4-FFF2-40B4-BE49-F238E27FC236}">
                <a16:creationId xmlns:a16="http://schemas.microsoft.com/office/drawing/2014/main" xmlns="" id="{6E85D791-C124-49D5-8928-7E2645C437FA}"/>
              </a:ext>
            </a:extLst>
          </p:cNvPr>
          <p:cNvSpPr/>
          <p:nvPr/>
        </p:nvSpPr>
        <p:spPr>
          <a:xfrm rot="4782602">
            <a:off x="7211722" y="1054009"/>
            <a:ext cx="443035" cy="438435"/>
          </a:xfrm>
          <a:prstGeom prst="arc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xmlns="" id="{F12E770C-87B3-4DE3-9C98-49D3D04CB547}"/>
              </a:ext>
            </a:extLst>
          </p:cNvPr>
          <p:cNvSpPr/>
          <p:nvPr/>
        </p:nvSpPr>
        <p:spPr>
          <a:xfrm rot="15379197">
            <a:off x="7503685" y="2045832"/>
            <a:ext cx="443035" cy="438435"/>
          </a:xfrm>
          <a:prstGeom prst="arc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57133" y="1286491"/>
            <a:ext cx="127550" cy="1538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30" grpId="0" animBg="1"/>
      <p:bldP spid="29" grpId="0" animBg="1"/>
      <p:bldP spid="28" grpId="0"/>
      <p:bldP spid="65" grpId="0"/>
      <p:bldP spid="66" grpId="0"/>
      <p:bldP spid="72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 animBg="1"/>
      <p:bldP spid="103" grpId="0"/>
      <p:bldP spid="104" grpId="0" animBg="1"/>
      <p:bldP spid="76" grpId="0" animBg="1"/>
      <p:bldP spid="118" grpId="1" animBg="1"/>
      <p:bldP spid="1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rapezoid 73">
            <a:extLst>
              <a:ext uri="{FF2B5EF4-FFF2-40B4-BE49-F238E27FC236}">
                <a16:creationId xmlns:a16="http://schemas.microsoft.com/office/drawing/2014/main" xmlns="" id="{BCCBD314-AE77-42B4-8462-683789CAAB66}"/>
              </a:ext>
            </a:extLst>
          </p:cNvPr>
          <p:cNvSpPr/>
          <p:nvPr/>
        </p:nvSpPr>
        <p:spPr>
          <a:xfrm rot="11681832">
            <a:off x="6298298" y="570105"/>
            <a:ext cx="2517670" cy="632944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08F8846-3523-47AD-AD6F-EE34A40D2C4D}"/>
              </a:ext>
            </a:extLst>
          </p:cNvPr>
          <p:cNvSpPr/>
          <p:nvPr/>
        </p:nvSpPr>
        <p:spPr>
          <a:xfrm>
            <a:off x="6390166" y="2342659"/>
            <a:ext cx="2147777" cy="65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xmlns="" id="{08217310-FD8C-49B6-A1CF-FB6F2909361D}"/>
              </a:ext>
            </a:extLst>
          </p:cNvPr>
          <p:cNvSpPr/>
          <p:nvPr/>
        </p:nvSpPr>
        <p:spPr>
          <a:xfrm>
            <a:off x="6390167" y="932120"/>
            <a:ext cx="2147777" cy="562298"/>
          </a:xfrm>
          <a:prstGeom prst="rtTriangle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A40B06-B482-4309-96D0-E5C5922B6C8A}"/>
              </a:ext>
            </a:extLst>
          </p:cNvPr>
          <p:cNvSpPr/>
          <p:nvPr/>
        </p:nvSpPr>
        <p:spPr>
          <a:xfrm>
            <a:off x="6385293" y="1494123"/>
            <a:ext cx="2147777" cy="80930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66F8F0-46D1-48B9-9F94-0FDE243F8366}"/>
              </a:ext>
            </a:extLst>
          </p:cNvPr>
          <p:cNvSpPr txBox="1"/>
          <p:nvPr/>
        </p:nvSpPr>
        <p:spPr>
          <a:xfrm>
            <a:off x="59044" y="747928"/>
            <a:ext cx="415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Vẽ hai đường thẳng phân biệt a và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7209E03-F8AA-4ADE-BE89-6FA543FD72D6}"/>
              </a:ext>
            </a:extLst>
          </p:cNvPr>
          <p:cNvSpPr txBox="1"/>
          <p:nvPr/>
        </p:nvSpPr>
        <p:spPr>
          <a:xfrm>
            <a:off x="56167" y="1113251"/>
            <a:ext cx="562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Vẽ đường thẳng c cắt 2 đường thẳng a và b lần lượt tại A và 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58EBE63-783E-4B88-9908-51B9F469FC76}"/>
              </a:ext>
            </a:extLst>
          </p:cNvPr>
          <p:cNvSpPr txBox="1"/>
          <p:nvPr/>
        </p:nvSpPr>
        <p:spPr>
          <a:xfrm>
            <a:off x="57810" y="1757161"/>
            <a:ext cx="447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Đánh số thứ tự cho các góc tạo thành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47629452-3CE5-439D-AAC1-2E8F3C6C3AA6}"/>
              </a:ext>
            </a:extLst>
          </p:cNvPr>
          <p:cNvCxnSpPr>
            <a:cxnSpLocks/>
          </p:cNvCxnSpPr>
          <p:nvPr/>
        </p:nvCxnSpPr>
        <p:spPr>
          <a:xfrm>
            <a:off x="6390166" y="911084"/>
            <a:ext cx="2147777" cy="5622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28650B7F-1264-4DC2-8994-B50FEF9BE45E}"/>
              </a:ext>
            </a:extLst>
          </p:cNvPr>
          <p:cNvCxnSpPr/>
          <p:nvPr/>
        </p:nvCxnSpPr>
        <p:spPr>
          <a:xfrm>
            <a:off x="6390168" y="2328528"/>
            <a:ext cx="214777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CA33134-CAAC-465B-A9AD-F5A18E4754B2}"/>
              </a:ext>
            </a:extLst>
          </p:cNvPr>
          <p:cNvSpPr txBox="1"/>
          <p:nvPr/>
        </p:nvSpPr>
        <p:spPr>
          <a:xfrm rot="886750">
            <a:off x="7598383" y="705566"/>
            <a:ext cx="111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Miền ngoài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F34E54E-A15A-436E-953B-00EF4A5EE021}"/>
              </a:ext>
            </a:extLst>
          </p:cNvPr>
          <p:cNvSpPr txBox="1"/>
          <p:nvPr/>
        </p:nvSpPr>
        <p:spPr>
          <a:xfrm>
            <a:off x="6437128" y="2708045"/>
            <a:ext cx="124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Miền ngoài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4E58E56-6CC3-4D8A-A74E-91500F83CB4D}"/>
              </a:ext>
            </a:extLst>
          </p:cNvPr>
          <p:cNvSpPr txBox="1"/>
          <p:nvPr/>
        </p:nvSpPr>
        <p:spPr>
          <a:xfrm>
            <a:off x="6403012" y="1569851"/>
            <a:ext cx="124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Miền trong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FB7A10EA-EE3F-4613-8539-8333B3620F3B}"/>
              </a:ext>
            </a:extLst>
          </p:cNvPr>
          <p:cNvSpPr txBox="1"/>
          <p:nvPr/>
        </p:nvSpPr>
        <p:spPr>
          <a:xfrm>
            <a:off x="7700828" y="2106809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839056-8454-448F-9F6A-302B544D2CF8}"/>
              </a:ext>
            </a:extLst>
          </p:cNvPr>
          <p:cNvSpPr txBox="1"/>
          <p:nvPr/>
        </p:nvSpPr>
        <p:spPr>
          <a:xfrm>
            <a:off x="7738384" y="2269411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334C0B5-EF37-4E53-9BF4-4641A52C57FC}"/>
              </a:ext>
            </a:extLst>
          </p:cNvPr>
          <p:cNvSpPr txBox="1"/>
          <p:nvPr/>
        </p:nvSpPr>
        <p:spPr>
          <a:xfrm>
            <a:off x="7491078" y="2269411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8D786B0-4754-479D-92E1-AE72BF3E92F2}"/>
              </a:ext>
            </a:extLst>
          </p:cNvPr>
          <p:cNvSpPr txBox="1"/>
          <p:nvPr/>
        </p:nvSpPr>
        <p:spPr>
          <a:xfrm>
            <a:off x="7525194" y="2059446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4364F48-57E4-4CCA-9E6C-1BA6AF7EBBAF}"/>
              </a:ext>
            </a:extLst>
          </p:cNvPr>
          <p:cNvSpPr txBox="1"/>
          <p:nvPr/>
        </p:nvSpPr>
        <p:spPr>
          <a:xfrm>
            <a:off x="7321404" y="93766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FDBB8F9-4B91-407A-B089-CF1329618862}"/>
              </a:ext>
            </a:extLst>
          </p:cNvPr>
          <p:cNvSpPr txBox="1"/>
          <p:nvPr/>
        </p:nvSpPr>
        <p:spPr>
          <a:xfrm>
            <a:off x="7365706" y="1132603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A76F9CA-19CA-4AC0-B895-4618FF1FCB90}"/>
              </a:ext>
            </a:extLst>
          </p:cNvPr>
          <p:cNvSpPr txBox="1"/>
          <p:nvPr/>
        </p:nvSpPr>
        <p:spPr>
          <a:xfrm>
            <a:off x="7155713" y="112651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6D81F90-39B7-44CC-9D7B-2CF6A82D4F35}"/>
              </a:ext>
            </a:extLst>
          </p:cNvPr>
          <p:cNvSpPr txBox="1"/>
          <p:nvPr/>
        </p:nvSpPr>
        <p:spPr>
          <a:xfrm>
            <a:off x="7123374" y="93734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E851386-1F8A-4BD1-90B0-CE3E8C7D0689}"/>
              </a:ext>
            </a:extLst>
          </p:cNvPr>
          <p:cNvSpPr txBox="1"/>
          <p:nvPr/>
        </p:nvSpPr>
        <p:spPr>
          <a:xfrm>
            <a:off x="7565198" y="228886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34DD8D8-2584-4FC7-A6A9-147CBC03FE3A}"/>
              </a:ext>
            </a:extLst>
          </p:cNvPr>
          <p:cNvSpPr txBox="1"/>
          <p:nvPr/>
        </p:nvSpPr>
        <p:spPr>
          <a:xfrm>
            <a:off x="7445228" y="958384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48D52C4-D58E-40F4-AEC4-0966A4C39828}"/>
              </a:ext>
            </a:extLst>
          </p:cNvPr>
          <p:cNvSpPr txBox="1"/>
          <p:nvPr/>
        </p:nvSpPr>
        <p:spPr>
          <a:xfrm>
            <a:off x="7174498" y="522620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375A796-CB0E-4244-99EA-619F9A2A9793}"/>
              </a:ext>
            </a:extLst>
          </p:cNvPr>
          <p:cNvSpPr txBox="1"/>
          <p:nvPr/>
        </p:nvSpPr>
        <p:spPr>
          <a:xfrm>
            <a:off x="8335926" y="2034882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88AD41D-2A54-4F91-BAF7-14CE17D8D9B1}"/>
              </a:ext>
            </a:extLst>
          </p:cNvPr>
          <p:cNvSpPr txBox="1"/>
          <p:nvPr/>
        </p:nvSpPr>
        <p:spPr>
          <a:xfrm>
            <a:off x="8323962" y="1162644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19289C2-38B4-4F6A-A3E1-F2E830ED6024}"/>
              </a:ext>
            </a:extLst>
          </p:cNvPr>
          <p:cNvCxnSpPr>
            <a:cxnSpLocks/>
          </p:cNvCxnSpPr>
          <p:nvPr/>
        </p:nvCxnSpPr>
        <p:spPr>
          <a:xfrm>
            <a:off x="7230585" y="708515"/>
            <a:ext cx="675165" cy="202256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5F9B5F14-753C-4ADA-841E-504A0CFCD12A}"/>
              </a:ext>
            </a:extLst>
          </p:cNvPr>
          <p:cNvSpPr txBox="1"/>
          <p:nvPr/>
        </p:nvSpPr>
        <p:spPr>
          <a:xfrm>
            <a:off x="6751675" y="4424350"/>
            <a:ext cx="248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cùng phía so với đường thẳng thứ 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5EB6A569-0400-4671-B47E-ECB677F2EF78}"/>
                  </a:ext>
                </a:extLst>
              </p:cNvPr>
              <p:cNvSpPr txBox="1"/>
              <p:nvPr/>
            </p:nvSpPr>
            <p:spPr>
              <a:xfrm>
                <a:off x="324342" y="3451305"/>
                <a:ext cx="4933476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cùng phía so với đường thẳng c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EB6A569-0400-4671-B47E-ECB677F2E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42" y="3451305"/>
                <a:ext cx="4933476" cy="410177"/>
              </a:xfrm>
              <a:prstGeom prst="rect">
                <a:avLst/>
              </a:prstGeom>
              <a:blipFill>
                <a:blip r:embed="rId3"/>
                <a:stretch>
                  <a:fillRect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D44080F4-CE96-490A-A363-0D1694646130}"/>
                  </a:ext>
                </a:extLst>
              </p:cNvPr>
              <p:cNvSpPr txBox="1"/>
              <p:nvPr/>
            </p:nvSpPr>
            <p:spPr>
              <a:xfrm>
                <a:off x="0" y="3028376"/>
                <a:ext cx="5392482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như thế nào so với đường thẳng c?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44080F4-CE96-490A-A363-0D169464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8376"/>
                <a:ext cx="5392482" cy="410177"/>
              </a:xfrm>
              <a:prstGeom prst="rect">
                <a:avLst/>
              </a:prstGeom>
              <a:blipFill>
                <a:blip r:embed="rId4"/>
                <a:stretch>
                  <a:fillRect l="-1130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B676C82-4FAE-4E5C-B4EA-C5BFD68F5EFF}"/>
                  </a:ext>
                </a:extLst>
              </p:cNvPr>
              <p:cNvSpPr txBox="1"/>
              <p:nvPr/>
            </p:nvSpPr>
            <p:spPr>
              <a:xfrm>
                <a:off x="606053" y="2655973"/>
                <a:ext cx="3763926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ở miền trong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B676C82-4FAE-4E5C-B4EA-C5BFD68F5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53" y="2655973"/>
                <a:ext cx="3763926" cy="410177"/>
              </a:xfrm>
              <a:prstGeom prst="rect">
                <a:avLst/>
              </a:prstGeom>
              <a:blipFill>
                <a:blip r:embed="rId5"/>
                <a:stretch>
                  <a:fillRect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F46E520B-1CB0-4FCA-B3FE-5EBDE4F63BC5}"/>
                  </a:ext>
                </a:extLst>
              </p:cNvPr>
              <p:cNvSpPr txBox="1"/>
              <p:nvPr/>
            </p:nvSpPr>
            <p:spPr>
              <a:xfrm>
                <a:off x="0" y="2262283"/>
                <a:ext cx="5685476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Quan sát hình, cho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ở miền nào?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46E520B-1CB0-4FCA-B3FE-5EBDE4F6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62283"/>
                <a:ext cx="5685476" cy="410177"/>
              </a:xfrm>
              <a:prstGeom prst="rect">
                <a:avLst/>
              </a:prstGeom>
              <a:blipFill>
                <a:blip r:embed="rId6"/>
                <a:stretch>
                  <a:fillRect l="-1072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C726148-677D-4A27-912C-E7FC0035035B}"/>
              </a:ext>
            </a:extLst>
          </p:cNvPr>
          <p:cNvSpPr txBox="1"/>
          <p:nvPr/>
        </p:nvSpPr>
        <p:spPr>
          <a:xfrm>
            <a:off x="7100870" y="3102545"/>
            <a:ext cx="2147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ở miền trong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D0C47E9-29CE-4AB4-B492-7CDA0FC4AAF6}"/>
              </a:ext>
            </a:extLst>
          </p:cNvPr>
          <p:cNvSpPr txBox="1"/>
          <p:nvPr/>
        </p:nvSpPr>
        <p:spPr>
          <a:xfrm>
            <a:off x="5392482" y="3718945"/>
            <a:ext cx="2595878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 góc </a:t>
            </a:r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phía</a:t>
            </a:r>
            <a:endParaRPr lang="en-US" sz="20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F7087E15-49E7-48CB-904F-9AAC6DE0FDD9}"/>
              </a:ext>
            </a:extLst>
          </p:cNvPr>
          <p:cNvSpPr txBox="1"/>
          <p:nvPr/>
        </p:nvSpPr>
        <p:spPr>
          <a:xfrm>
            <a:off x="0" y="4417981"/>
            <a:ext cx="532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hình còn 2 góc nào trong cùng phía nữa không?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1A9790D0-16C9-42E4-9F49-60E8A1D5F02F}"/>
                  </a:ext>
                </a:extLst>
              </p:cNvPr>
              <p:cNvSpPr txBox="1"/>
              <p:nvPr/>
            </p:nvSpPr>
            <p:spPr>
              <a:xfrm>
                <a:off x="271133" y="3964170"/>
                <a:ext cx="3696586" cy="410177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2 góc trong cùng phía.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A9790D0-16C9-42E4-9F49-60E8A1D5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3" y="3964170"/>
                <a:ext cx="3696586" cy="410177"/>
              </a:xfrm>
              <a:prstGeom prst="rect">
                <a:avLst/>
              </a:prstGeom>
              <a:blipFill>
                <a:blip r:embed="rId7"/>
                <a:stretch>
                  <a:fillRect t="-7353" r="-164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8E7B707-DC0D-4C7F-8FF4-1CAA32345910}"/>
              </a:ext>
            </a:extLst>
          </p:cNvPr>
          <p:cNvSpPr txBox="1"/>
          <p:nvPr/>
        </p:nvSpPr>
        <p:spPr>
          <a:xfrm>
            <a:off x="2047475" y="56387"/>
            <a:ext cx="4127541" cy="52322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effectLst>
            <a:glow rad="228600">
              <a:schemeClr val="accent4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góc trong cùng phía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A6EA7550-04CE-4346-A76D-12E002E534CD}"/>
              </a:ext>
            </a:extLst>
          </p:cNvPr>
          <p:cNvCxnSpPr/>
          <p:nvPr/>
        </p:nvCxnSpPr>
        <p:spPr>
          <a:xfrm>
            <a:off x="0" y="733073"/>
            <a:ext cx="562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AD3362DE-2F0F-4BAF-B470-3E213BE77EFA}"/>
              </a:ext>
            </a:extLst>
          </p:cNvPr>
          <p:cNvCxnSpPr>
            <a:cxnSpLocks/>
          </p:cNvCxnSpPr>
          <p:nvPr/>
        </p:nvCxnSpPr>
        <p:spPr>
          <a:xfrm>
            <a:off x="5629940" y="716029"/>
            <a:ext cx="0" cy="1493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C4C9864E-4BE4-48CB-ACA9-D65FB765283C}"/>
              </a:ext>
            </a:extLst>
          </p:cNvPr>
          <p:cNvCxnSpPr/>
          <p:nvPr/>
        </p:nvCxnSpPr>
        <p:spPr>
          <a:xfrm flipH="1">
            <a:off x="0" y="2199405"/>
            <a:ext cx="562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521CA6AC-448B-427D-9E7D-66276B768C22}"/>
              </a:ext>
            </a:extLst>
          </p:cNvPr>
          <p:cNvCxnSpPr>
            <a:cxnSpLocks/>
          </p:cNvCxnSpPr>
          <p:nvPr/>
        </p:nvCxnSpPr>
        <p:spPr>
          <a:xfrm>
            <a:off x="5326031" y="3302600"/>
            <a:ext cx="881" cy="184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xmlns="" id="{C45EA2C1-5076-4FC2-BB12-769480D0396A}"/>
              </a:ext>
            </a:extLst>
          </p:cNvPr>
          <p:cNvCxnSpPr>
            <a:cxnSpLocks/>
            <a:endCxn id="100" idx="1"/>
          </p:cNvCxnSpPr>
          <p:nvPr/>
        </p:nvCxnSpPr>
        <p:spPr>
          <a:xfrm flipV="1">
            <a:off x="6317551" y="3302600"/>
            <a:ext cx="783319" cy="543458"/>
          </a:xfrm>
          <a:prstGeom prst="bentConnector3">
            <a:avLst>
              <a:gd name="adj1" fmla="val 113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59FAAABE-B8C0-4C60-8782-232449C38B96}"/>
              </a:ext>
            </a:extLst>
          </p:cNvPr>
          <p:cNvSpPr/>
          <p:nvPr/>
        </p:nvSpPr>
        <p:spPr>
          <a:xfrm rot="4782602">
            <a:off x="7222708" y="1054009"/>
            <a:ext cx="443035" cy="438435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4B359B04-8380-496F-B546-C8645EB36C0D}"/>
              </a:ext>
            </a:extLst>
          </p:cNvPr>
          <p:cNvCxnSpPr>
            <a:cxnSpLocks/>
          </p:cNvCxnSpPr>
          <p:nvPr/>
        </p:nvCxnSpPr>
        <p:spPr>
          <a:xfrm>
            <a:off x="7282862" y="4040372"/>
            <a:ext cx="0" cy="4678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xmlns="" id="{B32AA97F-C0B2-43B0-BA97-EF68E3528A3A}"/>
              </a:ext>
            </a:extLst>
          </p:cNvPr>
          <p:cNvSpPr/>
          <p:nvPr/>
        </p:nvSpPr>
        <p:spPr>
          <a:xfrm rot="4782602">
            <a:off x="7194111" y="1028323"/>
            <a:ext cx="479830" cy="544347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xmlns="" id="{B686EC13-B955-49A4-9EBA-8D7BC4B0999B}"/>
              </a:ext>
            </a:extLst>
          </p:cNvPr>
          <p:cNvSpPr/>
          <p:nvPr/>
        </p:nvSpPr>
        <p:spPr>
          <a:xfrm rot="20388670">
            <a:off x="7567444" y="2150410"/>
            <a:ext cx="461891" cy="504678"/>
          </a:xfrm>
          <a:prstGeom prst="arc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0" grpId="0"/>
      <p:bldP spid="102" grpId="0" animBg="1"/>
      <p:bldP spid="103" grpId="0"/>
      <p:bldP spid="104" grpId="0" animBg="1"/>
      <p:bldP spid="76" grpId="0" animBg="1"/>
      <p:bldP spid="44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rapezoid 73">
            <a:extLst>
              <a:ext uri="{FF2B5EF4-FFF2-40B4-BE49-F238E27FC236}">
                <a16:creationId xmlns:a16="http://schemas.microsoft.com/office/drawing/2014/main" xmlns="" id="{BCCBD314-AE77-42B4-8462-683789CAAB66}"/>
              </a:ext>
            </a:extLst>
          </p:cNvPr>
          <p:cNvSpPr/>
          <p:nvPr/>
        </p:nvSpPr>
        <p:spPr>
          <a:xfrm rot="11681832">
            <a:off x="6248451" y="563677"/>
            <a:ext cx="2568346" cy="632944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08F8846-3523-47AD-AD6F-EE34A40D2C4D}"/>
              </a:ext>
            </a:extLst>
          </p:cNvPr>
          <p:cNvSpPr/>
          <p:nvPr/>
        </p:nvSpPr>
        <p:spPr>
          <a:xfrm>
            <a:off x="6390166" y="2342659"/>
            <a:ext cx="2147777" cy="6501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xmlns="" id="{08217310-FD8C-49B6-A1CF-FB6F2909361D}"/>
              </a:ext>
            </a:extLst>
          </p:cNvPr>
          <p:cNvSpPr/>
          <p:nvPr/>
        </p:nvSpPr>
        <p:spPr>
          <a:xfrm>
            <a:off x="6390167" y="932120"/>
            <a:ext cx="2147777" cy="562298"/>
          </a:xfrm>
          <a:prstGeom prst="rt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A40B06-B482-4309-96D0-E5C5922B6C8A}"/>
              </a:ext>
            </a:extLst>
          </p:cNvPr>
          <p:cNvSpPr/>
          <p:nvPr/>
        </p:nvSpPr>
        <p:spPr>
          <a:xfrm>
            <a:off x="6390165" y="1515387"/>
            <a:ext cx="2147777" cy="809302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66F8F0-46D1-48B9-9F94-0FDE243F8366}"/>
              </a:ext>
            </a:extLst>
          </p:cNvPr>
          <p:cNvSpPr txBox="1"/>
          <p:nvPr/>
        </p:nvSpPr>
        <p:spPr>
          <a:xfrm>
            <a:off x="59044" y="747928"/>
            <a:ext cx="415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Vẽ hai đường thẳng phân biệt a và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7209E03-F8AA-4ADE-BE89-6FA543FD72D6}"/>
              </a:ext>
            </a:extLst>
          </p:cNvPr>
          <p:cNvSpPr txBox="1"/>
          <p:nvPr/>
        </p:nvSpPr>
        <p:spPr>
          <a:xfrm>
            <a:off x="56167" y="1113251"/>
            <a:ext cx="562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Vẽ đường thẳng c cắt 2 đường thẳng a và b lần lượt tại A và 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58EBE63-783E-4B88-9908-51B9F469FC76}"/>
              </a:ext>
            </a:extLst>
          </p:cNvPr>
          <p:cNvSpPr txBox="1"/>
          <p:nvPr/>
        </p:nvSpPr>
        <p:spPr>
          <a:xfrm>
            <a:off x="57810" y="1757161"/>
            <a:ext cx="447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Đánh số thứ tự cho các góc tạo thành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47629452-3CE5-439D-AAC1-2E8F3C6C3AA6}"/>
              </a:ext>
            </a:extLst>
          </p:cNvPr>
          <p:cNvCxnSpPr>
            <a:cxnSpLocks/>
          </p:cNvCxnSpPr>
          <p:nvPr/>
        </p:nvCxnSpPr>
        <p:spPr>
          <a:xfrm>
            <a:off x="6390166" y="911084"/>
            <a:ext cx="2147777" cy="5622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28650B7F-1264-4DC2-8994-B50FEF9BE45E}"/>
              </a:ext>
            </a:extLst>
          </p:cNvPr>
          <p:cNvCxnSpPr/>
          <p:nvPr/>
        </p:nvCxnSpPr>
        <p:spPr>
          <a:xfrm>
            <a:off x="6390168" y="2328528"/>
            <a:ext cx="214777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CA33134-CAAC-465B-A9AD-F5A18E4754B2}"/>
              </a:ext>
            </a:extLst>
          </p:cNvPr>
          <p:cNvSpPr txBox="1"/>
          <p:nvPr/>
        </p:nvSpPr>
        <p:spPr>
          <a:xfrm rot="886750">
            <a:off x="7598383" y="705566"/>
            <a:ext cx="111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Miền ngoài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F34E54E-A15A-436E-953B-00EF4A5EE021}"/>
              </a:ext>
            </a:extLst>
          </p:cNvPr>
          <p:cNvSpPr txBox="1"/>
          <p:nvPr/>
        </p:nvSpPr>
        <p:spPr>
          <a:xfrm>
            <a:off x="6437128" y="2708045"/>
            <a:ext cx="124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Miền ngoài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4E58E56-6CC3-4D8A-A74E-91500F83CB4D}"/>
              </a:ext>
            </a:extLst>
          </p:cNvPr>
          <p:cNvSpPr txBox="1"/>
          <p:nvPr/>
        </p:nvSpPr>
        <p:spPr>
          <a:xfrm>
            <a:off x="6403012" y="1569851"/>
            <a:ext cx="124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Miền trong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FB7A10EA-EE3F-4613-8539-8333B3620F3B}"/>
              </a:ext>
            </a:extLst>
          </p:cNvPr>
          <p:cNvSpPr txBox="1"/>
          <p:nvPr/>
        </p:nvSpPr>
        <p:spPr>
          <a:xfrm>
            <a:off x="7710378" y="2072161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839056-8454-448F-9F6A-302B544D2CF8}"/>
              </a:ext>
            </a:extLst>
          </p:cNvPr>
          <p:cNvSpPr txBox="1"/>
          <p:nvPr/>
        </p:nvSpPr>
        <p:spPr>
          <a:xfrm>
            <a:off x="7756453" y="227025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334C0B5-EF37-4E53-9BF4-4641A52C57FC}"/>
              </a:ext>
            </a:extLst>
          </p:cNvPr>
          <p:cNvSpPr txBox="1"/>
          <p:nvPr/>
        </p:nvSpPr>
        <p:spPr>
          <a:xfrm>
            <a:off x="7491078" y="2269411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8D786B0-4754-479D-92E1-AE72BF3E92F2}"/>
              </a:ext>
            </a:extLst>
          </p:cNvPr>
          <p:cNvSpPr txBox="1"/>
          <p:nvPr/>
        </p:nvSpPr>
        <p:spPr>
          <a:xfrm>
            <a:off x="7525194" y="2059446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4364F48-57E4-4CCA-9E6C-1BA6AF7EBBAF}"/>
              </a:ext>
            </a:extLst>
          </p:cNvPr>
          <p:cNvSpPr txBox="1"/>
          <p:nvPr/>
        </p:nvSpPr>
        <p:spPr>
          <a:xfrm>
            <a:off x="7321404" y="93766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FDBB8F9-4B91-407A-B089-CF1329618862}"/>
              </a:ext>
            </a:extLst>
          </p:cNvPr>
          <p:cNvSpPr txBox="1"/>
          <p:nvPr/>
        </p:nvSpPr>
        <p:spPr>
          <a:xfrm>
            <a:off x="7365706" y="1132603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A76F9CA-19CA-4AC0-B895-4618FF1FCB90}"/>
              </a:ext>
            </a:extLst>
          </p:cNvPr>
          <p:cNvSpPr txBox="1"/>
          <p:nvPr/>
        </p:nvSpPr>
        <p:spPr>
          <a:xfrm>
            <a:off x="7155713" y="112651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6D81F90-39B7-44CC-9D7B-2CF6A82D4F35}"/>
              </a:ext>
            </a:extLst>
          </p:cNvPr>
          <p:cNvSpPr txBox="1"/>
          <p:nvPr/>
        </p:nvSpPr>
        <p:spPr>
          <a:xfrm>
            <a:off x="7123374" y="937348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E851386-1F8A-4BD1-90B0-CE3E8C7D0689}"/>
              </a:ext>
            </a:extLst>
          </p:cNvPr>
          <p:cNvSpPr txBox="1"/>
          <p:nvPr/>
        </p:nvSpPr>
        <p:spPr>
          <a:xfrm>
            <a:off x="7575918" y="2321160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34DD8D8-2584-4FC7-A6A9-147CBC03FE3A}"/>
              </a:ext>
            </a:extLst>
          </p:cNvPr>
          <p:cNvSpPr txBox="1"/>
          <p:nvPr/>
        </p:nvSpPr>
        <p:spPr>
          <a:xfrm>
            <a:off x="7445228" y="958384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48D52C4-D58E-40F4-AEC4-0966A4C39828}"/>
              </a:ext>
            </a:extLst>
          </p:cNvPr>
          <p:cNvSpPr txBox="1"/>
          <p:nvPr/>
        </p:nvSpPr>
        <p:spPr>
          <a:xfrm>
            <a:off x="7174498" y="522620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375A796-CB0E-4244-99EA-619F9A2A9793}"/>
              </a:ext>
            </a:extLst>
          </p:cNvPr>
          <p:cNvSpPr txBox="1"/>
          <p:nvPr/>
        </p:nvSpPr>
        <p:spPr>
          <a:xfrm>
            <a:off x="8335926" y="2034882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88AD41D-2A54-4F91-BAF7-14CE17D8D9B1}"/>
              </a:ext>
            </a:extLst>
          </p:cNvPr>
          <p:cNvSpPr txBox="1"/>
          <p:nvPr/>
        </p:nvSpPr>
        <p:spPr>
          <a:xfrm>
            <a:off x="8323962" y="1162644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19289C2-38B4-4F6A-A3E1-F2E830ED6024}"/>
              </a:ext>
            </a:extLst>
          </p:cNvPr>
          <p:cNvCxnSpPr>
            <a:cxnSpLocks/>
          </p:cNvCxnSpPr>
          <p:nvPr/>
        </p:nvCxnSpPr>
        <p:spPr>
          <a:xfrm>
            <a:off x="7230585" y="708515"/>
            <a:ext cx="725151" cy="215254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5F9B5F14-753C-4ADA-841E-504A0CFCD12A}"/>
              </a:ext>
            </a:extLst>
          </p:cNvPr>
          <p:cNvSpPr txBox="1"/>
          <p:nvPr/>
        </p:nvSpPr>
        <p:spPr>
          <a:xfrm>
            <a:off x="7072884" y="4205149"/>
            <a:ext cx="20914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góc nằm cùng phía so với đường thẳng thứ 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5EB6A569-0400-4671-B47E-ECB677F2EF78}"/>
                  </a:ext>
                </a:extLst>
              </p:cNvPr>
              <p:cNvSpPr txBox="1"/>
              <p:nvPr/>
            </p:nvSpPr>
            <p:spPr>
              <a:xfrm>
                <a:off x="308347" y="3793005"/>
                <a:ext cx="5017684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cùng phía so với đường thẳng  c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EB6A569-0400-4671-B47E-ECB677F2E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7" y="3793005"/>
                <a:ext cx="5017684" cy="410177"/>
              </a:xfrm>
              <a:prstGeom prst="rect">
                <a:avLst/>
              </a:prstGeom>
              <a:blipFill>
                <a:blip r:embed="rId3"/>
                <a:stretch>
                  <a:fillRect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D44080F4-CE96-490A-A363-0D1694646130}"/>
                  </a:ext>
                </a:extLst>
              </p:cNvPr>
              <p:cNvSpPr txBox="1"/>
              <p:nvPr/>
            </p:nvSpPr>
            <p:spPr>
              <a:xfrm>
                <a:off x="-27903" y="3402477"/>
                <a:ext cx="5392482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như thế nào so với đường thẳng c?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44080F4-CE96-490A-A363-0D169464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903" y="3402477"/>
                <a:ext cx="5392482" cy="410177"/>
              </a:xfrm>
              <a:prstGeom prst="rect">
                <a:avLst/>
              </a:prstGeom>
              <a:blipFill>
                <a:blip r:embed="rId4"/>
                <a:stretch>
                  <a:fillRect l="-1130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B676C82-4FAE-4E5C-B4EA-C5BFD68F5EFF}"/>
                  </a:ext>
                </a:extLst>
              </p:cNvPr>
              <p:cNvSpPr txBox="1"/>
              <p:nvPr/>
            </p:nvSpPr>
            <p:spPr>
              <a:xfrm>
                <a:off x="520768" y="2628937"/>
                <a:ext cx="2434855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ở miền trong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B676C82-4FAE-4E5C-B4EA-C5BFD68F5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68" y="2628937"/>
                <a:ext cx="2434855" cy="410177"/>
              </a:xfrm>
              <a:prstGeom prst="rect">
                <a:avLst/>
              </a:prstGeom>
              <a:blipFill>
                <a:blip r:embed="rId5"/>
                <a:stretch>
                  <a:fillRect t="-7353" r="-1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F46E520B-1CB0-4FCA-B3FE-5EBDE4F63BC5}"/>
                  </a:ext>
                </a:extLst>
              </p:cNvPr>
              <p:cNvSpPr txBox="1"/>
              <p:nvPr/>
            </p:nvSpPr>
            <p:spPr>
              <a:xfrm>
                <a:off x="0" y="2262283"/>
                <a:ext cx="5685476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Quan sát hình, cho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ở miền nào?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46E520B-1CB0-4FCA-B3FE-5EBDE4F6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62283"/>
                <a:ext cx="5685476" cy="410177"/>
              </a:xfrm>
              <a:prstGeom prst="rect">
                <a:avLst/>
              </a:prstGeom>
              <a:blipFill>
                <a:blip r:embed="rId6"/>
                <a:stretch>
                  <a:fillRect l="-1072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C726148-677D-4A27-912C-E7FC0035035B}"/>
              </a:ext>
            </a:extLst>
          </p:cNvPr>
          <p:cNvSpPr txBox="1"/>
          <p:nvPr/>
        </p:nvSpPr>
        <p:spPr>
          <a:xfrm>
            <a:off x="6871736" y="3123511"/>
            <a:ext cx="2434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góc nằm miền trong</a:t>
            </a:r>
          </a:p>
          <a:p>
            <a:r>
              <a:rPr lang="en-US" sz="19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góc nằm miền ngoài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D0C47E9-29CE-4AB4-B492-7CDA0FC4AAF6}"/>
              </a:ext>
            </a:extLst>
          </p:cNvPr>
          <p:cNvSpPr txBox="1"/>
          <p:nvPr/>
        </p:nvSpPr>
        <p:spPr>
          <a:xfrm>
            <a:off x="5258347" y="3914956"/>
            <a:ext cx="1613389" cy="3847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2 góc </a:t>
            </a:r>
            <a:r>
              <a:rPr lang="en-US" sz="19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vị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F7087E15-49E7-48CB-904F-9AAC6DE0FDD9}"/>
              </a:ext>
            </a:extLst>
          </p:cNvPr>
          <p:cNvSpPr txBox="1"/>
          <p:nvPr/>
        </p:nvSpPr>
        <p:spPr>
          <a:xfrm>
            <a:off x="56167" y="4687003"/>
            <a:ext cx="479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hình còn 2 góc nào đồng vị nữa không?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1A9790D0-16C9-42E4-9F49-60E8A1D5F02F}"/>
                  </a:ext>
                </a:extLst>
              </p:cNvPr>
              <p:cNvSpPr txBox="1"/>
              <p:nvPr/>
            </p:nvSpPr>
            <p:spPr>
              <a:xfrm>
                <a:off x="442589" y="4251160"/>
                <a:ext cx="2993062" cy="410177"/>
              </a:xfrm>
              <a:prstGeom prst="rect">
                <a:avLst/>
              </a:prstGeom>
              <a:solidFill>
                <a:srgbClr val="FF66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2 góc đồng vị.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A9790D0-16C9-42E4-9F49-60E8A1D5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89" y="4251160"/>
                <a:ext cx="2993062" cy="410177"/>
              </a:xfrm>
              <a:prstGeom prst="rect">
                <a:avLst/>
              </a:prstGeom>
              <a:blipFill>
                <a:blip r:embed="rId7"/>
                <a:stretch>
                  <a:fillRect t="-735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8E7B707-DC0D-4C7F-8FF4-1CAA32345910}"/>
              </a:ext>
            </a:extLst>
          </p:cNvPr>
          <p:cNvSpPr txBox="1"/>
          <p:nvPr/>
        </p:nvSpPr>
        <p:spPr>
          <a:xfrm>
            <a:off x="2047476" y="56387"/>
            <a:ext cx="2928562" cy="523220"/>
          </a:xfrm>
          <a:prstGeom prst="rect">
            <a:avLst/>
          </a:prstGeom>
          <a:solidFill>
            <a:srgbClr val="FF66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Hai góc đồng vị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A6EA7550-04CE-4346-A76D-12E002E534CD}"/>
              </a:ext>
            </a:extLst>
          </p:cNvPr>
          <p:cNvCxnSpPr/>
          <p:nvPr/>
        </p:nvCxnSpPr>
        <p:spPr>
          <a:xfrm>
            <a:off x="0" y="733073"/>
            <a:ext cx="562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AD3362DE-2F0F-4BAF-B470-3E213BE77EFA}"/>
              </a:ext>
            </a:extLst>
          </p:cNvPr>
          <p:cNvCxnSpPr>
            <a:cxnSpLocks/>
          </p:cNvCxnSpPr>
          <p:nvPr/>
        </p:nvCxnSpPr>
        <p:spPr>
          <a:xfrm>
            <a:off x="5629940" y="716029"/>
            <a:ext cx="0" cy="1493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C4C9864E-4BE4-48CB-ACA9-D65FB765283C}"/>
              </a:ext>
            </a:extLst>
          </p:cNvPr>
          <p:cNvCxnSpPr/>
          <p:nvPr/>
        </p:nvCxnSpPr>
        <p:spPr>
          <a:xfrm flipH="1">
            <a:off x="0" y="2199405"/>
            <a:ext cx="562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59FAAABE-B8C0-4C60-8782-232449C38B96}"/>
              </a:ext>
            </a:extLst>
          </p:cNvPr>
          <p:cNvSpPr/>
          <p:nvPr/>
        </p:nvSpPr>
        <p:spPr>
          <a:xfrm rot="4782602">
            <a:off x="7222708" y="1054009"/>
            <a:ext cx="443035" cy="438435"/>
          </a:xfrm>
          <a:prstGeom prst="arc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xmlns="" id="{7A8A7AAB-F1ED-4482-90DC-34E39D6A2D6C}"/>
              </a:ext>
            </a:extLst>
          </p:cNvPr>
          <p:cNvSpPr/>
          <p:nvPr/>
        </p:nvSpPr>
        <p:spPr>
          <a:xfrm rot="4782602">
            <a:off x="7598652" y="2160856"/>
            <a:ext cx="443035" cy="438435"/>
          </a:xfrm>
          <a:prstGeom prst="arc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7280337-175A-4FAA-BB86-12CA58C9EA39}"/>
              </a:ext>
            </a:extLst>
          </p:cNvPr>
          <p:cNvCxnSpPr>
            <a:cxnSpLocks/>
          </p:cNvCxnSpPr>
          <p:nvPr/>
        </p:nvCxnSpPr>
        <p:spPr>
          <a:xfrm>
            <a:off x="5215723" y="3248164"/>
            <a:ext cx="0" cy="1910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953BB65-C8A7-416A-9660-BE91365A720A}"/>
                  </a:ext>
                </a:extLst>
              </p:cNvPr>
              <p:cNvSpPr txBox="1"/>
              <p:nvPr/>
            </p:nvSpPr>
            <p:spPr>
              <a:xfrm>
                <a:off x="520767" y="3024569"/>
                <a:ext cx="2434856" cy="40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ở miền ngoài</a:t>
                </a:r>
                <a:endParaRPr lang="en-US" sz="20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53BB65-C8A7-416A-9660-BE91365A7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67" y="3024569"/>
                <a:ext cx="2434856" cy="408189"/>
              </a:xfrm>
              <a:prstGeom prst="rect">
                <a:avLst/>
              </a:prstGeom>
              <a:blipFill>
                <a:blip r:embed="rId8"/>
                <a:stretch>
                  <a:fillRect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48CFCFA-9515-4250-B45C-280BC622AD11}"/>
              </a:ext>
            </a:extLst>
          </p:cNvPr>
          <p:cNvCxnSpPr>
            <a:cxnSpLocks/>
          </p:cNvCxnSpPr>
          <p:nvPr/>
        </p:nvCxnSpPr>
        <p:spPr>
          <a:xfrm flipV="1">
            <a:off x="6437128" y="3464055"/>
            <a:ext cx="477232" cy="425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DFFA32C-B518-435A-A622-6AB591E1983E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6437128" y="4293939"/>
            <a:ext cx="635756" cy="3959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3282C87-3FAF-4079-A960-322BDD6E6FD9}"/>
              </a:ext>
            </a:extLst>
          </p:cNvPr>
          <p:cNvCxnSpPr>
            <a:cxnSpLocks/>
          </p:cNvCxnSpPr>
          <p:nvPr/>
        </p:nvCxnSpPr>
        <p:spPr>
          <a:xfrm flipV="1">
            <a:off x="8672293" y="2680146"/>
            <a:ext cx="210212" cy="159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185F706-9AAD-42C1-BC22-E7DADCB488F6}"/>
              </a:ext>
            </a:extLst>
          </p:cNvPr>
          <p:cNvCxnSpPr/>
          <p:nvPr/>
        </p:nvCxnSpPr>
        <p:spPr>
          <a:xfrm>
            <a:off x="7546600" y="1317329"/>
            <a:ext cx="89380" cy="166301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05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0" grpId="0"/>
      <p:bldP spid="102" grpId="0" animBg="1"/>
      <p:bldP spid="103" grpId="0"/>
      <p:bldP spid="104" grpId="0" animBg="1"/>
      <p:bldP spid="76" grpId="0" animBg="1"/>
      <p:bldP spid="44" grpId="0" animBg="1"/>
      <p:bldP spid="4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1696E2-10A9-494C-AFD5-E463F2BA83A1}"/>
              </a:ext>
            </a:extLst>
          </p:cNvPr>
          <p:cNvSpPr/>
          <p:nvPr/>
        </p:nvSpPr>
        <p:spPr>
          <a:xfrm>
            <a:off x="7907079" y="939968"/>
            <a:ext cx="636180" cy="17086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676227C-959E-471B-B162-F39EB8537951}"/>
              </a:ext>
            </a:extLst>
          </p:cNvPr>
          <p:cNvSpPr/>
          <p:nvPr/>
        </p:nvSpPr>
        <p:spPr>
          <a:xfrm>
            <a:off x="5847905" y="948147"/>
            <a:ext cx="668080" cy="16759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C2CE398D-3FA6-4B0A-A49B-FF4C47A531F0}"/>
              </a:ext>
            </a:extLst>
          </p:cNvPr>
          <p:cNvSpPr/>
          <p:nvPr/>
        </p:nvSpPr>
        <p:spPr>
          <a:xfrm rot="10800000">
            <a:off x="7568609" y="948147"/>
            <a:ext cx="320749" cy="1709699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ight Triangle 78">
            <a:extLst>
              <a:ext uri="{FF2B5EF4-FFF2-40B4-BE49-F238E27FC236}">
                <a16:creationId xmlns:a16="http://schemas.microsoft.com/office/drawing/2014/main" xmlns="" id="{4C683273-C3FE-43F2-A73C-55B65C410896}"/>
              </a:ext>
            </a:extLst>
          </p:cNvPr>
          <p:cNvSpPr/>
          <p:nvPr/>
        </p:nvSpPr>
        <p:spPr>
          <a:xfrm rot="10800000" flipH="1">
            <a:off x="6535478" y="948146"/>
            <a:ext cx="345384" cy="1709699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67C8619-5F2C-45FC-9BB5-C53DBB5B9145}"/>
              </a:ext>
            </a:extLst>
          </p:cNvPr>
          <p:cNvSpPr txBox="1"/>
          <p:nvPr/>
        </p:nvSpPr>
        <p:spPr>
          <a:xfrm>
            <a:off x="3482871" y="152080"/>
            <a:ext cx="187593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rgbClr val="0000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bạn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93C6345-DD94-4EE9-A867-4E340FF9DA01}"/>
                  </a:ext>
                </a:extLst>
              </p:cNvPr>
              <p:cNvSpPr txBox="1"/>
              <p:nvPr/>
            </p:nvSpPr>
            <p:spPr>
              <a:xfrm>
                <a:off x="1043669" y="3019157"/>
                <a:ext cx="7616284" cy="59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3C6345-DD94-4EE9-A867-4E340FF9D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69" y="3019157"/>
                <a:ext cx="7616284" cy="597728"/>
              </a:xfrm>
              <a:prstGeom prst="rect">
                <a:avLst/>
              </a:prstGeom>
              <a:blipFill>
                <a:blip r:embed="rId3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DECC70B-B340-4BA6-92F0-D7E2DBF5B2F2}"/>
              </a:ext>
            </a:extLst>
          </p:cNvPr>
          <p:cNvSpPr txBox="1"/>
          <p:nvPr/>
        </p:nvSpPr>
        <p:spPr>
          <a:xfrm>
            <a:off x="333334" y="686306"/>
            <a:ext cx="4274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vẽ, hãy kể tên: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076D3B9B-A5B1-4162-95F4-65C23F69978C}"/>
                  </a:ext>
                </a:extLst>
              </p:cNvPr>
              <p:cNvSpPr txBox="1"/>
              <p:nvPr/>
            </p:nvSpPr>
            <p:spPr>
              <a:xfrm>
                <a:off x="972883" y="1866829"/>
                <a:ext cx="4208541" cy="59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6D3B9B-A5B1-4162-95F4-65C23F699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83" y="1866829"/>
                <a:ext cx="4208541" cy="597728"/>
              </a:xfrm>
              <a:prstGeom prst="rect">
                <a:avLst/>
              </a:prstGeom>
              <a:blipFill>
                <a:blip r:embed="rId4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3B702C47-2086-43F7-B0C4-7FEF0B94433B}"/>
                  </a:ext>
                </a:extLst>
              </p:cNvPr>
              <p:cNvSpPr txBox="1"/>
              <p:nvPr/>
            </p:nvSpPr>
            <p:spPr>
              <a:xfrm>
                <a:off x="1112788" y="4210017"/>
                <a:ext cx="3928729" cy="59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B702C47-2086-43F7-B0C4-7FEF0B944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88" y="4210017"/>
                <a:ext cx="3928729" cy="597728"/>
              </a:xfrm>
              <a:prstGeom prst="rect">
                <a:avLst/>
              </a:prstGeom>
              <a:blipFill>
                <a:blip r:embed="rId5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7E9133F-3FC8-4ADE-9896-7B3A8079550D}"/>
              </a:ext>
            </a:extLst>
          </p:cNvPr>
          <p:cNvSpPr txBox="1"/>
          <p:nvPr/>
        </p:nvSpPr>
        <p:spPr>
          <a:xfrm>
            <a:off x="156562" y="3613572"/>
            <a:ext cx="619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Các cặp góc trong cùng phía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0B4E7A8-B0F0-42BC-86CB-C5A1EF35077C}"/>
              </a:ext>
            </a:extLst>
          </p:cNvPr>
          <p:cNvSpPr txBox="1"/>
          <p:nvPr/>
        </p:nvSpPr>
        <p:spPr>
          <a:xfrm>
            <a:off x="145949" y="2419399"/>
            <a:ext cx="426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Các cặp góc đồng vị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A8A8686-C5BB-4505-A225-8525346CFA20}"/>
              </a:ext>
            </a:extLst>
          </p:cNvPr>
          <p:cNvSpPr txBox="1"/>
          <p:nvPr/>
        </p:nvSpPr>
        <p:spPr>
          <a:xfrm>
            <a:off x="145497" y="1325182"/>
            <a:ext cx="446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Các cặp góc so le trong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xmlns="" id="{0B364245-6B79-48FF-90A8-2E07E95661DA}"/>
              </a:ext>
            </a:extLst>
          </p:cNvPr>
          <p:cNvSpPr/>
          <p:nvPr/>
        </p:nvSpPr>
        <p:spPr>
          <a:xfrm>
            <a:off x="6558517" y="915432"/>
            <a:ext cx="1318437" cy="1708667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476B779-04D2-40D2-9443-C2DB0EF12005}"/>
              </a:ext>
            </a:extLst>
          </p:cNvPr>
          <p:cNvCxnSpPr>
            <a:cxnSpLocks/>
          </p:cNvCxnSpPr>
          <p:nvPr/>
        </p:nvCxnSpPr>
        <p:spPr>
          <a:xfrm flipH="1">
            <a:off x="6539024" y="948147"/>
            <a:ext cx="350874" cy="1708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EDAA84F-15A9-4189-95BF-D6A1A83BE4C8}"/>
              </a:ext>
            </a:extLst>
          </p:cNvPr>
          <p:cNvCxnSpPr/>
          <p:nvPr/>
        </p:nvCxnSpPr>
        <p:spPr>
          <a:xfrm>
            <a:off x="7545572" y="948147"/>
            <a:ext cx="311888" cy="1708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0AD78B0-2901-431A-AC85-BD935DCB418B}"/>
              </a:ext>
            </a:extLst>
          </p:cNvPr>
          <p:cNvCxnSpPr/>
          <p:nvPr/>
        </p:nvCxnSpPr>
        <p:spPr>
          <a:xfrm>
            <a:off x="6177516" y="1295119"/>
            <a:ext cx="2179674" cy="876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B8EFB1-2AAE-435F-842D-4920852BA49C}"/>
              </a:ext>
            </a:extLst>
          </p:cNvPr>
          <p:cNvSpPr txBox="1"/>
          <p:nvPr/>
        </p:nvSpPr>
        <p:spPr>
          <a:xfrm>
            <a:off x="8164032" y="1863470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4947169-880B-4009-85F5-5CDCA9521DD6}"/>
              </a:ext>
            </a:extLst>
          </p:cNvPr>
          <p:cNvSpPr txBox="1"/>
          <p:nvPr/>
        </p:nvSpPr>
        <p:spPr>
          <a:xfrm>
            <a:off x="6255485" y="2363614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1CC991C-F7E4-4128-907C-DC9583FC8171}"/>
              </a:ext>
            </a:extLst>
          </p:cNvPr>
          <p:cNvSpPr txBox="1"/>
          <p:nvPr/>
        </p:nvSpPr>
        <p:spPr>
          <a:xfrm>
            <a:off x="7820073" y="2387719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0CA1A7A-BCAD-4D79-A7B3-0EDC7EB547DE}"/>
              </a:ext>
            </a:extLst>
          </p:cNvPr>
          <p:cNvSpPr txBox="1"/>
          <p:nvPr/>
        </p:nvSpPr>
        <p:spPr>
          <a:xfrm>
            <a:off x="6354636" y="1408387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33DB0B8-84FE-4166-A471-4D6B18B9569F}"/>
              </a:ext>
            </a:extLst>
          </p:cNvPr>
          <p:cNvSpPr txBox="1"/>
          <p:nvPr/>
        </p:nvSpPr>
        <p:spPr>
          <a:xfrm>
            <a:off x="7763538" y="1674569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AA26862-6414-47E2-86B8-47D687E18C87}"/>
              </a:ext>
            </a:extLst>
          </p:cNvPr>
          <p:cNvSpPr txBox="1"/>
          <p:nvPr/>
        </p:nvSpPr>
        <p:spPr>
          <a:xfrm>
            <a:off x="6567199" y="1271517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67CAF5D-928D-4CC1-AEFF-70C06BA5C22A}"/>
              </a:ext>
            </a:extLst>
          </p:cNvPr>
          <p:cNvSpPr txBox="1"/>
          <p:nvPr/>
        </p:nvSpPr>
        <p:spPr>
          <a:xfrm>
            <a:off x="6749017" y="1321771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AAFC6FD-337D-4F8E-8B85-D53F3E371B08}"/>
              </a:ext>
            </a:extLst>
          </p:cNvPr>
          <p:cNvSpPr txBox="1"/>
          <p:nvPr/>
        </p:nvSpPr>
        <p:spPr>
          <a:xfrm>
            <a:off x="6690359" y="1523971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789F865-A8E3-45E3-82C5-73325A2D22BB}"/>
              </a:ext>
            </a:extLst>
          </p:cNvPr>
          <p:cNvSpPr txBox="1"/>
          <p:nvPr/>
        </p:nvSpPr>
        <p:spPr>
          <a:xfrm>
            <a:off x="6533706" y="1461242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83AB9D9-475B-450B-A732-AF81A2E5AB0A}"/>
              </a:ext>
            </a:extLst>
          </p:cNvPr>
          <p:cNvSpPr txBox="1"/>
          <p:nvPr/>
        </p:nvSpPr>
        <p:spPr>
          <a:xfrm>
            <a:off x="7505698" y="1860203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97908AB-C056-415B-BF8E-21619A125B1C}"/>
              </a:ext>
            </a:extLst>
          </p:cNvPr>
          <p:cNvSpPr txBox="1"/>
          <p:nvPr/>
        </p:nvSpPr>
        <p:spPr>
          <a:xfrm>
            <a:off x="7487977" y="1617570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3CC022F-716D-4783-AED7-D93CB4CD66D9}"/>
              </a:ext>
            </a:extLst>
          </p:cNvPr>
          <p:cNvSpPr txBox="1"/>
          <p:nvPr/>
        </p:nvSpPr>
        <p:spPr>
          <a:xfrm>
            <a:off x="7656325" y="1681681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9E1D270-C2A5-485C-AB8F-9A0C15330D3B}"/>
              </a:ext>
            </a:extLst>
          </p:cNvPr>
          <p:cNvSpPr txBox="1"/>
          <p:nvPr/>
        </p:nvSpPr>
        <p:spPr>
          <a:xfrm>
            <a:off x="7678477" y="1892409"/>
            <a:ext cx="37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79" grpId="0" animBg="1"/>
      <p:bldP spid="56" grpId="0" animBg="1"/>
      <p:bldP spid="6" grpId="0"/>
      <p:bldP spid="62" grpId="0"/>
      <p:bldP spid="63" grpId="0"/>
      <p:bldP spid="64" grpId="0"/>
      <p:bldP spid="65" grpId="0"/>
      <p:bldP spid="65" grpId="1"/>
      <p:bldP spid="66" grpId="0"/>
      <p:bldP spid="66" grpId="1"/>
      <p:bldP spid="67" grpId="0"/>
      <p:bldP spid="67" grpId="1"/>
      <p:bldP spid="7" grpId="0" animBg="1"/>
      <p:bldP spid="18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4608167-70C1-47F9-9078-D85FA61DB2EF}"/>
                  </a:ext>
                </a:extLst>
              </p:cNvPr>
              <p:cNvSpPr txBox="1"/>
              <p:nvPr/>
            </p:nvSpPr>
            <p:spPr>
              <a:xfrm>
                <a:off x="457198" y="135484"/>
                <a:ext cx="3604437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vẽ,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75</a:t>
                </a:r>
                <a14:m>
                  <m:oMath xmlns:m="http://schemas.openxmlformats.org/officeDocument/2006/math">
                    <m:r>
                      <a:rPr lang="en-US" sz="20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08167-70C1-47F9-9078-D85FA61D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135484"/>
                <a:ext cx="3604437" cy="410177"/>
              </a:xfrm>
              <a:prstGeom prst="rect">
                <a:avLst/>
              </a:prstGeom>
              <a:blipFill>
                <a:blip r:embed="rId3"/>
                <a:stretch>
                  <a:fillRect l="-1692" t="-735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C4D848A-CD20-4432-9501-FC9A0B6EA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5878"/>
            <a:ext cx="1786311" cy="1690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606BF03-881D-45D7-8EB4-A48A713AFB4C}"/>
                  </a:ext>
                </a:extLst>
              </p:cNvPr>
              <p:cNvSpPr txBox="1"/>
              <p:nvPr/>
            </p:nvSpPr>
            <p:spPr>
              <a:xfrm>
                <a:off x="72713" y="523569"/>
                <a:ext cx="3416592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Tính, rồi 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06BF03-881D-45D7-8EB4-A48A713A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" y="523569"/>
                <a:ext cx="3416592" cy="410177"/>
              </a:xfrm>
              <a:prstGeom prst="rect">
                <a:avLst/>
              </a:prstGeom>
              <a:blipFill>
                <a:blip r:embed="rId5"/>
                <a:stretch>
                  <a:fillRect l="-1964" t="-7463" r="-119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4066C9B-C86F-44EE-917F-4621EEE99D46}"/>
              </a:ext>
            </a:extLst>
          </p:cNvPr>
          <p:cNvSpPr txBox="1"/>
          <p:nvPr/>
        </p:nvSpPr>
        <p:spPr>
          <a:xfrm>
            <a:off x="-63549" y="2817639"/>
            <a:ext cx="4377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Tính, rồi so sánh các cặp góc đồng vị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171545B-DFF1-4524-A5F3-04639C13D57F}"/>
                  </a:ext>
                </a:extLst>
              </p:cNvPr>
              <p:cNvSpPr txBox="1"/>
              <p:nvPr/>
            </p:nvSpPr>
            <p:spPr>
              <a:xfrm>
                <a:off x="93041" y="915385"/>
                <a:ext cx="4455042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kề bù)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71545B-DFF1-4524-A5F3-04639C13D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1" y="915385"/>
                <a:ext cx="4455042" cy="410177"/>
              </a:xfrm>
              <a:prstGeom prst="rect">
                <a:avLst/>
              </a:prstGeom>
              <a:blipFill>
                <a:blip r:embed="rId6"/>
                <a:stretch>
                  <a:fillRect l="-1368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00F15191-0299-4060-892D-94D57C8839ED}"/>
                  </a:ext>
                </a:extLst>
              </p:cNvPr>
              <p:cNvSpPr txBox="1"/>
              <p:nvPr/>
            </p:nvSpPr>
            <p:spPr>
              <a:xfrm>
                <a:off x="333203" y="1299356"/>
                <a:ext cx="4455042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- 75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0F15191-0299-4060-892D-94D57C883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03" y="1299356"/>
                <a:ext cx="4455042" cy="410177"/>
              </a:xfrm>
              <a:prstGeom prst="rect">
                <a:avLst/>
              </a:prstGeom>
              <a:blipFill>
                <a:blip r:embed="rId7"/>
                <a:stretch>
                  <a:fillRect l="-150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541CC823-A2DE-4D5E-94D9-81B3259D20FA}"/>
                  </a:ext>
                </a:extLst>
              </p:cNvPr>
              <p:cNvSpPr txBox="1"/>
              <p:nvPr/>
            </p:nvSpPr>
            <p:spPr>
              <a:xfrm>
                <a:off x="72713" y="1659523"/>
                <a:ext cx="4455042" cy="40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kề bù)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41CC823-A2DE-4D5E-94D9-81B3259D2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" y="1659523"/>
                <a:ext cx="4455042" cy="408189"/>
              </a:xfrm>
              <a:prstGeom prst="rect">
                <a:avLst/>
              </a:prstGeom>
              <a:blipFill>
                <a:blip r:embed="rId8"/>
                <a:stretch>
                  <a:fillRect l="-1505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A956D8E6-FF03-4CBE-A4E2-CFE16FFA4395}"/>
                  </a:ext>
                </a:extLst>
              </p:cNvPr>
              <p:cNvSpPr txBox="1"/>
              <p:nvPr/>
            </p:nvSpPr>
            <p:spPr>
              <a:xfrm>
                <a:off x="234858" y="2042481"/>
                <a:ext cx="4455042" cy="40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- 75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56D8E6-FF03-4CBE-A4E2-CFE16FFA4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58" y="2042481"/>
                <a:ext cx="4455042" cy="408189"/>
              </a:xfrm>
              <a:prstGeom prst="rect">
                <a:avLst/>
              </a:prstGeom>
              <a:blipFill>
                <a:blip r:embed="rId9"/>
                <a:stretch>
                  <a:fillRect l="-150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1361036-CF5F-49A3-B34B-E36D6530B250}"/>
                  </a:ext>
                </a:extLst>
              </p:cNvPr>
              <p:cNvSpPr txBox="1"/>
              <p:nvPr/>
            </p:nvSpPr>
            <p:spPr>
              <a:xfrm>
                <a:off x="180767" y="3165858"/>
                <a:ext cx="1805756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Cặp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u="sng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u="sng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u="sng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u="sng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361036-CF5F-49A3-B34B-E36D6530B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67" y="3165858"/>
                <a:ext cx="1805756" cy="410177"/>
              </a:xfrm>
              <a:prstGeom prst="rect">
                <a:avLst/>
              </a:prstGeom>
              <a:blipFill>
                <a:blip r:embed="rId10"/>
                <a:stretch>
                  <a:fillRect l="-3716" t="-7353" r="-3682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EF8A1B91-BA0A-4AE1-BB80-AABA9E843BF9}"/>
                  </a:ext>
                </a:extLst>
              </p:cNvPr>
              <p:cNvSpPr txBox="1"/>
              <p:nvPr/>
            </p:nvSpPr>
            <p:spPr>
              <a:xfrm>
                <a:off x="3392668" y="3138847"/>
                <a:ext cx="1805756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Cặp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u="sng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u="sng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u="sng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u="sng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F8A1B91-BA0A-4AE1-BB80-AABA9E843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668" y="3138847"/>
                <a:ext cx="1805756" cy="410177"/>
              </a:xfrm>
              <a:prstGeom prst="rect">
                <a:avLst/>
              </a:prstGeom>
              <a:blipFill>
                <a:blip r:embed="rId11"/>
                <a:stretch>
                  <a:fillRect l="-3716" t="-7463" r="-3750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24FEBB7B-F232-45C3-B97A-999D2916F770}"/>
                  </a:ext>
                </a:extLst>
              </p:cNvPr>
              <p:cNvSpPr txBox="1"/>
              <p:nvPr/>
            </p:nvSpPr>
            <p:spPr>
              <a:xfrm>
                <a:off x="6582825" y="1134844"/>
                <a:ext cx="1810947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Cặp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u="sng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u="sng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u="sng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u="sng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4FEBB7B-F232-45C3-B97A-999D2916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25" y="1134844"/>
                <a:ext cx="1810947" cy="410177"/>
              </a:xfrm>
              <a:prstGeom prst="rect">
                <a:avLst/>
              </a:prstGeom>
              <a:blipFill>
                <a:blip r:embed="rId12"/>
                <a:stretch>
                  <a:fillRect l="-3704" t="-7463" r="-37037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D567F254-09B5-4D91-851E-8C9481CF1DED}"/>
                  </a:ext>
                </a:extLst>
              </p:cNvPr>
              <p:cNvSpPr txBox="1"/>
              <p:nvPr/>
            </p:nvSpPr>
            <p:spPr>
              <a:xfrm>
                <a:off x="6379168" y="3115562"/>
                <a:ext cx="2402959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Cặp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u="sng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u="sng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u="sng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u="sng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u="sng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67F254-09B5-4D91-851E-8C9481CF1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68" y="3115562"/>
                <a:ext cx="2402959" cy="410177"/>
              </a:xfrm>
              <a:prstGeom prst="rect">
                <a:avLst/>
              </a:prstGeom>
              <a:blipFill>
                <a:blip r:embed="rId13"/>
                <a:stretch>
                  <a:fillRect l="-2532" t="-7463" r="-329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9" name="TextBox 1568">
                <a:extLst>
                  <a:ext uri="{FF2B5EF4-FFF2-40B4-BE49-F238E27FC236}">
                    <a16:creationId xmlns:a16="http://schemas.microsoft.com/office/drawing/2014/main" xmlns="" id="{29F8EC92-F0C9-4938-80F0-E913F30D5FAA}"/>
                  </a:ext>
                </a:extLst>
              </p:cNvPr>
              <p:cNvSpPr txBox="1"/>
              <p:nvPr/>
            </p:nvSpPr>
            <p:spPr>
              <a:xfrm>
                <a:off x="111274" y="3590329"/>
                <a:ext cx="3089554" cy="71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(góc đối đỉnh)</a:t>
                </a:r>
              </a:p>
            </p:txBody>
          </p:sp>
        </mc:Choice>
        <mc:Fallback xmlns="">
          <p:sp>
            <p:nvSpPr>
              <p:cNvPr id="1569" name="TextBox 1568">
                <a:extLst>
                  <a:ext uri="{FF2B5EF4-FFF2-40B4-BE49-F238E27FC236}">
                    <a16:creationId xmlns:a16="http://schemas.microsoft.com/office/drawing/2014/main" id="{29F8EC92-F0C9-4938-80F0-E913F30D5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4" y="3590329"/>
                <a:ext cx="3089554" cy="717953"/>
              </a:xfrm>
              <a:prstGeom prst="rect">
                <a:avLst/>
              </a:prstGeom>
              <a:blipFill>
                <a:blip r:embed="rId14"/>
                <a:stretch>
                  <a:fillRect l="-1972" t="-4237" r="-394"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F60A1D36-C9B7-46DF-9AB3-EA362C9B448D}"/>
                  </a:ext>
                </a:extLst>
              </p:cNvPr>
              <p:cNvSpPr txBox="1"/>
              <p:nvPr/>
            </p:nvSpPr>
            <p:spPr>
              <a:xfrm>
                <a:off x="451713" y="4192912"/>
                <a:ext cx="1275908" cy="40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60A1D36-C9B7-46DF-9AB3-EA362C9B4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13" y="4192912"/>
                <a:ext cx="1275908" cy="408189"/>
              </a:xfrm>
              <a:prstGeom prst="rect">
                <a:avLst/>
              </a:prstGeom>
              <a:blipFill>
                <a:blip r:embed="rId15"/>
                <a:stretch>
                  <a:fillRect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7CE4EB0-A953-4D48-A9D0-60B8C56CCC0B}"/>
                  </a:ext>
                </a:extLst>
              </p:cNvPr>
              <p:cNvSpPr txBox="1"/>
              <p:nvPr/>
            </p:nvSpPr>
            <p:spPr>
              <a:xfrm>
                <a:off x="736754" y="4649070"/>
                <a:ext cx="1626784" cy="4101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7CE4EB0-A953-4D48-A9D0-60B8C56CC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54" y="4649070"/>
                <a:ext cx="1626784" cy="410177"/>
              </a:xfrm>
              <a:prstGeom prst="rect">
                <a:avLst/>
              </a:prstGeom>
              <a:blipFill>
                <a:blip r:embed="rId16"/>
                <a:stretch>
                  <a:fillRect l="-3321" t="-4225" r="-37638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C9B5B260-2A47-4590-81A6-98091DC16176}"/>
                  </a:ext>
                </a:extLst>
              </p:cNvPr>
              <p:cNvSpPr txBox="1"/>
              <p:nvPr/>
            </p:nvSpPr>
            <p:spPr>
              <a:xfrm>
                <a:off x="3316988" y="3616610"/>
                <a:ext cx="2890701" cy="71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( 2 góc đối đỉnh) 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B5B260-2A47-4590-81A6-98091DC16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88" y="3616610"/>
                <a:ext cx="2890701" cy="717953"/>
              </a:xfrm>
              <a:prstGeom prst="rect">
                <a:avLst/>
              </a:prstGeom>
              <a:blipFill>
                <a:blip r:embed="rId17"/>
                <a:stretch>
                  <a:fillRect l="-2110" t="-4237" r="-2321"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2C31547A-7098-4138-B9F5-ACEB7FCA6B22}"/>
                  </a:ext>
                </a:extLst>
              </p:cNvPr>
              <p:cNvSpPr txBox="1"/>
              <p:nvPr/>
            </p:nvSpPr>
            <p:spPr>
              <a:xfrm>
                <a:off x="3752859" y="4217068"/>
                <a:ext cx="1121324" cy="40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31547A-7098-4138-B9F5-ACEB7FCA6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59" y="4217068"/>
                <a:ext cx="1121324" cy="408189"/>
              </a:xfrm>
              <a:prstGeom prst="rect">
                <a:avLst/>
              </a:prstGeom>
              <a:blipFill>
                <a:blip r:embed="rId18"/>
                <a:stretch>
                  <a:fillRect t="-7463" r="-1087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E6B4B384-5C69-41B0-84D9-2534BFA86943}"/>
                  </a:ext>
                </a:extLst>
              </p:cNvPr>
              <p:cNvSpPr txBox="1"/>
              <p:nvPr/>
            </p:nvSpPr>
            <p:spPr>
              <a:xfrm>
                <a:off x="3508759" y="4659198"/>
                <a:ext cx="1742384" cy="4101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6B4B384-5C69-41B0-84D9-2534BFA86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759" y="4659198"/>
                <a:ext cx="1742384" cy="410177"/>
              </a:xfrm>
              <a:prstGeom prst="rect">
                <a:avLst/>
              </a:prstGeom>
              <a:blipFill>
                <a:blip r:embed="rId19"/>
                <a:stretch>
                  <a:fillRect l="-3114" t="-4167" r="-2975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9BDF6632-E0EF-4CA7-B4AC-1C37B10888F6}"/>
                  </a:ext>
                </a:extLst>
              </p:cNvPr>
              <p:cNvSpPr txBox="1"/>
              <p:nvPr/>
            </p:nvSpPr>
            <p:spPr>
              <a:xfrm>
                <a:off x="6272258" y="1543800"/>
                <a:ext cx="2799029" cy="71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( 2 góc đối đỉnh)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BDF6632-E0EF-4CA7-B4AC-1C37B108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58" y="1543800"/>
                <a:ext cx="2799029" cy="715965"/>
              </a:xfrm>
              <a:prstGeom prst="rect">
                <a:avLst/>
              </a:prstGeom>
              <a:blipFill>
                <a:blip r:embed="rId20"/>
                <a:stretch>
                  <a:fillRect l="-2397" t="-4237" r="-3268"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6CB4FCDD-8F32-45A0-8768-07B4B4A50479}"/>
                  </a:ext>
                </a:extLst>
              </p:cNvPr>
              <p:cNvSpPr txBox="1"/>
              <p:nvPr/>
            </p:nvSpPr>
            <p:spPr>
              <a:xfrm>
                <a:off x="6694094" y="2188349"/>
                <a:ext cx="1329955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CB4FCDD-8F32-45A0-8768-07B4B4A50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94" y="2188349"/>
                <a:ext cx="1329955" cy="410177"/>
              </a:xfrm>
              <a:prstGeom prst="rect">
                <a:avLst/>
              </a:prstGeom>
              <a:blipFill>
                <a:blip r:embed="rId21"/>
                <a:stretch>
                  <a:fillRect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C456BA86-9D7A-4AF0-ADD8-20CA5C3C3797}"/>
                  </a:ext>
                </a:extLst>
              </p:cNvPr>
              <p:cNvSpPr txBox="1"/>
              <p:nvPr/>
            </p:nvSpPr>
            <p:spPr>
              <a:xfrm>
                <a:off x="6582825" y="2646960"/>
                <a:ext cx="1654246" cy="4101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456BA86-9D7A-4AF0-ADD8-20CA5C3C3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25" y="2646960"/>
                <a:ext cx="1654246" cy="410177"/>
              </a:xfrm>
              <a:prstGeom prst="rect">
                <a:avLst/>
              </a:prstGeom>
              <a:blipFill>
                <a:blip r:embed="rId22"/>
                <a:stretch>
                  <a:fillRect l="-3273" t="-4225" r="-36364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E208DA32-A448-4E25-8260-3AD782273447}"/>
                  </a:ext>
                </a:extLst>
              </p:cNvPr>
              <p:cNvSpPr txBox="1"/>
              <p:nvPr/>
            </p:nvSpPr>
            <p:spPr>
              <a:xfrm>
                <a:off x="6167296" y="3622607"/>
                <a:ext cx="2970066" cy="71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( 2 góc đối đỉnh) 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208DA32-A448-4E25-8260-3AD782273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296" y="3622607"/>
                <a:ext cx="2970066" cy="715965"/>
              </a:xfrm>
              <a:prstGeom prst="rect">
                <a:avLst/>
              </a:prstGeom>
              <a:blipFill>
                <a:blip r:embed="rId23"/>
                <a:stretch>
                  <a:fillRect l="-2259" t="-4237" r="-3696"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7C2CC4F8-3FE6-486C-A3FD-B844DC8FA965}"/>
                  </a:ext>
                </a:extLst>
              </p:cNvPr>
              <p:cNvSpPr txBox="1"/>
              <p:nvPr/>
            </p:nvSpPr>
            <p:spPr>
              <a:xfrm>
                <a:off x="6531951" y="4276939"/>
                <a:ext cx="1106655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75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2CC4F8-3FE6-486C-A3FD-B844DC8FA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951" y="4276939"/>
                <a:ext cx="1106655" cy="410177"/>
              </a:xfrm>
              <a:prstGeom prst="rect">
                <a:avLst/>
              </a:prstGeom>
              <a:blipFill>
                <a:blip r:embed="rId24"/>
                <a:stretch>
                  <a:fillRect t="-7463" r="-110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4EB69F00-C460-4625-A0E3-0A01B951CE36}"/>
                  </a:ext>
                </a:extLst>
              </p:cNvPr>
              <p:cNvSpPr txBox="1"/>
              <p:nvPr/>
            </p:nvSpPr>
            <p:spPr>
              <a:xfrm>
                <a:off x="6415791" y="4659198"/>
                <a:ext cx="1742384" cy="4101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EB69F00-C460-4625-A0E3-0A01B951C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791" y="4659198"/>
                <a:ext cx="1742384" cy="410177"/>
              </a:xfrm>
              <a:prstGeom prst="rect">
                <a:avLst/>
              </a:prstGeom>
              <a:blipFill>
                <a:blip r:embed="rId25"/>
                <a:stretch>
                  <a:fillRect l="-2759" t="-4167" r="-29655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1" name="Straight Connector 1570">
            <a:extLst>
              <a:ext uri="{FF2B5EF4-FFF2-40B4-BE49-F238E27FC236}">
                <a16:creationId xmlns:a16="http://schemas.microsoft.com/office/drawing/2014/main" xmlns="" id="{A3A67BDA-9D6B-4396-97CA-792C735171DF}"/>
              </a:ext>
            </a:extLst>
          </p:cNvPr>
          <p:cNvCxnSpPr/>
          <p:nvPr/>
        </p:nvCxnSpPr>
        <p:spPr>
          <a:xfrm>
            <a:off x="3331593" y="3013741"/>
            <a:ext cx="0" cy="2129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3" name="Straight Connector 1572">
            <a:extLst>
              <a:ext uri="{FF2B5EF4-FFF2-40B4-BE49-F238E27FC236}">
                <a16:creationId xmlns:a16="http://schemas.microsoft.com/office/drawing/2014/main" xmlns="" id="{D5E79635-A378-46C7-B69C-3AF75C5F8492}"/>
              </a:ext>
            </a:extLst>
          </p:cNvPr>
          <p:cNvCxnSpPr>
            <a:cxnSpLocks/>
          </p:cNvCxnSpPr>
          <p:nvPr/>
        </p:nvCxnSpPr>
        <p:spPr>
          <a:xfrm>
            <a:off x="6142065" y="1796455"/>
            <a:ext cx="0" cy="3347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A2A325C9-B351-4791-AA4A-D2F89AD6395B}"/>
                  </a:ext>
                </a:extLst>
              </p:cNvPr>
              <p:cNvSpPr txBox="1"/>
              <p:nvPr/>
            </p:nvSpPr>
            <p:spPr>
              <a:xfrm>
                <a:off x="736754" y="2469636"/>
                <a:ext cx="1626784" cy="4101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A325C9-B351-4791-AA4A-D2F89AD63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54" y="2469636"/>
                <a:ext cx="1626784" cy="410177"/>
              </a:xfrm>
              <a:prstGeom prst="rect">
                <a:avLst/>
              </a:prstGeom>
              <a:blipFill rotWithShape="1">
                <a:blip r:embed="rId26"/>
                <a:stretch>
                  <a:fillRect l="-3321" t="-4225" r="-38007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59" grpId="0"/>
      <p:bldP spid="30" grpId="0"/>
      <p:bldP spid="61" grpId="0"/>
      <p:bldP spid="62" grpId="0"/>
      <p:bldP spid="63" grpId="0"/>
      <p:bldP spid="31" grpId="0"/>
      <p:bldP spid="65" grpId="0"/>
      <p:bldP spid="66" grpId="0"/>
      <p:bldP spid="67" grpId="0"/>
      <p:bldP spid="1569" grpId="0"/>
      <p:bldP spid="70" grpId="0"/>
      <p:bldP spid="71" grpId="0" animBg="1"/>
      <p:bldP spid="72" grpId="0"/>
      <p:bldP spid="73" grpId="0"/>
      <p:bldP spid="74" grpId="0" animBg="1"/>
      <p:bldP spid="75" grpId="0"/>
      <p:bldP spid="76" grpId="0"/>
      <p:bldP spid="77" grpId="0" animBg="1"/>
      <p:bldP spid="78" grpId="0"/>
      <p:bldP spid="79" grpId="0"/>
      <p:bldP spid="80" grpId="0" animBg="1"/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6"/>
          <p:cNvSpPr/>
          <p:nvPr/>
        </p:nvSpPr>
        <p:spPr>
          <a:xfrm flipH="1">
            <a:off x="8019846" y="12"/>
            <a:ext cx="1134250" cy="1054480"/>
          </a:xfrm>
          <a:custGeom>
            <a:avLst/>
            <a:gdLst/>
            <a:ahLst/>
            <a:cxnLst/>
            <a:rect l="l" t="t" r="r" b="b"/>
            <a:pathLst>
              <a:path w="22935" h="21322" extrusionOk="0">
                <a:moveTo>
                  <a:pt x="20622" y="135"/>
                </a:moveTo>
                <a:cubicBezTo>
                  <a:pt x="20487" y="323"/>
                  <a:pt x="20326" y="511"/>
                  <a:pt x="20192" y="673"/>
                </a:cubicBezTo>
                <a:cubicBezTo>
                  <a:pt x="20299" y="538"/>
                  <a:pt x="20487" y="323"/>
                  <a:pt x="20622" y="135"/>
                </a:cubicBezTo>
                <a:close/>
                <a:moveTo>
                  <a:pt x="19130" y="1821"/>
                </a:moveTo>
                <a:lnTo>
                  <a:pt x="19130" y="1821"/>
                </a:lnTo>
                <a:cubicBezTo>
                  <a:pt x="19047" y="1904"/>
                  <a:pt x="18961" y="1988"/>
                  <a:pt x="18875" y="2071"/>
                </a:cubicBezTo>
                <a:cubicBezTo>
                  <a:pt x="18961" y="1988"/>
                  <a:pt x="19046" y="1904"/>
                  <a:pt x="19130" y="1821"/>
                </a:cubicBezTo>
                <a:close/>
                <a:moveTo>
                  <a:pt x="18875" y="2071"/>
                </a:moveTo>
                <a:lnTo>
                  <a:pt x="18875" y="2071"/>
                </a:lnTo>
                <a:cubicBezTo>
                  <a:pt x="18579" y="2393"/>
                  <a:pt x="18256" y="2662"/>
                  <a:pt x="18014" y="2877"/>
                </a:cubicBezTo>
                <a:cubicBezTo>
                  <a:pt x="18256" y="2662"/>
                  <a:pt x="18552" y="2393"/>
                  <a:pt x="18875" y="2071"/>
                </a:cubicBezTo>
                <a:close/>
                <a:moveTo>
                  <a:pt x="21671" y="377"/>
                </a:moveTo>
                <a:cubicBezTo>
                  <a:pt x="21102" y="1126"/>
                  <a:pt x="20512" y="1813"/>
                  <a:pt x="19923" y="2501"/>
                </a:cubicBezTo>
                <a:cubicBezTo>
                  <a:pt x="19149" y="3354"/>
                  <a:pt x="18376" y="4155"/>
                  <a:pt x="17444" y="5061"/>
                </a:cubicBezTo>
                <a:lnTo>
                  <a:pt x="17444" y="5061"/>
                </a:lnTo>
                <a:cubicBezTo>
                  <a:pt x="17446" y="5059"/>
                  <a:pt x="17448" y="5057"/>
                  <a:pt x="17450" y="5055"/>
                </a:cubicBezTo>
                <a:cubicBezTo>
                  <a:pt x="18364" y="4168"/>
                  <a:pt x="19170" y="3334"/>
                  <a:pt x="19923" y="2474"/>
                </a:cubicBezTo>
                <a:cubicBezTo>
                  <a:pt x="20530" y="1795"/>
                  <a:pt x="21092" y="1115"/>
                  <a:pt x="21671" y="377"/>
                </a:cubicBezTo>
                <a:close/>
                <a:moveTo>
                  <a:pt x="19233" y="5352"/>
                </a:moveTo>
                <a:cubicBezTo>
                  <a:pt x="19174" y="5352"/>
                  <a:pt x="18984" y="5500"/>
                  <a:pt x="18740" y="5700"/>
                </a:cubicBezTo>
                <a:cubicBezTo>
                  <a:pt x="18498" y="5862"/>
                  <a:pt x="18229" y="6104"/>
                  <a:pt x="17987" y="6319"/>
                </a:cubicBezTo>
                <a:cubicBezTo>
                  <a:pt x="17799" y="6480"/>
                  <a:pt x="17611" y="6668"/>
                  <a:pt x="17450" y="6856"/>
                </a:cubicBezTo>
                <a:cubicBezTo>
                  <a:pt x="17167" y="7194"/>
                  <a:pt x="17103" y="7327"/>
                  <a:pt x="17173" y="7327"/>
                </a:cubicBezTo>
                <a:cubicBezTo>
                  <a:pt x="17376" y="7327"/>
                  <a:pt x="18696" y="6214"/>
                  <a:pt x="19036" y="5754"/>
                </a:cubicBezTo>
                <a:cubicBezTo>
                  <a:pt x="19237" y="5465"/>
                  <a:pt x="19285" y="5352"/>
                  <a:pt x="19233" y="5352"/>
                </a:cubicBezTo>
                <a:close/>
                <a:moveTo>
                  <a:pt x="17361" y="5149"/>
                </a:moveTo>
                <a:cubicBezTo>
                  <a:pt x="17127" y="5395"/>
                  <a:pt x="16703" y="5770"/>
                  <a:pt x="16213" y="6211"/>
                </a:cubicBezTo>
                <a:cubicBezTo>
                  <a:pt x="15944" y="6453"/>
                  <a:pt x="15621" y="6695"/>
                  <a:pt x="15299" y="6964"/>
                </a:cubicBezTo>
                <a:lnTo>
                  <a:pt x="14304" y="7690"/>
                </a:lnTo>
                <a:cubicBezTo>
                  <a:pt x="13954" y="7932"/>
                  <a:pt x="13605" y="8147"/>
                  <a:pt x="13282" y="8335"/>
                </a:cubicBezTo>
                <a:cubicBezTo>
                  <a:pt x="12987" y="8523"/>
                  <a:pt x="12691" y="8685"/>
                  <a:pt x="12368" y="8819"/>
                </a:cubicBezTo>
                <a:cubicBezTo>
                  <a:pt x="11946" y="9051"/>
                  <a:pt x="11573" y="9168"/>
                  <a:pt x="11354" y="9168"/>
                </a:cubicBezTo>
                <a:cubicBezTo>
                  <a:pt x="11295" y="9168"/>
                  <a:pt x="11247" y="9159"/>
                  <a:pt x="11212" y="9142"/>
                </a:cubicBezTo>
                <a:cubicBezTo>
                  <a:pt x="11176" y="9117"/>
                  <a:pt x="11183" y="9072"/>
                  <a:pt x="11229" y="9011"/>
                </a:cubicBezTo>
                <a:lnTo>
                  <a:pt x="11229" y="9011"/>
                </a:lnTo>
                <a:cubicBezTo>
                  <a:pt x="11196" y="9059"/>
                  <a:pt x="11196" y="9093"/>
                  <a:pt x="11239" y="9115"/>
                </a:cubicBezTo>
                <a:cubicBezTo>
                  <a:pt x="11268" y="9132"/>
                  <a:pt x="11311" y="9141"/>
                  <a:pt x="11367" y="9141"/>
                </a:cubicBezTo>
                <a:cubicBezTo>
                  <a:pt x="11573" y="9141"/>
                  <a:pt x="11946" y="9024"/>
                  <a:pt x="12368" y="8792"/>
                </a:cubicBezTo>
                <a:cubicBezTo>
                  <a:pt x="12691" y="8658"/>
                  <a:pt x="12987" y="8496"/>
                  <a:pt x="13282" y="8308"/>
                </a:cubicBezTo>
                <a:cubicBezTo>
                  <a:pt x="13632" y="8120"/>
                  <a:pt x="13954" y="7905"/>
                  <a:pt x="14304" y="7663"/>
                </a:cubicBezTo>
                <a:lnTo>
                  <a:pt x="15299" y="6937"/>
                </a:lnTo>
                <a:cubicBezTo>
                  <a:pt x="15621" y="6668"/>
                  <a:pt x="15944" y="6426"/>
                  <a:pt x="16213" y="6184"/>
                </a:cubicBezTo>
                <a:cubicBezTo>
                  <a:pt x="16686" y="5758"/>
                  <a:pt x="17117" y="5395"/>
                  <a:pt x="17361" y="5149"/>
                </a:cubicBezTo>
                <a:close/>
                <a:moveTo>
                  <a:pt x="17336" y="3827"/>
                </a:moveTo>
                <a:cubicBezTo>
                  <a:pt x="17369" y="3827"/>
                  <a:pt x="17380" y="3844"/>
                  <a:pt x="17374" y="3875"/>
                </a:cubicBezTo>
                <a:lnTo>
                  <a:pt x="17374" y="3875"/>
                </a:lnTo>
                <a:cubicBezTo>
                  <a:pt x="17370" y="3861"/>
                  <a:pt x="17357" y="3854"/>
                  <a:pt x="17336" y="3854"/>
                </a:cubicBezTo>
                <a:cubicBezTo>
                  <a:pt x="17262" y="3854"/>
                  <a:pt x="17079" y="3940"/>
                  <a:pt x="16751" y="4141"/>
                </a:cubicBezTo>
                <a:cubicBezTo>
                  <a:pt x="16401" y="4329"/>
                  <a:pt x="15890" y="4813"/>
                  <a:pt x="15191" y="5378"/>
                </a:cubicBezTo>
                <a:lnTo>
                  <a:pt x="14653" y="5835"/>
                </a:lnTo>
                <a:cubicBezTo>
                  <a:pt x="14465" y="5996"/>
                  <a:pt x="14277" y="6130"/>
                  <a:pt x="14062" y="6292"/>
                </a:cubicBezTo>
                <a:cubicBezTo>
                  <a:pt x="13686" y="6614"/>
                  <a:pt x="13255" y="6937"/>
                  <a:pt x="12825" y="7233"/>
                </a:cubicBezTo>
                <a:cubicBezTo>
                  <a:pt x="12610" y="7394"/>
                  <a:pt x="12395" y="7528"/>
                  <a:pt x="12153" y="7663"/>
                </a:cubicBezTo>
                <a:lnTo>
                  <a:pt x="11535" y="8066"/>
                </a:lnTo>
                <a:cubicBezTo>
                  <a:pt x="11105" y="8308"/>
                  <a:pt x="10701" y="8523"/>
                  <a:pt x="10325" y="8711"/>
                </a:cubicBezTo>
                <a:cubicBezTo>
                  <a:pt x="9711" y="9007"/>
                  <a:pt x="9194" y="9187"/>
                  <a:pt x="8902" y="9187"/>
                </a:cubicBezTo>
                <a:cubicBezTo>
                  <a:pt x="8849" y="9187"/>
                  <a:pt x="8803" y="9181"/>
                  <a:pt x="8765" y="9169"/>
                </a:cubicBezTo>
                <a:cubicBezTo>
                  <a:pt x="8737" y="9163"/>
                  <a:pt x="8729" y="9149"/>
                  <a:pt x="8737" y="9127"/>
                </a:cubicBezTo>
                <a:lnTo>
                  <a:pt x="8737" y="9127"/>
                </a:lnTo>
                <a:cubicBezTo>
                  <a:pt x="8743" y="9133"/>
                  <a:pt x="8753" y="9138"/>
                  <a:pt x="8765" y="9142"/>
                </a:cubicBezTo>
                <a:cubicBezTo>
                  <a:pt x="8807" y="9154"/>
                  <a:pt x="8856" y="9160"/>
                  <a:pt x="8911" y="9160"/>
                </a:cubicBezTo>
                <a:cubicBezTo>
                  <a:pt x="9213" y="9160"/>
                  <a:pt x="9711" y="8980"/>
                  <a:pt x="10325" y="8685"/>
                </a:cubicBezTo>
                <a:cubicBezTo>
                  <a:pt x="10701" y="8496"/>
                  <a:pt x="11105" y="8281"/>
                  <a:pt x="11535" y="8039"/>
                </a:cubicBezTo>
                <a:lnTo>
                  <a:pt x="12153" y="7636"/>
                </a:lnTo>
                <a:cubicBezTo>
                  <a:pt x="12395" y="7502"/>
                  <a:pt x="12610" y="7367"/>
                  <a:pt x="12825" y="7206"/>
                </a:cubicBezTo>
                <a:cubicBezTo>
                  <a:pt x="13228" y="6883"/>
                  <a:pt x="13686" y="6587"/>
                  <a:pt x="14062" y="6265"/>
                </a:cubicBezTo>
                <a:cubicBezTo>
                  <a:pt x="14277" y="6104"/>
                  <a:pt x="14465" y="5969"/>
                  <a:pt x="14653" y="5808"/>
                </a:cubicBezTo>
                <a:lnTo>
                  <a:pt x="15191" y="5351"/>
                </a:lnTo>
                <a:cubicBezTo>
                  <a:pt x="15863" y="4786"/>
                  <a:pt x="16428" y="4302"/>
                  <a:pt x="16751" y="4114"/>
                </a:cubicBezTo>
                <a:cubicBezTo>
                  <a:pt x="17079" y="3913"/>
                  <a:pt x="17262" y="3827"/>
                  <a:pt x="17336" y="3827"/>
                </a:cubicBezTo>
                <a:close/>
                <a:moveTo>
                  <a:pt x="15261" y="4534"/>
                </a:moveTo>
                <a:cubicBezTo>
                  <a:pt x="15264" y="4534"/>
                  <a:pt x="15259" y="4537"/>
                  <a:pt x="15245" y="4544"/>
                </a:cubicBezTo>
                <a:cubicBezTo>
                  <a:pt x="15236" y="4551"/>
                  <a:pt x="15226" y="4558"/>
                  <a:pt x="15216" y="4566"/>
                </a:cubicBezTo>
                <a:lnTo>
                  <a:pt x="15216" y="4566"/>
                </a:lnTo>
                <a:cubicBezTo>
                  <a:pt x="15185" y="4581"/>
                  <a:pt x="15139" y="4603"/>
                  <a:pt x="15084" y="4625"/>
                </a:cubicBezTo>
                <a:lnTo>
                  <a:pt x="14546" y="4867"/>
                </a:lnTo>
                <a:lnTo>
                  <a:pt x="13954" y="5162"/>
                </a:lnTo>
                <a:cubicBezTo>
                  <a:pt x="13793" y="5243"/>
                  <a:pt x="13659" y="5297"/>
                  <a:pt x="13632" y="5324"/>
                </a:cubicBezTo>
                <a:cubicBezTo>
                  <a:pt x="13417" y="5431"/>
                  <a:pt x="13202" y="5566"/>
                  <a:pt x="12960" y="5700"/>
                </a:cubicBezTo>
                <a:lnTo>
                  <a:pt x="12234" y="6104"/>
                </a:lnTo>
                <a:cubicBezTo>
                  <a:pt x="11750" y="6399"/>
                  <a:pt x="11239" y="6641"/>
                  <a:pt x="10809" y="6883"/>
                </a:cubicBezTo>
                <a:cubicBezTo>
                  <a:pt x="8631" y="8093"/>
                  <a:pt x="6346" y="9061"/>
                  <a:pt x="3980" y="9841"/>
                </a:cubicBezTo>
                <a:cubicBezTo>
                  <a:pt x="2778" y="10191"/>
                  <a:pt x="1552" y="10495"/>
                  <a:pt x="325" y="10709"/>
                </a:cubicBezTo>
                <a:lnTo>
                  <a:pt x="325" y="10709"/>
                </a:lnTo>
                <a:cubicBezTo>
                  <a:pt x="1561" y="10473"/>
                  <a:pt x="2796" y="10167"/>
                  <a:pt x="4007" y="9814"/>
                </a:cubicBezTo>
                <a:cubicBezTo>
                  <a:pt x="6346" y="9061"/>
                  <a:pt x="8631" y="8066"/>
                  <a:pt x="10809" y="6856"/>
                </a:cubicBezTo>
                <a:cubicBezTo>
                  <a:pt x="11239" y="6614"/>
                  <a:pt x="11750" y="6372"/>
                  <a:pt x="12234" y="6077"/>
                </a:cubicBezTo>
                <a:lnTo>
                  <a:pt x="12960" y="5673"/>
                </a:lnTo>
                <a:cubicBezTo>
                  <a:pt x="13175" y="5539"/>
                  <a:pt x="13390" y="5404"/>
                  <a:pt x="13632" y="5297"/>
                </a:cubicBezTo>
                <a:cubicBezTo>
                  <a:pt x="13659" y="5270"/>
                  <a:pt x="13793" y="5216"/>
                  <a:pt x="13954" y="5136"/>
                </a:cubicBezTo>
                <a:lnTo>
                  <a:pt x="14546" y="4840"/>
                </a:lnTo>
                <a:lnTo>
                  <a:pt x="15084" y="4598"/>
                </a:lnTo>
                <a:cubicBezTo>
                  <a:pt x="15182" y="4559"/>
                  <a:pt x="15252" y="4534"/>
                  <a:pt x="15261" y="4534"/>
                </a:cubicBezTo>
                <a:close/>
                <a:moveTo>
                  <a:pt x="4275" y="10567"/>
                </a:moveTo>
                <a:cubicBezTo>
                  <a:pt x="4087" y="10647"/>
                  <a:pt x="3791" y="10755"/>
                  <a:pt x="3388" y="10889"/>
                </a:cubicBezTo>
                <a:cubicBezTo>
                  <a:pt x="3791" y="10728"/>
                  <a:pt x="4087" y="10647"/>
                  <a:pt x="4275" y="10567"/>
                </a:cubicBezTo>
                <a:close/>
                <a:moveTo>
                  <a:pt x="22336" y="9216"/>
                </a:moveTo>
                <a:cubicBezTo>
                  <a:pt x="22269" y="9216"/>
                  <a:pt x="22061" y="9370"/>
                  <a:pt x="21805" y="9599"/>
                </a:cubicBezTo>
                <a:lnTo>
                  <a:pt x="20918" y="10352"/>
                </a:lnTo>
                <a:cubicBezTo>
                  <a:pt x="20622" y="10620"/>
                  <a:pt x="20353" y="10862"/>
                  <a:pt x="20219" y="11024"/>
                </a:cubicBezTo>
                <a:cubicBezTo>
                  <a:pt x="19935" y="11320"/>
                  <a:pt x="19868" y="11438"/>
                  <a:pt x="19934" y="11438"/>
                </a:cubicBezTo>
                <a:cubicBezTo>
                  <a:pt x="20006" y="11438"/>
                  <a:pt x="20235" y="11300"/>
                  <a:pt x="20515" y="11104"/>
                </a:cubicBezTo>
                <a:cubicBezTo>
                  <a:pt x="21079" y="10701"/>
                  <a:pt x="21563" y="10244"/>
                  <a:pt x="22020" y="9760"/>
                </a:cubicBezTo>
                <a:cubicBezTo>
                  <a:pt x="22329" y="9370"/>
                  <a:pt x="22403" y="9216"/>
                  <a:pt x="22336" y="9216"/>
                </a:cubicBezTo>
                <a:close/>
                <a:moveTo>
                  <a:pt x="3098" y="14475"/>
                </a:moveTo>
                <a:cubicBezTo>
                  <a:pt x="3187" y="14475"/>
                  <a:pt x="3257" y="14481"/>
                  <a:pt x="3308" y="14492"/>
                </a:cubicBezTo>
                <a:cubicBezTo>
                  <a:pt x="3297" y="14498"/>
                  <a:pt x="3286" y="14503"/>
                  <a:pt x="3275" y="14509"/>
                </a:cubicBezTo>
                <a:lnTo>
                  <a:pt x="3275" y="14509"/>
                </a:lnTo>
                <a:cubicBezTo>
                  <a:pt x="3217" y="14494"/>
                  <a:pt x="3134" y="14487"/>
                  <a:pt x="3030" y="14487"/>
                </a:cubicBezTo>
                <a:cubicBezTo>
                  <a:pt x="2686" y="14487"/>
                  <a:pt x="2107" y="14562"/>
                  <a:pt x="1399" y="14680"/>
                </a:cubicBezTo>
                <a:cubicBezTo>
                  <a:pt x="2165" y="14553"/>
                  <a:pt x="2762" y="14475"/>
                  <a:pt x="3098" y="14475"/>
                </a:cubicBezTo>
                <a:close/>
                <a:moveTo>
                  <a:pt x="3275" y="14509"/>
                </a:moveTo>
                <a:cubicBezTo>
                  <a:pt x="3287" y="14512"/>
                  <a:pt x="3298" y="14515"/>
                  <a:pt x="3308" y="14519"/>
                </a:cubicBezTo>
                <a:cubicBezTo>
                  <a:pt x="2797" y="14761"/>
                  <a:pt x="2286" y="14922"/>
                  <a:pt x="1721" y="15030"/>
                </a:cubicBezTo>
                <a:cubicBezTo>
                  <a:pt x="2248" y="14924"/>
                  <a:pt x="2774" y="14768"/>
                  <a:pt x="3275" y="14509"/>
                </a:cubicBezTo>
                <a:close/>
                <a:moveTo>
                  <a:pt x="19058" y="12135"/>
                </a:moveTo>
                <a:cubicBezTo>
                  <a:pt x="18912" y="12135"/>
                  <a:pt x="18118" y="12740"/>
                  <a:pt x="17799" y="12959"/>
                </a:cubicBezTo>
                <a:lnTo>
                  <a:pt x="16858" y="13578"/>
                </a:lnTo>
                <a:cubicBezTo>
                  <a:pt x="16482" y="13847"/>
                  <a:pt x="16025" y="14116"/>
                  <a:pt x="15621" y="14384"/>
                </a:cubicBezTo>
                <a:cubicBezTo>
                  <a:pt x="15218" y="14653"/>
                  <a:pt x="14815" y="14895"/>
                  <a:pt x="14546" y="15110"/>
                </a:cubicBezTo>
                <a:cubicBezTo>
                  <a:pt x="14277" y="15299"/>
                  <a:pt x="14143" y="15460"/>
                  <a:pt x="14196" y="15541"/>
                </a:cubicBezTo>
                <a:cubicBezTo>
                  <a:pt x="14734" y="15245"/>
                  <a:pt x="15326" y="14949"/>
                  <a:pt x="15890" y="14573"/>
                </a:cubicBezTo>
                <a:cubicBezTo>
                  <a:pt x="16186" y="14384"/>
                  <a:pt x="16482" y="14223"/>
                  <a:pt x="16751" y="14035"/>
                </a:cubicBezTo>
                <a:cubicBezTo>
                  <a:pt x="17046" y="13847"/>
                  <a:pt x="17315" y="13658"/>
                  <a:pt x="17557" y="13443"/>
                </a:cubicBezTo>
                <a:cubicBezTo>
                  <a:pt x="18041" y="13148"/>
                  <a:pt x="18498" y="12771"/>
                  <a:pt x="18928" y="12395"/>
                </a:cubicBezTo>
                <a:cubicBezTo>
                  <a:pt x="19081" y="12208"/>
                  <a:pt x="19108" y="12135"/>
                  <a:pt x="19058" y="12135"/>
                </a:cubicBezTo>
                <a:close/>
                <a:moveTo>
                  <a:pt x="3899" y="16320"/>
                </a:moveTo>
                <a:cubicBezTo>
                  <a:pt x="3361" y="16482"/>
                  <a:pt x="2797" y="16643"/>
                  <a:pt x="2232" y="16804"/>
                </a:cubicBezTo>
                <a:cubicBezTo>
                  <a:pt x="1963" y="16885"/>
                  <a:pt x="1668" y="16939"/>
                  <a:pt x="1372" y="16992"/>
                </a:cubicBezTo>
                <a:cubicBezTo>
                  <a:pt x="1641" y="16939"/>
                  <a:pt x="1936" y="16858"/>
                  <a:pt x="2232" y="16777"/>
                </a:cubicBezTo>
                <a:cubicBezTo>
                  <a:pt x="2794" y="16644"/>
                  <a:pt x="3329" y="16483"/>
                  <a:pt x="3864" y="16323"/>
                </a:cubicBezTo>
                <a:lnTo>
                  <a:pt x="3864" y="16323"/>
                </a:lnTo>
                <a:cubicBezTo>
                  <a:pt x="3876" y="16322"/>
                  <a:pt x="3887" y="16321"/>
                  <a:pt x="3899" y="16320"/>
                </a:cubicBezTo>
                <a:close/>
                <a:moveTo>
                  <a:pt x="1372" y="16992"/>
                </a:moveTo>
                <a:lnTo>
                  <a:pt x="1372" y="16992"/>
                </a:lnTo>
                <a:cubicBezTo>
                  <a:pt x="1247" y="17017"/>
                  <a:pt x="1117" y="17042"/>
                  <a:pt x="983" y="17064"/>
                </a:cubicBezTo>
                <a:lnTo>
                  <a:pt x="983" y="17064"/>
                </a:lnTo>
                <a:lnTo>
                  <a:pt x="874" y="17078"/>
                </a:lnTo>
                <a:lnTo>
                  <a:pt x="874" y="17078"/>
                </a:lnTo>
                <a:cubicBezTo>
                  <a:pt x="1040" y="17053"/>
                  <a:pt x="1206" y="17023"/>
                  <a:pt x="1372" y="16992"/>
                </a:cubicBezTo>
                <a:close/>
                <a:moveTo>
                  <a:pt x="961" y="17068"/>
                </a:moveTo>
                <a:cubicBezTo>
                  <a:pt x="813" y="17092"/>
                  <a:pt x="662" y="17113"/>
                  <a:pt x="511" y="17127"/>
                </a:cubicBezTo>
                <a:lnTo>
                  <a:pt x="616" y="17113"/>
                </a:lnTo>
                <a:lnTo>
                  <a:pt x="616" y="17113"/>
                </a:lnTo>
                <a:cubicBezTo>
                  <a:pt x="676" y="17106"/>
                  <a:pt x="737" y="17098"/>
                  <a:pt x="798" y="17089"/>
                </a:cubicBezTo>
                <a:lnTo>
                  <a:pt x="798" y="17089"/>
                </a:lnTo>
                <a:lnTo>
                  <a:pt x="961" y="17068"/>
                </a:lnTo>
                <a:close/>
                <a:moveTo>
                  <a:pt x="18041" y="14008"/>
                </a:moveTo>
                <a:lnTo>
                  <a:pt x="17261" y="14519"/>
                </a:lnTo>
                <a:cubicBezTo>
                  <a:pt x="16993" y="14707"/>
                  <a:pt x="16724" y="14868"/>
                  <a:pt x="16455" y="15030"/>
                </a:cubicBezTo>
                <a:lnTo>
                  <a:pt x="15648" y="15541"/>
                </a:lnTo>
                <a:lnTo>
                  <a:pt x="14842" y="15998"/>
                </a:lnTo>
                <a:cubicBezTo>
                  <a:pt x="14600" y="16132"/>
                  <a:pt x="14277" y="16320"/>
                  <a:pt x="13901" y="16508"/>
                </a:cubicBezTo>
                <a:lnTo>
                  <a:pt x="12798" y="17073"/>
                </a:lnTo>
                <a:cubicBezTo>
                  <a:pt x="12019" y="17449"/>
                  <a:pt x="11293" y="17772"/>
                  <a:pt x="10889" y="18041"/>
                </a:cubicBezTo>
                <a:cubicBezTo>
                  <a:pt x="11669" y="17799"/>
                  <a:pt x="12422" y="17476"/>
                  <a:pt x="13121" y="17100"/>
                </a:cubicBezTo>
                <a:lnTo>
                  <a:pt x="13121" y="17100"/>
                </a:lnTo>
                <a:lnTo>
                  <a:pt x="13040" y="17181"/>
                </a:lnTo>
                <a:cubicBezTo>
                  <a:pt x="14815" y="16320"/>
                  <a:pt x="16509" y="15245"/>
                  <a:pt x="18041" y="14008"/>
                </a:cubicBezTo>
                <a:close/>
                <a:moveTo>
                  <a:pt x="162" y="0"/>
                </a:moveTo>
                <a:lnTo>
                  <a:pt x="81" y="10750"/>
                </a:lnTo>
                <a:lnTo>
                  <a:pt x="81" y="10750"/>
                </a:lnTo>
                <a:cubicBezTo>
                  <a:pt x="72" y="10752"/>
                  <a:pt x="63" y="10753"/>
                  <a:pt x="54" y="10755"/>
                </a:cubicBezTo>
                <a:lnTo>
                  <a:pt x="54" y="11561"/>
                </a:lnTo>
                <a:lnTo>
                  <a:pt x="54" y="11830"/>
                </a:lnTo>
                <a:cubicBezTo>
                  <a:pt x="753" y="11696"/>
                  <a:pt x="1426" y="11508"/>
                  <a:pt x="2017" y="11319"/>
                </a:cubicBezTo>
                <a:cubicBezTo>
                  <a:pt x="2555" y="11185"/>
                  <a:pt x="3012" y="10997"/>
                  <a:pt x="3388" y="10889"/>
                </a:cubicBezTo>
                <a:lnTo>
                  <a:pt x="3388" y="10889"/>
                </a:lnTo>
                <a:cubicBezTo>
                  <a:pt x="3012" y="11024"/>
                  <a:pt x="2555" y="11212"/>
                  <a:pt x="2017" y="11346"/>
                </a:cubicBezTo>
                <a:cubicBezTo>
                  <a:pt x="1426" y="11508"/>
                  <a:pt x="753" y="11696"/>
                  <a:pt x="54" y="11857"/>
                </a:cubicBezTo>
                <a:lnTo>
                  <a:pt x="27" y="14868"/>
                </a:lnTo>
                <a:cubicBezTo>
                  <a:pt x="511" y="14788"/>
                  <a:pt x="969" y="14734"/>
                  <a:pt x="1399" y="14680"/>
                </a:cubicBezTo>
                <a:lnTo>
                  <a:pt x="1399" y="14680"/>
                </a:lnTo>
                <a:cubicBezTo>
                  <a:pt x="995" y="14734"/>
                  <a:pt x="511" y="14815"/>
                  <a:pt x="27" y="14868"/>
                </a:cubicBezTo>
                <a:lnTo>
                  <a:pt x="27" y="15352"/>
                </a:lnTo>
                <a:lnTo>
                  <a:pt x="269" y="15299"/>
                </a:lnTo>
                <a:cubicBezTo>
                  <a:pt x="807" y="15218"/>
                  <a:pt x="1291" y="15137"/>
                  <a:pt x="1721" y="15030"/>
                </a:cubicBezTo>
                <a:lnTo>
                  <a:pt x="1721" y="15030"/>
                </a:lnTo>
                <a:cubicBezTo>
                  <a:pt x="1318" y="15137"/>
                  <a:pt x="807" y="15218"/>
                  <a:pt x="269" y="15325"/>
                </a:cubicBezTo>
                <a:lnTo>
                  <a:pt x="27" y="15352"/>
                </a:lnTo>
                <a:lnTo>
                  <a:pt x="27" y="16880"/>
                </a:lnTo>
                <a:lnTo>
                  <a:pt x="27" y="16880"/>
                </a:lnTo>
                <a:cubicBezTo>
                  <a:pt x="19" y="16882"/>
                  <a:pt x="10" y="16883"/>
                  <a:pt x="1" y="16885"/>
                </a:cubicBezTo>
                <a:lnTo>
                  <a:pt x="1" y="17261"/>
                </a:lnTo>
                <a:lnTo>
                  <a:pt x="323" y="17207"/>
                </a:lnTo>
                <a:lnTo>
                  <a:pt x="323" y="17207"/>
                </a:lnTo>
                <a:lnTo>
                  <a:pt x="27" y="17261"/>
                </a:lnTo>
                <a:lnTo>
                  <a:pt x="1" y="21321"/>
                </a:lnTo>
                <a:cubicBezTo>
                  <a:pt x="2017" y="20998"/>
                  <a:pt x="4007" y="20514"/>
                  <a:pt x="5969" y="19869"/>
                </a:cubicBezTo>
                <a:lnTo>
                  <a:pt x="5969" y="19869"/>
                </a:lnTo>
                <a:cubicBezTo>
                  <a:pt x="5458" y="19896"/>
                  <a:pt x="4975" y="19950"/>
                  <a:pt x="4625" y="19950"/>
                </a:cubicBezTo>
                <a:cubicBezTo>
                  <a:pt x="4546" y="19958"/>
                  <a:pt x="4470" y="19961"/>
                  <a:pt x="4395" y="19961"/>
                </a:cubicBezTo>
                <a:cubicBezTo>
                  <a:pt x="4214" y="19961"/>
                  <a:pt x="4043" y="19942"/>
                  <a:pt x="3872" y="19923"/>
                </a:cubicBezTo>
                <a:cubicBezTo>
                  <a:pt x="3765" y="19869"/>
                  <a:pt x="3872" y="19815"/>
                  <a:pt x="4168" y="19708"/>
                </a:cubicBezTo>
                <a:cubicBezTo>
                  <a:pt x="4491" y="19600"/>
                  <a:pt x="5109" y="19412"/>
                  <a:pt x="6023" y="19143"/>
                </a:cubicBezTo>
                <a:cubicBezTo>
                  <a:pt x="6265" y="19063"/>
                  <a:pt x="6534" y="19009"/>
                  <a:pt x="6803" y="18928"/>
                </a:cubicBezTo>
                <a:lnTo>
                  <a:pt x="7636" y="18659"/>
                </a:lnTo>
                <a:cubicBezTo>
                  <a:pt x="8201" y="18498"/>
                  <a:pt x="8765" y="18310"/>
                  <a:pt x="9303" y="18095"/>
                </a:cubicBezTo>
                <a:cubicBezTo>
                  <a:pt x="9814" y="17880"/>
                  <a:pt x="10325" y="17665"/>
                  <a:pt x="10809" y="17396"/>
                </a:cubicBezTo>
                <a:cubicBezTo>
                  <a:pt x="11212" y="17181"/>
                  <a:pt x="11615" y="16912"/>
                  <a:pt x="11965" y="16616"/>
                </a:cubicBezTo>
                <a:lnTo>
                  <a:pt x="11965" y="16616"/>
                </a:lnTo>
                <a:cubicBezTo>
                  <a:pt x="11454" y="16723"/>
                  <a:pt x="10970" y="16885"/>
                  <a:pt x="10513" y="17100"/>
                </a:cubicBezTo>
                <a:lnTo>
                  <a:pt x="8900" y="17745"/>
                </a:lnTo>
                <a:lnTo>
                  <a:pt x="8497" y="17906"/>
                </a:lnTo>
                <a:lnTo>
                  <a:pt x="8066" y="18041"/>
                </a:lnTo>
                <a:cubicBezTo>
                  <a:pt x="7798" y="18122"/>
                  <a:pt x="7529" y="18229"/>
                  <a:pt x="7260" y="18283"/>
                </a:cubicBezTo>
                <a:cubicBezTo>
                  <a:pt x="6991" y="18364"/>
                  <a:pt x="6749" y="18417"/>
                  <a:pt x="6507" y="18471"/>
                </a:cubicBezTo>
                <a:cubicBezTo>
                  <a:pt x="6265" y="18498"/>
                  <a:pt x="6023" y="18525"/>
                  <a:pt x="5808" y="18525"/>
                </a:cubicBezTo>
                <a:cubicBezTo>
                  <a:pt x="5969" y="18417"/>
                  <a:pt x="6184" y="18310"/>
                  <a:pt x="6453" y="18175"/>
                </a:cubicBezTo>
                <a:cubicBezTo>
                  <a:pt x="6695" y="18068"/>
                  <a:pt x="6991" y="17906"/>
                  <a:pt x="7287" y="17745"/>
                </a:cubicBezTo>
                <a:lnTo>
                  <a:pt x="8308" y="17288"/>
                </a:lnTo>
                <a:lnTo>
                  <a:pt x="9384" y="16750"/>
                </a:lnTo>
                <a:cubicBezTo>
                  <a:pt x="10137" y="16428"/>
                  <a:pt x="10863" y="15998"/>
                  <a:pt x="11562" y="15648"/>
                </a:cubicBezTo>
                <a:cubicBezTo>
                  <a:pt x="12261" y="15299"/>
                  <a:pt x="12879" y="14922"/>
                  <a:pt x="13390" y="14626"/>
                </a:cubicBezTo>
                <a:cubicBezTo>
                  <a:pt x="15191" y="13605"/>
                  <a:pt x="16912" y="12476"/>
                  <a:pt x="18579" y="11239"/>
                </a:cubicBezTo>
                <a:cubicBezTo>
                  <a:pt x="20219" y="10029"/>
                  <a:pt x="21671" y="8577"/>
                  <a:pt x="22934" y="6964"/>
                </a:cubicBezTo>
                <a:lnTo>
                  <a:pt x="22934" y="6964"/>
                </a:lnTo>
                <a:cubicBezTo>
                  <a:pt x="22128" y="7448"/>
                  <a:pt x="20810" y="8604"/>
                  <a:pt x="19332" y="9733"/>
                </a:cubicBezTo>
                <a:cubicBezTo>
                  <a:pt x="17853" y="10835"/>
                  <a:pt x="16240" y="11911"/>
                  <a:pt x="15164" y="12583"/>
                </a:cubicBezTo>
                <a:lnTo>
                  <a:pt x="14304" y="13121"/>
                </a:lnTo>
                <a:lnTo>
                  <a:pt x="13363" y="13685"/>
                </a:lnTo>
                <a:cubicBezTo>
                  <a:pt x="13202" y="13793"/>
                  <a:pt x="13013" y="13874"/>
                  <a:pt x="12852" y="13981"/>
                </a:cubicBezTo>
                <a:cubicBezTo>
                  <a:pt x="12718" y="14089"/>
                  <a:pt x="12529" y="14169"/>
                  <a:pt x="12341" y="14250"/>
                </a:cubicBezTo>
                <a:lnTo>
                  <a:pt x="11320" y="14815"/>
                </a:lnTo>
                <a:cubicBezTo>
                  <a:pt x="10002" y="15487"/>
                  <a:pt x="8631" y="16024"/>
                  <a:pt x="7233" y="16428"/>
                </a:cubicBezTo>
                <a:cubicBezTo>
                  <a:pt x="6776" y="16535"/>
                  <a:pt x="6319" y="16616"/>
                  <a:pt x="5862" y="16670"/>
                </a:cubicBezTo>
                <a:cubicBezTo>
                  <a:pt x="5593" y="16670"/>
                  <a:pt x="5485" y="16616"/>
                  <a:pt x="5539" y="16508"/>
                </a:cubicBezTo>
                <a:cubicBezTo>
                  <a:pt x="5620" y="16320"/>
                  <a:pt x="6265" y="15944"/>
                  <a:pt x="7287" y="15514"/>
                </a:cubicBezTo>
                <a:cubicBezTo>
                  <a:pt x="7636" y="15379"/>
                  <a:pt x="7959" y="15191"/>
                  <a:pt x="8308" y="15057"/>
                </a:cubicBezTo>
                <a:lnTo>
                  <a:pt x="9303" y="14599"/>
                </a:lnTo>
                <a:lnTo>
                  <a:pt x="10352" y="14116"/>
                </a:lnTo>
                <a:lnTo>
                  <a:pt x="10863" y="13874"/>
                </a:lnTo>
                <a:lnTo>
                  <a:pt x="11400" y="13632"/>
                </a:lnTo>
                <a:cubicBezTo>
                  <a:pt x="12825" y="12959"/>
                  <a:pt x="14196" y="12207"/>
                  <a:pt x="15541" y="11373"/>
                </a:cubicBezTo>
                <a:cubicBezTo>
                  <a:pt x="18229" y="9706"/>
                  <a:pt x="20649" y="7636"/>
                  <a:pt x="22128" y="5351"/>
                </a:cubicBezTo>
                <a:cubicBezTo>
                  <a:pt x="22115" y="5348"/>
                  <a:pt x="22101" y="5347"/>
                  <a:pt x="22086" y="5347"/>
                </a:cubicBezTo>
                <a:cubicBezTo>
                  <a:pt x="21775" y="5347"/>
                  <a:pt x="21155" y="5891"/>
                  <a:pt x="20461" y="6534"/>
                </a:cubicBezTo>
                <a:cubicBezTo>
                  <a:pt x="20111" y="6883"/>
                  <a:pt x="19708" y="7233"/>
                  <a:pt x="19358" y="7555"/>
                </a:cubicBezTo>
                <a:cubicBezTo>
                  <a:pt x="19009" y="7905"/>
                  <a:pt x="18633" y="8201"/>
                  <a:pt x="18364" y="8443"/>
                </a:cubicBezTo>
                <a:cubicBezTo>
                  <a:pt x="18149" y="8604"/>
                  <a:pt x="17772" y="8927"/>
                  <a:pt x="17315" y="9276"/>
                </a:cubicBezTo>
                <a:cubicBezTo>
                  <a:pt x="16858" y="9652"/>
                  <a:pt x="16320" y="10029"/>
                  <a:pt x="15863" y="10325"/>
                </a:cubicBezTo>
                <a:cubicBezTo>
                  <a:pt x="15514" y="10567"/>
                  <a:pt x="15137" y="10755"/>
                  <a:pt x="14761" y="10916"/>
                </a:cubicBezTo>
                <a:cubicBezTo>
                  <a:pt x="14727" y="10925"/>
                  <a:pt x="14698" y="10929"/>
                  <a:pt x="14675" y="10929"/>
                </a:cubicBezTo>
                <a:cubicBezTo>
                  <a:pt x="14553" y="10929"/>
                  <a:pt x="14593" y="10803"/>
                  <a:pt x="14842" y="10486"/>
                </a:cubicBezTo>
                <a:cubicBezTo>
                  <a:pt x="15191" y="10136"/>
                  <a:pt x="15594" y="9814"/>
                  <a:pt x="16025" y="9545"/>
                </a:cubicBezTo>
                <a:cubicBezTo>
                  <a:pt x="16401" y="9303"/>
                  <a:pt x="16751" y="9007"/>
                  <a:pt x="17073" y="8685"/>
                </a:cubicBezTo>
                <a:cubicBezTo>
                  <a:pt x="17179" y="8496"/>
                  <a:pt x="17177" y="8421"/>
                  <a:pt x="17103" y="8421"/>
                </a:cubicBezTo>
                <a:cubicBezTo>
                  <a:pt x="17007" y="8421"/>
                  <a:pt x="16793" y="8545"/>
                  <a:pt x="16535" y="8711"/>
                </a:cubicBezTo>
                <a:cubicBezTo>
                  <a:pt x="16078" y="9007"/>
                  <a:pt x="15487" y="9464"/>
                  <a:pt x="15218" y="9626"/>
                </a:cubicBezTo>
                <a:cubicBezTo>
                  <a:pt x="15030" y="9760"/>
                  <a:pt x="14707" y="10002"/>
                  <a:pt x="14358" y="10271"/>
                </a:cubicBezTo>
                <a:cubicBezTo>
                  <a:pt x="14008" y="10540"/>
                  <a:pt x="13578" y="10809"/>
                  <a:pt x="13175" y="11051"/>
                </a:cubicBezTo>
                <a:cubicBezTo>
                  <a:pt x="12667" y="11365"/>
                  <a:pt x="12228" y="11601"/>
                  <a:pt x="12043" y="11601"/>
                </a:cubicBezTo>
                <a:cubicBezTo>
                  <a:pt x="11943" y="11601"/>
                  <a:pt x="11917" y="11533"/>
                  <a:pt x="11992" y="11373"/>
                </a:cubicBezTo>
                <a:cubicBezTo>
                  <a:pt x="12287" y="11051"/>
                  <a:pt x="12637" y="10755"/>
                  <a:pt x="13013" y="10513"/>
                </a:cubicBezTo>
                <a:cubicBezTo>
                  <a:pt x="13417" y="10217"/>
                  <a:pt x="13793" y="9868"/>
                  <a:pt x="14143" y="9518"/>
                </a:cubicBezTo>
                <a:lnTo>
                  <a:pt x="14143" y="9518"/>
                </a:lnTo>
                <a:cubicBezTo>
                  <a:pt x="13712" y="9706"/>
                  <a:pt x="13282" y="9948"/>
                  <a:pt x="12879" y="10190"/>
                </a:cubicBezTo>
                <a:cubicBezTo>
                  <a:pt x="12610" y="10352"/>
                  <a:pt x="12314" y="10513"/>
                  <a:pt x="12019" y="10674"/>
                </a:cubicBezTo>
                <a:cubicBezTo>
                  <a:pt x="11723" y="10835"/>
                  <a:pt x="11400" y="10997"/>
                  <a:pt x="11105" y="11158"/>
                </a:cubicBezTo>
                <a:cubicBezTo>
                  <a:pt x="10044" y="11711"/>
                  <a:pt x="9004" y="12106"/>
                  <a:pt x="8593" y="12106"/>
                </a:cubicBezTo>
                <a:cubicBezTo>
                  <a:pt x="8525" y="12106"/>
                  <a:pt x="8474" y="12095"/>
                  <a:pt x="8443" y="12072"/>
                </a:cubicBezTo>
                <a:cubicBezTo>
                  <a:pt x="8228" y="11884"/>
                  <a:pt x="9438" y="11266"/>
                  <a:pt x="10755" y="10540"/>
                </a:cubicBezTo>
                <a:cubicBezTo>
                  <a:pt x="12046" y="9814"/>
                  <a:pt x="13470" y="8953"/>
                  <a:pt x="13847" y="8685"/>
                </a:cubicBezTo>
                <a:cubicBezTo>
                  <a:pt x="15783" y="7448"/>
                  <a:pt x="17557" y="6023"/>
                  <a:pt x="19170" y="4383"/>
                </a:cubicBezTo>
                <a:cubicBezTo>
                  <a:pt x="20058" y="3496"/>
                  <a:pt x="20837" y="2528"/>
                  <a:pt x="21509" y="1506"/>
                </a:cubicBezTo>
                <a:cubicBezTo>
                  <a:pt x="21778" y="1076"/>
                  <a:pt x="21993" y="646"/>
                  <a:pt x="22128" y="162"/>
                </a:cubicBezTo>
                <a:lnTo>
                  <a:pt x="21838" y="162"/>
                </a:lnTo>
                <a:cubicBezTo>
                  <a:pt x="21845" y="153"/>
                  <a:pt x="21852" y="144"/>
                  <a:pt x="21859" y="135"/>
                </a:cubicBezTo>
                <a:lnTo>
                  <a:pt x="19977" y="1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6"/>
          <p:cNvSpPr/>
          <p:nvPr/>
        </p:nvSpPr>
        <p:spPr>
          <a:xfrm rot="10800000">
            <a:off x="0" y="12250"/>
            <a:ext cx="1026441" cy="1054496"/>
          </a:xfrm>
          <a:custGeom>
            <a:avLst/>
            <a:gdLst/>
            <a:ahLst/>
            <a:cxnLst/>
            <a:rect l="l" t="t" r="r" b="b"/>
            <a:pathLst>
              <a:path w="13793" h="14170" extrusionOk="0">
                <a:moveTo>
                  <a:pt x="13766" y="1640"/>
                </a:moveTo>
                <a:cubicBezTo>
                  <a:pt x="13201" y="2017"/>
                  <a:pt x="12663" y="2420"/>
                  <a:pt x="12179" y="2877"/>
                </a:cubicBezTo>
                <a:cubicBezTo>
                  <a:pt x="12085" y="3015"/>
                  <a:pt x="12079" y="3075"/>
                  <a:pt x="12142" y="3075"/>
                </a:cubicBezTo>
                <a:cubicBezTo>
                  <a:pt x="12311" y="3075"/>
                  <a:pt x="12981" y="2641"/>
                  <a:pt x="13766" y="2151"/>
                </a:cubicBezTo>
                <a:lnTo>
                  <a:pt x="13766" y="1640"/>
                </a:lnTo>
                <a:close/>
                <a:moveTo>
                  <a:pt x="13793" y="0"/>
                </a:moveTo>
                <a:lnTo>
                  <a:pt x="13551" y="161"/>
                </a:lnTo>
                <a:cubicBezTo>
                  <a:pt x="13067" y="484"/>
                  <a:pt x="12529" y="834"/>
                  <a:pt x="12045" y="1183"/>
                </a:cubicBezTo>
                <a:cubicBezTo>
                  <a:pt x="11534" y="1560"/>
                  <a:pt x="11077" y="1936"/>
                  <a:pt x="10674" y="2285"/>
                </a:cubicBezTo>
                <a:cubicBezTo>
                  <a:pt x="10459" y="2447"/>
                  <a:pt x="10297" y="2608"/>
                  <a:pt x="10136" y="2769"/>
                </a:cubicBezTo>
                <a:cubicBezTo>
                  <a:pt x="10002" y="2904"/>
                  <a:pt x="9894" y="3038"/>
                  <a:pt x="9787" y="3200"/>
                </a:cubicBezTo>
                <a:cubicBezTo>
                  <a:pt x="9661" y="3389"/>
                  <a:pt x="9636" y="3467"/>
                  <a:pt x="9697" y="3467"/>
                </a:cubicBezTo>
                <a:cubicBezTo>
                  <a:pt x="9740" y="3467"/>
                  <a:pt x="9825" y="3428"/>
                  <a:pt x="9948" y="3361"/>
                </a:cubicBezTo>
                <a:cubicBezTo>
                  <a:pt x="10082" y="3280"/>
                  <a:pt x="10271" y="3146"/>
                  <a:pt x="10513" y="2984"/>
                </a:cubicBezTo>
                <a:cubicBezTo>
                  <a:pt x="10728" y="2850"/>
                  <a:pt x="10996" y="2662"/>
                  <a:pt x="11265" y="2474"/>
                </a:cubicBezTo>
                <a:lnTo>
                  <a:pt x="12126" y="1882"/>
                </a:lnTo>
                <a:cubicBezTo>
                  <a:pt x="12421" y="1667"/>
                  <a:pt x="12744" y="1479"/>
                  <a:pt x="13013" y="1318"/>
                </a:cubicBezTo>
                <a:cubicBezTo>
                  <a:pt x="13282" y="1156"/>
                  <a:pt x="13551" y="968"/>
                  <a:pt x="13793" y="860"/>
                </a:cubicBezTo>
                <a:lnTo>
                  <a:pt x="13793" y="0"/>
                </a:lnTo>
                <a:close/>
                <a:moveTo>
                  <a:pt x="13739" y="3764"/>
                </a:moveTo>
                <a:lnTo>
                  <a:pt x="13658" y="3818"/>
                </a:lnTo>
                <a:lnTo>
                  <a:pt x="13336" y="4087"/>
                </a:lnTo>
                <a:cubicBezTo>
                  <a:pt x="12852" y="4409"/>
                  <a:pt x="12395" y="4786"/>
                  <a:pt x="11964" y="5135"/>
                </a:cubicBezTo>
                <a:cubicBezTo>
                  <a:pt x="11507" y="5512"/>
                  <a:pt x="11104" y="5888"/>
                  <a:pt x="10701" y="6291"/>
                </a:cubicBezTo>
                <a:lnTo>
                  <a:pt x="10378" y="6587"/>
                </a:lnTo>
                <a:lnTo>
                  <a:pt x="10109" y="6883"/>
                </a:lnTo>
                <a:cubicBezTo>
                  <a:pt x="9921" y="7098"/>
                  <a:pt x="9733" y="7313"/>
                  <a:pt x="9545" y="7528"/>
                </a:cubicBezTo>
                <a:cubicBezTo>
                  <a:pt x="8846" y="8308"/>
                  <a:pt x="8496" y="8926"/>
                  <a:pt x="8523" y="9114"/>
                </a:cubicBezTo>
                <a:cubicBezTo>
                  <a:pt x="8523" y="9165"/>
                  <a:pt x="8553" y="9192"/>
                  <a:pt x="8607" y="9192"/>
                </a:cubicBezTo>
                <a:cubicBezTo>
                  <a:pt x="8668" y="9192"/>
                  <a:pt x="8759" y="9159"/>
                  <a:pt x="8872" y="9088"/>
                </a:cubicBezTo>
                <a:cubicBezTo>
                  <a:pt x="9088" y="8980"/>
                  <a:pt x="9410" y="8711"/>
                  <a:pt x="9867" y="8362"/>
                </a:cubicBezTo>
                <a:cubicBezTo>
                  <a:pt x="10351" y="7985"/>
                  <a:pt x="10781" y="7582"/>
                  <a:pt x="11265" y="7152"/>
                </a:cubicBezTo>
                <a:cubicBezTo>
                  <a:pt x="11776" y="6695"/>
                  <a:pt x="12314" y="6238"/>
                  <a:pt x="12852" y="5754"/>
                </a:cubicBezTo>
                <a:cubicBezTo>
                  <a:pt x="13147" y="5512"/>
                  <a:pt x="13443" y="5270"/>
                  <a:pt x="13739" y="5028"/>
                </a:cubicBezTo>
                <a:lnTo>
                  <a:pt x="13739" y="3764"/>
                </a:lnTo>
                <a:close/>
                <a:moveTo>
                  <a:pt x="4598" y="4490"/>
                </a:moveTo>
                <a:lnTo>
                  <a:pt x="4598" y="4490"/>
                </a:lnTo>
                <a:cubicBezTo>
                  <a:pt x="4006" y="4893"/>
                  <a:pt x="3495" y="5350"/>
                  <a:pt x="3011" y="5861"/>
                </a:cubicBezTo>
                <a:cubicBezTo>
                  <a:pt x="2527" y="6372"/>
                  <a:pt x="2124" y="6964"/>
                  <a:pt x="1775" y="7582"/>
                </a:cubicBezTo>
                <a:lnTo>
                  <a:pt x="1291" y="8200"/>
                </a:lnTo>
                <a:cubicBezTo>
                  <a:pt x="1129" y="8442"/>
                  <a:pt x="995" y="8657"/>
                  <a:pt x="834" y="8873"/>
                </a:cubicBezTo>
                <a:cubicBezTo>
                  <a:pt x="538" y="9330"/>
                  <a:pt x="242" y="9760"/>
                  <a:pt x="0" y="10190"/>
                </a:cubicBezTo>
                <a:cubicBezTo>
                  <a:pt x="1398" y="8765"/>
                  <a:pt x="3200" y="5996"/>
                  <a:pt x="4598" y="4490"/>
                </a:cubicBezTo>
                <a:close/>
                <a:moveTo>
                  <a:pt x="13766" y="6130"/>
                </a:moveTo>
                <a:lnTo>
                  <a:pt x="13336" y="6507"/>
                </a:lnTo>
                <a:cubicBezTo>
                  <a:pt x="12825" y="6964"/>
                  <a:pt x="12314" y="7474"/>
                  <a:pt x="11830" y="7985"/>
                </a:cubicBezTo>
                <a:cubicBezTo>
                  <a:pt x="11373" y="8496"/>
                  <a:pt x="10943" y="9034"/>
                  <a:pt x="10593" y="9491"/>
                </a:cubicBezTo>
                <a:cubicBezTo>
                  <a:pt x="10405" y="9706"/>
                  <a:pt x="10271" y="9921"/>
                  <a:pt x="10136" y="10163"/>
                </a:cubicBezTo>
                <a:cubicBezTo>
                  <a:pt x="10002" y="10324"/>
                  <a:pt x="9921" y="10513"/>
                  <a:pt x="9813" y="10701"/>
                </a:cubicBezTo>
                <a:cubicBezTo>
                  <a:pt x="10190" y="10513"/>
                  <a:pt x="10513" y="10244"/>
                  <a:pt x="10808" y="9975"/>
                </a:cubicBezTo>
                <a:cubicBezTo>
                  <a:pt x="11158" y="9679"/>
                  <a:pt x="11507" y="9356"/>
                  <a:pt x="11857" y="9007"/>
                </a:cubicBezTo>
                <a:cubicBezTo>
                  <a:pt x="12179" y="8657"/>
                  <a:pt x="12556" y="8335"/>
                  <a:pt x="12932" y="8039"/>
                </a:cubicBezTo>
                <a:cubicBezTo>
                  <a:pt x="13201" y="7824"/>
                  <a:pt x="13470" y="7609"/>
                  <a:pt x="13766" y="7448"/>
                </a:cubicBezTo>
                <a:lnTo>
                  <a:pt x="13766" y="6130"/>
                </a:lnTo>
                <a:close/>
                <a:moveTo>
                  <a:pt x="6986" y="6789"/>
                </a:moveTo>
                <a:cubicBezTo>
                  <a:pt x="6823" y="6789"/>
                  <a:pt x="6323" y="7196"/>
                  <a:pt x="5646" y="7851"/>
                </a:cubicBezTo>
                <a:lnTo>
                  <a:pt x="5297" y="8200"/>
                </a:lnTo>
                <a:lnTo>
                  <a:pt x="4974" y="8577"/>
                </a:lnTo>
                <a:lnTo>
                  <a:pt x="4221" y="9437"/>
                </a:lnTo>
                <a:cubicBezTo>
                  <a:pt x="4087" y="9598"/>
                  <a:pt x="3952" y="9733"/>
                  <a:pt x="3818" y="9894"/>
                </a:cubicBezTo>
                <a:cubicBezTo>
                  <a:pt x="3683" y="10056"/>
                  <a:pt x="3549" y="10244"/>
                  <a:pt x="3415" y="10405"/>
                </a:cubicBezTo>
                <a:lnTo>
                  <a:pt x="2635" y="11480"/>
                </a:lnTo>
                <a:lnTo>
                  <a:pt x="2232" y="12072"/>
                </a:lnTo>
                <a:lnTo>
                  <a:pt x="2017" y="12341"/>
                </a:lnTo>
                <a:lnTo>
                  <a:pt x="1828" y="12637"/>
                </a:lnTo>
                <a:lnTo>
                  <a:pt x="1076" y="13846"/>
                </a:lnTo>
                <a:lnTo>
                  <a:pt x="860" y="14169"/>
                </a:lnTo>
                <a:lnTo>
                  <a:pt x="1506" y="14169"/>
                </a:lnTo>
                <a:cubicBezTo>
                  <a:pt x="1667" y="13900"/>
                  <a:pt x="1855" y="13631"/>
                  <a:pt x="2043" y="13362"/>
                </a:cubicBezTo>
                <a:cubicBezTo>
                  <a:pt x="2474" y="12690"/>
                  <a:pt x="2984" y="12072"/>
                  <a:pt x="3442" y="11454"/>
                </a:cubicBezTo>
                <a:lnTo>
                  <a:pt x="3442" y="11427"/>
                </a:lnTo>
                <a:lnTo>
                  <a:pt x="4141" y="10513"/>
                </a:lnTo>
                <a:lnTo>
                  <a:pt x="4840" y="9679"/>
                </a:lnTo>
                <a:lnTo>
                  <a:pt x="5458" y="8926"/>
                </a:lnTo>
                <a:lnTo>
                  <a:pt x="5754" y="8550"/>
                </a:lnTo>
                <a:lnTo>
                  <a:pt x="6023" y="8254"/>
                </a:lnTo>
                <a:cubicBezTo>
                  <a:pt x="6748" y="7448"/>
                  <a:pt x="7152" y="6910"/>
                  <a:pt x="7044" y="6856"/>
                </a:cubicBezTo>
                <a:cubicBezTo>
                  <a:pt x="7044" y="6811"/>
                  <a:pt x="7024" y="6789"/>
                  <a:pt x="6986" y="6789"/>
                </a:cubicBezTo>
                <a:close/>
                <a:moveTo>
                  <a:pt x="7098" y="9733"/>
                </a:moveTo>
                <a:lnTo>
                  <a:pt x="7098" y="9733"/>
                </a:lnTo>
                <a:cubicBezTo>
                  <a:pt x="6507" y="10271"/>
                  <a:pt x="5915" y="10862"/>
                  <a:pt x="5377" y="11480"/>
                </a:cubicBezTo>
                <a:cubicBezTo>
                  <a:pt x="4866" y="12126"/>
                  <a:pt x="4356" y="12825"/>
                  <a:pt x="3818" y="13551"/>
                </a:cubicBezTo>
                <a:cubicBezTo>
                  <a:pt x="3710" y="13712"/>
                  <a:pt x="3549" y="13927"/>
                  <a:pt x="3388" y="14169"/>
                </a:cubicBezTo>
                <a:lnTo>
                  <a:pt x="3845" y="14169"/>
                </a:lnTo>
                <a:cubicBezTo>
                  <a:pt x="4436" y="13282"/>
                  <a:pt x="5001" y="12502"/>
                  <a:pt x="5458" y="11911"/>
                </a:cubicBezTo>
                <a:lnTo>
                  <a:pt x="5458" y="11911"/>
                </a:lnTo>
                <a:lnTo>
                  <a:pt x="5308" y="12093"/>
                </a:lnTo>
                <a:lnTo>
                  <a:pt x="5308" y="12093"/>
                </a:lnTo>
                <a:cubicBezTo>
                  <a:pt x="5406" y="11966"/>
                  <a:pt x="5499" y="11835"/>
                  <a:pt x="5592" y="11696"/>
                </a:cubicBezTo>
                <a:cubicBezTo>
                  <a:pt x="5754" y="11480"/>
                  <a:pt x="5942" y="11265"/>
                  <a:pt x="6103" y="11050"/>
                </a:cubicBezTo>
                <a:cubicBezTo>
                  <a:pt x="6453" y="10620"/>
                  <a:pt x="6775" y="10163"/>
                  <a:pt x="7098" y="9733"/>
                </a:cubicBezTo>
                <a:close/>
                <a:moveTo>
                  <a:pt x="13793" y="7609"/>
                </a:moveTo>
                <a:cubicBezTo>
                  <a:pt x="13631" y="7851"/>
                  <a:pt x="13470" y="8039"/>
                  <a:pt x="13282" y="8227"/>
                </a:cubicBezTo>
                <a:cubicBezTo>
                  <a:pt x="13147" y="8389"/>
                  <a:pt x="12986" y="8550"/>
                  <a:pt x="12825" y="8711"/>
                </a:cubicBezTo>
                <a:lnTo>
                  <a:pt x="12583" y="8926"/>
                </a:lnTo>
                <a:lnTo>
                  <a:pt x="12314" y="9195"/>
                </a:lnTo>
                <a:cubicBezTo>
                  <a:pt x="11991" y="9518"/>
                  <a:pt x="11642" y="9867"/>
                  <a:pt x="11265" y="10163"/>
                </a:cubicBezTo>
                <a:lnTo>
                  <a:pt x="11023" y="10405"/>
                </a:lnTo>
                <a:lnTo>
                  <a:pt x="10781" y="10647"/>
                </a:lnTo>
                <a:lnTo>
                  <a:pt x="10324" y="11131"/>
                </a:lnTo>
                <a:cubicBezTo>
                  <a:pt x="9948" y="11507"/>
                  <a:pt x="9598" y="11884"/>
                  <a:pt x="9303" y="12314"/>
                </a:cubicBezTo>
                <a:cubicBezTo>
                  <a:pt x="9157" y="12532"/>
                  <a:pt x="9143" y="12641"/>
                  <a:pt x="9200" y="12641"/>
                </a:cubicBezTo>
                <a:cubicBezTo>
                  <a:pt x="9207" y="12641"/>
                  <a:pt x="9214" y="12639"/>
                  <a:pt x="9222" y="12637"/>
                </a:cubicBezTo>
                <a:cubicBezTo>
                  <a:pt x="9410" y="12556"/>
                  <a:pt x="9598" y="12448"/>
                  <a:pt x="9760" y="12314"/>
                </a:cubicBezTo>
                <a:cubicBezTo>
                  <a:pt x="10002" y="12153"/>
                  <a:pt x="10324" y="11938"/>
                  <a:pt x="10647" y="11749"/>
                </a:cubicBezTo>
                <a:lnTo>
                  <a:pt x="10647" y="11749"/>
                </a:lnTo>
                <a:cubicBezTo>
                  <a:pt x="9975" y="12529"/>
                  <a:pt x="9356" y="13336"/>
                  <a:pt x="8765" y="14169"/>
                </a:cubicBezTo>
                <a:lnTo>
                  <a:pt x="13766" y="14169"/>
                </a:lnTo>
                <a:lnTo>
                  <a:pt x="13766" y="8711"/>
                </a:lnTo>
                <a:lnTo>
                  <a:pt x="13766" y="8605"/>
                </a:lnTo>
                <a:lnTo>
                  <a:pt x="13766" y="8605"/>
                </a:lnTo>
                <a:cubicBezTo>
                  <a:pt x="13774" y="8595"/>
                  <a:pt x="13783" y="8586"/>
                  <a:pt x="13793" y="8577"/>
                </a:cubicBezTo>
                <a:lnTo>
                  <a:pt x="13793" y="7609"/>
                </a:lnTo>
                <a:close/>
              </a:path>
            </a:pathLst>
          </a:custGeom>
          <a:solidFill>
            <a:srgbClr val="FF9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0FFA6D1-2D61-4A60-90D3-F18E9FD2E952}"/>
              </a:ext>
            </a:extLst>
          </p:cNvPr>
          <p:cNvSpPr txBox="1"/>
          <p:nvPr/>
        </p:nvSpPr>
        <p:spPr>
          <a:xfrm>
            <a:off x="3482871" y="152080"/>
            <a:ext cx="2396934" cy="64633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glow rad="228600">
              <a:srgbClr val="008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Tính chất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3C7209-FC45-4451-B2ED-BAEF8F057F5B}"/>
              </a:ext>
            </a:extLst>
          </p:cNvPr>
          <p:cNvSpPr txBox="1"/>
          <p:nvPr/>
        </p:nvSpPr>
        <p:spPr>
          <a:xfrm>
            <a:off x="430618" y="798411"/>
            <a:ext cx="828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Nếu đường thẳng c cắt hai đường thẳng a , b và trong các góc tạo thành có 1 cặp góc so le trong bằng nhau thì: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D83E94-881A-440D-8AAB-4A9ECAE4F658}"/>
              </a:ext>
            </a:extLst>
          </p:cNvPr>
          <p:cNvSpPr txBox="1"/>
          <p:nvPr/>
        </p:nvSpPr>
        <p:spPr>
          <a:xfrm>
            <a:off x="1167830" y="2341953"/>
            <a:ext cx="65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Hai góc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le trong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còn lại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3B804E4-7A34-433A-AA7D-80984CC9D22C}"/>
              </a:ext>
            </a:extLst>
          </p:cNvPr>
          <p:cNvSpPr txBox="1"/>
          <p:nvPr/>
        </p:nvSpPr>
        <p:spPr>
          <a:xfrm>
            <a:off x="1167830" y="3077547"/>
            <a:ext cx="596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Hai góc </a:t>
            </a:r>
            <a:r>
              <a:rPr lang="en-US" sz="320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vị </a:t>
            </a:r>
            <a:r>
              <a:rPr lang="en-US" sz="32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A91BEF0-3466-4391-9D50-736C7A58877F}"/>
              </a:ext>
            </a:extLst>
          </p:cNvPr>
          <p:cNvSpPr txBox="1"/>
          <p:nvPr/>
        </p:nvSpPr>
        <p:spPr>
          <a:xfrm>
            <a:off x="1167830" y="3813141"/>
            <a:ext cx="65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Hai góc </a:t>
            </a:r>
            <a:r>
              <a:rPr lang="en-US" sz="32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cùng phía 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 nhau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2" grpId="0"/>
      <p:bldP spid="1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4B8811A-1EAF-42CF-B7C5-82A8B2F82AE2}"/>
              </a:ext>
            </a:extLst>
          </p:cNvPr>
          <p:cNvSpPr txBox="1"/>
          <p:nvPr/>
        </p:nvSpPr>
        <p:spPr>
          <a:xfrm>
            <a:off x="3482871" y="152080"/>
            <a:ext cx="1971631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Bài tập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6F2C711-87C8-462D-9AFB-C25DF84F2A02}"/>
              </a:ext>
            </a:extLst>
          </p:cNvPr>
          <p:cNvGrpSpPr/>
          <p:nvPr/>
        </p:nvGrpSpPr>
        <p:grpSpPr>
          <a:xfrm>
            <a:off x="0" y="621247"/>
            <a:ext cx="8828438" cy="4168387"/>
            <a:chOff x="0" y="621247"/>
            <a:chExt cx="8828438" cy="4168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8C7BB137-CEC0-4E6D-8D4F-95DD4C420CE2}"/>
                    </a:ext>
                  </a:extLst>
                </p:cNvPr>
                <p:cNvSpPr txBox="1"/>
                <p:nvPr/>
              </p:nvSpPr>
              <p:spPr>
                <a:xfrm>
                  <a:off x="28481" y="4254872"/>
                  <a:ext cx="6755091" cy="53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Biết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65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280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Tính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C7BB137-CEC0-4E6D-8D4F-95DD4C420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1" y="4254872"/>
                  <a:ext cx="6755091" cy="534762"/>
                </a:xfrm>
                <a:prstGeom prst="rect">
                  <a:avLst/>
                </a:prstGeom>
                <a:blipFill>
                  <a:blip r:embed="rId3"/>
                  <a:stretch>
                    <a:fillRect l="-1895" t="-10227" b="-306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28DDC685-6ADE-4E38-AA3C-EF9F7AC74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8974" y="621247"/>
              <a:ext cx="2089083" cy="1658679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FC362CFE-AD49-49A3-AD23-B0894CD0394E}"/>
                </a:ext>
              </a:extLst>
            </p:cNvPr>
            <p:cNvSpPr txBox="1"/>
            <p:nvPr/>
          </p:nvSpPr>
          <p:spPr>
            <a:xfrm>
              <a:off x="315562" y="768671"/>
              <a:ext cx="2649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vẽ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F6A335D-B9FE-40C2-80AD-214CA51FD2FB}"/>
                </a:ext>
              </a:extLst>
            </p:cNvPr>
            <p:cNvSpPr txBox="1"/>
            <p:nvPr/>
          </p:nvSpPr>
          <p:spPr>
            <a:xfrm>
              <a:off x="0" y="1320238"/>
              <a:ext cx="3744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Điền vào chổ trống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B50FB0CA-7A30-4BF3-8227-8173A5CD7FEF}"/>
                    </a:ext>
                  </a:extLst>
                </p:cNvPr>
                <p:cNvSpPr txBox="1"/>
                <p:nvPr/>
              </p:nvSpPr>
              <p:spPr>
                <a:xfrm>
                  <a:off x="265857" y="2934798"/>
                  <a:ext cx="3946430" cy="53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2 góc ……….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50FB0CA-7A30-4BF3-8227-8173A5CD7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57" y="2934798"/>
                  <a:ext cx="3946430" cy="534762"/>
                </a:xfrm>
                <a:prstGeom prst="rect">
                  <a:avLst/>
                </a:prstGeom>
                <a:blipFill>
                  <a:blip r:embed="rId5"/>
                  <a:stretch>
                    <a:fillRect t="-9091" r="-773" b="-306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AF31351A-1018-4783-A3FC-9D1CE5E81EB3}"/>
                    </a:ext>
                  </a:extLst>
                </p:cNvPr>
                <p:cNvSpPr txBox="1"/>
                <p:nvPr/>
              </p:nvSpPr>
              <p:spPr>
                <a:xfrm>
                  <a:off x="265857" y="2330068"/>
                  <a:ext cx="3946430" cy="53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2 góc ……….</a:t>
                  </a: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F31351A-1018-4783-A3FC-9D1CE5E81E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57" y="2330068"/>
                  <a:ext cx="3946430" cy="534762"/>
                </a:xfrm>
                <a:prstGeom prst="rect">
                  <a:avLst/>
                </a:prstGeom>
                <a:blipFill>
                  <a:blip r:embed="rId6"/>
                  <a:stretch>
                    <a:fillRect t="-9091" b="-306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47FA6841-0DE4-4DA4-8BAE-E8E9B102D692}"/>
                    </a:ext>
                  </a:extLst>
                </p:cNvPr>
                <p:cNvSpPr txBox="1"/>
                <p:nvPr/>
              </p:nvSpPr>
              <p:spPr>
                <a:xfrm>
                  <a:off x="315562" y="1796459"/>
                  <a:ext cx="3946430" cy="53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2 góc ……….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7FA6841-0DE4-4DA4-8BAE-E8E9B102D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562" y="1796459"/>
                  <a:ext cx="3946430" cy="534762"/>
                </a:xfrm>
                <a:prstGeom prst="rect">
                  <a:avLst/>
                </a:prstGeom>
                <a:blipFill>
                  <a:blip r:embed="rId7"/>
                  <a:stretch>
                    <a:fillRect t="-10345" r="-773" b="-321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2E1A5B00-A99A-48FB-B1CA-FBB6A631B9FD}"/>
                    </a:ext>
                  </a:extLst>
                </p:cNvPr>
                <p:cNvSpPr txBox="1"/>
                <p:nvPr/>
              </p:nvSpPr>
              <p:spPr>
                <a:xfrm>
                  <a:off x="4882008" y="2971513"/>
                  <a:ext cx="3946430" cy="53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2 góc ……….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E1A5B00-A99A-48FB-B1CA-FBB6A631B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008" y="2971513"/>
                  <a:ext cx="3946430" cy="534762"/>
                </a:xfrm>
                <a:prstGeom prst="rect">
                  <a:avLst/>
                </a:prstGeom>
                <a:blipFill>
                  <a:blip r:embed="rId8"/>
                  <a:stretch>
                    <a:fillRect t="-9091" b="-306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257E99D1-0058-4961-9A43-1156E9E67489}"/>
                    </a:ext>
                  </a:extLst>
                </p:cNvPr>
                <p:cNvSpPr txBox="1"/>
                <p:nvPr/>
              </p:nvSpPr>
              <p:spPr>
                <a:xfrm>
                  <a:off x="4882008" y="2298544"/>
                  <a:ext cx="3946430" cy="534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2 góc ……….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57E99D1-0058-4961-9A43-1156E9E67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008" y="2298544"/>
                  <a:ext cx="3946430" cy="534442"/>
                </a:xfrm>
                <a:prstGeom prst="rect">
                  <a:avLst/>
                </a:prstGeom>
                <a:blipFill>
                  <a:blip r:embed="rId9"/>
                  <a:stretch>
                    <a:fillRect t="-9091" r="-2164" b="-306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E53B998B-3C7E-4732-93E4-EBBD036A8DAA}"/>
                    </a:ext>
                  </a:extLst>
                </p:cNvPr>
                <p:cNvSpPr txBox="1"/>
                <p:nvPr/>
              </p:nvSpPr>
              <p:spPr>
                <a:xfrm>
                  <a:off x="315562" y="3586144"/>
                  <a:ext cx="3946430" cy="53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2 góc ……….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53B998B-3C7E-4732-93E4-EBBD036A8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562" y="3586144"/>
                  <a:ext cx="3946430" cy="534762"/>
                </a:xfrm>
                <a:prstGeom prst="rect">
                  <a:avLst/>
                </a:prstGeom>
                <a:blipFill>
                  <a:blip r:embed="rId10"/>
                  <a:stretch>
                    <a:fillRect t="-9091" r="-773" b="-306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79970022-9C11-41F4-8C9E-214BDA50C70A}"/>
                    </a:ext>
                  </a:extLst>
                </p:cNvPr>
                <p:cNvSpPr txBox="1"/>
                <p:nvPr/>
              </p:nvSpPr>
              <p:spPr>
                <a:xfrm>
                  <a:off x="4882008" y="3576480"/>
                  <a:ext cx="3946430" cy="53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2 góc ……….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9970022-9C11-41F4-8C9E-214BDA50C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008" y="3576480"/>
                  <a:ext cx="3946430" cy="534762"/>
                </a:xfrm>
                <a:prstGeom prst="rect">
                  <a:avLst/>
                </a:prstGeom>
                <a:blipFill>
                  <a:blip r:embed="rId11"/>
                  <a:stretch>
                    <a:fillRect t="-10345" r="-464" b="-321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Mind Maps for Studying by Slidesgo">
  <a:themeElements>
    <a:clrScheme name="Simple Light">
      <a:dk1>
        <a:srgbClr val="0A0902"/>
      </a:dk1>
      <a:lt1>
        <a:srgbClr val="FCFCEE"/>
      </a:lt1>
      <a:dk2>
        <a:srgbClr val="0A0902"/>
      </a:dk2>
      <a:lt2>
        <a:srgbClr val="FCFCEE"/>
      </a:lt2>
      <a:accent1>
        <a:srgbClr val="A20095"/>
      </a:accent1>
      <a:accent2>
        <a:srgbClr val="C30069"/>
      </a:accent2>
      <a:accent3>
        <a:srgbClr val="FF9557"/>
      </a:accent3>
      <a:accent4>
        <a:srgbClr val="DFD927"/>
      </a:accent4>
      <a:accent5>
        <a:srgbClr val="F0EA2E"/>
      </a:accent5>
      <a:accent6>
        <a:srgbClr val="6E66DC"/>
      </a:accent6>
      <a:hlink>
        <a:srgbClr val="0A09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1478</Words>
  <Application>Microsoft Office PowerPoint</Application>
  <PresentationFormat>On-screen Show (16:9)</PresentationFormat>
  <Paragraphs>171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Ribeye</vt:lpstr>
      <vt:lpstr>Times New Roman</vt:lpstr>
      <vt:lpstr>Cambria Math</vt:lpstr>
      <vt:lpstr>Paytone One</vt:lpstr>
      <vt:lpstr>Roboto Condensed Light</vt:lpstr>
      <vt:lpstr>Livvic</vt:lpstr>
      <vt:lpstr>Work Sans</vt:lpstr>
      <vt:lpstr>Raleway</vt:lpstr>
      <vt:lpstr>Mind Maps for Studying by Slidesgo</vt:lpstr>
      <vt:lpstr>CÁC GÓC TẠO BỞI MỘT ĐƯỜNG THẲNG CẮT HAI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GÓC TẠO BỞI MỘT ĐƯỜNG THẲNG CẮT HAI ĐƯỜNG THẲNG</dc:title>
  <dc:creator>Admin-Sony</dc:creator>
  <cp:lastModifiedBy>Admin-Sony</cp:lastModifiedBy>
  <cp:revision>17</cp:revision>
  <dcterms:modified xsi:type="dcterms:W3CDTF">2021-09-16T15:09:57Z</dcterms:modified>
</cp:coreProperties>
</file>