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90" r:id="rId6"/>
    <p:sldId id="291" r:id="rId7"/>
    <p:sldId id="262" r:id="rId8"/>
    <p:sldId id="293" r:id="rId9"/>
    <p:sldId id="296" r:id="rId10"/>
    <p:sldId id="292" r:id="rId11"/>
    <p:sldId id="287" r:id="rId12"/>
  </p:sldIdLst>
  <p:sldSz cx="9144000" cy="5143500" type="screen16x9"/>
  <p:notesSz cx="6858000" cy="9144000"/>
  <p:embeddedFontLst>
    <p:embeddedFont>
      <p:font typeface="Cambria Math" pitchFamily="18" charset="0"/>
      <p:regular r:id="rId14"/>
    </p:embeddedFont>
    <p:embeddedFont>
      <p:font typeface="Jua" charset="-127"/>
      <p:regular r:id="rId15"/>
    </p:embeddedFont>
    <p:embeddedFont>
      <p:font typeface="Quicksand" charset="0"/>
      <p:regular r:id="rId16"/>
      <p:bold r:id="rId17"/>
    </p:embeddedFont>
    <p:embeddedFont>
      <p:font typeface="Quicksand Light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07F7"/>
    <a:srgbClr val="9900CC"/>
    <a:srgbClr val="FF5050"/>
    <a:srgbClr val="00CC00"/>
    <a:srgbClr val="FF3399"/>
    <a:srgbClr val="487AB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CA96D977-B9A2-4E15-9222-0B06AF399E1C}">
  <a:tblStyle styleId="{CA96D977-B9A2-4E15-9222-0B06AF399E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79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ECF997-5FAF-486F-93E7-F04FFD08929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CEDDE5-3230-433B-8F1B-AA2C66B7629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Hai góc so le trong bằng nhau</a:t>
          </a:r>
        </a:p>
      </dgm:t>
    </dgm:pt>
    <dgm:pt modelId="{D8CDDC55-43E4-47CF-AEB9-8ECF32966668}" type="parTrans" cxnId="{8D911BE6-40D9-4526-BFC5-A734582FCEDD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D233C7-B524-4FD6-B8C2-4FCAFDD7A85F}" type="sibTrans" cxnId="{8D911BE6-40D9-4526-BFC5-A734582FCEDD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1B8781-7F4B-41D5-8F4F-39F5EFA02C4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Hai góc đồng vị bằng nhau</a:t>
          </a:r>
        </a:p>
      </dgm:t>
    </dgm:pt>
    <dgm:pt modelId="{7A48D3C5-8849-4BEE-B505-9C097DA6EEC8}" type="parTrans" cxnId="{FA46D694-3F2F-4676-BBA5-E48DF2E22FEE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E99E03-10A1-4E62-8FF1-8D4564CA3918}" type="sibTrans" cxnId="{FA46D694-3F2F-4676-BBA5-E48DF2E22FEE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B3297A-4C02-4562-99C1-6DCEF614771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Hai góc trong cùng phía </a:t>
          </a:r>
          <a:r>
            <a:rPr lang="en-US" sz="240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bù nhau</a:t>
          </a:r>
        </a:p>
      </dgm:t>
    </dgm:pt>
    <dgm:pt modelId="{2AFA979B-03BA-4881-B4FA-B85BE8BC9035}" type="parTrans" cxnId="{5001074B-3C10-46B5-86A0-578708F68032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2F08B9-2016-4C02-B546-5D0B19B9CB0C}" type="sibTrans" cxnId="{5001074B-3C10-46B5-86A0-578708F68032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1AFCDC-46E5-47B8-972A-8DD335D70851}" type="pres">
      <dgm:prSet presAssocID="{14ECF997-5FAF-486F-93E7-F04FFD08929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D7BAB96-A25A-4247-ABB0-3B287128A334}" type="pres">
      <dgm:prSet presAssocID="{14ECF997-5FAF-486F-93E7-F04FFD089293}" presName="Name1" presStyleCnt="0"/>
      <dgm:spPr/>
    </dgm:pt>
    <dgm:pt modelId="{EEB9BC2C-BCB3-4916-BD04-BA27A65C69AA}" type="pres">
      <dgm:prSet presAssocID="{14ECF997-5FAF-486F-93E7-F04FFD089293}" presName="cycle" presStyleCnt="0"/>
      <dgm:spPr/>
    </dgm:pt>
    <dgm:pt modelId="{70A44F14-7CA0-418F-8935-E0CD3BECF23A}" type="pres">
      <dgm:prSet presAssocID="{14ECF997-5FAF-486F-93E7-F04FFD089293}" presName="srcNode" presStyleLbl="node1" presStyleIdx="0" presStyleCnt="3"/>
      <dgm:spPr/>
    </dgm:pt>
    <dgm:pt modelId="{AE560372-6637-47DE-82C6-D4B0BD54782B}" type="pres">
      <dgm:prSet presAssocID="{14ECF997-5FAF-486F-93E7-F04FFD089293}" presName="conn" presStyleLbl="parChTrans1D2" presStyleIdx="0" presStyleCnt="1"/>
      <dgm:spPr/>
      <dgm:t>
        <a:bodyPr/>
        <a:lstStyle/>
        <a:p>
          <a:endParaRPr lang="en-US"/>
        </a:p>
      </dgm:t>
    </dgm:pt>
    <dgm:pt modelId="{14913A67-360E-4C02-A593-9053CDED9ED2}" type="pres">
      <dgm:prSet presAssocID="{14ECF997-5FAF-486F-93E7-F04FFD089293}" presName="extraNode" presStyleLbl="node1" presStyleIdx="0" presStyleCnt="3"/>
      <dgm:spPr/>
    </dgm:pt>
    <dgm:pt modelId="{F23DC90C-6B46-4556-BD17-74529220DB7C}" type="pres">
      <dgm:prSet presAssocID="{14ECF997-5FAF-486F-93E7-F04FFD089293}" presName="dstNode" presStyleLbl="node1" presStyleIdx="0" presStyleCnt="3"/>
      <dgm:spPr/>
    </dgm:pt>
    <dgm:pt modelId="{C476CF78-6660-45B1-926D-F99848E4FFC3}" type="pres">
      <dgm:prSet presAssocID="{06CEDDE5-3230-433B-8F1B-AA2C66B7629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AD50CF-19CA-4F50-9BCF-C1586777E7BA}" type="pres">
      <dgm:prSet presAssocID="{06CEDDE5-3230-433B-8F1B-AA2C66B76294}" presName="accent_1" presStyleCnt="0"/>
      <dgm:spPr/>
    </dgm:pt>
    <dgm:pt modelId="{F6DDB7C4-090A-4964-A3A9-F544AEFA99C2}" type="pres">
      <dgm:prSet presAssocID="{06CEDDE5-3230-433B-8F1B-AA2C66B76294}" presName="accentRepeatNode" presStyleLbl="solidFgAcc1" presStyleIdx="0" presStyleCnt="3" custScaleX="105330" custScaleY="80978"/>
      <dgm:spPr/>
    </dgm:pt>
    <dgm:pt modelId="{C2415638-F1D9-4444-9FA9-51636E43E40B}" type="pres">
      <dgm:prSet presAssocID="{D21B8781-7F4B-41D5-8F4F-39F5EFA02C42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1DB2AD-E12B-42F2-B10E-B9D434F9A06E}" type="pres">
      <dgm:prSet presAssocID="{D21B8781-7F4B-41D5-8F4F-39F5EFA02C42}" presName="accent_2" presStyleCnt="0"/>
      <dgm:spPr/>
    </dgm:pt>
    <dgm:pt modelId="{7FE01FE6-40C7-49B3-B224-189D2A0DE3D6}" type="pres">
      <dgm:prSet presAssocID="{D21B8781-7F4B-41D5-8F4F-39F5EFA02C42}" presName="accentRepeatNode" presStyleLbl="solidFgAcc1" presStyleIdx="1" presStyleCnt="3" custScaleX="108408" custScaleY="80978"/>
      <dgm:spPr/>
    </dgm:pt>
    <dgm:pt modelId="{6C646E5F-8BF3-4FE6-9E48-A780A394ACE8}" type="pres">
      <dgm:prSet presAssocID="{BCB3297A-4C02-4562-99C1-6DCEF614771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FF98A-1956-4FA7-B3C3-C692205DA7AF}" type="pres">
      <dgm:prSet presAssocID="{BCB3297A-4C02-4562-99C1-6DCEF6147711}" presName="accent_3" presStyleCnt="0"/>
      <dgm:spPr/>
    </dgm:pt>
    <dgm:pt modelId="{BE800EC9-82FC-455B-A520-CF8C27D9895E}" type="pres">
      <dgm:prSet presAssocID="{BCB3297A-4C02-4562-99C1-6DCEF6147711}" presName="accentRepeatNode" presStyleLbl="solidFgAcc1" presStyleIdx="2" presStyleCnt="3" custScaleX="114641" custScaleY="80978"/>
      <dgm:spPr/>
    </dgm:pt>
  </dgm:ptLst>
  <dgm:cxnLst>
    <dgm:cxn modelId="{E294EF16-4834-43EC-9AF1-99DAEA5FE688}" type="presOf" srcId="{14ECF997-5FAF-486F-93E7-F04FFD089293}" destId="{AB1AFCDC-46E5-47B8-972A-8DD335D70851}" srcOrd="0" destOrd="0" presId="urn:microsoft.com/office/officeart/2008/layout/VerticalCurvedList"/>
    <dgm:cxn modelId="{9866710A-36C4-442A-806E-C783B6766068}" type="presOf" srcId="{56D233C7-B524-4FD6-B8C2-4FCAFDD7A85F}" destId="{AE560372-6637-47DE-82C6-D4B0BD54782B}" srcOrd="0" destOrd="0" presId="urn:microsoft.com/office/officeart/2008/layout/VerticalCurvedList"/>
    <dgm:cxn modelId="{8D911BE6-40D9-4526-BFC5-A734582FCEDD}" srcId="{14ECF997-5FAF-486F-93E7-F04FFD089293}" destId="{06CEDDE5-3230-433B-8F1B-AA2C66B76294}" srcOrd="0" destOrd="0" parTransId="{D8CDDC55-43E4-47CF-AEB9-8ECF32966668}" sibTransId="{56D233C7-B524-4FD6-B8C2-4FCAFDD7A85F}"/>
    <dgm:cxn modelId="{7F44D9A4-406C-4DCF-AFA7-CFF74FCE0D19}" type="presOf" srcId="{06CEDDE5-3230-433B-8F1B-AA2C66B76294}" destId="{C476CF78-6660-45B1-926D-F99848E4FFC3}" srcOrd="0" destOrd="0" presId="urn:microsoft.com/office/officeart/2008/layout/VerticalCurvedList"/>
    <dgm:cxn modelId="{CF2662AA-9BA0-457C-97E0-362DDC63298B}" type="presOf" srcId="{D21B8781-7F4B-41D5-8F4F-39F5EFA02C42}" destId="{C2415638-F1D9-4444-9FA9-51636E43E40B}" srcOrd="0" destOrd="0" presId="urn:microsoft.com/office/officeart/2008/layout/VerticalCurvedList"/>
    <dgm:cxn modelId="{FA46D694-3F2F-4676-BBA5-E48DF2E22FEE}" srcId="{14ECF997-5FAF-486F-93E7-F04FFD089293}" destId="{D21B8781-7F4B-41D5-8F4F-39F5EFA02C42}" srcOrd="1" destOrd="0" parTransId="{7A48D3C5-8849-4BEE-B505-9C097DA6EEC8}" sibTransId="{CAE99E03-10A1-4E62-8FF1-8D4564CA3918}"/>
    <dgm:cxn modelId="{5001074B-3C10-46B5-86A0-578708F68032}" srcId="{14ECF997-5FAF-486F-93E7-F04FFD089293}" destId="{BCB3297A-4C02-4562-99C1-6DCEF6147711}" srcOrd="2" destOrd="0" parTransId="{2AFA979B-03BA-4881-B4FA-B85BE8BC9035}" sibTransId="{802F08B9-2016-4C02-B546-5D0B19B9CB0C}"/>
    <dgm:cxn modelId="{2C68B479-EBCE-480B-8BD1-7051EFA32DD4}" type="presOf" srcId="{BCB3297A-4C02-4562-99C1-6DCEF6147711}" destId="{6C646E5F-8BF3-4FE6-9E48-A780A394ACE8}" srcOrd="0" destOrd="0" presId="urn:microsoft.com/office/officeart/2008/layout/VerticalCurvedList"/>
    <dgm:cxn modelId="{0167E7B4-EA04-4A6D-AF6C-7EFBB77FFA53}" type="presParOf" srcId="{AB1AFCDC-46E5-47B8-972A-8DD335D70851}" destId="{ED7BAB96-A25A-4247-ABB0-3B287128A334}" srcOrd="0" destOrd="0" presId="urn:microsoft.com/office/officeart/2008/layout/VerticalCurvedList"/>
    <dgm:cxn modelId="{63C2A22A-B834-4D80-B664-8423EB434A2F}" type="presParOf" srcId="{ED7BAB96-A25A-4247-ABB0-3B287128A334}" destId="{EEB9BC2C-BCB3-4916-BD04-BA27A65C69AA}" srcOrd="0" destOrd="0" presId="urn:microsoft.com/office/officeart/2008/layout/VerticalCurvedList"/>
    <dgm:cxn modelId="{31FD9E69-584E-43D2-A58C-352B5945E483}" type="presParOf" srcId="{EEB9BC2C-BCB3-4916-BD04-BA27A65C69AA}" destId="{70A44F14-7CA0-418F-8935-E0CD3BECF23A}" srcOrd="0" destOrd="0" presId="urn:microsoft.com/office/officeart/2008/layout/VerticalCurvedList"/>
    <dgm:cxn modelId="{FA022192-1DC3-4751-AAD9-7ACBDCFB5CC2}" type="presParOf" srcId="{EEB9BC2C-BCB3-4916-BD04-BA27A65C69AA}" destId="{AE560372-6637-47DE-82C6-D4B0BD54782B}" srcOrd="1" destOrd="0" presId="urn:microsoft.com/office/officeart/2008/layout/VerticalCurvedList"/>
    <dgm:cxn modelId="{A5D41DAD-2726-4148-A9AA-C43FECE1283F}" type="presParOf" srcId="{EEB9BC2C-BCB3-4916-BD04-BA27A65C69AA}" destId="{14913A67-360E-4C02-A593-9053CDED9ED2}" srcOrd="2" destOrd="0" presId="urn:microsoft.com/office/officeart/2008/layout/VerticalCurvedList"/>
    <dgm:cxn modelId="{BF0D7562-B56F-47FD-841F-53D42CE73C14}" type="presParOf" srcId="{EEB9BC2C-BCB3-4916-BD04-BA27A65C69AA}" destId="{F23DC90C-6B46-4556-BD17-74529220DB7C}" srcOrd="3" destOrd="0" presId="urn:microsoft.com/office/officeart/2008/layout/VerticalCurvedList"/>
    <dgm:cxn modelId="{FC468ACC-6CC9-4DFA-918E-511A656E7675}" type="presParOf" srcId="{ED7BAB96-A25A-4247-ABB0-3B287128A334}" destId="{C476CF78-6660-45B1-926D-F99848E4FFC3}" srcOrd="1" destOrd="0" presId="urn:microsoft.com/office/officeart/2008/layout/VerticalCurvedList"/>
    <dgm:cxn modelId="{AB048109-FB4D-43CA-9D26-C308C491BD3C}" type="presParOf" srcId="{ED7BAB96-A25A-4247-ABB0-3B287128A334}" destId="{F1AD50CF-19CA-4F50-9BCF-C1586777E7BA}" srcOrd="2" destOrd="0" presId="urn:microsoft.com/office/officeart/2008/layout/VerticalCurvedList"/>
    <dgm:cxn modelId="{9CA42160-E2B4-4076-AA9E-78EDB586676E}" type="presParOf" srcId="{F1AD50CF-19CA-4F50-9BCF-C1586777E7BA}" destId="{F6DDB7C4-090A-4964-A3A9-F544AEFA99C2}" srcOrd="0" destOrd="0" presId="urn:microsoft.com/office/officeart/2008/layout/VerticalCurvedList"/>
    <dgm:cxn modelId="{736B7DED-2BEE-42CA-A57B-7269FACAAF44}" type="presParOf" srcId="{ED7BAB96-A25A-4247-ABB0-3B287128A334}" destId="{C2415638-F1D9-4444-9FA9-51636E43E40B}" srcOrd="3" destOrd="0" presId="urn:microsoft.com/office/officeart/2008/layout/VerticalCurvedList"/>
    <dgm:cxn modelId="{E6B17088-6E72-415A-9BF6-10EAF5DCC30A}" type="presParOf" srcId="{ED7BAB96-A25A-4247-ABB0-3B287128A334}" destId="{9F1DB2AD-E12B-42F2-B10E-B9D434F9A06E}" srcOrd="4" destOrd="0" presId="urn:microsoft.com/office/officeart/2008/layout/VerticalCurvedList"/>
    <dgm:cxn modelId="{8753A6A8-5FFA-453B-A071-9E6471FB982C}" type="presParOf" srcId="{9F1DB2AD-E12B-42F2-B10E-B9D434F9A06E}" destId="{7FE01FE6-40C7-49B3-B224-189D2A0DE3D6}" srcOrd="0" destOrd="0" presId="urn:microsoft.com/office/officeart/2008/layout/VerticalCurvedList"/>
    <dgm:cxn modelId="{90400525-2C96-47F8-BA50-591E47F97715}" type="presParOf" srcId="{ED7BAB96-A25A-4247-ABB0-3B287128A334}" destId="{6C646E5F-8BF3-4FE6-9E48-A780A394ACE8}" srcOrd="5" destOrd="0" presId="urn:microsoft.com/office/officeart/2008/layout/VerticalCurvedList"/>
    <dgm:cxn modelId="{A853F4FE-8D2C-4430-9089-C8B92512EE4E}" type="presParOf" srcId="{ED7BAB96-A25A-4247-ABB0-3B287128A334}" destId="{3D8FF98A-1956-4FA7-B3C3-C692205DA7AF}" srcOrd="6" destOrd="0" presId="urn:microsoft.com/office/officeart/2008/layout/VerticalCurvedList"/>
    <dgm:cxn modelId="{584FB8A0-43E7-4DC1-B682-3237765B045D}" type="presParOf" srcId="{3D8FF98A-1956-4FA7-B3C3-C692205DA7AF}" destId="{BE800EC9-82FC-455B-A520-CF8C27D9895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560372-6637-47DE-82C6-D4B0BD54782B}">
      <dsp:nvSpPr>
        <dsp:cNvPr id="0" name=""/>
        <dsp:cNvSpPr/>
      </dsp:nvSpPr>
      <dsp:spPr>
        <a:xfrm>
          <a:off x="-2771162" y="-430052"/>
          <a:ext cx="3329012" cy="3329012"/>
        </a:xfrm>
        <a:prstGeom prst="blockArc">
          <a:avLst>
            <a:gd name="adj1" fmla="val 18900000"/>
            <a:gd name="adj2" fmla="val 2700000"/>
            <a:gd name="adj3" fmla="val 64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6CF78-6660-45B1-926D-F99848E4FFC3}">
      <dsp:nvSpPr>
        <dsp:cNvPr id="0" name=""/>
        <dsp:cNvSpPr/>
      </dsp:nvSpPr>
      <dsp:spPr>
        <a:xfrm>
          <a:off x="365276" y="246890"/>
          <a:ext cx="4939826" cy="493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93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Hai góc so le trong bằng nhau</a:t>
          </a:r>
        </a:p>
      </dsp:txBody>
      <dsp:txXfrm>
        <a:off x="365276" y="246890"/>
        <a:ext cx="4939826" cy="493781"/>
      </dsp:txXfrm>
    </dsp:sp>
    <dsp:sp modelId="{F6DDB7C4-090A-4964-A3A9-F544AEFA99C2}">
      <dsp:nvSpPr>
        <dsp:cNvPr id="0" name=""/>
        <dsp:cNvSpPr/>
      </dsp:nvSpPr>
      <dsp:spPr>
        <a:xfrm>
          <a:off x="40213" y="243872"/>
          <a:ext cx="650125" cy="4998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415638-F1D9-4444-9FA9-51636E43E40B}">
      <dsp:nvSpPr>
        <dsp:cNvPr id="0" name=""/>
        <dsp:cNvSpPr/>
      </dsp:nvSpPr>
      <dsp:spPr>
        <a:xfrm>
          <a:off x="544766" y="987563"/>
          <a:ext cx="4760337" cy="493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93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Hai góc đồng vị bằng nhau</a:t>
          </a:r>
        </a:p>
      </dsp:txBody>
      <dsp:txXfrm>
        <a:off x="544766" y="987563"/>
        <a:ext cx="4760337" cy="493781"/>
      </dsp:txXfrm>
    </dsp:sp>
    <dsp:sp modelId="{7FE01FE6-40C7-49B3-B224-189D2A0DE3D6}">
      <dsp:nvSpPr>
        <dsp:cNvPr id="0" name=""/>
        <dsp:cNvSpPr/>
      </dsp:nvSpPr>
      <dsp:spPr>
        <a:xfrm>
          <a:off x="210204" y="984544"/>
          <a:ext cx="669123" cy="4998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46E5F-8BF3-4FE6-9E48-A780A394ACE8}">
      <dsp:nvSpPr>
        <dsp:cNvPr id="0" name=""/>
        <dsp:cNvSpPr/>
      </dsp:nvSpPr>
      <dsp:spPr>
        <a:xfrm>
          <a:off x="365276" y="1728235"/>
          <a:ext cx="4939826" cy="493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93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Hai góc trong cùng phía </a:t>
          </a:r>
          <a:r>
            <a:rPr lang="en-US" sz="2400" kern="120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bù nhau</a:t>
          </a:r>
        </a:p>
      </dsp:txBody>
      <dsp:txXfrm>
        <a:off x="365276" y="1728235"/>
        <a:ext cx="4939826" cy="493781"/>
      </dsp:txXfrm>
    </dsp:sp>
    <dsp:sp modelId="{BE800EC9-82FC-455B-A520-CF8C27D9895E}">
      <dsp:nvSpPr>
        <dsp:cNvPr id="0" name=""/>
        <dsp:cNvSpPr/>
      </dsp:nvSpPr>
      <dsp:spPr>
        <a:xfrm>
          <a:off x="11478" y="1725217"/>
          <a:ext cx="707595" cy="4998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744448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3" name="Google Shape;2353;gb1378da4db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4" name="Google Shape;2354;gb1378da4db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10647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1" name="Google Shape;4921;gb0babbdd12_1_2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2" name="Google Shape;4922;gb0babbdd12_1_2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gad73ba19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0" name="Google Shape;1740;gad73ba19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32616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1678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b0ac4e247a_6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8" name="Google Shape;2328;gb0ac4e247a_6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3" name="Google Shape;2353;gb1378da4db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4" name="Google Shape;2354;gb1378da4db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2096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3" name="Google Shape;2353;gb1378da4db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4" name="Google Shape;2354;gb1378da4db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9357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400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13872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4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7480525" y="1448400"/>
            <a:ext cx="444275" cy="398525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7571875" y="99101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"/>
          <p:cNvSpPr/>
          <p:nvPr/>
        </p:nvSpPr>
        <p:spPr>
          <a:xfrm rot="9553842">
            <a:off x="2124651" y="4191357"/>
            <a:ext cx="60324" cy="4304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2"/>
          <p:cNvGrpSpPr/>
          <p:nvPr/>
        </p:nvGrpSpPr>
        <p:grpSpPr>
          <a:xfrm>
            <a:off x="6355050" y="709650"/>
            <a:ext cx="291375" cy="281375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105050" y="4149150"/>
            <a:ext cx="444275" cy="398525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CUSTOM_3_1"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3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0" name="Google Shape;880;p13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1" name="Google Shape;881;p13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2" name="Google Shape;882;p13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883" name="Google Shape;883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5" name="Google Shape;885;p13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886" name="Google Shape;886;p13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8" name="Google Shape;888;p13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889" name="Google Shape;889;p13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1" name="Google Shape;891;p13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892" name="Google Shape;892;p13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4" name="Google Shape;894;p13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895" name="Google Shape;895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7" name="Google Shape;897;p13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898" name="Google Shape;898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13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13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13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13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13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13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13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13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13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13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0" name="Google Shape;910;p13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1" name="Google Shape;911;p13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2" name="Google Shape;912;p13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3" name="Google Shape;913;p13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4" name="Google Shape;914;p13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5" name="Google Shape;915;p13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6" name="Google Shape;916;p13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7" name="Google Shape;917;p13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8" name="Google Shape;918;p13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9" name="Google Shape;919;p13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0" name="Google Shape;920;p13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13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" name="Google Shape;922;p13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13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13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5" name="Google Shape;925;p13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" name="Google Shape;926;p13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" name="Google Shape;927;p13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" name="Google Shape;928;p13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13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13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13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" name="Google Shape;932;p13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3" name="Google Shape;933;p13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4" name="Google Shape;934;p13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5" name="Google Shape;935;p13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6" name="Google Shape;936;p13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7" name="Google Shape;937;p13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13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9" name="Google Shape;939;p13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" name="Google Shape;940;p13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" name="Google Shape;941;p13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13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13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13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5" name="Google Shape;945;p13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13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13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13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13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13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13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13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13"/>
          <p:cNvSpPr txBox="1">
            <a:spLocks noGrp="1"/>
          </p:cNvSpPr>
          <p:nvPr>
            <p:ph type="title"/>
          </p:nvPr>
        </p:nvSpPr>
        <p:spPr>
          <a:xfrm>
            <a:off x="718750" y="438312"/>
            <a:ext cx="770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54" name="Google Shape;954;p13">
            <a:hlinkClick r:id="rId2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1796843" y="1229700"/>
            <a:ext cx="27288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5" name="Google Shape;955;p13"/>
          <p:cNvSpPr txBox="1">
            <a:spLocks noGrp="1"/>
          </p:cNvSpPr>
          <p:nvPr>
            <p:ph type="subTitle" idx="2"/>
          </p:nvPr>
        </p:nvSpPr>
        <p:spPr>
          <a:xfrm>
            <a:off x="1796034" y="1542315"/>
            <a:ext cx="27300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6" name="Google Shape;956;p13">
            <a:hlinkClick r:id="rId2" action="ppaction://hlinksldjump"/>
          </p:cNvPr>
          <p:cNvSpPr txBox="1">
            <a:spLocks noGrp="1"/>
          </p:cNvSpPr>
          <p:nvPr>
            <p:ph type="title" idx="3" hasCustomPrompt="1"/>
          </p:nvPr>
        </p:nvSpPr>
        <p:spPr>
          <a:xfrm>
            <a:off x="1182965" y="1544397"/>
            <a:ext cx="632700" cy="4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57" name="Google Shape;957;p13"/>
          <p:cNvSpPr txBox="1">
            <a:spLocks noGrp="1"/>
          </p:cNvSpPr>
          <p:nvPr>
            <p:ph type="subTitle" idx="4"/>
          </p:nvPr>
        </p:nvSpPr>
        <p:spPr>
          <a:xfrm>
            <a:off x="1799701" y="2422672"/>
            <a:ext cx="27369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8" name="Google Shape;958;p13"/>
          <p:cNvSpPr txBox="1">
            <a:spLocks noGrp="1"/>
          </p:cNvSpPr>
          <p:nvPr>
            <p:ph type="subTitle" idx="5"/>
          </p:nvPr>
        </p:nvSpPr>
        <p:spPr>
          <a:xfrm>
            <a:off x="1794612" y="2737363"/>
            <a:ext cx="273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9" name="Google Shape;959;p13"/>
          <p:cNvSpPr txBox="1">
            <a:spLocks noGrp="1"/>
          </p:cNvSpPr>
          <p:nvPr>
            <p:ph type="title" idx="6" hasCustomPrompt="1"/>
          </p:nvPr>
        </p:nvSpPr>
        <p:spPr>
          <a:xfrm>
            <a:off x="1183878" y="2756608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0" name="Google Shape;960;p13"/>
          <p:cNvSpPr txBox="1">
            <a:spLocks noGrp="1"/>
          </p:cNvSpPr>
          <p:nvPr>
            <p:ph type="subTitle" idx="7"/>
          </p:nvPr>
        </p:nvSpPr>
        <p:spPr>
          <a:xfrm>
            <a:off x="1801331" y="3617146"/>
            <a:ext cx="2730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1" name="Google Shape;961;p13"/>
          <p:cNvSpPr txBox="1">
            <a:spLocks noGrp="1"/>
          </p:cNvSpPr>
          <p:nvPr>
            <p:ph type="subTitle" idx="8"/>
          </p:nvPr>
        </p:nvSpPr>
        <p:spPr>
          <a:xfrm>
            <a:off x="1794612" y="3932456"/>
            <a:ext cx="273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2" name="Google Shape;962;p13"/>
          <p:cNvSpPr txBox="1">
            <a:spLocks noGrp="1"/>
          </p:cNvSpPr>
          <p:nvPr>
            <p:ph type="title" idx="9" hasCustomPrompt="1"/>
          </p:nvPr>
        </p:nvSpPr>
        <p:spPr>
          <a:xfrm>
            <a:off x="1183878" y="3926170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3" name="Google Shape;963;p13"/>
          <p:cNvSpPr txBox="1">
            <a:spLocks noGrp="1"/>
          </p:cNvSpPr>
          <p:nvPr>
            <p:ph type="subTitle" idx="13"/>
          </p:nvPr>
        </p:nvSpPr>
        <p:spPr>
          <a:xfrm>
            <a:off x="5218933" y="1231500"/>
            <a:ext cx="2742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4" name="Google Shape;964;p13"/>
          <p:cNvSpPr txBox="1">
            <a:spLocks noGrp="1"/>
          </p:cNvSpPr>
          <p:nvPr>
            <p:ph type="subTitle" idx="14"/>
          </p:nvPr>
        </p:nvSpPr>
        <p:spPr>
          <a:xfrm>
            <a:off x="5212184" y="1540665"/>
            <a:ext cx="2742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5" name="Google Shape;965;p13"/>
          <p:cNvSpPr txBox="1">
            <a:spLocks noGrp="1"/>
          </p:cNvSpPr>
          <p:nvPr>
            <p:ph type="title" idx="15" hasCustomPrompt="1"/>
          </p:nvPr>
        </p:nvSpPr>
        <p:spPr>
          <a:xfrm>
            <a:off x="4621067" y="1545297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6" name="Google Shape;966;p13"/>
          <p:cNvSpPr txBox="1">
            <a:spLocks noGrp="1"/>
          </p:cNvSpPr>
          <p:nvPr>
            <p:ph type="subTitle" idx="16"/>
          </p:nvPr>
        </p:nvSpPr>
        <p:spPr>
          <a:xfrm>
            <a:off x="5218933" y="2422672"/>
            <a:ext cx="2742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7" name="Google Shape;967;p13"/>
          <p:cNvSpPr txBox="1">
            <a:spLocks noGrp="1"/>
          </p:cNvSpPr>
          <p:nvPr>
            <p:ph type="subTitle" idx="17"/>
          </p:nvPr>
        </p:nvSpPr>
        <p:spPr>
          <a:xfrm>
            <a:off x="5212188" y="2737363"/>
            <a:ext cx="2742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8" name="Google Shape;968;p13"/>
          <p:cNvSpPr txBox="1">
            <a:spLocks noGrp="1"/>
          </p:cNvSpPr>
          <p:nvPr>
            <p:ph type="title" idx="18" hasCustomPrompt="1"/>
          </p:nvPr>
        </p:nvSpPr>
        <p:spPr>
          <a:xfrm>
            <a:off x="4621067" y="2756608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69" name="Google Shape;969;p13"/>
          <p:cNvSpPr txBox="1">
            <a:spLocks noGrp="1"/>
          </p:cNvSpPr>
          <p:nvPr>
            <p:ph type="subTitle" idx="19"/>
          </p:nvPr>
        </p:nvSpPr>
        <p:spPr>
          <a:xfrm>
            <a:off x="5218933" y="3617146"/>
            <a:ext cx="27420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0" name="Google Shape;970;p13"/>
          <p:cNvSpPr txBox="1">
            <a:spLocks noGrp="1"/>
          </p:cNvSpPr>
          <p:nvPr>
            <p:ph type="subTitle" idx="20"/>
          </p:nvPr>
        </p:nvSpPr>
        <p:spPr>
          <a:xfrm>
            <a:off x="5212188" y="3932456"/>
            <a:ext cx="2742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1" hasCustomPrompt="1"/>
          </p:nvPr>
        </p:nvSpPr>
        <p:spPr>
          <a:xfrm>
            <a:off x="4621067" y="3926170"/>
            <a:ext cx="630900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grpSp>
        <p:nvGrpSpPr>
          <p:cNvPr id="972" name="Google Shape;972;p13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973" name="Google Shape;973;p1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5" name="Google Shape;975;p13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976" name="Google Shape;976;p1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6" name="Google Shape;986;p13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987" name="Google Shape;987;p1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9" name="Google Shape;989;p13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p13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2"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14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993" name="Google Shape;993;p1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4" name="Google Shape;994;p1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95" name="Google Shape;995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97" name="Google Shape;997;p1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8" name="Google Shape;998;p1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999" name="Google Shape;999;p1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1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1" name="Google Shape;1001;p1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02" name="Google Shape;1002;p1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1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4" name="Google Shape;1004;p1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05" name="Google Shape;1005;p1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1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7" name="Google Shape;1007;p1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08" name="Google Shape;1008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10" name="Google Shape;1010;p1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11" name="Google Shape;1011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13" name="Google Shape;1013;p1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5" name="Google Shape;1015;p1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016" name="Google Shape;1016;p14"/>
          <p:cNvGrpSpPr/>
          <p:nvPr/>
        </p:nvGrpSpPr>
        <p:grpSpPr>
          <a:xfrm>
            <a:off x="775050" y="4536650"/>
            <a:ext cx="444275" cy="398525"/>
            <a:chOff x="2495125" y="2142250"/>
            <a:chExt cx="444275" cy="398525"/>
          </a:xfrm>
        </p:grpSpPr>
        <p:sp>
          <p:nvSpPr>
            <p:cNvPr id="1017" name="Google Shape;1017;p1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9" name="Google Shape;1019;p14"/>
          <p:cNvGrpSpPr/>
          <p:nvPr/>
        </p:nvGrpSpPr>
        <p:grpSpPr>
          <a:xfrm>
            <a:off x="7240750" y="398350"/>
            <a:ext cx="291375" cy="281375"/>
            <a:chOff x="3243875" y="2372825"/>
            <a:chExt cx="291375" cy="281375"/>
          </a:xfrm>
        </p:grpSpPr>
        <p:sp>
          <p:nvSpPr>
            <p:cNvPr id="1020" name="Google Shape;1020;p1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1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1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1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1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1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1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1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1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1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0" name="Google Shape;1030;p14"/>
          <p:cNvGrpSpPr/>
          <p:nvPr/>
        </p:nvGrpSpPr>
        <p:grpSpPr>
          <a:xfrm>
            <a:off x="8067000" y="1014038"/>
            <a:ext cx="166675" cy="168575"/>
            <a:chOff x="4954425" y="2036375"/>
            <a:chExt cx="166675" cy="168575"/>
          </a:xfrm>
        </p:grpSpPr>
        <p:sp>
          <p:nvSpPr>
            <p:cNvPr id="1031" name="Google Shape;1031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3" name="Google Shape;1033;p14"/>
          <p:cNvSpPr/>
          <p:nvPr/>
        </p:nvSpPr>
        <p:spPr>
          <a:xfrm>
            <a:off x="1548175" y="47737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14"/>
          <p:cNvSpPr/>
          <p:nvPr/>
        </p:nvSpPr>
        <p:spPr>
          <a:xfrm>
            <a:off x="7960175" y="44018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5" name="Google Shape;1035;p14"/>
          <p:cNvGrpSpPr/>
          <p:nvPr/>
        </p:nvGrpSpPr>
        <p:grpSpPr>
          <a:xfrm>
            <a:off x="775050" y="4233250"/>
            <a:ext cx="166675" cy="168575"/>
            <a:chOff x="4954425" y="2036375"/>
            <a:chExt cx="166675" cy="168575"/>
          </a:xfrm>
        </p:grpSpPr>
        <p:sp>
          <p:nvSpPr>
            <p:cNvPr id="1036" name="Google Shape;1036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8" name="Google Shape;1038;p1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9" name="Google Shape;1039;p1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0" name="Google Shape;1040;p1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1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2" name="Google Shape;1042;p1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3" name="Google Shape;1043;p1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p1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1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6" name="Google Shape;1046;p1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7" name="Google Shape;1047;p1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" name="Google Shape;1048;p1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" name="Google Shape;1049;p1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" name="Google Shape;1050;p1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1" name="Google Shape;1051;p1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2" name="Google Shape;1052;p1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3" name="Google Shape;1053;p1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4" name="Google Shape;1054;p1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5" name="Google Shape;1055;p1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6" name="Google Shape;1056;p1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7" name="Google Shape;1057;p1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p1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9" name="Google Shape;1059;p1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0" name="Google Shape;1060;p1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1" name="Google Shape;1061;p1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1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1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4" name="Google Shape;1064;p1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5" name="Google Shape;1065;p1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6" name="Google Shape;1066;p1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7" name="Google Shape;1067;p1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8" name="Google Shape;1068;p1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9" name="Google Shape;1069;p1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1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1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1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3" name="Google Shape;1073;p1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1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1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1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1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1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9" name="Google Shape;1079;p1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1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1" name="Google Shape;1081;p1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2" name="Google Shape;1082;p1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3" name="Google Shape;1083;p1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1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5" name="Google Shape;1085;p1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6" name="Google Shape;1086;p1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7" name="Google Shape;1087;p1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_1_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16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16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16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16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16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16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16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16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16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16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16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16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16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16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16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16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16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16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16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16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16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16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16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6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16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16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16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16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8" name="Google Shape;1238;p16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16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16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16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16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16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4" name="Google Shape;1244;p16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6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6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6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6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6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6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6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6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16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16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16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16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16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16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726213" y="4500425"/>
            <a:ext cx="291375" cy="281375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7335600" y="5080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1514950" y="454750"/>
            <a:ext cx="166675" cy="168575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427950" y="47817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_1_1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1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1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1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1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1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1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1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1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1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1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1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1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1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1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1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1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1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7" name="Google Shape;1317;p1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8" name="Google Shape;1318;p1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9" name="Google Shape;1319;p1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0" name="Google Shape;1320;p1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1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1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1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4" name="Google Shape;1324;p1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1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1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1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1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1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1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1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1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1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1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1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1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1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1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1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1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1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1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1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1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1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1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1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1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504088" y="319075"/>
            <a:ext cx="444275" cy="398525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7942288" y="4463763"/>
            <a:ext cx="291375" cy="281375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236250" y="319063"/>
            <a:ext cx="166675" cy="168575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8028425" y="36276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17"/>
          <p:cNvSpPr/>
          <p:nvPr/>
        </p:nvSpPr>
        <p:spPr>
          <a:xfrm>
            <a:off x="8149363" y="41939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7442275" y="4651625"/>
            <a:ext cx="166675" cy="168575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_1_1_1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1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1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1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1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1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1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1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1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1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1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1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1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1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1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1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1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1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1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1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1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1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1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1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1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1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1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1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1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1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1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1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1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1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1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0" name="Google Shape;1430;p1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1" name="Google Shape;1431;p1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2" name="Google Shape;1432;p1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1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1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1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1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1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1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1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1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1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1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1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1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18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18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0_1_1_1_1_1_1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1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1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1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1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1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1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1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1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1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1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1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1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1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1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4" name="Google Shape;1514;p1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1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1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1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1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1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1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1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1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1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1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1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1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1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1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1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1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1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1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1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1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1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1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1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1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7658900" y="2949438"/>
            <a:ext cx="444275" cy="398525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7006975" y="6596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19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19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19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19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1529750" y="4285375"/>
            <a:ext cx="291375" cy="281375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254238" y="2592525"/>
            <a:ext cx="444275" cy="398525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7185250" y="2202150"/>
            <a:ext cx="166675" cy="168575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7658888" y="1125963"/>
            <a:ext cx="444275" cy="398525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0_1_1_2">
    <p:spTree>
      <p:nvGrpSpPr>
        <p:cNvPr id="1" name="Shape 1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3" name="Google Shape;1593;p20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594" name="Google Shape;1594;p2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95" name="Google Shape;1595;p2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596" name="Google Shape;1596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7" name="Google Shape;1597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98" name="Google Shape;1598;p2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99" name="Google Shape;1599;p2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00" name="Google Shape;1600;p2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1" name="Google Shape;1601;p2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02" name="Google Shape;1602;p2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03" name="Google Shape;1603;p2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4" name="Google Shape;1604;p2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05" name="Google Shape;1605;p2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06" name="Google Shape;1606;p2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7" name="Google Shape;1607;p2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08" name="Google Shape;1608;p2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09" name="Google Shape;1609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11" name="Google Shape;1611;p2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14" name="Google Shape;1614;p2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2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6" name="Google Shape;1616;p20"/>
          <p:cNvSpPr txBox="1">
            <a:spLocks noGrp="1"/>
          </p:cNvSpPr>
          <p:nvPr>
            <p:ph type="title"/>
          </p:nvPr>
        </p:nvSpPr>
        <p:spPr>
          <a:xfrm>
            <a:off x="2325950" y="395775"/>
            <a:ext cx="4492800" cy="104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8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8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8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8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8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8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8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8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8100"/>
            </a:lvl9pPr>
          </a:lstStyle>
          <a:p>
            <a:endParaRPr/>
          </a:p>
        </p:txBody>
      </p:sp>
      <p:sp>
        <p:nvSpPr>
          <p:cNvPr id="1617" name="Google Shape;1617;p20"/>
          <p:cNvSpPr txBox="1">
            <a:spLocks noGrp="1"/>
          </p:cNvSpPr>
          <p:nvPr>
            <p:ph type="subTitle" idx="1"/>
          </p:nvPr>
        </p:nvSpPr>
        <p:spPr>
          <a:xfrm>
            <a:off x="2327041" y="1556401"/>
            <a:ext cx="4492800" cy="14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618" name="Google Shape;1618;p20"/>
          <p:cNvSpPr txBox="1"/>
          <p:nvPr/>
        </p:nvSpPr>
        <p:spPr>
          <a:xfrm>
            <a:off x="2561025" y="3524130"/>
            <a:ext cx="40245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rPr>
              <a:t>CREDITS:</a:t>
            </a:r>
            <a:r>
              <a:rPr lang="en" sz="1200" b="1">
                <a:solidFill>
                  <a:srgbClr val="0E2A47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" sz="1200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This presentation template was created by </a:t>
            </a:r>
            <a:r>
              <a:rPr lang="en" sz="12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, including icon by</a:t>
            </a:r>
            <a:r>
              <a:rPr lang="en" sz="12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 </a:t>
            </a:r>
            <a:r>
              <a:rPr lang="en" sz="12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, and infographics &amp; images from</a:t>
            </a:r>
            <a:r>
              <a:rPr lang="en" sz="1200">
                <a:solidFill>
                  <a:srgbClr val="0E2A47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 </a:t>
            </a:r>
            <a:r>
              <a:rPr lang="en" sz="12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accen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619" name="Google Shape;1619;p20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0" name="Google Shape;1620;p20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1" name="Google Shape;1621;p20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2" name="Google Shape;1622;p20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3" name="Google Shape;1623;p20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4" name="Google Shape;1624;p20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5" name="Google Shape;1625;p20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6" name="Google Shape;1626;p20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7" name="Google Shape;1627;p20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8" name="Google Shape;1628;p20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9" name="Google Shape;1629;p20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0" name="Google Shape;1630;p20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1" name="Google Shape;1631;p20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2" name="Google Shape;1632;p20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3" name="Google Shape;1633;p20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4" name="Google Shape;1634;p20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5" name="Google Shape;1635;p20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6" name="Google Shape;1636;p20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7" name="Google Shape;1637;p20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8" name="Google Shape;1638;p20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9" name="Google Shape;1639;p20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0" name="Google Shape;1640;p20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1" name="Google Shape;1641;p20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2" name="Google Shape;1642;p20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3" name="Google Shape;1643;p20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4" name="Google Shape;1644;p20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5" name="Google Shape;1645;p20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6" name="Google Shape;1646;p20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7" name="Google Shape;1647;p20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8" name="Google Shape;1648;p20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20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0" name="Google Shape;1650;p20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1" name="Google Shape;1651;p20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2" name="Google Shape;1652;p20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3" name="Google Shape;1653;p20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4" name="Google Shape;1654;p20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5" name="Google Shape;1655;p20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6" name="Google Shape;1656;p20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7" name="Google Shape;1657;p20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8" name="Google Shape;1658;p20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9" name="Google Shape;1659;p20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0" name="Google Shape;1660;p20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1" name="Google Shape;1661;p20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2" name="Google Shape;1662;p20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3" name="Google Shape;1663;p20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1664;p20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20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20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20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1668;p20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9" name="Google Shape;1669;p20"/>
          <p:cNvGrpSpPr/>
          <p:nvPr/>
        </p:nvGrpSpPr>
        <p:grpSpPr>
          <a:xfrm>
            <a:off x="7658900" y="2949438"/>
            <a:ext cx="444275" cy="398525"/>
            <a:chOff x="2495125" y="2142250"/>
            <a:chExt cx="444275" cy="398525"/>
          </a:xfrm>
        </p:grpSpPr>
        <p:sp>
          <p:nvSpPr>
            <p:cNvPr id="1670" name="Google Shape;1670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72" name="Google Shape;1672;p20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1673" name="Google Shape;1673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3" name="Google Shape;1683;p20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684" name="Google Shape;1684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86" name="Google Shape;1686;p20"/>
          <p:cNvSpPr/>
          <p:nvPr/>
        </p:nvSpPr>
        <p:spPr>
          <a:xfrm>
            <a:off x="7006975" y="6596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7" name="Google Shape;1687;p20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8" name="Google Shape;1688;p20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9" name="Google Shape;1689;p20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0" name="Google Shape;1690;p20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1" name="Google Shape;1691;p20"/>
          <p:cNvGrpSpPr/>
          <p:nvPr/>
        </p:nvGrpSpPr>
        <p:grpSpPr>
          <a:xfrm>
            <a:off x="1529750" y="4285375"/>
            <a:ext cx="291375" cy="281375"/>
            <a:chOff x="3243875" y="2372825"/>
            <a:chExt cx="291375" cy="281375"/>
          </a:xfrm>
        </p:grpSpPr>
        <p:sp>
          <p:nvSpPr>
            <p:cNvPr id="1692" name="Google Shape;1692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2" name="Google Shape;1702;p20"/>
          <p:cNvGrpSpPr/>
          <p:nvPr/>
        </p:nvGrpSpPr>
        <p:grpSpPr>
          <a:xfrm>
            <a:off x="1254238" y="2592525"/>
            <a:ext cx="444275" cy="398525"/>
            <a:chOff x="2495125" y="2142250"/>
            <a:chExt cx="444275" cy="398525"/>
          </a:xfrm>
        </p:grpSpPr>
        <p:sp>
          <p:nvSpPr>
            <p:cNvPr id="1703" name="Google Shape;1703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5" name="Google Shape;1705;p20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706" name="Google Shape;1706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6" name="Google Shape;1716;p20"/>
          <p:cNvGrpSpPr/>
          <p:nvPr/>
        </p:nvGrpSpPr>
        <p:grpSpPr>
          <a:xfrm>
            <a:off x="7185250" y="2202150"/>
            <a:ext cx="166675" cy="168575"/>
            <a:chOff x="4954425" y="2036375"/>
            <a:chExt cx="166675" cy="168575"/>
          </a:xfrm>
        </p:grpSpPr>
        <p:sp>
          <p:nvSpPr>
            <p:cNvPr id="1717" name="Google Shape;1717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9" name="Google Shape;1719;p20"/>
          <p:cNvGrpSpPr/>
          <p:nvPr/>
        </p:nvGrpSpPr>
        <p:grpSpPr>
          <a:xfrm>
            <a:off x="7658888" y="1125963"/>
            <a:ext cx="444275" cy="398525"/>
            <a:chOff x="2495125" y="2142250"/>
            <a:chExt cx="444275" cy="398525"/>
          </a:xfrm>
        </p:grpSpPr>
        <p:sp>
          <p:nvSpPr>
            <p:cNvPr id="1720" name="Google Shape;1720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" name="Google Shape;135;p3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6" name="Google Shape;136;p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" name="Google Shape;137;p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0" name="Google Shape;140;p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" name="Google Shape;144;p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" name="Google Shape;147;p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" name="Google Shape;148;p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" name="Google Shape;150;p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1" name="Google Shape;151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3" name="Google Shape;153;p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4" name="Google Shape;154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6" name="Google Shape;156;p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3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3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3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3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3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3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3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3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3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3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3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3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3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3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3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3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3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3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3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3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3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3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3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3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3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3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3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3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3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3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3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3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3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3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3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3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3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3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3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3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3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3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3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3"/>
          <p:cNvSpPr txBox="1">
            <a:spLocks noGrp="1"/>
          </p:cNvSpPr>
          <p:nvPr>
            <p:ph type="title"/>
          </p:nvPr>
        </p:nvSpPr>
        <p:spPr>
          <a:xfrm>
            <a:off x="2497874" y="2156593"/>
            <a:ext cx="39681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209" name="Google Shape;209;p3"/>
          <p:cNvSpPr txBox="1">
            <a:spLocks noGrp="1"/>
          </p:cNvSpPr>
          <p:nvPr>
            <p:ph type="title" idx="2" hasCustomPrompt="1"/>
          </p:nvPr>
        </p:nvSpPr>
        <p:spPr>
          <a:xfrm>
            <a:off x="3965650" y="1122450"/>
            <a:ext cx="1032600" cy="65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43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0" name="Google Shape;210;p3"/>
          <p:cNvSpPr txBox="1">
            <a:spLocks noGrp="1"/>
          </p:cNvSpPr>
          <p:nvPr>
            <p:ph type="subTitle" idx="1"/>
          </p:nvPr>
        </p:nvSpPr>
        <p:spPr>
          <a:xfrm>
            <a:off x="2233575" y="3144850"/>
            <a:ext cx="44967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11" name="Google Shape;211;p3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12" name="Google Shape;212;p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4" name="Google Shape;214;p3"/>
          <p:cNvGrpSpPr/>
          <p:nvPr/>
        </p:nvGrpSpPr>
        <p:grpSpPr>
          <a:xfrm>
            <a:off x="7353450" y="3955275"/>
            <a:ext cx="291375" cy="281375"/>
            <a:chOff x="3243875" y="2372825"/>
            <a:chExt cx="291375" cy="281375"/>
          </a:xfrm>
        </p:grpSpPr>
        <p:sp>
          <p:nvSpPr>
            <p:cNvPr id="215" name="Google Shape;215;p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" name="Google Shape;225;p3"/>
          <p:cNvGrpSpPr/>
          <p:nvPr/>
        </p:nvGrpSpPr>
        <p:grpSpPr>
          <a:xfrm>
            <a:off x="7510400" y="1254438"/>
            <a:ext cx="166675" cy="168575"/>
            <a:chOff x="4954425" y="2036375"/>
            <a:chExt cx="166675" cy="168575"/>
          </a:xfrm>
        </p:grpSpPr>
        <p:sp>
          <p:nvSpPr>
            <p:cNvPr id="226" name="Google Shape;226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3"/>
          <p:cNvSpPr/>
          <p:nvPr/>
        </p:nvSpPr>
        <p:spPr>
          <a:xfrm>
            <a:off x="1531350" y="3017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"/>
          <p:cNvSpPr/>
          <p:nvPr/>
        </p:nvSpPr>
        <p:spPr>
          <a:xfrm>
            <a:off x="8069225" y="27083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0" name="Google Shape;230;p3"/>
          <p:cNvGrpSpPr/>
          <p:nvPr/>
        </p:nvGrpSpPr>
        <p:grpSpPr>
          <a:xfrm>
            <a:off x="1168975" y="4065000"/>
            <a:ext cx="166675" cy="168575"/>
            <a:chOff x="4954425" y="2036375"/>
            <a:chExt cx="166675" cy="168575"/>
          </a:xfrm>
        </p:grpSpPr>
        <p:sp>
          <p:nvSpPr>
            <p:cNvPr id="231" name="Google Shape;231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4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4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4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287196" y="4383386"/>
            <a:ext cx="794710" cy="68675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"/>
          <p:cNvSpPr/>
          <p:nvPr/>
        </p:nvSpPr>
        <p:spPr>
          <a:xfrm>
            <a:off x="7109750" y="7326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4"/>
          <p:cNvSpPr/>
          <p:nvPr/>
        </p:nvSpPr>
        <p:spPr>
          <a:xfrm>
            <a:off x="1324400" y="55106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4"/>
          <p:cNvGrpSpPr/>
          <p:nvPr/>
        </p:nvGrpSpPr>
        <p:grpSpPr>
          <a:xfrm>
            <a:off x="7636900" y="441350"/>
            <a:ext cx="291375" cy="281375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8088375" y="123213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4"/>
          <p:cNvSpPr/>
          <p:nvPr/>
        </p:nvSpPr>
        <p:spPr>
          <a:xfrm>
            <a:off x="1023000" y="1014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1979838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1979838" y="2603400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4821463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4821463" y="2603404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5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5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5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5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5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5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5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5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5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5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5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5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5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5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5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5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5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5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5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5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5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5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5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5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5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5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5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5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5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5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5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5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5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5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5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5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5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5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5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5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5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5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5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5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5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5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5558685" y="2109350"/>
            <a:ext cx="24174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5556263" y="2463297"/>
            <a:ext cx="2417400" cy="13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1529550" y="1682550"/>
            <a:ext cx="6084900" cy="7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1534825" y="2405250"/>
            <a:ext cx="6084900" cy="10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014800" y="1482700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2594250" y="2750800"/>
            <a:ext cx="3955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3438550" y="2009550"/>
            <a:ext cx="4979400" cy="11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10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10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0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10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6" name="Google Shape;756;p10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10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p10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10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10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10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10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10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10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10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10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10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10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10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0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1" name="Google Shape;771;p10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10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p10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10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5" name="Google Shape;775;p10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0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10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0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10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10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10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10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10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10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0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0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0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10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10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10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10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0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10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10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10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10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10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10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10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0" name="Google Shape;800;p10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1816863" y="1707588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1815538" y="2971813"/>
            <a:ext cx="5511600" cy="4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1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1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1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1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1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1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1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1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1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1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1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1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1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1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1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1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11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11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11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1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1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11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1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1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1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1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1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11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11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11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11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11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11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11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11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11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11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11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11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11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11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11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11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11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p11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11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5" name="Google Shape;875;p11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6" name="Google Shape;876;p11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  <p:sldLayoutId id="2147483666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slide" Target="slide4.xml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.png"/><Relationship Id="rId5" Type="http://schemas.openxmlformats.org/officeDocument/2006/relationships/slide" Target="slide2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slide" Target="slide7.xml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3" Type="http://schemas.openxmlformats.org/officeDocument/2006/relationships/slide" Target="slide4.xml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9.png"/><Relationship Id="rId5" Type="http://schemas.openxmlformats.org/officeDocument/2006/relationships/slide" Target="slide2.xm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slide" Target="slide7.xml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8.png"/><Relationship Id="rId10" Type="http://schemas.openxmlformats.org/officeDocument/2006/relationships/image" Target="../media/image22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" Target="slide7.xm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2.xml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slide" Target="slide8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"/>
          <p:cNvSpPr txBox="1">
            <a:spLocks noGrp="1"/>
          </p:cNvSpPr>
          <p:nvPr>
            <p:ph type="ctrTitle"/>
          </p:nvPr>
        </p:nvSpPr>
        <p:spPr>
          <a:xfrm>
            <a:off x="967650" y="1399822"/>
            <a:ext cx="7208700" cy="306830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HAI ĐƯỜNG THẲNG SONG SONG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1" name="Google Shape;1731;p23"/>
          <p:cNvSpPr txBox="1">
            <a:spLocks noGrp="1"/>
          </p:cNvSpPr>
          <p:nvPr>
            <p:ph type="subTitle" idx="1"/>
          </p:nvPr>
        </p:nvSpPr>
        <p:spPr>
          <a:xfrm>
            <a:off x="1138650" y="32316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HAI ĐƯỜNG THẲNG SONG SONG</a:t>
            </a:r>
            <a:endParaRPr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E20ADC8-03D5-4DEE-B219-8B048696F8FF}"/>
              </a:ext>
            </a:extLst>
          </p:cNvPr>
          <p:cNvSpPr txBox="1"/>
          <p:nvPr/>
        </p:nvSpPr>
        <p:spPr>
          <a:xfrm>
            <a:off x="7826515" y="0"/>
            <a:ext cx="13174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HỌC 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1A01DDC-59C6-4627-A18E-A7991E9F1424}"/>
              </a:ext>
            </a:extLst>
          </p:cNvPr>
          <p:cNvSpPr txBox="1"/>
          <p:nvPr/>
        </p:nvSpPr>
        <p:spPr>
          <a:xfrm>
            <a:off x="0" y="3896811"/>
            <a:ext cx="308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Ầ</a:t>
            </a:r>
          </a:p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6C9DEC6-3D35-47E1-AC27-4C982C04A45D}"/>
              </a:ext>
            </a:extLst>
          </p:cNvPr>
          <p:cNvCxnSpPr>
            <a:cxnSpLocks/>
          </p:cNvCxnSpPr>
          <p:nvPr/>
        </p:nvCxnSpPr>
        <p:spPr>
          <a:xfrm>
            <a:off x="967650" y="1241230"/>
            <a:ext cx="7037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4377CD53-455D-4E2B-BEBC-D7C292BBE746}"/>
              </a:ext>
            </a:extLst>
          </p:cNvPr>
          <p:cNvCxnSpPr/>
          <p:nvPr/>
        </p:nvCxnSpPr>
        <p:spPr>
          <a:xfrm>
            <a:off x="8005350" y="1208236"/>
            <a:ext cx="0" cy="3126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1549DD51-BC56-4674-9923-369BAA966533}"/>
              </a:ext>
            </a:extLst>
          </p:cNvPr>
          <p:cNvCxnSpPr/>
          <p:nvPr/>
        </p:nvCxnSpPr>
        <p:spPr>
          <a:xfrm flipH="1">
            <a:off x="967650" y="4346222"/>
            <a:ext cx="7037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F25B1A6D-C9FA-41D7-A3F8-083D9B09ACB6}"/>
              </a:ext>
            </a:extLst>
          </p:cNvPr>
          <p:cNvCxnSpPr/>
          <p:nvPr/>
        </p:nvCxnSpPr>
        <p:spPr>
          <a:xfrm>
            <a:off x="967650" y="1241230"/>
            <a:ext cx="0" cy="3093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5EC45BA-355D-47D0-9E03-A44BD269604A}"/>
              </a:ext>
            </a:extLst>
          </p:cNvPr>
          <p:cNvSpPr txBox="1"/>
          <p:nvPr/>
        </p:nvSpPr>
        <p:spPr>
          <a:xfrm>
            <a:off x="1444978" y="1008181"/>
            <a:ext cx="165946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Bài 4 – Tiết 6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" grpId="0"/>
      <p:bldP spid="1731" grpId="0" build="p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1765;p26">
            <a:extLst>
              <a:ext uri="{FF2B5EF4-FFF2-40B4-BE49-F238E27FC236}">
                <a16:creationId xmlns:a16="http://schemas.microsoft.com/office/drawing/2014/main" xmlns="" id="{B7605D0B-27C1-4F03-BE58-615A8C509DF5}"/>
              </a:ext>
            </a:extLst>
          </p:cNvPr>
          <p:cNvSpPr/>
          <p:nvPr/>
        </p:nvSpPr>
        <p:spPr>
          <a:xfrm>
            <a:off x="1152174" y="360028"/>
            <a:ext cx="7167735" cy="461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A3FC7FB-43DD-4A53-AA75-27A87F49CDA8}"/>
              </a:ext>
            </a:extLst>
          </p:cNvPr>
          <p:cNvSpPr txBox="1"/>
          <p:nvPr/>
        </p:nvSpPr>
        <p:spPr>
          <a:xfrm>
            <a:off x="824092" y="917164"/>
            <a:ext cx="23944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hình vẽ, chứng tỏ AB // CD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850D127-04FA-4955-96B7-5D6F47F3A945}"/>
              </a:ext>
            </a:extLst>
          </p:cNvPr>
          <p:cNvSpPr txBox="1"/>
          <p:nvPr/>
        </p:nvSpPr>
        <p:spPr>
          <a:xfrm>
            <a:off x="691865" y="2757647"/>
            <a:ext cx="29941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2 (Bài 3/127 TLDH)</a:t>
            </a:r>
          </a:p>
          <a:p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 AC // BD</a:t>
            </a:r>
          </a:p>
        </p:txBody>
      </p:sp>
      <p:sp>
        <p:nvSpPr>
          <p:cNvPr id="29" name="Google Shape;1768;p26">
            <a:extLst>
              <a:ext uri="{FF2B5EF4-FFF2-40B4-BE49-F238E27FC236}">
                <a16:creationId xmlns:a16="http://schemas.microsoft.com/office/drawing/2014/main" xmlns="" id="{4E2442E2-F1D5-4C33-8052-557A96F9F70A}"/>
              </a:ext>
            </a:extLst>
          </p:cNvPr>
          <p:cNvSpPr txBox="1">
            <a:spLocks/>
          </p:cNvSpPr>
          <p:nvPr/>
        </p:nvSpPr>
        <p:spPr>
          <a:xfrm>
            <a:off x="3124922" y="380388"/>
            <a:ext cx="2729587" cy="441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Google Shape;1769;p26">
            <a:extLst>
              <a:ext uri="{FF2B5EF4-FFF2-40B4-BE49-F238E27FC236}">
                <a16:creationId xmlns:a16="http://schemas.microsoft.com/office/drawing/2014/main" xmlns="" id="{8987F8A7-6A5C-4535-B3CE-45A777D2019F}"/>
              </a:ext>
            </a:extLst>
          </p:cNvPr>
          <p:cNvSpPr txBox="1">
            <a:spLocks/>
          </p:cNvSpPr>
          <p:nvPr/>
        </p:nvSpPr>
        <p:spPr>
          <a:xfrm>
            <a:off x="3225973" y="300181"/>
            <a:ext cx="718705" cy="5333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200" b="1">
                <a:solidFill>
                  <a:schemeClr val="tx2">
                    <a:lumMod val="75000"/>
                  </a:schemeClr>
                </a:solidFill>
              </a:rPr>
              <a:t>04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F7428DB-1510-4AEA-9CFA-A2A6B7EA9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922" y="869707"/>
            <a:ext cx="2359926" cy="16337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9E6E07F-E3D6-4DFC-ACE0-ABBD6501E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62" y="3527088"/>
            <a:ext cx="2520556" cy="144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376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" grpId="0"/>
      <p:bldP spid="6" grpId="0"/>
      <p:bldP spid="29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4" name="Google Shape;4924;p54"/>
          <p:cNvSpPr txBox="1">
            <a:spLocks noGrp="1"/>
          </p:cNvSpPr>
          <p:nvPr>
            <p:ph type="title"/>
          </p:nvPr>
        </p:nvSpPr>
        <p:spPr>
          <a:xfrm>
            <a:off x="2198009" y="1910448"/>
            <a:ext cx="4492800" cy="104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grpSp>
        <p:nvGrpSpPr>
          <p:cNvPr id="4939" name="Google Shape;4939;p54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4940" name="Google Shape;4940;p54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941" name="Google Shape;4941;p54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942" name="Google Shape;4942;p54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943" name="Google Shape;4943;p54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944" name="Google Shape;4944;p54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4945" name="Google Shape;4945;p54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4946" name="Google Shape;4946;p54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4947" name="Google Shape;4947;p54">
            <a:hlinkClick r:id="" action="ppaction://noaction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4948" name="Google Shape;4948;p54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4949" name="Google Shape;4949;p54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4950" name="Google Shape;4950;p54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4951" name="Google Shape;4951;p54">
            <a:hlinkClick r:id="rId5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Bar dir="vert"/>
      </p:transition>
    </mc:Choice>
    <mc:Fallback xmlns="">
      <p:transition spd="slow">
        <p:randomBar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p25"/>
          <p:cNvSpPr txBox="1">
            <a:spLocks noGrp="1"/>
          </p:cNvSpPr>
          <p:nvPr>
            <p:ph type="title"/>
          </p:nvPr>
        </p:nvSpPr>
        <p:spPr>
          <a:xfrm>
            <a:off x="1658666" y="438312"/>
            <a:ext cx="5667823" cy="5727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</a:p>
        </p:txBody>
      </p:sp>
      <p:sp>
        <p:nvSpPr>
          <p:cNvPr id="1746" name="Google Shape;1746;p25"/>
          <p:cNvSpPr txBox="1">
            <a:spLocks noGrp="1"/>
          </p:cNvSpPr>
          <p:nvPr>
            <p:ph type="subTitle" idx="4"/>
          </p:nvPr>
        </p:nvSpPr>
        <p:spPr>
          <a:xfrm>
            <a:off x="5230586" y="1469976"/>
            <a:ext cx="3013877" cy="7377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hai đường thắng song song</a:t>
            </a:r>
            <a:endParaRPr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8" name="Google Shape;1748;p25"/>
          <p:cNvSpPr txBox="1">
            <a:spLocks noGrp="1"/>
          </p:cNvSpPr>
          <p:nvPr>
            <p:ph type="subTitle" idx="1"/>
          </p:nvPr>
        </p:nvSpPr>
        <p:spPr>
          <a:xfrm>
            <a:off x="1658666" y="1475259"/>
            <a:ext cx="2728800" cy="7296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Times New Roman" panose="02020603050405020304" pitchFamily="18" charset="0"/>
                <a:cs typeface="Times New Roman" panose="02020603050405020304" pitchFamily="18" charset="0"/>
              </a:rPr>
              <a:t>Thế nào là hai đường thẳng song song</a:t>
            </a:r>
            <a:endParaRPr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0" name="Google Shape;1750;p25"/>
          <p:cNvSpPr txBox="1">
            <a:spLocks noGrp="1"/>
          </p:cNvSpPr>
          <p:nvPr>
            <p:ph type="subTitle" idx="7"/>
          </p:nvPr>
        </p:nvSpPr>
        <p:spPr>
          <a:xfrm>
            <a:off x="1678396" y="2767646"/>
            <a:ext cx="2453335" cy="7296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Times New Roman" panose="02020603050405020304" pitchFamily="18" charset="0"/>
                <a:cs typeface="Times New Roman" panose="02020603050405020304" pitchFamily="18" charset="0"/>
              </a:rPr>
              <a:t>Cách vẽ hai đường thẳng song song</a:t>
            </a:r>
            <a:endParaRPr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2" name="Google Shape;1752;p25"/>
          <p:cNvSpPr txBox="1">
            <a:spLocks noGrp="1"/>
          </p:cNvSpPr>
          <p:nvPr>
            <p:ph type="subTitle" idx="13"/>
          </p:nvPr>
        </p:nvSpPr>
        <p:spPr>
          <a:xfrm>
            <a:off x="5238911" y="2935808"/>
            <a:ext cx="1589100" cy="39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  <a:endParaRPr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4" name="Google Shape;1754;p25"/>
          <p:cNvSpPr txBox="1">
            <a:spLocks noGrp="1"/>
          </p:cNvSpPr>
          <p:nvPr>
            <p:ph type="title" idx="3"/>
          </p:nvPr>
        </p:nvSpPr>
        <p:spPr>
          <a:xfrm>
            <a:off x="1040785" y="1740454"/>
            <a:ext cx="729183" cy="4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5" name="Google Shape;1755;p25"/>
          <p:cNvSpPr txBox="1">
            <a:spLocks noGrp="1"/>
          </p:cNvSpPr>
          <p:nvPr>
            <p:ph type="title" idx="6"/>
          </p:nvPr>
        </p:nvSpPr>
        <p:spPr>
          <a:xfrm>
            <a:off x="4571950" y="1764022"/>
            <a:ext cx="709731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6" name="Google Shape;1756;p25"/>
          <p:cNvSpPr txBox="1">
            <a:spLocks noGrp="1"/>
          </p:cNvSpPr>
          <p:nvPr>
            <p:ph type="title" idx="9"/>
          </p:nvPr>
        </p:nvSpPr>
        <p:spPr>
          <a:xfrm>
            <a:off x="965424" y="3019506"/>
            <a:ext cx="727109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7" name="Google Shape;1757;p25"/>
          <p:cNvSpPr txBox="1">
            <a:spLocks noGrp="1"/>
          </p:cNvSpPr>
          <p:nvPr>
            <p:ph type="title" idx="15"/>
          </p:nvPr>
        </p:nvSpPr>
        <p:spPr>
          <a:xfrm>
            <a:off x="4554572" y="2990310"/>
            <a:ext cx="727109" cy="42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" grpId="0" animBg="1"/>
      <p:bldP spid="1746" grpId="0" build="p"/>
      <p:bldP spid="1748" grpId="0" build="p"/>
      <p:bldP spid="1750" grpId="0" build="p"/>
      <p:bldP spid="1752" grpId="0" build="p"/>
      <p:bldP spid="1754" grpId="0"/>
      <p:bldP spid="1755" grpId="0"/>
      <p:bldP spid="1756" grpId="0"/>
      <p:bldP spid="17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4"/>
          <p:cNvSpPr txBox="1">
            <a:spLocks noGrp="1"/>
          </p:cNvSpPr>
          <p:nvPr>
            <p:ph type="title"/>
          </p:nvPr>
        </p:nvSpPr>
        <p:spPr>
          <a:xfrm>
            <a:off x="1071586" y="312446"/>
            <a:ext cx="682604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1. Thế nào là hai đường thắng song song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ADC4677C-D2DA-4E1C-9CDD-2EA91759E906}"/>
              </a:ext>
            </a:extLst>
          </p:cNvPr>
          <p:cNvCxnSpPr>
            <a:cxnSpLocks/>
          </p:cNvCxnSpPr>
          <p:nvPr/>
        </p:nvCxnSpPr>
        <p:spPr>
          <a:xfrm>
            <a:off x="637953" y="701749"/>
            <a:ext cx="778303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0E249D9-A51F-4B6D-A09C-F4C45D5BC588}"/>
              </a:ext>
            </a:extLst>
          </p:cNvPr>
          <p:cNvSpPr txBox="1"/>
          <p:nvPr/>
        </p:nvSpPr>
        <p:spPr>
          <a:xfrm>
            <a:off x="858935" y="797395"/>
            <a:ext cx="71580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Hai đường thẳng song song là hai đường thẳng không có điểm chung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0807556-7FC4-4F57-8716-4D3EA3553F59}"/>
              </a:ext>
            </a:extLst>
          </p:cNvPr>
          <p:cNvSpPr txBox="1"/>
          <p:nvPr/>
        </p:nvSpPr>
        <p:spPr>
          <a:xfrm>
            <a:off x="905600" y="2571750"/>
            <a:ext cx="6826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Đường thẳng a song song với đường thẳng b, ta kí hiệu: </a:t>
            </a:r>
            <a:r>
              <a:rPr 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403B67-E26F-4D4D-ADE9-590091AAFDED}"/>
              </a:ext>
            </a:extLst>
          </p:cNvPr>
          <p:cNvSpPr txBox="1"/>
          <p:nvPr/>
        </p:nvSpPr>
        <p:spPr>
          <a:xfrm>
            <a:off x="858935" y="3571211"/>
            <a:ext cx="75620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Hai đường thẳng phân biệt thì hoặc cắt nhau hoặc song song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7B984C61-FBE8-4B17-A547-7DEA5851B858}"/>
              </a:ext>
            </a:extLst>
          </p:cNvPr>
          <p:cNvCxnSpPr/>
          <p:nvPr/>
        </p:nvCxnSpPr>
        <p:spPr>
          <a:xfrm>
            <a:off x="3572539" y="1857828"/>
            <a:ext cx="199892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75053B04-AE63-4027-BF85-03E19077F264}"/>
              </a:ext>
            </a:extLst>
          </p:cNvPr>
          <p:cNvCxnSpPr/>
          <p:nvPr/>
        </p:nvCxnSpPr>
        <p:spPr>
          <a:xfrm>
            <a:off x="3519377" y="2477386"/>
            <a:ext cx="205208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B0AF73A-7C4D-489C-83CA-579354EE997D}"/>
              </a:ext>
            </a:extLst>
          </p:cNvPr>
          <p:cNvSpPr txBox="1"/>
          <p:nvPr/>
        </p:nvSpPr>
        <p:spPr>
          <a:xfrm>
            <a:off x="5257800" y="1535000"/>
            <a:ext cx="244549" cy="379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EC22EA6-A4CD-4D71-983E-363B504D625D}"/>
              </a:ext>
            </a:extLst>
          </p:cNvPr>
          <p:cNvSpPr txBox="1"/>
          <p:nvPr/>
        </p:nvSpPr>
        <p:spPr>
          <a:xfrm>
            <a:off x="5257800" y="2152127"/>
            <a:ext cx="308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576BDCB4-3B66-4EE6-990C-FA55D8962AD1}"/>
              </a:ext>
            </a:extLst>
          </p:cNvPr>
          <p:cNvCxnSpPr>
            <a:stCxn id="10" idx="2"/>
          </p:cNvCxnSpPr>
          <p:nvPr/>
        </p:nvCxnSpPr>
        <p:spPr>
          <a:xfrm>
            <a:off x="4437942" y="1751502"/>
            <a:ext cx="202018" cy="10632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26902760-4AA4-4A8C-B82F-EFAD7EDBC7BA}"/>
              </a:ext>
            </a:extLst>
          </p:cNvPr>
          <p:cNvCxnSpPr>
            <a:cxnSpLocks/>
          </p:cNvCxnSpPr>
          <p:nvPr/>
        </p:nvCxnSpPr>
        <p:spPr>
          <a:xfrm flipH="1">
            <a:off x="4437942" y="1857828"/>
            <a:ext cx="202019" cy="11858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A2818DC1-FBD5-4619-9FB1-0C1567483A73}"/>
              </a:ext>
            </a:extLst>
          </p:cNvPr>
          <p:cNvCxnSpPr/>
          <p:nvPr/>
        </p:nvCxnSpPr>
        <p:spPr>
          <a:xfrm>
            <a:off x="4590342" y="2371738"/>
            <a:ext cx="202018" cy="10632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8DC215D3-9719-4376-890C-D4E1C1113FA9}"/>
              </a:ext>
            </a:extLst>
          </p:cNvPr>
          <p:cNvCxnSpPr>
            <a:cxnSpLocks/>
          </p:cNvCxnSpPr>
          <p:nvPr/>
        </p:nvCxnSpPr>
        <p:spPr>
          <a:xfrm flipH="1">
            <a:off x="4590342" y="2478064"/>
            <a:ext cx="202019" cy="11858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6" grpId="0"/>
      <p:bldP spid="10" grpId="0"/>
      <p:bldP spid="13" grpId="0"/>
      <p:bldP spid="11" grpId="0"/>
      <p:bldP spid="17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26"/>
          <p:cNvSpPr/>
          <p:nvPr/>
        </p:nvSpPr>
        <p:spPr>
          <a:xfrm>
            <a:off x="1152174" y="360028"/>
            <a:ext cx="6934893" cy="5656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6" name="Google Shape;1766;p26"/>
          <p:cNvSpPr/>
          <p:nvPr/>
        </p:nvSpPr>
        <p:spPr>
          <a:xfrm rot="-135875">
            <a:off x="76385" y="-20214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7" name="Google Shape;1767;p26"/>
          <p:cNvSpPr/>
          <p:nvPr/>
        </p:nvSpPr>
        <p:spPr>
          <a:xfrm rot="10292788">
            <a:off x="7643013" y="4222573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8" name="Google Shape;1768;p26"/>
          <p:cNvSpPr txBox="1">
            <a:spLocks noGrp="1"/>
          </p:cNvSpPr>
          <p:nvPr>
            <p:ph type="title"/>
          </p:nvPr>
        </p:nvSpPr>
        <p:spPr>
          <a:xfrm>
            <a:off x="1576599" y="422209"/>
            <a:ext cx="6561783" cy="4413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hai đường thẳng song song</a:t>
            </a:r>
            <a:endParaRPr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9" name="Google Shape;1769;p26"/>
          <p:cNvSpPr txBox="1">
            <a:spLocks noGrp="1"/>
          </p:cNvSpPr>
          <p:nvPr>
            <p:ph type="title" idx="2"/>
          </p:nvPr>
        </p:nvSpPr>
        <p:spPr>
          <a:xfrm>
            <a:off x="1056932" y="372661"/>
            <a:ext cx="688170" cy="5530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02</a:t>
            </a:r>
            <a:endParaRPr sz="3200"/>
          </a:p>
        </p:txBody>
      </p:sp>
      <p:grpSp>
        <p:nvGrpSpPr>
          <p:cNvPr id="1771" name="Google Shape;1771;p26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" action="ppaction://noaction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5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786" name="Google Shape;1786;p26"/>
          <p:cNvSpPr txBox="1"/>
          <p:nvPr/>
        </p:nvSpPr>
        <p:spPr>
          <a:xfrm>
            <a:off x="438927" y="1301562"/>
            <a:ext cx="5217593" cy="46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2000" b="1" u="sng">
                <a:solidFill>
                  <a:schemeClr val="accent1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Trường hợp 1:</a:t>
            </a:r>
            <a:r>
              <a:rPr lang="en" sz="2000" b="1">
                <a:solidFill>
                  <a:schemeClr val="accent1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 </a:t>
            </a:r>
            <a:r>
              <a:rPr lang="en-US" sz="200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góc so le trong bằng nhau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u="sng">
              <a:solidFill>
                <a:schemeClr val="accent1"/>
              </a:solidFill>
              <a:latin typeface="Times New Roman" panose="02020603050405020304" pitchFamily="18" charset="0"/>
              <a:ea typeface="Jua"/>
              <a:cs typeface="Times New Roman" panose="02020603050405020304" pitchFamily="18" charset="0"/>
              <a:sym typeface="Ju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2DFE163-4327-4373-B192-5AF15CBD42B8}"/>
              </a:ext>
            </a:extLst>
          </p:cNvPr>
          <p:cNvSpPr txBox="1"/>
          <p:nvPr/>
        </p:nvSpPr>
        <p:spPr>
          <a:xfrm>
            <a:off x="1570398" y="957881"/>
            <a:ext cx="541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Nếu đường thẳng c cắt 2 đường thẳng a, b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954C30FD-8E2D-429D-AE60-93375B1F62DF}"/>
              </a:ext>
            </a:extLst>
          </p:cNvPr>
          <p:cNvCxnSpPr/>
          <p:nvPr/>
        </p:nvCxnSpPr>
        <p:spPr>
          <a:xfrm>
            <a:off x="829340" y="2147777"/>
            <a:ext cx="186069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651DD46B-6C55-4DF4-9985-232FDECB3AF6}"/>
              </a:ext>
            </a:extLst>
          </p:cNvPr>
          <p:cNvCxnSpPr/>
          <p:nvPr/>
        </p:nvCxnSpPr>
        <p:spPr>
          <a:xfrm>
            <a:off x="829340" y="2844930"/>
            <a:ext cx="186069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B3D7FC4E-A370-4B9D-87D3-0FEF374257B1}"/>
              </a:ext>
            </a:extLst>
          </p:cNvPr>
          <p:cNvCxnSpPr>
            <a:cxnSpLocks/>
          </p:cNvCxnSpPr>
          <p:nvPr/>
        </p:nvCxnSpPr>
        <p:spPr>
          <a:xfrm flipH="1">
            <a:off x="1401017" y="1796903"/>
            <a:ext cx="629802" cy="145666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7A3A3BC-AFE0-4685-A637-F3F7ABA7DEC3}"/>
              </a:ext>
            </a:extLst>
          </p:cNvPr>
          <p:cNvSpPr txBox="1"/>
          <p:nvPr/>
        </p:nvSpPr>
        <p:spPr>
          <a:xfrm>
            <a:off x="2479478" y="1859274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CFD9C470-BF8C-4B25-9207-E52ABE6B7FE7}"/>
              </a:ext>
            </a:extLst>
          </p:cNvPr>
          <p:cNvSpPr txBox="1"/>
          <p:nvPr/>
        </p:nvSpPr>
        <p:spPr>
          <a:xfrm>
            <a:off x="1782400" y="1622640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0BD68F3-A7D0-472B-BE42-5C4569479993}"/>
              </a:ext>
            </a:extLst>
          </p:cNvPr>
          <p:cNvSpPr txBox="1"/>
          <p:nvPr/>
        </p:nvSpPr>
        <p:spPr>
          <a:xfrm>
            <a:off x="2432276" y="2568439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6F6731C-897B-4CBE-9803-DBAAD1BE66C3}"/>
              </a:ext>
            </a:extLst>
          </p:cNvPr>
          <p:cNvSpPr txBox="1"/>
          <p:nvPr/>
        </p:nvSpPr>
        <p:spPr>
          <a:xfrm>
            <a:off x="1805116" y="2073835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4BAB0E8E-5187-45EF-8E7E-68EF63694F90}"/>
              </a:ext>
            </a:extLst>
          </p:cNvPr>
          <p:cNvSpPr txBox="1"/>
          <p:nvPr/>
        </p:nvSpPr>
        <p:spPr>
          <a:xfrm>
            <a:off x="1377895" y="2542752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D17474C7-047F-4F39-9DAE-DB99CDCB484E}"/>
              </a:ext>
            </a:extLst>
          </p:cNvPr>
          <p:cNvSpPr txBox="1"/>
          <p:nvPr/>
        </p:nvSpPr>
        <p:spPr>
          <a:xfrm>
            <a:off x="1570559" y="2583993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1AA2045-810B-4D4E-883F-B7DFDE7C3ED2}"/>
              </a:ext>
            </a:extLst>
          </p:cNvPr>
          <p:cNvSpPr txBox="1"/>
          <p:nvPr/>
        </p:nvSpPr>
        <p:spPr>
          <a:xfrm>
            <a:off x="1639987" y="2064962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B1BD5CFB-D9F5-4220-B8A7-D7E346779AB0}"/>
              </a:ext>
            </a:extLst>
          </p:cNvPr>
          <p:cNvSpPr txBox="1"/>
          <p:nvPr/>
        </p:nvSpPr>
        <p:spPr>
          <a:xfrm>
            <a:off x="1474227" y="2814254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E74957F-0ED0-49C0-8020-F86E5459A0B1}"/>
              </a:ext>
            </a:extLst>
          </p:cNvPr>
          <p:cNvSpPr txBox="1"/>
          <p:nvPr/>
        </p:nvSpPr>
        <p:spPr>
          <a:xfrm>
            <a:off x="1639988" y="1837971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BB9E4FFD-DDC4-4325-9DA3-FFA8B6CD7CA6}"/>
                  </a:ext>
                </a:extLst>
              </p:cNvPr>
              <p:cNvSpPr txBox="1"/>
              <p:nvPr/>
            </p:nvSpPr>
            <p:spPr>
              <a:xfrm>
                <a:off x="3325528" y="1796958"/>
                <a:ext cx="1902471" cy="410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B9E4FFD-DDC4-4325-9DA3-FFA8B6CD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528" y="1796958"/>
                <a:ext cx="1902471" cy="410177"/>
              </a:xfrm>
              <a:prstGeom prst="rect">
                <a:avLst/>
              </a:prstGeom>
              <a:blipFill>
                <a:blip r:embed="rId10"/>
                <a:stretch>
                  <a:fillRect l="-3526" t="-7463" r="-36859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C193797A-32FA-44C9-82B1-914C8C2B9DDE}"/>
                  </a:ext>
                </a:extLst>
              </p:cNvPr>
              <p:cNvSpPr txBox="1"/>
              <p:nvPr/>
            </p:nvSpPr>
            <p:spPr>
              <a:xfrm>
                <a:off x="3325528" y="2323298"/>
                <a:ext cx="2135401" cy="71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là 2 góc </a:t>
                </a:r>
                <a:r>
                  <a:rPr lang="en-US" sz="200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le trong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193797A-32FA-44C9-82B1-914C8C2B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528" y="2323298"/>
                <a:ext cx="2135401" cy="717953"/>
              </a:xfrm>
              <a:prstGeom prst="rect">
                <a:avLst/>
              </a:prstGeom>
              <a:blipFill>
                <a:blip r:embed="rId11"/>
                <a:stretch>
                  <a:fillRect l="-3143" t="-4237" r="-26571" b="-1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A326B35-7E87-4424-A156-00EAD0351B39}"/>
              </a:ext>
            </a:extLst>
          </p:cNvPr>
          <p:cNvSpPr txBox="1"/>
          <p:nvPr/>
        </p:nvSpPr>
        <p:spPr>
          <a:xfrm>
            <a:off x="5371415" y="2144546"/>
            <a:ext cx="826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72ED267A-F380-4CDA-9C80-2251AE1A1380}"/>
                  </a:ext>
                </a:extLst>
              </p:cNvPr>
              <p:cNvSpPr txBox="1"/>
              <p:nvPr/>
            </p:nvSpPr>
            <p:spPr>
              <a:xfrm>
                <a:off x="6271713" y="1861956"/>
                <a:ext cx="2097335" cy="410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2ED267A-F380-4CDA-9C80-2251AE1A13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1713" y="1861956"/>
                <a:ext cx="2097335" cy="410177"/>
              </a:xfrm>
              <a:prstGeom prst="rect">
                <a:avLst/>
              </a:prstGeom>
              <a:blipFill>
                <a:blip r:embed="rId12"/>
                <a:stretch>
                  <a:fillRect l="-3198" t="-7353" r="-24709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7BBB30E7-AF97-4C16-9B7E-C981D6FE3AE9}"/>
                  </a:ext>
                </a:extLst>
              </p:cNvPr>
              <p:cNvSpPr txBox="1"/>
              <p:nvPr/>
            </p:nvSpPr>
            <p:spPr>
              <a:xfrm>
                <a:off x="6280849" y="2323298"/>
                <a:ext cx="2135401" cy="71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là 2 góc </a:t>
                </a:r>
                <a:r>
                  <a:rPr lang="en-US" sz="200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le trong</a:t>
                </a: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7BBB30E7-AF97-4C16-9B7E-C981D6FE3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849" y="2323298"/>
                <a:ext cx="2135401" cy="717953"/>
              </a:xfrm>
              <a:prstGeom prst="rect">
                <a:avLst/>
              </a:prstGeom>
              <a:blipFill>
                <a:blip r:embed="rId13"/>
                <a:stretch>
                  <a:fillRect l="-2849" t="-4237" r="-27066" b="-1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eft Brace 11">
            <a:extLst>
              <a:ext uri="{FF2B5EF4-FFF2-40B4-BE49-F238E27FC236}">
                <a16:creationId xmlns:a16="http://schemas.microsoft.com/office/drawing/2014/main" xmlns="" id="{DD37B338-6143-4B6D-9A2A-6A1CE96F1D18}"/>
              </a:ext>
            </a:extLst>
          </p:cNvPr>
          <p:cNvSpPr/>
          <p:nvPr/>
        </p:nvSpPr>
        <p:spPr>
          <a:xfrm>
            <a:off x="3153152" y="2038535"/>
            <a:ext cx="192128" cy="569526"/>
          </a:xfrm>
          <a:prstGeom prst="leftBrace">
            <a:avLst/>
          </a:prstGeom>
          <a:ln w="28575"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xmlns="" id="{7297F950-791E-4F57-AFF2-3255054E9A62}"/>
              </a:ext>
            </a:extLst>
          </p:cNvPr>
          <p:cNvSpPr/>
          <p:nvPr/>
        </p:nvSpPr>
        <p:spPr>
          <a:xfrm>
            <a:off x="6108473" y="2059838"/>
            <a:ext cx="192128" cy="569526"/>
          </a:xfrm>
          <a:prstGeom prst="leftBrace">
            <a:avLst/>
          </a:prstGeom>
          <a:ln w="28575">
            <a:solidFill>
              <a:schemeClr val="tx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xmlns="" id="{38BBABA3-878F-449B-B694-B487274F0ADE}"/>
              </a:ext>
            </a:extLst>
          </p:cNvPr>
          <p:cNvSpPr/>
          <p:nvPr/>
        </p:nvSpPr>
        <p:spPr>
          <a:xfrm>
            <a:off x="3797100" y="3154537"/>
            <a:ext cx="937579" cy="18398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CAF7F81-4ECD-480A-8F8A-2AE1CB572B61}"/>
              </a:ext>
            </a:extLst>
          </p:cNvPr>
          <p:cNvSpPr txBox="1"/>
          <p:nvPr/>
        </p:nvSpPr>
        <p:spPr>
          <a:xfrm>
            <a:off x="5060751" y="4455265"/>
            <a:ext cx="1247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x 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</p:txBody>
      </p:sp>
      <p:sp>
        <p:nvSpPr>
          <p:cNvPr id="51" name="Google Shape;1786;p26">
            <a:extLst>
              <a:ext uri="{FF2B5EF4-FFF2-40B4-BE49-F238E27FC236}">
                <a16:creationId xmlns:a16="http://schemas.microsoft.com/office/drawing/2014/main" xmlns="" id="{A19879F1-6B57-49C6-8005-894A45EA5EB8}"/>
              </a:ext>
            </a:extLst>
          </p:cNvPr>
          <p:cNvSpPr txBox="1"/>
          <p:nvPr/>
        </p:nvSpPr>
        <p:spPr>
          <a:xfrm>
            <a:off x="519796" y="3195854"/>
            <a:ext cx="1780395" cy="46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chemeClr val="accent1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BT minh họa:</a:t>
            </a:r>
            <a:endParaRPr sz="2000" b="1" u="sng">
              <a:solidFill>
                <a:schemeClr val="accent1"/>
              </a:solidFill>
              <a:latin typeface="Times New Roman" panose="02020603050405020304" pitchFamily="18" charset="0"/>
              <a:ea typeface="Jua"/>
              <a:cs typeface="Times New Roman" panose="02020603050405020304" pitchFamily="18" charset="0"/>
              <a:sym typeface="Jua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846F861-29F8-4721-AAE6-6225B77003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00191" y="3339696"/>
            <a:ext cx="1496906" cy="167887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F236871-4620-4D6A-813D-7BC76595F983}"/>
              </a:ext>
            </a:extLst>
          </p:cNvPr>
          <p:cNvSpPr txBox="1"/>
          <p:nvPr/>
        </p:nvSpPr>
        <p:spPr>
          <a:xfrm>
            <a:off x="690712" y="3631621"/>
            <a:ext cx="14897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vẽ, chứng minh x // 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4564B8E1-97F1-4DD9-92AE-E06E35DB1861}"/>
              </a:ext>
            </a:extLst>
          </p:cNvPr>
          <p:cNvCxnSpPr>
            <a:cxnSpLocks/>
          </p:cNvCxnSpPr>
          <p:nvPr/>
        </p:nvCxnSpPr>
        <p:spPr>
          <a:xfrm>
            <a:off x="4276763" y="3563485"/>
            <a:ext cx="0" cy="1465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BDC2260-2FC8-4FE2-8B78-7BF32C266A4F}"/>
              </a:ext>
            </a:extLst>
          </p:cNvPr>
          <p:cNvSpPr txBox="1"/>
          <p:nvPr/>
        </p:nvSpPr>
        <p:spPr>
          <a:xfrm>
            <a:off x="4312105" y="3550254"/>
            <a:ext cx="937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F5261131-77EB-47CF-AB0B-9F7777973506}"/>
                  </a:ext>
                </a:extLst>
              </p:cNvPr>
              <p:cNvSpPr txBox="1"/>
              <p:nvPr/>
            </p:nvSpPr>
            <p:spPr>
              <a:xfrm>
                <a:off x="5270156" y="3544612"/>
                <a:ext cx="2630615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M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= 60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5261131-77EB-47CF-AB0B-9F77779735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156" y="3544612"/>
                <a:ext cx="2630615" cy="408189"/>
              </a:xfrm>
              <a:prstGeom prst="rect">
                <a:avLst/>
              </a:prstGeom>
              <a:blipFill>
                <a:blip r:embed="rId15"/>
                <a:stretch>
                  <a:fillRect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B3CE9DA8-8512-4ECD-BDBA-CC2822502EC7}"/>
                  </a:ext>
                </a:extLst>
              </p:cNvPr>
              <p:cNvSpPr txBox="1"/>
              <p:nvPr/>
            </p:nvSpPr>
            <p:spPr>
              <a:xfrm>
                <a:off x="5249684" y="4005059"/>
                <a:ext cx="3502887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M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là 2 góc so le trong</a:t>
                </a: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3CE9DA8-8512-4ECD-BDBA-CC2822502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684" y="4005059"/>
                <a:ext cx="3502887" cy="408189"/>
              </a:xfrm>
              <a:prstGeom prst="rect">
                <a:avLst/>
              </a:prstGeom>
              <a:blipFill>
                <a:blip r:embed="rId16"/>
                <a:stretch>
                  <a:fillRect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Left Brace 60">
            <a:extLst>
              <a:ext uri="{FF2B5EF4-FFF2-40B4-BE49-F238E27FC236}">
                <a16:creationId xmlns:a16="http://schemas.microsoft.com/office/drawing/2014/main" xmlns="" id="{109F6E44-F98D-4D2E-AAA3-14A7EB16F2DD}"/>
              </a:ext>
            </a:extLst>
          </p:cNvPr>
          <p:cNvSpPr/>
          <p:nvPr/>
        </p:nvSpPr>
        <p:spPr>
          <a:xfrm>
            <a:off x="5060750" y="3678279"/>
            <a:ext cx="192128" cy="569526"/>
          </a:xfrm>
          <a:prstGeom prst="leftBrac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653E7D99-D631-4970-B3C8-7673710E6186}"/>
              </a:ext>
            </a:extLst>
          </p:cNvPr>
          <p:cNvSpPr txBox="1"/>
          <p:nvPr/>
        </p:nvSpPr>
        <p:spPr>
          <a:xfrm>
            <a:off x="4817540" y="2971803"/>
            <a:ext cx="925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xmlns="" id="{24E1CABB-41B1-4FC9-9A2C-78F7F47243BA}"/>
              </a:ext>
            </a:extLst>
          </p:cNvPr>
          <p:cNvSpPr/>
          <p:nvPr/>
        </p:nvSpPr>
        <p:spPr>
          <a:xfrm>
            <a:off x="1474226" y="2597885"/>
            <a:ext cx="408648" cy="46656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c 63">
            <a:extLst>
              <a:ext uri="{FF2B5EF4-FFF2-40B4-BE49-F238E27FC236}">
                <a16:creationId xmlns:a16="http://schemas.microsoft.com/office/drawing/2014/main" xmlns="" id="{4F6347F6-6081-4FC1-84EA-385C1E0955AA}"/>
              </a:ext>
            </a:extLst>
          </p:cNvPr>
          <p:cNvSpPr/>
          <p:nvPr/>
        </p:nvSpPr>
        <p:spPr>
          <a:xfrm rot="11437045">
            <a:off x="1616628" y="1963119"/>
            <a:ext cx="408648" cy="466560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5" grpId="0" animBg="1"/>
      <p:bldP spid="1768" grpId="0"/>
      <p:bldP spid="1769" grpId="0"/>
      <p:bldP spid="1786" grpId="0"/>
      <p:bldP spid="2" grpId="0"/>
      <p:bldP spid="1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11" grpId="0"/>
      <p:bldP spid="45" grpId="0"/>
      <p:bldP spid="46" grpId="0"/>
      <p:bldP spid="12" grpId="0" animBg="1"/>
      <p:bldP spid="48" grpId="0" animBg="1"/>
      <p:bldP spid="13" grpId="0" animBg="1"/>
      <p:bldP spid="14" grpId="0"/>
      <p:bldP spid="51" grpId="0"/>
      <p:bldP spid="17" grpId="0"/>
      <p:bldP spid="20" grpId="0"/>
      <p:bldP spid="22" grpId="0"/>
      <p:bldP spid="60" grpId="0"/>
      <p:bldP spid="61" grpId="0" animBg="1"/>
      <p:bldP spid="62" grpId="0"/>
      <p:bldP spid="2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26"/>
          <p:cNvSpPr/>
          <p:nvPr/>
        </p:nvSpPr>
        <p:spPr>
          <a:xfrm>
            <a:off x="1152175" y="381760"/>
            <a:ext cx="6934893" cy="4478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6" name="Google Shape;1766;p26"/>
          <p:cNvSpPr/>
          <p:nvPr/>
        </p:nvSpPr>
        <p:spPr>
          <a:xfrm rot="-135875">
            <a:off x="76385" y="-20214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7" name="Google Shape;1767;p26"/>
          <p:cNvSpPr/>
          <p:nvPr/>
        </p:nvSpPr>
        <p:spPr>
          <a:xfrm rot="10292788">
            <a:off x="7643013" y="4222573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8" name="Google Shape;1768;p26"/>
          <p:cNvSpPr txBox="1">
            <a:spLocks noGrp="1"/>
          </p:cNvSpPr>
          <p:nvPr>
            <p:ph type="title"/>
          </p:nvPr>
        </p:nvSpPr>
        <p:spPr>
          <a:xfrm>
            <a:off x="1576599" y="422209"/>
            <a:ext cx="6561783" cy="4413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hai đường thẳng song song</a:t>
            </a:r>
            <a:endParaRPr sz="250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9" name="Google Shape;1769;p26"/>
          <p:cNvSpPr txBox="1">
            <a:spLocks noGrp="1"/>
          </p:cNvSpPr>
          <p:nvPr>
            <p:ph type="title" idx="2"/>
          </p:nvPr>
        </p:nvSpPr>
        <p:spPr>
          <a:xfrm>
            <a:off x="1056932" y="372661"/>
            <a:ext cx="688170" cy="5530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accent5">
                    <a:lumMod val="75000"/>
                  </a:schemeClr>
                </a:solidFill>
              </a:rPr>
              <a:t>02</a:t>
            </a:r>
            <a:endParaRPr sz="320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1771" name="Google Shape;1771;p26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" action="ppaction://noaction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5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786" name="Google Shape;1786;p26"/>
          <p:cNvSpPr txBox="1"/>
          <p:nvPr/>
        </p:nvSpPr>
        <p:spPr>
          <a:xfrm>
            <a:off x="430009" y="1184384"/>
            <a:ext cx="5022002" cy="46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rgbClr val="00B050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Trường hợp 2: </a:t>
            </a:r>
            <a:r>
              <a:rPr lang="en" sz="2000" b="1">
                <a:solidFill>
                  <a:srgbClr val="9900CC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Hai góc đồng vị bằng nhau</a:t>
            </a:r>
            <a:endParaRPr sz="2000" b="1">
              <a:solidFill>
                <a:srgbClr val="9900CC"/>
              </a:solidFill>
              <a:latin typeface="Times New Roman" panose="02020603050405020304" pitchFamily="18" charset="0"/>
              <a:ea typeface="Jua"/>
              <a:cs typeface="Times New Roman" panose="02020603050405020304" pitchFamily="18" charset="0"/>
              <a:sym typeface="Ju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2DFE163-4327-4373-B192-5AF15CBD42B8}"/>
              </a:ext>
            </a:extLst>
          </p:cNvPr>
          <p:cNvSpPr txBox="1"/>
          <p:nvPr/>
        </p:nvSpPr>
        <p:spPr>
          <a:xfrm>
            <a:off x="1576599" y="852075"/>
            <a:ext cx="541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Nếu đường thẳng c cắt 2 đường thẳng a, b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954C30FD-8E2D-429D-AE60-93375B1F62DF}"/>
              </a:ext>
            </a:extLst>
          </p:cNvPr>
          <p:cNvCxnSpPr/>
          <p:nvPr/>
        </p:nvCxnSpPr>
        <p:spPr>
          <a:xfrm>
            <a:off x="829340" y="2147777"/>
            <a:ext cx="1860697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651DD46B-6C55-4DF4-9985-232FDECB3AF6}"/>
              </a:ext>
            </a:extLst>
          </p:cNvPr>
          <p:cNvCxnSpPr/>
          <p:nvPr/>
        </p:nvCxnSpPr>
        <p:spPr>
          <a:xfrm>
            <a:off x="829340" y="2844930"/>
            <a:ext cx="1860697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B3D7FC4E-A370-4B9D-87D3-0FEF374257B1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1409994" y="1753658"/>
            <a:ext cx="653572" cy="144219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7A3A3BC-AFE0-4685-A637-F3F7ABA7DEC3}"/>
              </a:ext>
            </a:extLst>
          </p:cNvPr>
          <p:cNvSpPr txBox="1"/>
          <p:nvPr/>
        </p:nvSpPr>
        <p:spPr>
          <a:xfrm>
            <a:off x="2479478" y="1859274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CFD9C470-BF8C-4B25-9207-E52ABE6B7FE7}"/>
              </a:ext>
            </a:extLst>
          </p:cNvPr>
          <p:cNvSpPr txBox="1"/>
          <p:nvPr/>
        </p:nvSpPr>
        <p:spPr>
          <a:xfrm>
            <a:off x="1782400" y="1622640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0BD68F3-A7D0-472B-BE42-5C4569479993}"/>
              </a:ext>
            </a:extLst>
          </p:cNvPr>
          <p:cNvSpPr txBox="1"/>
          <p:nvPr/>
        </p:nvSpPr>
        <p:spPr>
          <a:xfrm>
            <a:off x="2432276" y="2568439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6F6731C-897B-4CBE-9803-DBAAD1BE66C3}"/>
              </a:ext>
            </a:extLst>
          </p:cNvPr>
          <p:cNvSpPr txBox="1"/>
          <p:nvPr/>
        </p:nvSpPr>
        <p:spPr>
          <a:xfrm>
            <a:off x="1805116" y="2073835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4BAB0E8E-5187-45EF-8E7E-68EF63694F90}"/>
              </a:ext>
            </a:extLst>
          </p:cNvPr>
          <p:cNvSpPr txBox="1"/>
          <p:nvPr/>
        </p:nvSpPr>
        <p:spPr>
          <a:xfrm>
            <a:off x="1377895" y="2542752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D17474C7-047F-4F39-9DAE-DB99CDCB484E}"/>
              </a:ext>
            </a:extLst>
          </p:cNvPr>
          <p:cNvSpPr txBox="1"/>
          <p:nvPr/>
        </p:nvSpPr>
        <p:spPr>
          <a:xfrm>
            <a:off x="1570560" y="2583993"/>
            <a:ext cx="2369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1AA2045-810B-4D4E-883F-B7DFDE7C3ED2}"/>
              </a:ext>
            </a:extLst>
          </p:cNvPr>
          <p:cNvSpPr txBox="1"/>
          <p:nvPr/>
        </p:nvSpPr>
        <p:spPr>
          <a:xfrm>
            <a:off x="1639987" y="2064962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B1BD5CFB-D9F5-4220-B8A7-D7E346779AB0}"/>
              </a:ext>
            </a:extLst>
          </p:cNvPr>
          <p:cNvSpPr txBox="1"/>
          <p:nvPr/>
        </p:nvSpPr>
        <p:spPr>
          <a:xfrm>
            <a:off x="1474227" y="2814254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E74957F-0ED0-49C0-8020-F86E5459A0B1}"/>
              </a:ext>
            </a:extLst>
          </p:cNvPr>
          <p:cNvSpPr txBox="1"/>
          <p:nvPr/>
        </p:nvSpPr>
        <p:spPr>
          <a:xfrm>
            <a:off x="1545472" y="1827660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BB9E4FFD-DDC4-4325-9DA3-FFA8B6CD7CA6}"/>
                  </a:ext>
                </a:extLst>
              </p:cNvPr>
              <p:cNvSpPr txBox="1"/>
              <p:nvPr/>
            </p:nvSpPr>
            <p:spPr>
              <a:xfrm>
                <a:off x="3325528" y="1563033"/>
                <a:ext cx="1902471" cy="410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B9E4FFD-DDC4-4325-9DA3-FFA8B6CD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528" y="1563033"/>
                <a:ext cx="1902471" cy="410177"/>
              </a:xfrm>
              <a:prstGeom prst="rect">
                <a:avLst/>
              </a:prstGeom>
              <a:blipFill>
                <a:blip r:embed="rId10"/>
                <a:stretch>
                  <a:fillRect l="-3526" t="-7353" r="-37179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C193797A-32FA-44C9-82B1-914C8C2B9DDE}"/>
                  </a:ext>
                </a:extLst>
              </p:cNvPr>
              <p:cNvSpPr txBox="1"/>
              <p:nvPr/>
            </p:nvSpPr>
            <p:spPr>
              <a:xfrm>
                <a:off x="3325528" y="2089373"/>
                <a:ext cx="2135401" cy="71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2 góc </a:t>
                </a:r>
                <a:r>
                  <a:rPr lang="en-US" sz="200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đồng vị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193797A-32FA-44C9-82B1-914C8C2B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528" y="2089373"/>
                <a:ext cx="2135401" cy="717953"/>
              </a:xfrm>
              <a:prstGeom prst="rect">
                <a:avLst/>
              </a:prstGeom>
              <a:blipFill>
                <a:blip r:embed="rId11"/>
                <a:stretch>
                  <a:fillRect l="-3143" t="-4237" r="-26857" b="-1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A326B35-7E87-4424-A156-00EAD0351B39}"/>
              </a:ext>
            </a:extLst>
          </p:cNvPr>
          <p:cNvSpPr txBox="1"/>
          <p:nvPr/>
        </p:nvSpPr>
        <p:spPr>
          <a:xfrm>
            <a:off x="5562158" y="1870565"/>
            <a:ext cx="826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72ED267A-F380-4CDA-9C80-2251AE1A1380}"/>
                  </a:ext>
                </a:extLst>
              </p:cNvPr>
              <p:cNvSpPr txBox="1"/>
              <p:nvPr/>
            </p:nvSpPr>
            <p:spPr>
              <a:xfrm>
                <a:off x="6489961" y="1563519"/>
                <a:ext cx="1240795" cy="10458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solidFill>
                      <a:srgbClr val="00B050"/>
                    </a:solidFill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00B05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00B05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  <a:p>
                <a:r>
                  <a:rPr lang="en-US" sz="2000">
                    <a:solidFill>
                      <a:srgbClr val="FF3300"/>
                    </a:solidFill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FF33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33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FF33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33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FF33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33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FF33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33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  <a:p>
                <a:r>
                  <a:rPr lang="en-US" sz="200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2ED267A-F380-4CDA-9C80-2251AE1A13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961" y="1563519"/>
                <a:ext cx="1240795" cy="1045864"/>
              </a:xfrm>
              <a:prstGeom prst="rect">
                <a:avLst/>
              </a:prstGeom>
              <a:blipFill>
                <a:blip r:embed="rId12"/>
                <a:stretch>
                  <a:fillRect l="-5419" t="-2907" r="-39901" b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eft Brace 11">
            <a:extLst>
              <a:ext uri="{FF2B5EF4-FFF2-40B4-BE49-F238E27FC236}">
                <a16:creationId xmlns:a16="http://schemas.microsoft.com/office/drawing/2014/main" xmlns="" id="{DD37B338-6143-4B6D-9A2A-6A1CE96F1D18}"/>
              </a:ext>
            </a:extLst>
          </p:cNvPr>
          <p:cNvSpPr/>
          <p:nvPr/>
        </p:nvSpPr>
        <p:spPr>
          <a:xfrm>
            <a:off x="3153152" y="1804610"/>
            <a:ext cx="192128" cy="569526"/>
          </a:xfrm>
          <a:prstGeom prst="lef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xmlns="" id="{38BBABA3-878F-449B-B694-B487274F0ADE}"/>
              </a:ext>
            </a:extLst>
          </p:cNvPr>
          <p:cNvSpPr/>
          <p:nvPr/>
        </p:nvSpPr>
        <p:spPr>
          <a:xfrm>
            <a:off x="3797100" y="2920612"/>
            <a:ext cx="937579" cy="183981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CAF7F81-4ECD-480A-8F8A-2AE1CB572B61}"/>
              </a:ext>
            </a:extLst>
          </p:cNvPr>
          <p:cNvSpPr txBox="1"/>
          <p:nvPr/>
        </p:nvSpPr>
        <p:spPr>
          <a:xfrm>
            <a:off x="4393228" y="4678231"/>
            <a:ext cx="1247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a 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51" name="Google Shape;1786;p26">
            <a:extLst>
              <a:ext uri="{FF2B5EF4-FFF2-40B4-BE49-F238E27FC236}">
                <a16:creationId xmlns:a16="http://schemas.microsoft.com/office/drawing/2014/main" xmlns="" id="{A19879F1-6B57-49C6-8005-894A45EA5EB8}"/>
              </a:ext>
            </a:extLst>
          </p:cNvPr>
          <p:cNvSpPr txBox="1"/>
          <p:nvPr/>
        </p:nvSpPr>
        <p:spPr>
          <a:xfrm>
            <a:off x="519796" y="3195854"/>
            <a:ext cx="1780395" cy="46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rgbClr val="00B050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BT minh họa:</a:t>
            </a:r>
            <a:endParaRPr sz="2000" b="1" u="sng">
              <a:solidFill>
                <a:srgbClr val="00B050"/>
              </a:solidFill>
              <a:latin typeface="Times New Roman" panose="02020603050405020304" pitchFamily="18" charset="0"/>
              <a:ea typeface="Jua"/>
              <a:cs typeface="Times New Roman" panose="02020603050405020304" pitchFamily="18" charset="0"/>
              <a:sym typeface="Ju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F236871-4620-4D6A-813D-7BC76595F983}"/>
              </a:ext>
            </a:extLst>
          </p:cNvPr>
          <p:cNvSpPr txBox="1"/>
          <p:nvPr/>
        </p:nvSpPr>
        <p:spPr>
          <a:xfrm>
            <a:off x="680487" y="3631621"/>
            <a:ext cx="15727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vẽ, hỏi a//b không? Vì sao?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4564B8E1-97F1-4DD9-92AE-E06E35DB1861}"/>
              </a:ext>
            </a:extLst>
          </p:cNvPr>
          <p:cNvCxnSpPr/>
          <p:nvPr/>
        </p:nvCxnSpPr>
        <p:spPr>
          <a:xfrm>
            <a:off x="4276763" y="3343043"/>
            <a:ext cx="0" cy="1686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B3CE9DA8-8512-4ECD-BDBA-CC2822502EC7}"/>
                  </a:ext>
                </a:extLst>
              </p:cNvPr>
              <p:cNvSpPr txBox="1"/>
              <p:nvPr/>
            </p:nvSpPr>
            <p:spPr>
              <a:xfrm>
                <a:off x="5271339" y="4354896"/>
                <a:ext cx="2982008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a:rPr lang="en-US" sz="2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là 2 góc đồng vị</a:t>
                </a: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3CE9DA8-8512-4ECD-BDBA-CC2822502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1339" y="4354896"/>
                <a:ext cx="2982008" cy="408189"/>
              </a:xfrm>
              <a:prstGeom prst="rect">
                <a:avLst/>
              </a:prstGeom>
              <a:blipFill>
                <a:blip r:embed="rId13"/>
                <a:stretch>
                  <a:fillRect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653E7D99-D631-4970-B3C8-7673710E6186}"/>
              </a:ext>
            </a:extLst>
          </p:cNvPr>
          <p:cNvSpPr txBox="1"/>
          <p:nvPr/>
        </p:nvSpPr>
        <p:spPr>
          <a:xfrm>
            <a:off x="4817540" y="2737878"/>
            <a:ext cx="925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xmlns="" id="{24E1CABB-41B1-4FC9-9A2C-78F7F47243BA}"/>
              </a:ext>
            </a:extLst>
          </p:cNvPr>
          <p:cNvSpPr/>
          <p:nvPr/>
        </p:nvSpPr>
        <p:spPr>
          <a:xfrm>
            <a:off x="1480498" y="2638680"/>
            <a:ext cx="366442" cy="440291"/>
          </a:xfrm>
          <a:prstGeom prst="arc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64" name="Arc 63">
            <a:extLst>
              <a:ext uri="{FF2B5EF4-FFF2-40B4-BE49-F238E27FC236}">
                <a16:creationId xmlns:a16="http://schemas.microsoft.com/office/drawing/2014/main" xmlns="" id="{4F6347F6-6081-4FC1-84EA-385C1E0955AA}"/>
              </a:ext>
            </a:extLst>
          </p:cNvPr>
          <p:cNvSpPr/>
          <p:nvPr/>
        </p:nvSpPr>
        <p:spPr>
          <a:xfrm rot="262902">
            <a:off x="1781749" y="1929873"/>
            <a:ext cx="364198" cy="402175"/>
          </a:xfrm>
          <a:prstGeom prst="arc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D9D03562-4701-4775-AC48-F2AF588876B5}"/>
              </a:ext>
            </a:extLst>
          </p:cNvPr>
          <p:cNvSpPr txBox="1"/>
          <p:nvPr/>
        </p:nvSpPr>
        <p:spPr>
          <a:xfrm>
            <a:off x="1878970" y="1894381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95406C9B-CF5D-430C-8282-730919CF1AA6}"/>
              </a:ext>
            </a:extLst>
          </p:cNvPr>
          <p:cNvSpPr txBox="1"/>
          <p:nvPr/>
        </p:nvSpPr>
        <p:spPr>
          <a:xfrm>
            <a:off x="1301314" y="2771452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D3AF7481-91F7-40CD-9817-8FAA60A26EA5}"/>
              </a:ext>
            </a:extLst>
          </p:cNvPr>
          <p:cNvSpPr txBox="1"/>
          <p:nvPr/>
        </p:nvSpPr>
        <p:spPr>
          <a:xfrm>
            <a:off x="1702126" y="1892887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AB734AB3-716A-443C-8B89-1E74F9161227}"/>
              </a:ext>
            </a:extLst>
          </p:cNvPr>
          <p:cNvSpPr txBox="1"/>
          <p:nvPr/>
        </p:nvSpPr>
        <p:spPr>
          <a:xfrm>
            <a:off x="1565630" y="2783101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9CD06C-D66B-4996-9BCB-4B633647C94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76890" y="3409989"/>
            <a:ext cx="1960940" cy="15820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4C3D286-7D78-4B27-A892-1BF1A53E1EB7}"/>
                  </a:ext>
                </a:extLst>
              </p:cNvPr>
              <p:cNvSpPr txBox="1"/>
              <p:nvPr/>
            </p:nvSpPr>
            <p:spPr>
              <a:xfrm>
                <a:off x="4304799" y="3220689"/>
                <a:ext cx="3782266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180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 góc kề bù)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4C3D286-7D78-4B27-A892-1BF1A53E1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799" y="3220689"/>
                <a:ext cx="3782266" cy="408189"/>
              </a:xfrm>
              <a:prstGeom prst="rect">
                <a:avLst/>
              </a:prstGeom>
              <a:blipFill>
                <a:blip r:embed="rId15"/>
                <a:stretch>
                  <a:fillRect l="-1610" t="-7463" r="-644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CAF00B37-DF07-4E6D-B5CA-E1C953C53476}"/>
                  </a:ext>
                </a:extLst>
              </p:cNvPr>
              <p:cNvSpPr txBox="1"/>
              <p:nvPr/>
            </p:nvSpPr>
            <p:spPr>
              <a:xfrm>
                <a:off x="4258478" y="3607865"/>
                <a:ext cx="4481226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180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180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- 110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70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AF00B37-DF07-4E6D-B5CA-E1C953C534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478" y="3607865"/>
                <a:ext cx="4481226" cy="408189"/>
              </a:xfrm>
              <a:prstGeom prst="rect">
                <a:avLst/>
              </a:prstGeom>
              <a:blipFill>
                <a:blip r:embed="rId16"/>
                <a:stretch>
                  <a:fillRect l="-1497"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2D2945FC-503E-4413-B7C7-3F885681536F}"/>
              </a:ext>
            </a:extLst>
          </p:cNvPr>
          <p:cNvSpPr txBox="1"/>
          <p:nvPr/>
        </p:nvSpPr>
        <p:spPr>
          <a:xfrm>
            <a:off x="4274123" y="3948778"/>
            <a:ext cx="937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C61E90AF-77E4-4D03-8074-49E45DA40BEA}"/>
                  </a:ext>
                </a:extLst>
              </p:cNvPr>
              <p:cNvSpPr txBox="1"/>
              <p:nvPr/>
            </p:nvSpPr>
            <p:spPr>
              <a:xfrm>
                <a:off x="5280224" y="3978377"/>
                <a:ext cx="1992598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(= 70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/>
                  <a:t> )</a:t>
                </a: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61E90AF-77E4-4D03-8074-49E45DA40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224" y="3978377"/>
                <a:ext cx="1992598" cy="408189"/>
              </a:xfrm>
              <a:prstGeom prst="rect">
                <a:avLst/>
              </a:prstGeom>
              <a:blipFill>
                <a:blip r:embed="rId17"/>
                <a:stretch>
                  <a:fillRect t="-7463" r="-1529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Left Brace 67">
            <a:extLst>
              <a:ext uri="{FF2B5EF4-FFF2-40B4-BE49-F238E27FC236}">
                <a16:creationId xmlns:a16="http://schemas.microsoft.com/office/drawing/2014/main" xmlns="" id="{B4E5F4FD-4DB8-4E3D-9B8C-692BE9D3A4A7}"/>
              </a:ext>
            </a:extLst>
          </p:cNvPr>
          <p:cNvSpPr/>
          <p:nvPr/>
        </p:nvSpPr>
        <p:spPr>
          <a:xfrm>
            <a:off x="5133618" y="4126192"/>
            <a:ext cx="174297" cy="478140"/>
          </a:xfrm>
          <a:prstGeom prst="leftBrac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384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6" grpId="0"/>
      <p:bldP spid="42" grpId="0"/>
      <p:bldP spid="43" grpId="0"/>
      <p:bldP spid="11" grpId="0"/>
      <p:bldP spid="45" grpId="0"/>
      <p:bldP spid="12" grpId="0" animBg="1"/>
      <p:bldP spid="13" grpId="0" animBg="1"/>
      <p:bldP spid="14" grpId="0"/>
      <p:bldP spid="51" grpId="0"/>
      <p:bldP spid="17" grpId="0"/>
      <p:bldP spid="60" grpId="0"/>
      <p:bldP spid="62" grpId="0"/>
      <p:bldP spid="23" grpId="0" animBg="1"/>
      <p:bldP spid="64" grpId="0" animBg="1"/>
      <p:bldP spid="9" grpId="0"/>
      <p:bldP spid="65" grpId="0"/>
      <p:bldP spid="66" grpId="0"/>
      <p:bldP spid="67" grpId="0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p26"/>
          <p:cNvSpPr/>
          <p:nvPr/>
        </p:nvSpPr>
        <p:spPr>
          <a:xfrm rot="-135875">
            <a:off x="76385" y="-20214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67" name="Google Shape;1767;p26"/>
          <p:cNvSpPr/>
          <p:nvPr/>
        </p:nvSpPr>
        <p:spPr>
          <a:xfrm rot="10292788">
            <a:off x="7643013" y="4222573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1786" name="Google Shape;1786;p26"/>
          <p:cNvSpPr txBox="1"/>
          <p:nvPr/>
        </p:nvSpPr>
        <p:spPr>
          <a:xfrm>
            <a:off x="430009" y="1184384"/>
            <a:ext cx="5768772" cy="46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rgbClr val="2907F7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Trường hợp 3: </a:t>
            </a:r>
            <a:r>
              <a:rPr lang="en" sz="2000" b="1">
                <a:solidFill>
                  <a:srgbClr val="FF3300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Hai góc trong cùng phía bù nhau</a:t>
            </a:r>
            <a:endParaRPr sz="2000" b="1">
              <a:solidFill>
                <a:srgbClr val="FF3300"/>
              </a:solidFill>
              <a:latin typeface="Times New Roman" panose="02020603050405020304" pitchFamily="18" charset="0"/>
              <a:ea typeface="Jua"/>
              <a:cs typeface="Times New Roman" panose="02020603050405020304" pitchFamily="18" charset="0"/>
              <a:sym typeface="Ju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2DFE163-4327-4373-B192-5AF15CBD42B8}"/>
              </a:ext>
            </a:extLst>
          </p:cNvPr>
          <p:cNvSpPr txBox="1"/>
          <p:nvPr/>
        </p:nvSpPr>
        <p:spPr>
          <a:xfrm>
            <a:off x="1576599" y="852075"/>
            <a:ext cx="541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Nếu đường thẳng c cắt 2 đường thẳng a, b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954C30FD-8E2D-429D-AE60-93375B1F62DF}"/>
              </a:ext>
            </a:extLst>
          </p:cNvPr>
          <p:cNvCxnSpPr/>
          <p:nvPr/>
        </p:nvCxnSpPr>
        <p:spPr>
          <a:xfrm>
            <a:off x="829340" y="2147777"/>
            <a:ext cx="1860697" cy="0"/>
          </a:xfrm>
          <a:prstGeom prst="line">
            <a:avLst/>
          </a:prstGeom>
          <a:ln w="19050">
            <a:solidFill>
              <a:srgbClr val="2907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651DD46B-6C55-4DF4-9985-232FDECB3AF6}"/>
              </a:ext>
            </a:extLst>
          </p:cNvPr>
          <p:cNvCxnSpPr/>
          <p:nvPr/>
        </p:nvCxnSpPr>
        <p:spPr>
          <a:xfrm>
            <a:off x="829340" y="2844930"/>
            <a:ext cx="1860697" cy="0"/>
          </a:xfrm>
          <a:prstGeom prst="line">
            <a:avLst/>
          </a:prstGeom>
          <a:ln w="19050">
            <a:solidFill>
              <a:srgbClr val="2907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B3D7FC4E-A370-4B9D-87D3-0FEF374257B1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1409994" y="1753658"/>
            <a:ext cx="653572" cy="144219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7A3A3BC-AFE0-4685-A637-F3F7ABA7DEC3}"/>
              </a:ext>
            </a:extLst>
          </p:cNvPr>
          <p:cNvSpPr txBox="1"/>
          <p:nvPr/>
        </p:nvSpPr>
        <p:spPr>
          <a:xfrm>
            <a:off x="2479478" y="1859274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CFD9C470-BF8C-4B25-9207-E52ABE6B7FE7}"/>
              </a:ext>
            </a:extLst>
          </p:cNvPr>
          <p:cNvSpPr txBox="1"/>
          <p:nvPr/>
        </p:nvSpPr>
        <p:spPr>
          <a:xfrm>
            <a:off x="1782400" y="1622640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0BD68F3-A7D0-472B-BE42-5C4569479993}"/>
              </a:ext>
            </a:extLst>
          </p:cNvPr>
          <p:cNvSpPr txBox="1"/>
          <p:nvPr/>
        </p:nvSpPr>
        <p:spPr>
          <a:xfrm>
            <a:off x="2432276" y="2568439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6F6731C-897B-4CBE-9803-DBAAD1BE66C3}"/>
              </a:ext>
            </a:extLst>
          </p:cNvPr>
          <p:cNvSpPr txBox="1"/>
          <p:nvPr/>
        </p:nvSpPr>
        <p:spPr>
          <a:xfrm>
            <a:off x="1805116" y="2073835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4BAB0E8E-5187-45EF-8E7E-68EF63694F90}"/>
              </a:ext>
            </a:extLst>
          </p:cNvPr>
          <p:cNvSpPr txBox="1"/>
          <p:nvPr/>
        </p:nvSpPr>
        <p:spPr>
          <a:xfrm>
            <a:off x="1367511" y="2576295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D17474C7-047F-4F39-9DAE-DB99CDCB484E}"/>
              </a:ext>
            </a:extLst>
          </p:cNvPr>
          <p:cNvSpPr txBox="1"/>
          <p:nvPr/>
        </p:nvSpPr>
        <p:spPr>
          <a:xfrm>
            <a:off x="1558299" y="2593370"/>
            <a:ext cx="2369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1AA2045-810B-4D4E-883F-B7DFDE7C3ED2}"/>
              </a:ext>
            </a:extLst>
          </p:cNvPr>
          <p:cNvSpPr txBox="1"/>
          <p:nvPr/>
        </p:nvSpPr>
        <p:spPr>
          <a:xfrm>
            <a:off x="1639987" y="2064962"/>
            <a:ext cx="2577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B1BD5CFB-D9F5-4220-B8A7-D7E346779AB0}"/>
              </a:ext>
            </a:extLst>
          </p:cNvPr>
          <p:cNvSpPr txBox="1"/>
          <p:nvPr/>
        </p:nvSpPr>
        <p:spPr>
          <a:xfrm>
            <a:off x="1474227" y="2814254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E74957F-0ED0-49C0-8020-F86E5459A0B1}"/>
              </a:ext>
            </a:extLst>
          </p:cNvPr>
          <p:cNvSpPr txBox="1"/>
          <p:nvPr/>
        </p:nvSpPr>
        <p:spPr>
          <a:xfrm>
            <a:off x="1640828" y="1848970"/>
            <a:ext cx="25776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BB9E4FFD-DDC4-4325-9DA3-FFA8B6CD7CA6}"/>
                  </a:ext>
                </a:extLst>
              </p:cNvPr>
              <p:cNvSpPr txBox="1"/>
              <p:nvPr/>
            </p:nvSpPr>
            <p:spPr>
              <a:xfrm>
                <a:off x="3139042" y="1585812"/>
                <a:ext cx="2603867" cy="410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C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FFC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C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180</a:t>
                </a:r>
                <a:r>
                  <a:rPr lang="en-US" sz="200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B9E4FFD-DDC4-4325-9DA3-FFA8B6CD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9042" y="1585812"/>
                <a:ext cx="2603867" cy="410177"/>
              </a:xfrm>
              <a:prstGeom prst="rect">
                <a:avLst/>
              </a:prstGeom>
              <a:blipFill>
                <a:blip r:embed="rId3"/>
                <a:stretch>
                  <a:fillRect l="-2576"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C193797A-32FA-44C9-82B1-914C8C2B9DDE}"/>
                  </a:ext>
                </a:extLst>
              </p:cNvPr>
              <p:cNvSpPr txBox="1"/>
              <p:nvPr/>
            </p:nvSpPr>
            <p:spPr>
              <a:xfrm>
                <a:off x="3125381" y="2110443"/>
                <a:ext cx="2693092" cy="71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C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FFC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C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C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2 góc </a:t>
                </a:r>
                <a:r>
                  <a:rPr lang="en-US" sz="2000">
                    <a:solidFill>
                      <a:srgbClr val="2907F7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cùng phía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193797A-32FA-44C9-82B1-914C8C2B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381" y="2110443"/>
                <a:ext cx="2693092" cy="717953"/>
              </a:xfrm>
              <a:prstGeom prst="rect">
                <a:avLst/>
              </a:prstGeom>
              <a:blipFill>
                <a:blip r:embed="rId4"/>
                <a:stretch>
                  <a:fillRect l="-2494" t="-4237" r="-3401" b="-1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eft Brace 11">
            <a:extLst>
              <a:ext uri="{FF2B5EF4-FFF2-40B4-BE49-F238E27FC236}">
                <a16:creationId xmlns:a16="http://schemas.microsoft.com/office/drawing/2014/main" xmlns="" id="{DD37B338-6143-4B6D-9A2A-6A1CE96F1D18}"/>
              </a:ext>
            </a:extLst>
          </p:cNvPr>
          <p:cNvSpPr/>
          <p:nvPr/>
        </p:nvSpPr>
        <p:spPr>
          <a:xfrm>
            <a:off x="2951780" y="1751482"/>
            <a:ext cx="192128" cy="569526"/>
          </a:xfrm>
          <a:prstGeom prst="lef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xmlns="" id="{38BBABA3-878F-449B-B694-B487274F0ADE}"/>
              </a:ext>
            </a:extLst>
          </p:cNvPr>
          <p:cNvSpPr/>
          <p:nvPr/>
        </p:nvSpPr>
        <p:spPr>
          <a:xfrm>
            <a:off x="3797100" y="2920612"/>
            <a:ext cx="937579" cy="18398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CAF7F81-4ECD-480A-8F8A-2AE1CB572B61}"/>
              </a:ext>
            </a:extLst>
          </p:cNvPr>
          <p:cNvSpPr txBox="1"/>
          <p:nvPr/>
        </p:nvSpPr>
        <p:spPr>
          <a:xfrm>
            <a:off x="4619621" y="4666006"/>
            <a:ext cx="1247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a 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51" name="Google Shape;1786;p26">
            <a:extLst>
              <a:ext uri="{FF2B5EF4-FFF2-40B4-BE49-F238E27FC236}">
                <a16:creationId xmlns:a16="http://schemas.microsoft.com/office/drawing/2014/main" xmlns="" id="{A19879F1-6B57-49C6-8005-894A45EA5EB8}"/>
              </a:ext>
            </a:extLst>
          </p:cNvPr>
          <p:cNvSpPr txBox="1"/>
          <p:nvPr/>
        </p:nvSpPr>
        <p:spPr>
          <a:xfrm>
            <a:off x="519796" y="3195854"/>
            <a:ext cx="1780395" cy="46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rgbClr val="2907F7"/>
                </a:solidFill>
                <a:latin typeface="Times New Roman" panose="02020603050405020304" pitchFamily="18" charset="0"/>
                <a:ea typeface="Jua"/>
                <a:cs typeface="Times New Roman" panose="02020603050405020304" pitchFamily="18" charset="0"/>
                <a:sym typeface="Jua"/>
              </a:rPr>
              <a:t>BT minh họa:</a:t>
            </a:r>
            <a:endParaRPr sz="2000" b="1" u="sng">
              <a:solidFill>
                <a:srgbClr val="2907F7"/>
              </a:solidFill>
              <a:latin typeface="Times New Roman" panose="02020603050405020304" pitchFamily="18" charset="0"/>
              <a:ea typeface="Jua"/>
              <a:cs typeface="Times New Roman" panose="02020603050405020304" pitchFamily="18" charset="0"/>
              <a:sym typeface="Ju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F236871-4620-4D6A-813D-7BC76595F983}"/>
              </a:ext>
            </a:extLst>
          </p:cNvPr>
          <p:cNvSpPr txBox="1"/>
          <p:nvPr/>
        </p:nvSpPr>
        <p:spPr>
          <a:xfrm>
            <a:off x="680487" y="3631621"/>
            <a:ext cx="15727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vẽ, hỏi a//b không? Vì sao?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4564B8E1-97F1-4DD9-92AE-E06E35DB1861}"/>
              </a:ext>
            </a:extLst>
          </p:cNvPr>
          <p:cNvCxnSpPr/>
          <p:nvPr/>
        </p:nvCxnSpPr>
        <p:spPr>
          <a:xfrm>
            <a:off x="4276763" y="3343043"/>
            <a:ext cx="0" cy="1686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B3CE9DA8-8512-4ECD-BDBA-CC2822502EC7}"/>
                  </a:ext>
                </a:extLst>
              </p:cNvPr>
              <p:cNvSpPr txBox="1"/>
              <p:nvPr/>
            </p:nvSpPr>
            <p:spPr>
              <a:xfrm>
                <a:off x="5184879" y="4241720"/>
                <a:ext cx="3782255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là 2 góc trong cùng phía</a:t>
                </a: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3CE9DA8-8512-4ECD-BDBA-CC2822502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879" y="4241720"/>
                <a:ext cx="3782255" cy="408189"/>
              </a:xfrm>
              <a:prstGeom prst="rect">
                <a:avLst/>
              </a:prstGeom>
              <a:blipFill>
                <a:blip r:embed="rId5"/>
                <a:stretch>
                  <a:fillRect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653E7D99-D631-4970-B3C8-7673710E6186}"/>
              </a:ext>
            </a:extLst>
          </p:cNvPr>
          <p:cNvSpPr txBox="1"/>
          <p:nvPr/>
        </p:nvSpPr>
        <p:spPr>
          <a:xfrm>
            <a:off x="4817540" y="2737878"/>
            <a:ext cx="925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xmlns="" id="{24E1CABB-41B1-4FC9-9A2C-78F7F47243BA}"/>
              </a:ext>
            </a:extLst>
          </p:cNvPr>
          <p:cNvSpPr/>
          <p:nvPr/>
        </p:nvSpPr>
        <p:spPr>
          <a:xfrm>
            <a:off x="1480498" y="2638680"/>
            <a:ext cx="366442" cy="440291"/>
          </a:xfrm>
          <a:prstGeom prst="arc">
            <a:avLst/>
          </a:prstGeom>
          <a:ln w="28575">
            <a:solidFill>
              <a:srgbClr val="2907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64" name="Arc 63">
            <a:extLst>
              <a:ext uri="{FF2B5EF4-FFF2-40B4-BE49-F238E27FC236}">
                <a16:creationId xmlns:a16="http://schemas.microsoft.com/office/drawing/2014/main" xmlns="" id="{4F6347F6-6081-4FC1-84EA-385C1E0955AA}"/>
              </a:ext>
            </a:extLst>
          </p:cNvPr>
          <p:cNvSpPr/>
          <p:nvPr/>
        </p:nvSpPr>
        <p:spPr>
          <a:xfrm rot="5715171">
            <a:off x="1461482" y="1752159"/>
            <a:ext cx="659735" cy="697576"/>
          </a:xfrm>
          <a:prstGeom prst="arc">
            <a:avLst/>
          </a:prstGeom>
          <a:ln w="28575">
            <a:solidFill>
              <a:srgbClr val="2907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9CD06C-D66B-4996-9BCB-4B633647C9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6890" y="3409989"/>
            <a:ext cx="1960940" cy="15820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CAF00B37-DF07-4E6D-B5CA-E1C953C53476}"/>
                  </a:ext>
                </a:extLst>
              </p:cNvPr>
              <p:cNvSpPr txBox="1"/>
              <p:nvPr/>
            </p:nvSpPr>
            <p:spPr>
              <a:xfrm>
                <a:off x="4296700" y="3256671"/>
                <a:ext cx="3836448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70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 góc đối đỉnh)</a:t>
                </a: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AF00B37-DF07-4E6D-B5CA-E1C953C534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700" y="3256671"/>
                <a:ext cx="3836448" cy="408189"/>
              </a:xfrm>
              <a:prstGeom prst="rect">
                <a:avLst/>
              </a:prstGeom>
              <a:blipFill>
                <a:blip r:embed="rId7"/>
                <a:stretch>
                  <a:fillRect l="-1749" t="-7463" r="-1590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2D2945FC-503E-4413-B7C7-3F885681536F}"/>
              </a:ext>
            </a:extLst>
          </p:cNvPr>
          <p:cNvSpPr txBox="1"/>
          <p:nvPr/>
        </p:nvSpPr>
        <p:spPr>
          <a:xfrm>
            <a:off x="4237830" y="3651188"/>
            <a:ext cx="937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C61E90AF-77E4-4D03-8074-49E45DA40BEA}"/>
                  </a:ext>
                </a:extLst>
              </p:cNvPr>
              <p:cNvSpPr txBox="1"/>
              <p:nvPr/>
            </p:nvSpPr>
            <p:spPr>
              <a:xfrm>
                <a:off x="5184879" y="3658602"/>
                <a:ext cx="3364461" cy="40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110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+ 70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180</a:t>
                </a:r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61E90AF-77E4-4D03-8074-49E45DA40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879" y="3658602"/>
                <a:ext cx="3364461" cy="408189"/>
              </a:xfrm>
              <a:prstGeom prst="rect">
                <a:avLst/>
              </a:prstGeom>
              <a:blipFill>
                <a:blip r:embed="rId8"/>
                <a:stretch>
                  <a:fillRect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Left Brace 67">
            <a:extLst>
              <a:ext uri="{FF2B5EF4-FFF2-40B4-BE49-F238E27FC236}">
                <a16:creationId xmlns:a16="http://schemas.microsoft.com/office/drawing/2014/main" xmlns="" id="{B4E5F4FD-4DB8-4E3D-9B8C-692BE9D3A4A7}"/>
              </a:ext>
            </a:extLst>
          </p:cNvPr>
          <p:cNvSpPr/>
          <p:nvPr/>
        </p:nvSpPr>
        <p:spPr>
          <a:xfrm>
            <a:off x="5010940" y="3914741"/>
            <a:ext cx="187925" cy="558292"/>
          </a:xfrm>
          <a:prstGeom prst="leftBrac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BDAA6496-FB84-4DC3-A77D-A4A13F040F59}"/>
                  </a:ext>
                </a:extLst>
              </p:cNvPr>
              <p:cNvSpPr txBox="1"/>
              <p:nvPr/>
            </p:nvSpPr>
            <p:spPr>
              <a:xfrm>
                <a:off x="6503823" y="2132476"/>
                <a:ext cx="2693092" cy="71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rgbClr val="FF33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2 góc </a:t>
                </a:r>
                <a:r>
                  <a:rPr lang="en-US" sz="2000">
                    <a:solidFill>
                      <a:srgbClr val="2907F7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cùng phía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BDAA6496-FB84-4DC3-A77D-A4A13F040F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823" y="2132476"/>
                <a:ext cx="2693092" cy="717953"/>
              </a:xfrm>
              <a:prstGeom prst="rect">
                <a:avLst/>
              </a:prstGeom>
              <a:blipFill>
                <a:blip r:embed="rId9"/>
                <a:stretch>
                  <a:fillRect l="-2489" t="-4237" r="-3167" b="-1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xmlns="" id="{31E11C31-D55E-4DA0-87FE-D8516A7F463E}"/>
                  </a:ext>
                </a:extLst>
              </p:cNvPr>
              <p:cNvSpPr txBox="1"/>
              <p:nvPr/>
            </p:nvSpPr>
            <p:spPr>
              <a:xfrm>
                <a:off x="6498029" y="1577489"/>
                <a:ext cx="2603867" cy="410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3399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rgbClr val="FF3399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FF33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180</a:t>
                </a:r>
                <a:r>
                  <a:rPr lang="en-US" sz="200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1E11C31-D55E-4DA0-87FE-D8516A7F4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8029" y="1577489"/>
                <a:ext cx="2603867" cy="410177"/>
              </a:xfrm>
              <a:prstGeom prst="rect">
                <a:avLst/>
              </a:prstGeom>
              <a:blipFill>
                <a:blip r:embed="rId10"/>
                <a:stretch>
                  <a:fillRect l="-2576" t="-746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Left Brace 69">
            <a:extLst>
              <a:ext uri="{FF2B5EF4-FFF2-40B4-BE49-F238E27FC236}">
                <a16:creationId xmlns:a16="http://schemas.microsoft.com/office/drawing/2014/main" xmlns="" id="{D7F5B13F-BFD0-4F1C-BCD7-81C255858BD0}"/>
              </a:ext>
            </a:extLst>
          </p:cNvPr>
          <p:cNvSpPr/>
          <p:nvPr/>
        </p:nvSpPr>
        <p:spPr>
          <a:xfrm>
            <a:off x="6376776" y="1804822"/>
            <a:ext cx="192128" cy="569526"/>
          </a:xfrm>
          <a:prstGeom prst="lef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E029969-1374-47C3-B0E8-0746EF947C4E}"/>
              </a:ext>
            </a:extLst>
          </p:cNvPr>
          <p:cNvSpPr txBox="1"/>
          <p:nvPr/>
        </p:nvSpPr>
        <p:spPr>
          <a:xfrm>
            <a:off x="5587502" y="1852231"/>
            <a:ext cx="760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p:sp>
        <p:nvSpPr>
          <p:cNvPr id="46" name="Google Shape;1765;p26">
            <a:extLst>
              <a:ext uri="{FF2B5EF4-FFF2-40B4-BE49-F238E27FC236}">
                <a16:creationId xmlns:a16="http://schemas.microsoft.com/office/drawing/2014/main" xmlns="" id="{F965DC29-B9FD-403F-96A5-19D6C018CFCE}"/>
              </a:ext>
            </a:extLst>
          </p:cNvPr>
          <p:cNvSpPr/>
          <p:nvPr/>
        </p:nvSpPr>
        <p:spPr>
          <a:xfrm>
            <a:off x="1152174" y="360028"/>
            <a:ext cx="6934893" cy="5656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47" name="Google Shape;1768;p26">
            <a:extLst>
              <a:ext uri="{FF2B5EF4-FFF2-40B4-BE49-F238E27FC236}">
                <a16:creationId xmlns:a16="http://schemas.microsoft.com/office/drawing/2014/main" xmlns="" id="{0542054A-DA6C-449E-A960-BF03C9FA2D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76599" y="422209"/>
            <a:ext cx="6561783" cy="4413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hai đường thẳng song song</a:t>
            </a:r>
            <a:endParaRPr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Google Shape;1769;p26">
            <a:extLst>
              <a:ext uri="{FF2B5EF4-FFF2-40B4-BE49-F238E27FC236}">
                <a16:creationId xmlns:a16="http://schemas.microsoft.com/office/drawing/2014/main" xmlns="" id="{1D9BFC5F-8245-4710-B2A4-C0C4B73FB97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056932" y="372661"/>
            <a:ext cx="688170" cy="5530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02</a:t>
            </a:r>
            <a:endParaRPr sz="320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39CB1C1-AF3D-4D37-A6F3-EB79A861A917}"/>
              </a:ext>
            </a:extLst>
          </p:cNvPr>
          <p:cNvCxnSpPr>
            <a:cxnSpLocks/>
          </p:cNvCxnSpPr>
          <p:nvPr/>
        </p:nvCxnSpPr>
        <p:spPr>
          <a:xfrm>
            <a:off x="1918976" y="2309986"/>
            <a:ext cx="151436" cy="87014"/>
          </a:xfrm>
          <a:prstGeom prst="line">
            <a:avLst/>
          </a:prstGeom>
          <a:ln w="28575">
            <a:solidFill>
              <a:srgbClr val="2907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681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6" grpId="0"/>
      <p:bldP spid="42" grpId="0"/>
      <p:bldP spid="43" grpId="0"/>
      <p:bldP spid="12" grpId="0" animBg="1"/>
      <p:bldP spid="13" grpId="0" animBg="1"/>
      <p:bldP spid="14" grpId="0"/>
      <p:bldP spid="51" grpId="0"/>
      <p:bldP spid="17" grpId="0"/>
      <p:bldP spid="60" grpId="0"/>
      <p:bldP spid="62" grpId="0"/>
      <p:bldP spid="23" grpId="0" animBg="1"/>
      <p:bldP spid="64" grpId="0" animBg="1"/>
      <p:bldP spid="65" grpId="0"/>
      <p:bldP spid="66" grpId="0"/>
      <p:bldP spid="67" grpId="0"/>
      <p:bldP spid="68" grpId="0" animBg="1"/>
      <p:bldP spid="61" grpId="0"/>
      <p:bldP spid="69" grpId="0"/>
      <p:bldP spid="70" grpId="0" animBg="1"/>
      <p:bldP spid="3" grpId="0"/>
      <p:bldP spid="46" grpId="0" animBg="1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" name="Google Shape;2330;p29"/>
          <p:cNvSpPr/>
          <p:nvPr/>
        </p:nvSpPr>
        <p:spPr>
          <a:xfrm>
            <a:off x="1060862" y="319908"/>
            <a:ext cx="6930964" cy="4413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1" name="Google Shape;2331;p29"/>
          <p:cNvSpPr/>
          <p:nvPr/>
        </p:nvSpPr>
        <p:spPr>
          <a:xfrm rot="-535295">
            <a:off x="77903" y="-8447"/>
            <a:ext cx="1088284" cy="94043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2" name="Google Shape;2332;p29"/>
          <p:cNvSpPr/>
          <p:nvPr/>
        </p:nvSpPr>
        <p:spPr>
          <a:xfrm rot="4430286">
            <a:off x="7769163" y="-183924"/>
            <a:ext cx="1088253" cy="940366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34" name="Google Shape;2334;p29"/>
          <p:cNvSpPr txBox="1">
            <a:spLocks noGrp="1"/>
          </p:cNvSpPr>
          <p:nvPr>
            <p:ph type="title" idx="2"/>
          </p:nvPr>
        </p:nvSpPr>
        <p:spPr>
          <a:xfrm>
            <a:off x="995900" y="182154"/>
            <a:ext cx="726271" cy="7076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02</a:t>
            </a:r>
            <a:endParaRPr sz="3600"/>
          </a:p>
        </p:txBody>
      </p:sp>
      <p:grpSp>
        <p:nvGrpSpPr>
          <p:cNvPr id="2339" name="Google Shape;2339;p29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340" name="Google Shape;2340;p29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1" name="Google Shape;2341;p29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2" name="Google Shape;2342;p29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3" name="Google Shape;2343;p29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344" name="Google Shape;2344;p29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345" name="Google Shape;2345;p29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6" name="Google Shape;2346;p29">
            <a:hlinkClick r:id="rId3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7" name="Google Shape;2347;p29">
            <a:hlinkClick r:id="" action="ppaction://noaction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8" name="Google Shape;2348;p29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9" name="Google Shape;2349;p29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0" name="Google Shape;2350;p29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1" name="Google Shape;2351;p29">
            <a:hlinkClick r:id="rId4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1768;p26">
            <a:extLst>
              <a:ext uri="{FF2B5EF4-FFF2-40B4-BE49-F238E27FC236}">
                <a16:creationId xmlns:a16="http://schemas.microsoft.com/office/drawing/2014/main" xmlns="" id="{A464DA65-F212-44E3-95B8-F00FE835B9EF}"/>
              </a:ext>
            </a:extLst>
          </p:cNvPr>
          <p:cNvSpPr txBox="1">
            <a:spLocks/>
          </p:cNvSpPr>
          <p:nvPr/>
        </p:nvSpPr>
        <p:spPr>
          <a:xfrm>
            <a:off x="1521355" y="333097"/>
            <a:ext cx="6561783" cy="441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56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Jua"/>
              <a:buNone/>
              <a:defRPr sz="6000" b="1" i="0" u="none" strike="noStrike" cap="none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r>
              <a:rPr lang="vi-VN" sz="250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hai đường </a:t>
            </a:r>
            <a:r>
              <a:rPr lang="vi-VN" sz="2500">
                <a:solidFill>
                  <a:srgbClr val="487A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250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song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9383E9AE-EA7D-476B-B896-5FCA3F27EA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8641943"/>
              </p:ext>
            </p:extLst>
          </p:nvPr>
        </p:nvGraphicFramePr>
        <p:xfrm>
          <a:off x="1722171" y="1709823"/>
          <a:ext cx="5316582" cy="2468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BCE058C-0FA6-4C22-8D1C-24621724C909}"/>
              </a:ext>
            </a:extLst>
          </p:cNvPr>
          <p:cNvSpPr txBox="1"/>
          <p:nvPr/>
        </p:nvSpPr>
        <p:spPr>
          <a:xfrm>
            <a:off x="637954" y="802935"/>
            <a:ext cx="7697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Nếu đường thẳng c cắt hai đường thẳng a, b và trong các góc tạo thành có 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6569AEE-9E23-4584-8C1A-38F3AD6FA906}"/>
              </a:ext>
            </a:extLst>
          </p:cNvPr>
          <p:cNvSpPr txBox="1"/>
          <p:nvPr/>
        </p:nvSpPr>
        <p:spPr>
          <a:xfrm>
            <a:off x="2891518" y="4263795"/>
            <a:ext cx="2530549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a // 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3E3F176-FE9B-4B50-8814-295AB736E7EA}"/>
              </a:ext>
            </a:extLst>
          </p:cNvPr>
          <p:cNvSpPr txBox="1"/>
          <p:nvPr/>
        </p:nvSpPr>
        <p:spPr>
          <a:xfrm>
            <a:off x="1900834" y="2790388"/>
            <a:ext cx="736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3D9A84F-5005-4AF7-8901-02A857F1DF7B}"/>
              </a:ext>
            </a:extLst>
          </p:cNvPr>
          <p:cNvSpPr txBox="1"/>
          <p:nvPr/>
        </p:nvSpPr>
        <p:spPr>
          <a:xfrm>
            <a:off x="1737227" y="3524217"/>
            <a:ext cx="736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/>
      <p:bldP spid="8" grpId="0" animBg="1"/>
      <p:bldP spid="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2" name="Google Shape;2362;p30"/>
          <p:cNvSpPr txBox="1">
            <a:spLocks noGrp="1"/>
          </p:cNvSpPr>
          <p:nvPr>
            <p:ph type="title"/>
          </p:nvPr>
        </p:nvSpPr>
        <p:spPr>
          <a:xfrm>
            <a:off x="619900" y="244234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3. Cách vẽ 2 đường thẳng song song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81" name="Google Shape;2481;p30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482" name="Google Shape;2482;p30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3" name="Google Shape;2483;p30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4" name="Google Shape;2484;p30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5" name="Google Shape;2485;p30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6" name="Google Shape;2486;p30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487" name="Google Shape;2487;p30">
            <a:hlinkClick r:id="rId3" action="ppaction://hlinksldjump"/>
          </p:cNvPr>
          <p:cNvSpPr txBox="1"/>
          <p:nvPr/>
        </p:nvSpPr>
        <p:spPr>
          <a:xfrm>
            <a:off x="8416250" y="60745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488" name="Google Shape;2488;p30">
            <a:hlinkClick r:id="rId4" action="ppaction://hlinksldjump"/>
          </p:cNvPr>
          <p:cNvSpPr txBox="1"/>
          <p:nvPr/>
        </p:nvSpPr>
        <p:spPr>
          <a:xfrm>
            <a:off x="8416250" y="117177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489" name="Google Shape;2489;p30">
            <a:hlinkClick r:id="" action="ppaction://noaction"/>
          </p:cNvPr>
          <p:cNvSpPr txBox="1"/>
          <p:nvPr/>
        </p:nvSpPr>
        <p:spPr>
          <a:xfrm>
            <a:off x="8416250" y="170982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490" name="Google Shape;2490;p30">
            <a:hlinkClick r:id="" action="ppaction://noaction"/>
          </p:cNvPr>
          <p:cNvSpPr txBox="1"/>
          <p:nvPr/>
        </p:nvSpPr>
        <p:spPr>
          <a:xfrm>
            <a:off x="8416250" y="226399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491" name="Google Shape;2491;p30">
            <a:hlinkClick r:id="" action="ppaction://noaction"/>
          </p:cNvPr>
          <p:cNvSpPr txBox="1"/>
          <p:nvPr/>
        </p:nvSpPr>
        <p:spPr>
          <a:xfrm>
            <a:off x="8416250" y="283429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492" name="Google Shape;2492;p30">
            <a:hlinkClick r:id="" action="ppaction://noaction"/>
          </p:cNvPr>
          <p:cNvSpPr txBox="1"/>
          <p:nvPr/>
        </p:nvSpPr>
        <p:spPr>
          <a:xfrm>
            <a:off x="8416250" y="339653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dk1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493" name="Google Shape;2493;p30">
            <a:hlinkClick r:id="rId5" action="ppaction://hlinksldjump"/>
          </p:cNvPr>
          <p:cNvSpPr/>
          <p:nvPr/>
        </p:nvSpPr>
        <p:spPr>
          <a:xfrm>
            <a:off x="8473075" y="437202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D8127B9E-CE5F-40CA-86A8-7BD87D514017}"/>
              </a:ext>
            </a:extLst>
          </p:cNvPr>
          <p:cNvCxnSpPr/>
          <p:nvPr/>
        </p:nvCxnSpPr>
        <p:spPr>
          <a:xfrm>
            <a:off x="393405" y="703149"/>
            <a:ext cx="80228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2503CE-0F1D-4BA8-98F5-19FCE82298B7}"/>
              </a:ext>
            </a:extLst>
          </p:cNvPr>
          <p:cNvSpPr txBox="1"/>
          <p:nvPr/>
        </p:nvSpPr>
        <p:spPr>
          <a:xfrm>
            <a:off x="791212" y="763771"/>
            <a:ext cx="7520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Cho đường thẳng d, và điểm A nằm ngoài đường thẳng d, hãy vẽ đường thẳng m đi qua A và song song với 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0C8422E-D2D5-42BB-9B15-C53758483E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713" y="2006714"/>
            <a:ext cx="2187902" cy="940523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9FE4E9EC-A7A2-4783-8672-68390CCB1088}"/>
              </a:ext>
            </a:extLst>
          </p:cNvPr>
          <p:cNvGrpSpPr/>
          <p:nvPr/>
        </p:nvGrpSpPr>
        <p:grpSpPr>
          <a:xfrm flipH="1">
            <a:off x="3127845" y="1474128"/>
            <a:ext cx="619353" cy="1483742"/>
            <a:chOff x="5851767" y="1700154"/>
            <a:chExt cx="1028388" cy="1966012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xmlns="" id="{A0615B7B-413F-426A-BEE4-59C03C93FF0C}"/>
                </a:ext>
              </a:extLst>
            </p:cNvPr>
            <p:cNvSpPr/>
            <p:nvPr/>
          </p:nvSpPr>
          <p:spPr>
            <a:xfrm>
              <a:off x="5851767" y="1700154"/>
              <a:ext cx="871868" cy="1873965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xmlns="" id="{452AFE00-CDDB-47B3-8ECF-506471AE7C0A}"/>
                </a:ext>
              </a:extLst>
            </p:cNvPr>
            <p:cNvSpPr/>
            <p:nvPr/>
          </p:nvSpPr>
          <p:spPr>
            <a:xfrm>
              <a:off x="6003764" y="2382185"/>
              <a:ext cx="510362" cy="1075632"/>
            </a:xfrm>
            <a:prstGeom prst="rt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xmlns="" id="{3CE0D385-6937-457B-9FDA-049F6F066536}"/>
                </a:ext>
              </a:extLst>
            </p:cNvPr>
            <p:cNvSpPr/>
            <p:nvPr/>
          </p:nvSpPr>
          <p:spPr>
            <a:xfrm rot="14491649">
              <a:off x="6538240" y="3324251"/>
              <a:ext cx="339093" cy="344737"/>
            </a:xfrm>
            <a:prstGeom prst="arc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D2C6B930-4C2A-4002-B7E5-2C9F212822A6}"/>
              </a:ext>
            </a:extLst>
          </p:cNvPr>
          <p:cNvCxnSpPr>
            <a:cxnSpLocks/>
          </p:cNvCxnSpPr>
          <p:nvPr/>
        </p:nvCxnSpPr>
        <p:spPr>
          <a:xfrm flipH="1">
            <a:off x="1834372" y="2212683"/>
            <a:ext cx="273765" cy="70815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1" name="Rectangle 2470">
            <a:extLst>
              <a:ext uri="{FF2B5EF4-FFF2-40B4-BE49-F238E27FC236}">
                <a16:creationId xmlns:a16="http://schemas.microsoft.com/office/drawing/2014/main" xmlns="" id="{4423CB6A-E729-42AD-9971-746CB59461FC}"/>
              </a:ext>
            </a:extLst>
          </p:cNvPr>
          <p:cNvSpPr/>
          <p:nvPr/>
        </p:nvSpPr>
        <p:spPr>
          <a:xfrm rot="10800000">
            <a:off x="815488" y="3339355"/>
            <a:ext cx="2897434" cy="353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72" name="TextBox 2471">
                <a:extLst>
                  <a:ext uri="{FF2B5EF4-FFF2-40B4-BE49-F238E27FC236}">
                    <a16:creationId xmlns:a16="http://schemas.microsoft.com/office/drawing/2014/main" xmlns="" id="{4BACD4DD-E888-4031-B8CD-10769D50DEA5}"/>
                  </a:ext>
                </a:extLst>
              </p:cNvPr>
              <p:cNvSpPr txBox="1"/>
              <p:nvPr/>
            </p:nvSpPr>
            <p:spPr>
              <a:xfrm>
                <a:off x="4249612" y="1553480"/>
                <a:ext cx="40801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u="sng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 1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Dùng góc nhọn 60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của eke để vẽ 2 góc </a:t>
                </a:r>
                <a:r>
                  <a:rPr lang="en-US" sz="200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le trong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 nhau</a:t>
                </a:r>
              </a:p>
            </p:txBody>
          </p:sp>
        </mc:Choice>
        <mc:Fallback xmlns="">
          <p:sp>
            <p:nvSpPr>
              <p:cNvPr id="2472" name="TextBox 2471">
                <a:extLst>
                  <a:ext uri="{FF2B5EF4-FFF2-40B4-BE49-F238E27FC236}">
                    <a16:creationId xmlns:a16="http://schemas.microsoft.com/office/drawing/2014/main" id="{4BACD4DD-E888-4031-B8CD-10769D50DE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612" y="1553480"/>
                <a:ext cx="4080162" cy="707886"/>
              </a:xfrm>
              <a:prstGeom prst="rect">
                <a:avLst/>
              </a:prstGeom>
              <a:blipFill>
                <a:blip r:embed="rId7"/>
                <a:stretch>
                  <a:fillRect l="-1495" t="-5172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359F8387-EC1D-4528-A114-36C98F6402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5911" y="3846073"/>
            <a:ext cx="2187902" cy="940523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xmlns="" id="{F1F67464-FC22-42A3-9D19-665463BB58D5}"/>
              </a:ext>
            </a:extLst>
          </p:cNvPr>
          <p:cNvSpPr/>
          <p:nvPr/>
        </p:nvSpPr>
        <p:spPr>
          <a:xfrm>
            <a:off x="1816256" y="2879890"/>
            <a:ext cx="6124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rgbClr val="FF5050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072E6A-7060-49D6-A38B-3440087D9DDE}"/>
              </a:ext>
            </a:extLst>
          </p:cNvPr>
          <p:cNvSpPr txBox="1"/>
          <p:nvPr/>
        </p:nvSpPr>
        <p:spPr>
          <a:xfrm>
            <a:off x="1775023" y="2844857"/>
            <a:ext cx="3547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001475BC-2DA8-430A-9307-B922CAE3087F}"/>
              </a:ext>
            </a:extLst>
          </p:cNvPr>
          <p:cNvGrpSpPr/>
          <p:nvPr/>
        </p:nvGrpSpPr>
        <p:grpSpPr>
          <a:xfrm flipV="1">
            <a:off x="2984331" y="3106432"/>
            <a:ext cx="723483" cy="1527454"/>
            <a:chOff x="5851772" y="1700154"/>
            <a:chExt cx="1028383" cy="1966012"/>
          </a:xfrm>
        </p:grpSpPr>
        <p:sp>
          <p:nvSpPr>
            <p:cNvPr id="39" name="Right Triangle 38">
              <a:extLst>
                <a:ext uri="{FF2B5EF4-FFF2-40B4-BE49-F238E27FC236}">
                  <a16:creationId xmlns:a16="http://schemas.microsoft.com/office/drawing/2014/main" xmlns="" id="{04B5636A-2E24-4F64-B07B-AEC52FFAA22F}"/>
                </a:ext>
              </a:extLst>
            </p:cNvPr>
            <p:cNvSpPr/>
            <p:nvPr/>
          </p:nvSpPr>
          <p:spPr>
            <a:xfrm>
              <a:off x="5851772" y="1700154"/>
              <a:ext cx="871869" cy="187396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xmlns="" id="{C15DCEDE-F953-4EE7-80D5-7902FF435AAC}"/>
                </a:ext>
              </a:extLst>
            </p:cNvPr>
            <p:cNvSpPr/>
            <p:nvPr/>
          </p:nvSpPr>
          <p:spPr>
            <a:xfrm>
              <a:off x="6003764" y="2382185"/>
              <a:ext cx="510362" cy="1075632"/>
            </a:xfrm>
            <a:prstGeom prst="rt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Arc 40">
              <a:extLst>
                <a:ext uri="{FF2B5EF4-FFF2-40B4-BE49-F238E27FC236}">
                  <a16:creationId xmlns:a16="http://schemas.microsoft.com/office/drawing/2014/main" xmlns="" id="{FAB47550-8C46-4154-A6AD-CAB5F0C72F46}"/>
                </a:ext>
              </a:extLst>
            </p:cNvPr>
            <p:cNvSpPr/>
            <p:nvPr/>
          </p:nvSpPr>
          <p:spPr>
            <a:xfrm rot="14491649">
              <a:off x="6538240" y="3324251"/>
              <a:ext cx="339093" cy="344737"/>
            </a:xfrm>
            <a:prstGeom prst="arc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66" name="Straight Connector 2465">
            <a:extLst>
              <a:ext uri="{FF2B5EF4-FFF2-40B4-BE49-F238E27FC236}">
                <a16:creationId xmlns:a16="http://schemas.microsoft.com/office/drawing/2014/main" xmlns="" id="{A3868DBA-6D06-4C5F-AED6-ACF20206C2B5}"/>
              </a:ext>
            </a:extLst>
          </p:cNvPr>
          <p:cNvCxnSpPr>
            <a:cxnSpLocks/>
          </p:cNvCxnSpPr>
          <p:nvPr/>
        </p:nvCxnSpPr>
        <p:spPr>
          <a:xfrm>
            <a:off x="1371103" y="2234554"/>
            <a:ext cx="73703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rc 50">
            <a:extLst>
              <a:ext uri="{FF2B5EF4-FFF2-40B4-BE49-F238E27FC236}">
                <a16:creationId xmlns:a16="http://schemas.microsoft.com/office/drawing/2014/main" xmlns="" id="{CAAF7D64-E7B4-4FF0-AD21-A5D13E7E23D8}"/>
              </a:ext>
            </a:extLst>
          </p:cNvPr>
          <p:cNvSpPr/>
          <p:nvPr/>
        </p:nvSpPr>
        <p:spPr>
          <a:xfrm>
            <a:off x="1748848" y="2698727"/>
            <a:ext cx="359868" cy="441703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c 51">
            <a:extLst>
              <a:ext uri="{FF2B5EF4-FFF2-40B4-BE49-F238E27FC236}">
                <a16:creationId xmlns:a16="http://schemas.microsoft.com/office/drawing/2014/main" xmlns="" id="{16894A28-6CE3-4ECE-9B38-92E4D073AC39}"/>
              </a:ext>
            </a:extLst>
          </p:cNvPr>
          <p:cNvSpPr/>
          <p:nvPr/>
        </p:nvSpPr>
        <p:spPr>
          <a:xfrm rot="10800000">
            <a:off x="1844277" y="2023198"/>
            <a:ext cx="359868" cy="441703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C325F5D6-C036-4B6A-9586-D8E64DFBA8F0}"/>
              </a:ext>
            </a:extLst>
          </p:cNvPr>
          <p:cNvCxnSpPr/>
          <p:nvPr/>
        </p:nvCxnSpPr>
        <p:spPr>
          <a:xfrm>
            <a:off x="2132481" y="2234554"/>
            <a:ext cx="112043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xmlns="" id="{568AA312-396E-4CEE-9738-EC3516BDE1E1}"/>
                  </a:ext>
                </a:extLst>
              </p:cNvPr>
              <p:cNvSpPr txBox="1"/>
              <p:nvPr/>
            </p:nvSpPr>
            <p:spPr>
              <a:xfrm>
                <a:off x="4249612" y="2587909"/>
                <a:ext cx="40801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u="sng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 2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Dùng góc nhọn 60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của eke để vẽ 2 góc </a:t>
                </a:r>
                <a:r>
                  <a:rPr lang="en-US" sz="20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đồng vị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 nhau</a:t>
                </a: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68AA312-396E-4CEE-9738-EC3516BDE1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612" y="2587909"/>
                <a:ext cx="4080162" cy="707886"/>
              </a:xfrm>
              <a:prstGeom prst="rect">
                <a:avLst/>
              </a:prstGeom>
              <a:blipFill>
                <a:blip r:embed="rId8"/>
                <a:stretch>
                  <a:fillRect l="-1495" t="-5172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9B8A6539-6D5B-4A81-9856-DA3600256CDF}"/>
              </a:ext>
            </a:extLst>
          </p:cNvPr>
          <p:cNvGrpSpPr/>
          <p:nvPr/>
        </p:nvGrpSpPr>
        <p:grpSpPr>
          <a:xfrm flipH="1">
            <a:off x="6464681" y="3396535"/>
            <a:ext cx="709217" cy="1401784"/>
            <a:chOff x="5851774" y="1700154"/>
            <a:chExt cx="1028381" cy="1966012"/>
          </a:xfrm>
        </p:grpSpPr>
        <p:sp>
          <p:nvSpPr>
            <p:cNvPr id="55" name="Right Triangle 54">
              <a:extLst>
                <a:ext uri="{FF2B5EF4-FFF2-40B4-BE49-F238E27FC236}">
                  <a16:creationId xmlns:a16="http://schemas.microsoft.com/office/drawing/2014/main" xmlns="" id="{67DCA1B4-D509-4635-9813-02F05CC47583}"/>
                </a:ext>
              </a:extLst>
            </p:cNvPr>
            <p:cNvSpPr/>
            <p:nvPr/>
          </p:nvSpPr>
          <p:spPr>
            <a:xfrm>
              <a:off x="5851774" y="1700154"/>
              <a:ext cx="871870" cy="187396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ight Triangle 55">
              <a:extLst>
                <a:ext uri="{FF2B5EF4-FFF2-40B4-BE49-F238E27FC236}">
                  <a16:creationId xmlns:a16="http://schemas.microsoft.com/office/drawing/2014/main" xmlns="" id="{77025F78-7F62-471B-B79F-65C96F168A41}"/>
                </a:ext>
              </a:extLst>
            </p:cNvPr>
            <p:cNvSpPr/>
            <p:nvPr/>
          </p:nvSpPr>
          <p:spPr>
            <a:xfrm>
              <a:off x="6003764" y="2382185"/>
              <a:ext cx="510362" cy="1075632"/>
            </a:xfrm>
            <a:prstGeom prst="rt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Arc 56">
              <a:extLst>
                <a:ext uri="{FF2B5EF4-FFF2-40B4-BE49-F238E27FC236}">
                  <a16:creationId xmlns:a16="http://schemas.microsoft.com/office/drawing/2014/main" xmlns="" id="{2B0AA3BB-EC7D-4DB0-BDFB-52523F4362D3}"/>
                </a:ext>
              </a:extLst>
            </p:cNvPr>
            <p:cNvSpPr/>
            <p:nvPr/>
          </p:nvSpPr>
          <p:spPr>
            <a:xfrm rot="14491649">
              <a:off x="6538240" y="3324251"/>
              <a:ext cx="339093" cy="344737"/>
            </a:xfrm>
            <a:prstGeom prst="arc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xmlns="" id="{7FB68108-8406-46DA-BC0B-A7A26B3C29D9}"/>
              </a:ext>
            </a:extLst>
          </p:cNvPr>
          <p:cNvCxnSpPr>
            <a:cxnSpLocks/>
          </p:cNvCxnSpPr>
          <p:nvPr/>
        </p:nvCxnSpPr>
        <p:spPr>
          <a:xfrm flipH="1">
            <a:off x="5223519" y="3551275"/>
            <a:ext cx="543029" cy="120583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0D435A39-F8CF-42A9-96EC-C8B2D475B352}"/>
              </a:ext>
            </a:extLst>
          </p:cNvPr>
          <p:cNvGrpSpPr/>
          <p:nvPr/>
        </p:nvGrpSpPr>
        <p:grpSpPr>
          <a:xfrm flipH="1">
            <a:off x="5140650" y="3411763"/>
            <a:ext cx="709217" cy="1401784"/>
            <a:chOff x="5851774" y="1700154"/>
            <a:chExt cx="1028381" cy="1966012"/>
          </a:xfrm>
        </p:grpSpPr>
        <p:sp>
          <p:nvSpPr>
            <p:cNvPr id="62" name="Right Triangle 61">
              <a:extLst>
                <a:ext uri="{FF2B5EF4-FFF2-40B4-BE49-F238E27FC236}">
                  <a16:creationId xmlns:a16="http://schemas.microsoft.com/office/drawing/2014/main" xmlns="" id="{72BC8CEE-4BB1-41CA-A922-E054C38D4C74}"/>
                </a:ext>
              </a:extLst>
            </p:cNvPr>
            <p:cNvSpPr/>
            <p:nvPr/>
          </p:nvSpPr>
          <p:spPr>
            <a:xfrm>
              <a:off x="5851774" y="1700154"/>
              <a:ext cx="871870" cy="187396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ight Triangle 62">
              <a:extLst>
                <a:ext uri="{FF2B5EF4-FFF2-40B4-BE49-F238E27FC236}">
                  <a16:creationId xmlns:a16="http://schemas.microsoft.com/office/drawing/2014/main" xmlns="" id="{71689376-C5A1-4151-A8F8-2F1B84362A51}"/>
                </a:ext>
              </a:extLst>
            </p:cNvPr>
            <p:cNvSpPr/>
            <p:nvPr/>
          </p:nvSpPr>
          <p:spPr>
            <a:xfrm>
              <a:off x="6003764" y="2382185"/>
              <a:ext cx="510362" cy="1075632"/>
            </a:xfrm>
            <a:prstGeom prst="rt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xmlns="" id="{5ADEDB1A-FCB2-4505-8692-585E9D4F772C}"/>
                </a:ext>
              </a:extLst>
            </p:cNvPr>
            <p:cNvSpPr/>
            <p:nvPr/>
          </p:nvSpPr>
          <p:spPr>
            <a:xfrm rot="14491649">
              <a:off x="6538240" y="3324251"/>
              <a:ext cx="339093" cy="344737"/>
            </a:xfrm>
            <a:prstGeom prst="arc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CC4FEE0B-DF6A-4399-AE38-2E01AE5CA4C9}"/>
              </a:ext>
            </a:extLst>
          </p:cNvPr>
          <p:cNvCxnSpPr/>
          <p:nvPr/>
        </p:nvCxnSpPr>
        <p:spPr>
          <a:xfrm>
            <a:off x="5538594" y="4075244"/>
            <a:ext cx="1120432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Arc 65">
            <a:extLst>
              <a:ext uri="{FF2B5EF4-FFF2-40B4-BE49-F238E27FC236}">
                <a16:creationId xmlns:a16="http://schemas.microsoft.com/office/drawing/2014/main" xmlns="" id="{EF591E43-9DED-409B-8BA0-206DCDCDCF56}"/>
              </a:ext>
            </a:extLst>
          </p:cNvPr>
          <p:cNvSpPr/>
          <p:nvPr/>
        </p:nvSpPr>
        <p:spPr>
          <a:xfrm>
            <a:off x="5431748" y="3859377"/>
            <a:ext cx="359868" cy="441703"/>
          </a:xfrm>
          <a:prstGeom prst="arc">
            <a:avLst/>
          </a:prstGeom>
          <a:ln w="1905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c 66">
            <a:extLst>
              <a:ext uri="{FF2B5EF4-FFF2-40B4-BE49-F238E27FC236}">
                <a16:creationId xmlns:a16="http://schemas.microsoft.com/office/drawing/2014/main" xmlns="" id="{E7F82DE2-360A-428A-B8D9-1FEA0ABA6BFA}"/>
              </a:ext>
            </a:extLst>
          </p:cNvPr>
          <p:cNvSpPr/>
          <p:nvPr/>
        </p:nvSpPr>
        <p:spPr>
          <a:xfrm>
            <a:off x="5127933" y="4546261"/>
            <a:ext cx="359868" cy="441703"/>
          </a:xfrm>
          <a:prstGeom prst="arc">
            <a:avLst/>
          </a:prstGeom>
          <a:ln w="1905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D293EF7-391C-44FD-8BE2-D18CA3D3415D}"/>
              </a:ext>
            </a:extLst>
          </p:cNvPr>
          <p:cNvSpPr txBox="1"/>
          <p:nvPr/>
        </p:nvSpPr>
        <p:spPr>
          <a:xfrm>
            <a:off x="1197401" y="1943840"/>
            <a:ext cx="383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B053BB3A-7FE0-4F17-A423-BAD481763E9C}"/>
              </a:ext>
            </a:extLst>
          </p:cNvPr>
          <p:cNvSpPr txBox="1"/>
          <p:nvPr/>
        </p:nvSpPr>
        <p:spPr>
          <a:xfrm>
            <a:off x="6411157" y="3798019"/>
            <a:ext cx="383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249ADDE8-5686-4DDC-9503-B4A07AF925AC}"/>
              </a:ext>
            </a:extLst>
          </p:cNvPr>
          <p:cNvSpPr/>
          <p:nvPr/>
        </p:nvSpPr>
        <p:spPr>
          <a:xfrm rot="10800000">
            <a:off x="4317831" y="4896525"/>
            <a:ext cx="2897434" cy="353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||||</a:t>
            </a:r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xmlns="" id="{F78C39CB-2D32-4764-BD7A-5EECC423E970}"/>
              </a:ext>
            </a:extLst>
          </p:cNvPr>
          <p:cNvCxnSpPr>
            <a:cxnSpLocks/>
          </p:cNvCxnSpPr>
          <p:nvPr/>
        </p:nvCxnSpPr>
        <p:spPr>
          <a:xfrm>
            <a:off x="4551255" y="4064611"/>
            <a:ext cx="943778" cy="526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747DAFB1-057B-4B9B-8302-53AD2964AE68}"/>
              </a:ext>
            </a:extLst>
          </p:cNvPr>
          <p:cNvSpPr txBox="1"/>
          <p:nvPr/>
        </p:nvSpPr>
        <p:spPr>
          <a:xfrm>
            <a:off x="4977333" y="4485929"/>
            <a:ext cx="3547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xmlns="" id="{5E3D9439-FCBA-4E69-88D2-CDB87AF44F85}"/>
              </a:ext>
            </a:extLst>
          </p:cNvPr>
          <p:cNvSpPr/>
          <p:nvPr/>
        </p:nvSpPr>
        <p:spPr>
          <a:xfrm flipH="1" flipV="1">
            <a:off x="5219030" y="4719683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rgbClr val="FF505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869440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19753E-6 L -0.14531 0.0037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74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8.64198E-7 L -0.16423 -0.1845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12" y="-9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97531E-6 L -0.0026 -0.2064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10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93827E-6 L -0.14479 0.00278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40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71605E-6 L 0.03611 -0.13611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6" y="-68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64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0151 -0.15185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-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2" grpId="0"/>
      <p:bldP spid="5" grpId="0"/>
      <p:bldP spid="2471" grpId="0" animBg="1"/>
      <p:bldP spid="2471" grpId="1" animBg="1"/>
      <p:bldP spid="2471" grpId="2" animBg="1"/>
      <p:bldP spid="2472" grpId="0"/>
      <p:bldP spid="2" grpId="0" animBg="1"/>
      <p:bldP spid="4" grpId="0"/>
      <p:bldP spid="51" grpId="0" animBg="1"/>
      <p:bldP spid="52" grpId="0" animBg="1"/>
      <p:bldP spid="53" grpId="0"/>
      <p:bldP spid="66" grpId="0" animBg="1"/>
      <p:bldP spid="67" grpId="0" animBg="1"/>
      <p:bldP spid="23" grpId="0"/>
      <p:bldP spid="69" grpId="0"/>
      <p:bldP spid="70" grpId="0" animBg="1"/>
      <p:bldP spid="70" grpId="2" animBg="1"/>
      <p:bldP spid="70" grpId="3" animBg="1"/>
      <p:bldP spid="73" grpId="0"/>
      <p:bldP spid="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2" name="Google Shape;2362;p30"/>
          <p:cNvSpPr txBox="1">
            <a:spLocks noGrp="1"/>
          </p:cNvSpPr>
          <p:nvPr>
            <p:ph type="title"/>
          </p:nvPr>
        </p:nvSpPr>
        <p:spPr>
          <a:xfrm>
            <a:off x="695671" y="369282"/>
            <a:ext cx="7418314" cy="4763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907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cần nhớ</a:t>
            </a:r>
            <a:endParaRPr>
              <a:solidFill>
                <a:srgbClr val="2907F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81" name="Google Shape;2481;p30"/>
          <p:cNvGrpSpPr/>
          <p:nvPr/>
        </p:nvGrpSpPr>
        <p:grpSpPr>
          <a:xfrm>
            <a:off x="8569288" y="4423863"/>
            <a:ext cx="194021" cy="191487"/>
            <a:chOff x="6232000" y="1435050"/>
            <a:chExt cx="488225" cy="481850"/>
          </a:xfrm>
        </p:grpSpPr>
        <p:sp>
          <p:nvSpPr>
            <p:cNvPr id="2482" name="Google Shape;2482;p30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3" name="Google Shape;2483;p30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4" name="Google Shape;2484;p30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5" name="Google Shape;2485;p30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486" name="Google Shape;2486;p30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8F27905-4AC4-4B0F-B058-DF134522F6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1213" y="371554"/>
            <a:ext cx="563922" cy="4740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A3FC7FB-43DD-4A53-AA75-27A87F49CDA8}"/>
              </a:ext>
            </a:extLst>
          </p:cNvPr>
          <p:cNvSpPr txBox="1"/>
          <p:nvPr/>
        </p:nvSpPr>
        <p:spPr>
          <a:xfrm>
            <a:off x="594662" y="2098297"/>
            <a:ext cx="620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nhận biết hai đường thẳng song song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C54AA8B-5BC2-401A-81E0-5491E3B94BC0}"/>
              </a:ext>
            </a:extLst>
          </p:cNvPr>
          <p:cNvSpPr txBox="1"/>
          <p:nvPr/>
        </p:nvSpPr>
        <p:spPr>
          <a:xfrm>
            <a:off x="721229" y="1150093"/>
            <a:ext cx="433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Đường thẳng a song song với đường thẳng b, kí hiệu : 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// b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5EDDB0D-B3B1-4F00-A6C9-B52AE7A3D2E4}"/>
              </a:ext>
            </a:extLst>
          </p:cNvPr>
          <p:cNvCxnSpPr/>
          <p:nvPr/>
        </p:nvCxnSpPr>
        <p:spPr>
          <a:xfrm>
            <a:off x="5678726" y="1339496"/>
            <a:ext cx="199892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9314B603-6D34-4EDF-B438-126612970731}"/>
              </a:ext>
            </a:extLst>
          </p:cNvPr>
          <p:cNvCxnSpPr/>
          <p:nvPr/>
        </p:nvCxnSpPr>
        <p:spPr>
          <a:xfrm>
            <a:off x="5625564" y="1959054"/>
            <a:ext cx="205208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37A548D-4ECE-4869-8BE1-BB69723CF894}"/>
              </a:ext>
            </a:extLst>
          </p:cNvPr>
          <p:cNvSpPr txBox="1"/>
          <p:nvPr/>
        </p:nvSpPr>
        <p:spPr>
          <a:xfrm>
            <a:off x="7363987" y="1016668"/>
            <a:ext cx="244549" cy="379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30A148B8-3121-4857-991D-078C1A0CDA89}"/>
              </a:ext>
            </a:extLst>
          </p:cNvPr>
          <p:cNvSpPr txBox="1"/>
          <p:nvPr/>
        </p:nvSpPr>
        <p:spPr>
          <a:xfrm>
            <a:off x="7363987" y="1633795"/>
            <a:ext cx="308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DFD312D2-6344-4496-A24F-A12B3D190941}"/>
              </a:ext>
            </a:extLst>
          </p:cNvPr>
          <p:cNvCxnSpPr/>
          <p:nvPr/>
        </p:nvCxnSpPr>
        <p:spPr>
          <a:xfrm>
            <a:off x="6544129" y="1233170"/>
            <a:ext cx="202018" cy="10632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6CFFD65C-F101-42F2-8EFB-72A02BFDFF50}"/>
              </a:ext>
            </a:extLst>
          </p:cNvPr>
          <p:cNvCxnSpPr>
            <a:cxnSpLocks/>
          </p:cNvCxnSpPr>
          <p:nvPr/>
        </p:nvCxnSpPr>
        <p:spPr>
          <a:xfrm flipH="1">
            <a:off x="6544129" y="1339496"/>
            <a:ext cx="202019" cy="11858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EAEC4681-922E-4452-8749-D9AFAF50BCC4}"/>
              </a:ext>
            </a:extLst>
          </p:cNvPr>
          <p:cNvCxnSpPr/>
          <p:nvPr/>
        </p:nvCxnSpPr>
        <p:spPr>
          <a:xfrm>
            <a:off x="6696529" y="1853406"/>
            <a:ext cx="202018" cy="106326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63C4D3C5-2465-48C2-BAB6-C2828649999A}"/>
              </a:ext>
            </a:extLst>
          </p:cNvPr>
          <p:cNvCxnSpPr>
            <a:cxnSpLocks/>
          </p:cNvCxnSpPr>
          <p:nvPr/>
        </p:nvCxnSpPr>
        <p:spPr>
          <a:xfrm flipH="1">
            <a:off x="6696529" y="1959732"/>
            <a:ext cx="202019" cy="11858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850D127-04FA-4955-96B7-5D6F47F3A945}"/>
              </a:ext>
            </a:extLst>
          </p:cNvPr>
          <p:cNvSpPr txBox="1"/>
          <p:nvPr/>
        </p:nvSpPr>
        <p:spPr>
          <a:xfrm>
            <a:off x="830088" y="2622684"/>
            <a:ext cx="74898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Nếu 1 đường thẳng cắt 2 đường thẳng và trong các góc tạo thành có:  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	+ 2 góc so le trong bằng nhau</a:t>
            </a:r>
            <a:endParaRPr 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	+ 2 góc đồng vị bằng nhau</a:t>
            </a:r>
            <a:endParaRPr lang="en-US" sz="240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	+ 2 góc trong cùng phía bù nhau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Thì hai đường thẳng đó song song với nhau</a:t>
            </a:r>
          </a:p>
        </p:txBody>
      </p:sp>
    </p:spTree>
    <p:extLst>
      <p:ext uri="{BB962C8B-B14F-4D97-AF65-F5344CB8AC3E}">
        <p14:creationId xmlns:p14="http://schemas.microsoft.com/office/powerpoint/2010/main" val="169211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Bar dir="vert"/>
      </p:transition>
    </mc:Choice>
    <mc:Fallback xmlns="">
      <p:transition spd="slow">
        <p:randomBar dir="vert"/>
      </p:transition>
    </mc:Fallback>
  </mc:AlternateContent>
</p:sld>
</file>

<file path=ppt/theme/theme1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FEC9A1"/>
      </a:lt2>
      <a:accent1>
        <a:srgbClr val="FD9E66"/>
      </a:accent1>
      <a:accent2>
        <a:srgbClr val="B7E1E0"/>
      </a:accent2>
      <a:accent3>
        <a:srgbClr val="FAE39D"/>
      </a:accent3>
      <a:accent4>
        <a:srgbClr val="F9C357"/>
      </a:accent4>
      <a:accent5>
        <a:srgbClr val="92CAD6"/>
      </a:accent5>
      <a:accent6>
        <a:srgbClr val="85A8C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939</Words>
  <Application>Microsoft Office PowerPoint</Application>
  <PresentationFormat>On-screen Show (16:9)</PresentationFormat>
  <Paragraphs>172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Times New Roman</vt:lpstr>
      <vt:lpstr>Cambria Math</vt:lpstr>
      <vt:lpstr>Jua</vt:lpstr>
      <vt:lpstr>Quicksand</vt:lpstr>
      <vt:lpstr>Quicksand Light</vt:lpstr>
      <vt:lpstr>Nature Activities Binder by Slidesgo</vt:lpstr>
      <vt:lpstr>HAI ĐƯỜNG THẲNG SONG SONG</vt:lpstr>
      <vt:lpstr>NỘI DUNG</vt:lpstr>
      <vt:lpstr>1. Thế nào là hai đường thắng song song</vt:lpstr>
      <vt:lpstr>Dấu hiệu nhận biết hai đường thẳng song song</vt:lpstr>
      <vt:lpstr>Dấu hiệu nhận biết hai đường thẳng song song</vt:lpstr>
      <vt:lpstr>Dấu hiệu nhận biết hai đường thẳng song song</vt:lpstr>
      <vt:lpstr>02</vt:lpstr>
      <vt:lpstr>3. Cách vẽ 2 đường thẳng song song</vt:lpstr>
      <vt:lpstr>Nội dung cần nhớ</vt:lpstr>
      <vt:lpstr>PowerPoint Presentation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HAI ĐƯỜNG THẲNG SONG SONG</dc:title>
  <dc:creator>Admin-Sony</dc:creator>
  <cp:lastModifiedBy>Admin-Sony</cp:lastModifiedBy>
  <cp:revision>28</cp:revision>
  <dcterms:modified xsi:type="dcterms:W3CDTF">2021-09-16T15:23:50Z</dcterms:modified>
</cp:coreProperties>
</file>