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 varScale="1">
        <p:scale>
          <a:sx n="70" d="100"/>
          <a:sy n="70" d="100"/>
        </p:scale>
        <p:origin x="-576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931F4-B2C1-4D71-9957-3F62D8EE118F}" type="datetimeFigureOut">
              <a:rPr lang="en-US" smtClean="0"/>
              <a:t>9/18/2021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35B03-9B18-48DA-9070-394963EBC8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275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931F4-B2C1-4D71-9957-3F62D8EE118F}" type="datetimeFigureOut">
              <a:rPr lang="en-US" smtClean="0"/>
              <a:t>9/18/2021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35B03-9B18-48DA-9070-394963EBC8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901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931F4-B2C1-4D71-9957-3F62D8EE118F}" type="datetimeFigureOut">
              <a:rPr lang="en-US" smtClean="0"/>
              <a:t>9/18/2021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35B03-9B18-48DA-9070-394963EBC8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855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931F4-B2C1-4D71-9957-3F62D8EE118F}" type="datetimeFigureOut">
              <a:rPr lang="en-US" smtClean="0"/>
              <a:t>9/18/2021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35B03-9B18-48DA-9070-394963EBC8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843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931F4-B2C1-4D71-9957-3F62D8EE118F}" type="datetimeFigureOut">
              <a:rPr lang="en-US" smtClean="0"/>
              <a:t>9/18/2021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35B03-9B18-48DA-9070-394963EBC8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494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931F4-B2C1-4D71-9957-3F62D8EE118F}" type="datetimeFigureOut">
              <a:rPr lang="en-US" smtClean="0"/>
              <a:t>9/18/2021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35B03-9B18-48DA-9070-394963EBC8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485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931F4-B2C1-4D71-9957-3F62D8EE118F}" type="datetimeFigureOut">
              <a:rPr lang="en-US" smtClean="0"/>
              <a:t>9/18/2021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35B03-9B18-48DA-9070-394963EBC8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495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931F4-B2C1-4D71-9957-3F62D8EE118F}" type="datetimeFigureOut">
              <a:rPr lang="en-US" smtClean="0"/>
              <a:t>9/18/2021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35B03-9B18-48DA-9070-394963EBC8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430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931F4-B2C1-4D71-9957-3F62D8EE118F}" type="datetimeFigureOut">
              <a:rPr lang="en-US" smtClean="0"/>
              <a:t>9/18/2021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35B03-9B18-48DA-9070-394963EBC8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8193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931F4-B2C1-4D71-9957-3F62D8EE118F}" type="datetimeFigureOut">
              <a:rPr lang="en-US" smtClean="0"/>
              <a:t>9/18/2021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35B03-9B18-48DA-9070-394963EBC8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464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931F4-B2C1-4D71-9957-3F62D8EE118F}" type="datetimeFigureOut">
              <a:rPr lang="en-US" smtClean="0"/>
              <a:t>9/18/2021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35B03-9B18-48DA-9070-394963EBC8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029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7931F4-B2C1-4D71-9957-3F62D8EE118F}" type="datetimeFigureOut">
              <a:rPr lang="en-US" smtClean="0"/>
              <a:t>9/18/2021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D35B03-9B18-48DA-9070-394963EBC8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714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0" y="0"/>
                <a:ext cx="12192000" cy="80945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/>
                  <a:t>           </a:t>
                </a:r>
                <a:r>
                  <a:rPr lang="en-US" sz="4000" b="1" u="sng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CĐ1</a:t>
                </a:r>
                <a:r>
                  <a:rPr lang="en-US" sz="4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PHÉP NHÂN </a:t>
                </a:r>
                <a:r>
                  <a:rPr lang="en-US" sz="40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ĐA </a:t>
                </a:r>
                <a:r>
                  <a:rPr lang="en-US" sz="4000" b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THỨC - </a:t>
                </a:r>
                <a:endParaRPr lang="en-US" sz="40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4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HẰNG ĐẲNG THỨC ĐÁNG NHỚ</a:t>
                </a:r>
                <a:r>
                  <a:rPr lang="en-US" sz="4000" b="1" dirty="0"/>
                  <a:t>  </a:t>
                </a:r>
                <a:r>
                  <a:rPr lang="en-US" sz="2800" b="1" dirty="0"/>
                  <a:t>                              </a:t>
                </a:r>
              </a:p>
              <a:p>
                <a:r>
                  <a:rPr lang="en-US" sz="2800" dirty="0"/>
                  <a:t>                                          </a:t>
                </a:r>
                <a:r>
                  <a:rPr lang="en-US" sz="40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LUYỆN TẬP</a:t>
                </a:r>
              </a:p>
              <a:p>
                <a:r>
                  <a:rPr lang="en-US" sz="4000" b="1" u="sng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I.Kiểm</a:t>
                </a:r>
                <a:r>
                  <a:rPr lang="en-US" sz="4000" b="1" u="sng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b="1" u="sng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tra</a:t>
                </a:r>
                <a:r>
                  <a:rPr lang="en-US" sz="4000" b="1" u="sng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b="1" u="sng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bài</a:t>
                </a:r>
                <a:r>
                  <a:rPr lang="en-US" sz="4000" b="1" u="sng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b="1" u="sng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cũ</a:t>
                </a:r>
                <a:r>
                  <a:rPr lang="en-US" sz="4000" b="1" u="sng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- </a:t>
                </a:r>
                <a:r>
                  <a:rPr lang="en-US" sz="4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Phát</a:t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biểu</a:t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3 </a:t>
                </a:r>
                <a:r>
                  <a:rPr lang="en-US" sz="4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hằng</a:t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đẳng</a:t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thức</a:t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1;2;3</a:t>
                </a:r>
              </a:p>
              <a:p>
                <a:r>
                  <a:rPr lang="en-US" sz="4000" b="1" u="sng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II. </a:t>
                </a:r>
                <a:r>
                  <a:rPr lang="en-US" sz="4000" b="1" u="sng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Luyện</a:t>
                </a:r>
                <a:r>
                  <a:rPr lang="en-US" sz="4000" b="1" u="sng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b="1" u="sng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tập</a:t>
                </a:r>
                <a:r>
                  <a:rPr lang="en-US" sz="4000" b="1" u="sng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r>
                  <a:rPr lang="en-US" sz="4000" b="1" u="sng" dirty="0"/>
                  <a:t>Bài1:Khai </a:t>
                </a:r>
                <a:r>
                  <a:rPr lang="en-US" sz="4000" b="1" u="sng" dirty="0" err="1"/>
                  <a:t>triển,hoặc</a:t>
                </a:r>
                <a:r>
                  <a:rPr lang="en-US" sz="4000" b="1" u="sng" dirty="0"/>
                  <a:t> </a:t>
                </a:r>
                <a:r>
                  <a:rPr lang="en-US" sz="4000" b="1" u="sng" dirty="0" err="1"/>
                  <a:t>rút</a:t>
                </a:r>
                <a:r>
                  <a:rPr lang="en-US" sz="4000" b="1" u="sng" dirty="0"/>
                  <a:t> </a:t>
                </a:r>
                <a:r>
                  <a:rPr lang="en-US" sz="4000" b="1" u="sng" dirty="0" err="1"/>
                  <a:t>gọn</a:t>
                </a:r>
                <a:r>
                  <a:rPr lang="en-US" sz="4000" b="1" u="sng" dirty="0"/>
                  <a:t> </a:t>
                </a:r>
                <a:r>
                  <a:rPr lang="en-US" sz="4000" b="1" u="sng" dirty="0" err="1"/>
                  <a:t>các</a:t>
                </a:r>
                <a:r>
                  <a:rPr lang="en-US" sz="4000" b="1" u="sng" dirty="0"/>
                  <a:t> </a:t>
                </a:r>
                <a:r>
                  <a:rPr lang="en-US" sz="4000" b="1" u="sng" dirty="0" err="1"/>
                  <a:t>biểu</a:t>
                </a:r>
                <a:r>
                  <a:rPr lang="en-US" sz="4000" b="1" u="sng" dirty="0"/>
                  <a:t> </a:t>
                </a:r>
                <a:r>
                  <a:rPr lang="en-US" sz="4000" b="1" u="sng" dirty="0" err="1"/>
                  <a:t>thức</a:t>
                </a:r>
                <a:r>
                  <a:rPr lang="en-US" sz="4000" b="1" u="sng" dirty="0"/>
                  <a:t> </a:t>
                </a:r>
                <a:r>
                  <a:rPr lang="en-US" sz="4000" b="1" u="sng" dirty="0" err="1"/>
                  <a:t>sau</a:t>
                </a:r>
                <a:r>
                  <a:rPr lang="en-US" sz="4000" b="1" u="sng" dirty="0"/>
                  <a:t>:</a:t>
                </a:r>
              </a:p>
              <a:p>
                <a:r>
                  <a:rPr lang="en-US" sz="4000" dirty="0"/>
                  <a:t>    a) (x+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2)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000" dirty="0"/>
                  <a:t> 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000" dirty="0"/>
                  <a:t>+2.x.2+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sz="4000" dirty="0"/>
              </a:p>
              <a:p>
                <a:r>
                  <a:rPr lang="en-US" sz="4000" dirty="0"/>
                  <a:t>                     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000" dirty="0"/>
                  <a:t>+4x+4</a:t>
                </a:r>
              </a:p>
              <a:p>
                <a:r>
                  <a:rPr lang="en-US" sz="4000" dirty="0"/>
                  <a:t>    b) (2x+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vi-VN" sz="40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000" dirty="0"/>
                  <a:t>=(2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000" dirty="0"/>
                  <a:t>+ 2.2x.3 +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3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sz="4000" dirty="0"/>
              </a:p>
              <a:p>
                <a:r>
                  <a:rPr lang="en-US" sz="4000" dirty="0"/>
                  <a:t>                       =4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000" dirty="0"/>
                  <a:t> + 12x + 9</a:t>
                </a:r>
              </a:p>
              <a:p>
                <a:r>
                  <a:rPr lang="en-US" sz="4000" dirty="0"/>
                  <a:t>    </a:t>
                </a:r>
              </a:p>
              <a:p>
                <a:endParaRPr lang="en-US" sz="4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0"/>
                <a:ext cx="12192000" cy="8094524"/>
              </a:xfrm>
              <a:prstGeom prst="rect">
                <a:avLst/>
              </a:prstGeom>
              <a:blipFill rotWithShape="1">
                <a:blip r:embed="rId2"/>
                <a:stretch>
                  <a:fillRect l="-1750" t="-13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29817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46756" y="0"/>
                <a:ext cx="12192000" cy="79714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dirty="0"/>
                  <a:t>c) (x+7)(x-7)=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000" dirty="0"/>
                  <a:t>-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7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sz="4000" dirty="0"/>
              </a:p>
              <a:p>
                <a:r>
                  <a:rPr lang="en-US" sz="4000" dirty="0"/>
                  <a:t>                      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000" dirty="0"/>
                  <a:t>-49</a:t>
                </a:r>
              </a:p>
              <a:p>
                <a:r>
                  <a:rPr lang="en-US" sz="4000" b="1" u="sng" dirty="0" err="1"/>
                  <a:t>Bài</a:t>
                </a:r>
                <a:r>
                  <a:rPr lang="en-US" sz="4000" b="1" u="sng" dirty="0"/>
                  <a:t> 2.Điền </a:t>
                </a:r>
                <a:r>
                  <a:rPr lang="en-US" sz="4000" b="1" u="sng" dirty="0" err="1"/>
                  <a:t>biểu</a:t>
                </a:r>
                <a:r>
                  <a:rPr lang="en-US" sz="4000" b="1" u="sng" dirty="0"/>
                  <a:t> </a:t>
                </a:r>
                <a:r>
                  <a:rPr lang="en-US" sz="4000" b="1" u="sng" dirty="0" err="1"/>
                  <a:t>thức</a:t>
                </a:r>
                <a:r>
                  <a:rPr lang="en-US" sz="4000" b="1" u="sng" dirty="0"/>
                  <a:t> </a:t>
                </a:r>
                <a:r>
                  <a:rPr lang="en-US" sz="4000" b="1" u="sng" dirty="0" err="1"/>
                  <a:t>thích</a:t>
                </a:r>
                <a:r>
                  <a:rPr lang="en-US" sz="4000" b="1" u="sng" dirty="0"/>
                  <a:t> </a:t>
                </a:r>
                <a:r>
                  <a:rPr lang="en-US" sz="4000" b="1" u="sng" dirty="0" err="1"/>
                  <a:t>hợp</a:t>
                </a:r>
                <a:r>
                  <a:rPr lang="en-US" sz="4000" b="1" u="sng" dirty="0"/>
                  <a:t> </a:t>
                </a:r>
                <a:r>
                  <a:rPr lang="en-US" sz="4000" b="1" u="sng" dirty="0" err="1"/>
                  <a:t>vào</a:t>
                </a:r>
                <a:r>
                  <a:rPr lang="en-US" sz="4000" b="1" u="sng" dirty="0"/>
                  <a:t> </a:t>
                </a:r>
                <a:r>
                  <a:rPr lang="en-US" sz="4000" b="1" u="sng" dirty="0" err="1"/>
                  <a:t>chỗ</a:t>
                </a:r>
                <a:r>
                  <a:rPr lang="en-US" sz="4000" b="1" u="sng" dirty="0"/>
                  <a:t> </a:t>
                </a:r>
                <a:r>
                  <a:rPr lang="en-US" sz="4000" b="1" u="sng" dirty="0" err="1"/>
                  <a:t>trống</a:t>
                </a:r>
                <a:r>
                  <a:rPr lang="en-US" sz="4000" b="1" u="sng" dirty="0"/>
                  <a:t> :</a:t>
                </a:r>
              </a:p>
              <a:p>
                <a:r>
                  <a:rPr lang="en-US" sz="4000" i="1" dirty="0"/>
                  <a:t>a)</a:t>
                </a:r>
                <a:r>
                  <a:rPr lang="en-US" sz="40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000" dirty="0"/>
                  <a:t>+6x+9=………………………</a:t>
                </a:r>
              </a:p>
              <a:p>
                <a:r>
                  <a:rPr lang="en-US" sz="4000" dirty="0"/>
                  <a:t>                       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000" dirty="0"/>
                  <a:t>+2.x.3+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  <m:sup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sz="4000" dirty="0"/>
              </a:p>
              <a:p>
                <a:r>
                  <a:rPr lang="en-US" sz="4000" dirty="0"/>
                  <a:t>                        =(x+3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sz="4000" dirty="0"/>
              </a:p>
              <a:p>
                <a:pPr marL="514350" indent="-514350">
                  <a:buAutoNum type="alphaLcParenR" startAt="2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4000" b="0" i="0" smtClean="0">
                        <a:latin typeface="Cambria Math" panose="02040503050406030204" pitchFamily="18" charset="0"/>
                      </a:rPr>
                      <m:t>−10</m:t>
                    </m:r>
                    <m:r>
                      <m:rPr>
                        <m:sty m:val="p"/>
                      </m:rPr>
                      <a:rPr lang="en-US" sz="4000" b="0" i="0" smtClean="0">
                        <a:latin typeface="Cambria Math" panose="02040503050406030204" pitchFamily="18" charset="0"/>
                      </a:rPr>
                      <m:t>x</m:t>
                    </m:r>
                  </m:oMath>
                </a14:m>
                <a:r>
                  <a:rPr lang="en-US" sz="4000" dirty="0"/>
                  <a:t>+25=……………….</a:t>
                </a:r>
              </a:p>
              <a:p>
                <a:r>
                  <a:rPr lang="en-US" sz="4000" dirty="0"/>
                  <a:t>                             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000" dirty="0"/>
                  <a:t>-2.x.5+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e>
                      <m:sup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sz="4000" dirty="0"/>
              </a:p>
              <a:p>
                <a:r>
                  <a:rPr lang="en-US" sz="4000" dirty="0"/>
                  <a:t>                             =(x-5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sz="4000" dirty="0"/>
              </a:p>
              <a:p>
                <a:r>
                  <a:rPr lang="en-US" sz="4000" dirty="0"/>
                  <a:t> </a:t>
                </a:r>
                <a:endParaRPr lang="en-US" sz="2800" dirty="0"/>
              </a:p>
              <a:p>
                <a:endParaRPr lang="en-US" sz="2800" dirty="0"/>
              </a:p>
              <a:p>
                <a:endParaRPr lang="en-US" sz="2800" dirty="0"/>
              </a:p>
              <a:p>
                <a:endParaRPr lang="en-US" sz="2800" dirty="0"/>
              </a:p>
              <a:p>
                <a:r>
                  <a:rPr lang="en-US" sz="2800" dirty="0"/>
                  <a:t>                              </a:t>
                </a: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756" y="0"/>
                <a:ext cx="12192000" cy="7971413"/>
              </a:xfrm>
              <a:prstGeom prst="rect">
                <a:avLst/>
              </a:prstGeom>
              <a:blipFill rotWithShape="0">
                <a:blip r:embed="rId2"/>
                <a:stretch>
                  <a:fillRect l="-1750" t="-13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19361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02289" y="94717"/>
                <a:ext cx="11401778" cy="74789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2"/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c)(x+3)(x-3)=……………</a:t>
                </a:r>
              </a:p>
              <a:p>
                <a:r>
                  <a:rPr lang="en-US" sz="4000" dirty="0"/>
                  <a:t>                              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000" dirty="0"/>
                  <a:t>-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3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000" dirty="0"/>
                  <a:t> </a:t>
                </a:r>
              </a:p>
              <a:p>
                <a:r>
                  <a:rPr lang="en-US" sz="4000" dirty="0"/>
                  <a:t>                              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000" dirty="0"/>
                  <a:t>-9</a:t>
                </a:r>
              </a:p>
              <a:p>
                <a:r>
                  <a:rPr lang="en-US" sz="4000" b="1" u="sng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Bài3.Chứng minh </a:t>
                </a:r>
                <a:r>
                  <a:rPr lang="en-US" sz="4000" b="1" u="sng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các</a:t>
                </a:r>
                <a:r>
                  <a:rPr lang="en-US" sz="4000" b="1" u="sng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b="1" u="sng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biểu</a:t>
                </a:r>
                <a:r>
                  <a:rPr lang="en-US" sz="4000" b="1" u="sng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b="1" u="sng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thức</a:t>
                </a:r>
                <a:r>
                  <a:rPr lang="en-US" sz="4000" b="1" u="sng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b="1" u="sng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sau</a:t>
                </a:r>
                <a:r>
                  <a:rPr lang="en-US" sz="4000" b="1" u="sng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b="1" u="sng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không</a:t>
                </a:r>
                <a:r>
                  <a:rPr lang="en-US" sz="4000" b="1" u="sng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b="1" u="sng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phụ</a:t>
                </a:r>
                <a:r>
                  <a:rPr lang="en-US" sz="4000" b="1" u="sng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b="1" u="sng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thuộc</a:t>
                </a:r>
                <a:r>
                  <a:rPr lang="en-US" sz="4000" b="1" u="sng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b="1" u="sng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vào</a:t>
                </a:r>
                <a:r>
                  <a:rPr lang="en-US" sz="4000" b="1" u="sng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b="1" u="sng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biến</a:t>
                </a:r>
                <a:r>
                  <a:rPr lang="en-US" sz="4000" b="1" u="sng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x :</a:t>
                </a:r>
              </a:p>
              <a:p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(x+2).(x-2)- (x+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+6x</a:t>
                </a:r>
              </a:p>
              <a:p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-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400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400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4000" b="0" i="1" smtClean="0">
                        <a:latin typeface="Cambria Math" panose="02040503050406030204" pitchFamily="18" charset="0"/>
                      </a:rPr>
                      <m:t>+6</m:t>
                    </m:r>
                    <m:r>
                      <a:rPr lang="en-US" sz="40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4000" b="0" i="1" smtClean="0">
                        <a:latin typeface="Cambria Math" panose="02040503050406030204" pitchFamily="18" charset="0"/>
                      </a:rPr>
                      <m:t>+9)+6</m:t>
                    </m:r>
                    <m:r>
                      <a:rPr lang="en-US" sz="40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n-US" sz="4000" b="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400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400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4000" b="0" i="1" smtClean="0">
                        <a:latin typeface="Cambria Math" panose="02040503050406030204" pitchFamily="18" charset="0"/>
                      </a:rPr>
                      <m:t>−4−</m:t>
                    </m:r>
                    <m:sSup>
                      <m:sSupPr>
                        <m:ctrlPr>
                          <a:rPr lang="en-US" sz="40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- 6x – 9 + 6x</a:t>
                </a:r>
              </a:p>
              <a:p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-13</a:t>
                </a:r>
              </a:p>
              <a:p>
                <a:r>
                  <a:rPr lang="en-US" sz="4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Vậy</a:t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biểu</a:t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thức</a:t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không</a:t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phụ</a:t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thuộc</a:t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vào</a:t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4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biến</a:t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x</a:t>
                </a:r>
              </a:p>
              <a:p>
                <a:endParaRPr lang="en-US" sz="4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 sz="40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289" y="94717"/>
                <a:ext cx="11401778" cy="7478970"/>
              </a:xfrm>
              <a:prstGeom prst="rect">
                <a:avLst/>
              </a:prstGeom>
              <a:blipFill>
                <a:blip r:embed="rId2"/>
                <a:stretch>
                  <a:fillRect l="-1925" t="-146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12654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69334" y="0"/>
                <a:ext cx="12192000" cy="650152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b="1" u="sng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Bài 4.Tìm </a:t>
                </a:r>
                <a:r>
                  <a:rPr lang="en-US" sz="4000" b="1" u="sng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x,biết</a:t>
                </a:r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r>
                  <a:rPr lang="en-US" sz="4000" dirty="0"/>
                  <a:t>a)(2x+1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000" dirty="0"/>
                  <a:t>-(3-2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000" dirty="0"/>
                  <a:t>+ 4=0</a:t>
                </a:r>
              </a:p>
              <a:p>
                <a:r>
                  <a:rPr lang="en-US" sz="4000" dirty="0"/>
                  <a:t>(2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000" dirty="0"/>
                  <a:t>+2.2x.1+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1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000" dirty="0"/>
                  <a:t>-[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3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400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sz="4000" dirty="0"/>
                  <a:t>2.3.2x+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(2</m:t>
                        </m:r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4000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sz="4000" dirty="0"/>
                  <a:t>+4=0 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+ 4x + 1 – 9+12x -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+4 =0</a:t>
                </a:r>
              </a:p>
              <a:p>
                <a:r>
                  <a:rPr lang="en-US" sz="4000" dirty="0"/>
                  <a:t>16x – 4 = 0</a:t>
                </a:r>
              </a:p>
              <a:p>
                <a:r>
                  <a:rPr lang="en-US" sz="4000" dirty="0"/>
                  <a:t>      16x = 4</a:t>
                </a:r>
              </a:p>
              <a:p>
                <a:r>
                  <a:rPr lang="en-US" sz="4000" dirty="0"/>
                  <a:t>          x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en-US" sz="4000" dirty="0"/>
              </a:p>
              <a:p>
                <a:r>
                  <a:rPr lang="en-US" sz="4000" b="1" u="sng" dirty="0"/>
                  <a:t>III. </a:t>
                </a:r>
                <a:r>
                  <a:rPr lang="en-US" sz="4000" b="1" u="sng" dirty="0" err="1"/>
                  <a:t>Hướng</a:t>
                </a:r>
                <a:r>
                  <a:rPr lang="en-US" sz="4000" b="1" u="sng" dirty="0"/>
                  <a:t> </a:t>
                </a:r>
                <a:r>
                  <a:rPr lang="en-US" sz="4000" b="1" u="sng" dirty="0" err="1"/>
                  <a:t>dẫn</a:t>
                </a:r>
                <a:r>
                  <a:rPr lang="en-US" sz="4000" b="1" u="sng" dirty="0"/>
                  <a:t> </a:t>
                </a:r>
                <a:r>
                  <a:rPr lang="en-US" sz="4000" b="1" u="sng" dirty="0" err="1"/>
                  <a:t>về</a:t>
                </a:r>
                <a:r>
                  <a:rPr lang="en-US" sz="4000" b="1" u="sng" dirty="0"/>
                  <a:t> </a:t>
                </a:r>
                <a:r>
                  <a:rPr lang="en-US" sz="4000" b="1" u="sng" dirty="0" err="1"/>
                  <a:t>nhà</a:t>
                </a:r>
                <a:r>
                  <a:rPr lang="en-US" sz="4000" b="1" u="sng" dirty="0"/>
                  <a:t>:</a:t>
                </a:r>
              </a:p>
              <a:p>
                <a:pPr marL="571500" indent="-571500">
                  <a:buFontTx/>
                  <a:buChar char="-"/>
                </a:pPr>
                <a:r>
                  <a:rPr lang="en-US" sz="4000" dirty="0" err="1"/>
                  <a:t>Học</a:t>
                </a:r>
                <a:r>
                  <a:rPr lang="en-US" sz="4000" dirty="0"/>
                  <a:t> </a:t>
                </a:r>
                <a:r>
                  <a:rPr lang="en-US" sz="4000" dirty="0" err="1"/>
                  <a:t>thuộc</a:t>
                </a:r>
                <a:r>
                  <a:rPr lang="en-US" sz="4000" dirty="0"/>
                  <a:t> 3 </a:t>
                </a:r>
                <a:r>
                  <a:rPr lang="en-US" sz="4000" dirty="0" err="1"/>
                  <a:t>hằng</a:t>
                </a:r>
                <a:r>
                  <a:rPr lang="en-US" sz="4000" dirty="0"/>
                  <a:t> </a:t>
                </a:r>
                <a:r>
                  <a:rPr lang="en-US" sz="4000" dirty="0" err="1"/>
                  <a:t>đẳng</a:t>
                </a:r>
                <a:r>
                  <a:rPr lang="en-US" sz="4000" dirty="0"/>
                  <a:t> </a:t>
                </a:r>
                <a:r>
                  <a:rPr lang="en-US" sz="4000" dirty="0" err="1"/>
                  <a:t>thức</a:t>
                </a:r>
                <a:r>
                  <a:rPr lang="en-US" sz="4000" dirty="0"/>
                  <a:t> 1;2;3.</a:t>
                </a:r>
              </a:p>
              <a:p>
                <a:pPr marL="571500" indent="-571500">
                  <a:buFontTx/>
                  <a:buChar char="-"/>
                </a:pPr>
                <a:r>
                  <a:rPr lang="en-US" sz="4000" dirty="0" err="1"/>
                  <a:t>Bài</a:t>
                </a:r>
                <a:r>
                  <a:rPr lang="en-US" sz="4000" dirty="0"/>
                  <a:t> tập:12(</a:t>
                </a:r>
                <a:r>
                  <a:rPr lang="en-US" sz="4000" dirty="0" err="1"/>
                  <a:t>d.g.h</a:t>
                </a:r>
                <a:r>
                  <a:rPr lang="en-US" sz="4000" dirty="0"/>
                  <a:t>); 13h;14(SGK-18;19)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334" y="0"/>
                <a:ext cx="12192000" cy="6501523"/>
              </a:xfrm>
              <a:prstGeom prst="rect">
                <a:avLst/>
              </a:prstGeom>
              <a:blipFill rotWithShape="0">
                <a:blip r:embed="rId2"/>
                <a:stretch>
                  <a:fillRect l="-1800" t="-1687" b="-299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58365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445</TotalTime>
  <Words>402</Words>
  <Application>Microsoft Office PowerPoint</Application>
  <PresentationFormat>Custom</PresentationFormat>
  <Paragraphs>45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Admin-Sony</cp:lastModifiedBy>
  <cp:revision>45</cp:revision>
  <dcterms:created xsi:type="dcterms:W3CDTF">2021-09-16T08:23:04Z</dcterms:created>
  <dcterms:modified xsi:type="dcterms:W3CDTF">2021-09-18T02:34:16Z</dcterms:modified>
</cp:coreProperties>
</file>