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Cabin" panose="020B060402020202020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VNI-Time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D59A2B-308B-4E94-897D-9196F6FE9435}">
  <a:tblStyle styleId="{09D59A2B-308B-4E94-897D-9196F6FE94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811F61-907D-4BA0-A4DE-3F536C6967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1514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7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9d7255f7e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Google Shape;1885;g9d7255f7e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0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9f529ce4fe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9f529ce4fe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1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9d7255f7e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9d7255f7e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75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a608d125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0" name="Google Shape;2100;ga608d125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17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9f529ce4fe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9f529ce4fe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40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9f529ce4fe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9f529ce4fe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03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" name="Google Shape;10;p2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353901" y="4586344"/>
            <a:ext cx="860371" cy="885475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6095436" y="4451829"/>
            <a:ext cx="673587" cy="441978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8172169" y="3790723"/>
            <a:ext cx="1143406" cy="1264636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45018" y="944860"/>
            <a:ext cx="417543" cy="728443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1" y="516121"/>
            <a:ext cx="1032826" cy="722296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943937" y="4549259"/>
            <a:ext cx="827160" cy="962005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788071" y="4299464"/>
            <a:ext cx="890364" cy="1101173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8160661" y="1156966"/>
            <a:ext cx="819771" cy="865634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7125448" y="831537"/>
            <a:ext cx="109906" cy="110862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9" name="Google Shape;179;p2"/>
          <p:cNvGrpSpPr/>
          <p:nvPr/>
        </p:nvGrpSpPr>
        <p:grpSpPr>
          <a:xfrm>
            <a:off x="7950716" y="-106513"/>
            <a:ext cx="838202" cy="1491169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7259159" y="4644733"/>
            <a:ext cx="478022" cy="410626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275737" y="284303"/>
            <a:ext cx="301226" cy="299677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6926236" y="-285443"/>
            <a:ext cx="977002" cy="806713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264926" y="1294668"/>
            <a:ext cx="766043" cy="1025292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386635" y="-107100"/>
            <a:ext cx="846654" cy="974068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042250" y="1363844"/>
            <a:ext cx="5059500" cy="18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1513200" y="3244456"/>
            <a:ext cx="6117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848981" y="3091234"/>
            <a:ext cx="717966" cy="1279218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7287565" y="2539546"/>
            <a:ext cx="1051591" cy="1046180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317" name="Google Shape;1317;p2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41" name="Google Shape;1341;p21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"/>
          </p:nvPr>
        </p:nvSpPr>
        <p:spPr>
          <a:xfrm>
            <a:off x="1243925" y="1316075"/>
            <a:ext cx="2940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3" name="Google Shape;1343;p21"/>
          <p:cNvSpPr txBox="1">
            <a:spLocks noGrp="1"/>
          </p:cNvSpPr>
          <p:nvPr>
            <p:ph type="body" idx="2"/>
          </p:nvPr>
        </p:nvSpPr>
        <p:spPr>
          <a:xfrm>
            <a:off x="1546513" y="2819400"/>
            <a:ext cx="3004500" cy="19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4" name="Google Shape;1344;p21"/>
          <p:cNvSpPr txBox="1">
            <a:spLocks noGrp="1"/>
          </p:cNvSpPr>
          <p:nvPr>
            <p:ph type="body" idx="3"/>
          </p:nvPr>
        </p:nvSpPr>
        <p:spPr>
          <a:xfrm>
            <a:off x="4589088" y="2819250"/>
            <a:ext cx="3008400" cy="19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5" name="Google Shape;1345;p21"/>
          <p:cNvSpPr txBox="1">
            <a:spLocks noGrp="1"/>
          </p:cNvSpPr>
          <p:nvPr>
            <p:ph type="subTitle" idx="4"/>
          </p:nvPr>
        </p:nvSpPr>
        <p:spPr>
          <a:xfrm>
            <a:off x="3905250" y="2153753"/>
            <a:ext cx="1333500" cy="47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6" name="Google Shape;1346;p21"/>
          <p:cNvGrpSpPr/>
          <p:nvPr/>
        </p:nvGrpSpPr>
        <p:grpSpPr>
          <a:xfrm>
            <a:off x="7951019" y="4223218"/>
            <a:ext cx="832902" cy="887270"/>
            <a:chOff x="2293493" y="3811393"/>
            <a:chExt cx="832902" cy="887270"/>
          </a:xfrm>
        </p:grpSpPr>
        <p:sp>
          <p:nvSpPr>
            <p:cNvPr id="1347" name="Google Shape;1347;p2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flipH="1">
            <a:off x="31098" y="3790723"/>
            <a:ext cx="1143406" cy="1264636"/>
            <a:chOff x="6758394" y="3187198"/>
            <a:chExt cx="1143406" cy="1264636"/>
          </a:xfrm>
        </p:grpSpPr>
        <p:sp>
          <p:nvSpPr>
            <p:cNvPr id="1355" name="Google Shape;1355;p21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7471587" y="3832477"/>
            <a:ext cx="736065" cy="1326494"/>
            <a:chOff x="1672423" y="3253452"/>
            <a:chExt cx="736065" cy="1326494"/>
          </a:xfrm>
        </p:grpSpPr>
        <p:sp>
          <p:nvSpPr>
            <p:cNvPr id="1363" name="Google Shape;1363;p2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72" name="Google Shape;1372;p21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73" name="Google Shape;1373;p21"/>
          <p:cNvGrpSpPr/>
          <p:nvPr/>
        </p:nvGrpSpPr>
        <p:grpSpPr>
          <a:xfrm rot="-298095" flipH="1">
            <a:off x="1084250" y="4551494"/>
            <a:ext cx="478001" cy="410608"/>
            <a:chOff x="5263209" y="4056946"/>
            <a:chExt cx="478022" cy="410626"/>
          </a:xfrm>
        </p:grpSpPr>
        <p:sp>
          <p:nvSpPr>
            <p:cNvPr id="1374" name="Google Shape;1374;p21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8196335" y="532219"/>
            <a:ext cx="819746" cy="865608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7287888" y="-46898"/>
            <a:ext cx="736065" cy="1326494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6" name="Google Shape;1736;p26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6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6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3" name="Google Shape;1743;p26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4" name="Google Shape;1744;p26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645865" y="3733270"/>
            <a:ext cx="1084994" cy="120003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016197" y="4333711"/>
            <a:ext cx="844905" cy="1044951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358104" y="2826054"/>
            <a:ext cx="976717" cy="808014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2489683" y="4539883"/>
            <a:ext cx="776096" cy="798845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069819" y="4619413"/>
            <a:ext cx="478009" cy="410615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7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809" name="Google Shape;1809;p2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33" name="Google Shape;1833;p27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34" name="Google Shape;1834;p27"/>
          <p:cNvGrpSpPr/>
          <p:nvPr/>
        </p:nvGrpSpPr>
        <p:grpSpPr>
          <a:xfrm rot="-1200163">
            <a:off x="7734988" y="4164248"/>
            <a:ext cx="844905" cy="1044951"/>
            <a:chOff x="5959271" y="3613664"/>
            <a:chExt cx="890364" cy="1101173"/>
          </a:xfrm>
        </p:grpSpPr>
        <p:sp>
          <p:nvSpPr>
            <p:cNvPr id="1835" name="Google Shape;1835;p2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45" name="Google Shape;1845;p27"/>
          <p:cNvGrpSpPr/>
          <p:nvPr/>
        </p:nvGrpSpPr>
        <p:grpSpPr>
          <a:xfrm rot="899960">
            <a:off x="571400" y="379819"/>
            <a:ext cx="819746" cy="865608"/>
            <a:chOff x="7088286" y="1674216"/>
            <a:chExt cx="819771" cy="865634"/>
          </a:xfrm>
        </p:grpSpPr>
        <p:grpSp>
          <p:nvGrpSpPr>
            <p:cNvPr id="1846" name="Google Shape;1846;p2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2" name="Google Shape;1852;p2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3" name="Google Shape;1853;p2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5" name="Google Shape;1855;p2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856" name="Google Shape;1856;p2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8" name="Google Shape;1858;p27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9" name="Google Shape;1859;p27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0" name="Google Shape;1860;p27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61" name="Google Shape;1861;p27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862" name="Google Shape;1862;p27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64" name="Google Shape;1864;p27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5" name="Google Shape;1865;p27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6" name="Google Shape;1866;p27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278" name="Google Shape;278;p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2" name="Google Shape;302;p3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3"/>
          <p:cNvSpPr txBox="1">
            <a:spLocks noGrp="1"/>
          </p:cNvSpPr>
          <p:nvPr>
            <p:ph type="title"/>
          </p:nvPr>
        </p:nvSpPr>
        <p:spPr>
          <a:xfrm>
            <a:off x="3763431" y="1161726"/>
            <a:ext cx="236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4" name="Google Shape;304;p3"/>
          <p:cNvSpPr txBox="1">
            <a:spLocks noGrp="1"/>
          </p:cNvSpPr>
          <p:nvPr>
            <p:ph type="subTitle" idx="1"/>
          </p:nvPr>
        </p:nvSpPr>
        <p:spPr>
          <a:xfrm>
            <a:off x="2742300" y="3399175"/>
            <a:ext cx="36594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5" name="Google Shape;305;p3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306" name="Google Shape;306;p3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8" name="Google Shape;308;p3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3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3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1" name="Google Shape;311;p3"/>
          <p:cNvGrpSpPr/>
          <p:nvPr/>
        </p:nvGrpSpPr>
        <p:grpSpPr>
          <a:xfrm>
            <a:off x="7287565" y="2539546"/>
            <a:ext cx="1051590" cy="1046180"/>
            <a:chOff x="7287565" y="2539546"/>
            <a:chExt cx="1051590" cy="1046180"/>
          </a:xfrm>
        </p:grpSpPr>
        <p:sp>
          <p:nvSpPr>
            <p:cNvPr id="312" name="Google Shape;312;p3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7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570" name="Google Shape;570;p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4" name="Google Shape;594;p7"/>
          <p:cNvGrpSpPr/>
          <p:nvPr/>
        </p:nvGrpSpPr>
        <p:grpSpPr>
          <a:xfrm>
            <a:off x="7718729" y="550204"/>
            <a:ext cx="745421" cy="1040624"/>
            <a:chOff x="7718729" y="550204"/>
            <a:chExt cx="745421" cy="1040624"/>
          </a:xfrm>
        </p:grpSpPr>
        <p:sp>
          <p:nvSpPr>
            <p:cNvPr id="595" name="Google Shape;595;p7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07" name="Google Shape;607;p7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8" name="Google Shape;608;p7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9" name="Google Shape;609;p7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4201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0" name="Google Shape;610;p7"/>
          <p:cNvSpPr txBox="1">
            <a:spLocks noGrp="1"/>
          </p:cNvSpPr>
          <p:nvPr>
            <p:ph type="subTitle" idx="1"/>
          </p:nvPr>
        </p:nvSpPr>
        <p:spPr>
          <a:xfrm>
            <a:off x="1248975" y="1300750"/>
            <a:ext cx="3443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1" name="Google Shape;611;p7"/>
          <p:cNvGrpSpPr/>
          <p:nvPr/>
        </p:nvGrpSpPr>
        <p:grpSpPr>
          <a:xfrm rot="998234" flipH="1">
            <a:off x="623191" y="3844912"/>
            <a:ext cx="478004" cy="410610"/>
            <a:chOff x="5263209" y="4056946"/>
            <a:chExt cx="478022" cy="410626"/>
          </a:xfrm>
        </p:grpSpPr>
        <p:sp>
          <p:nvSpPr>
            <p:cNvPr id="612" name="Google Shape;612;p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2" name="Google Shape;622;p7"/>
          <p:cNvGrpSpPr/>
          <p:nvPr/>
        </p:nvGrpSpPr>
        <p:grpSpPr>
          <a:xfrm>
            <a:off x="967951" y="4277675"/>
            <a:ext cx="827271" cy="962664"/>
            <a:chOff x="3393878" y="4486192"/>
            <a:chExt cx="827188" cy="962568"/>
          </a:xfrm>
        </p:grpSpPr>
        <p:sp>
          <p:nvSpPr>
            <p:cNvPr id="623" name="Google Shape;623;p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823716" y="5050317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0" name="Google Shape;640;p7"/>
          <p:cNvGrpSpPr/>
          <p:nvPr/>
        </p:nvGrpSpPr>
        <p:grpSpPr>
          <a:xfrm rot="-2135658">
            <a:off x="72038" y="4156241"/>
            <a:ext cx="846593" cy="973998"/>
            <a:chOff x="2401585" y="228600"/>
            <a:chExt cx="846654" cy="974068"/>
          </a:xfrm>
        </p:grpSpPr>
        <p:sp>
          <p:nvSpPr>
            <p:cNvPr id="641" name="Google Shape;641;p7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8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653" name="Google Shape;653;p8"/>
            <p:cNvSpPr/>
            <p:nvPr/>
          </p:nvSpPr>
          <p:spPr>
            <a:xfrm>
              <a:off x="-18385" y="-760747"/>
              <a:ext cx="9292411" cy="6624860"/>
            </a:xfrm>
            <a:custGeom>
              <a:avLst/>
              <a:gdLst/>
              <a:ahLst/>
              <a:cxnLst/>
              <a:rect l="l" t="t" r="r" b="b"/>
              <a:pathLst>
                <a:path w="253320" h="180600" extrusionOk="0">
                  <a:moveTo>
                    <a:pt x="1" y="1"/>
                  </a:moveTo>
                  <a:lnTo>
                    <a:pt x="1" y="180599"/>
                  </a:lnTo>
                  <a:lnTo>
                    <a:pt x="253319" y="180599"/>
                  </a:lnTo>
                  <a:lnTo>
                    <a:pt x="253319" y="1"/>
                  </a:ln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8" name="Google Shape;678;p8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8"/>
          <p:cNvSpPr txBox="1">
            <a:spLocks noGrp="1"/>
          </p:cNvSpPr>
          <p:nvPr>
            <p:ph type="title"/>
          </p:nvPr>
        </p:nvSpPr>
        <p:spPr>
          <a:xfrm>
            <a:off x="1388100" y="1400175"/>
            <a:ext cx="6367800" cy="1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681" name="Google Shape;681;p8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8" name="Google Shape;688;p8"/>
          <p:cNvGrpSpPr/>
          <p:nvPr/>
        </p:nvGrpSpPr>
        <p:grpSpPr>
          <a:xfrm rot="5083635">
            <a:off x="941722" y="4546696"/>
            <a:ext cx="829804" cy="964751"/>
            <a:chOff x="3391288" y="4486192"/>
            <a:chExt cx="829778" cy="964720"/>
          </a:xfrm>
        </p:grpSpPr>
        <p:sp>
          <p:nvSpPr>
            <p:cNvPr id="689" name="Google Shape;689;p8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6" name="Google Shape;706;p8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707" name="Google Shape;707;p8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6" name="Google Shape;716;p8"/>
          <p:cNvGrpSpPr/>
          <p:nvPr/>
        </p:nvGrpSpPr>
        <p:grpSpPr>
          <a:xfrm>
            <a:off x="7808236" y="1852291"/>
            <a:ext cx="819771" cy="865634"/>
            <a:chOff x="7088286" y="1674216"/>
            <a:chExt cx="819771" cy="865634"/>
          </a:xfrm>
        </p:grpSpPr>
        <p:grpSp>
          <p:nvGrpSpPr>
            <p:cNvPr id="717" name="Google Shape;717;p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718" name="Google Shape;718;p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27" name="Google Shape;727;p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8" name="Google Shape;728;p8"/>
          <p:cNvGrpSpPr/>
          <p:nvPr/>
        </p:nvGrpSpPr>
        <p:grpSpPr>
          <a:xfrm>
            <a:off x="7950716" y="3743417"/>
            <a:ext cx="838202" cy="1491764"/>
            <a:chOff x="6731516" y="350092"/>
            <a:chExt cx="838202" cy="1491764"/>
          </a:xfrm>
        </p:grpSpPr>
        <p:sp>
          <p:nvSpPr>
            <p:cNvPr id="729" name="Google Shape;729;p8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698900" y="3451450"/>
            <a:ext cx="5266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2865150" y="2864295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7705184" y="4299418"/>
            <a:ext cx="832902" cy="887270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7277090" y="4394296"/>
            <a:ext cx="829804" cy="964751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8281453" y="3756277"/>
            <a:ext cx="736065" cy="1326494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420609" y="1699891"/>
            <a:ext cx="819771" cy="865634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259698" y="3591017"/>
            <a:ext cx="838202" cy="1491764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3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928" name="Google Shape;928;p1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52" name="Google Shape;952;p13"/>
          <p:cNvGrpSpPr/>
          <p:nvPr/>
        </p:nvGrpSpPr>
        <p:grpSpPr>
          <a:xfrm>
            <a:off x="7718729" y="550204"/>
            <a:ext cx="745421" cy="1040624"/>
            <a:chOff x="7718729" y="550204"/>
            <a:chExt cx="745421" cy="1040624"/>
          </a:xfrm>
        </p:grpSpPr>
        <p:sp>
          <p:nvSpPr>
            <p:cNvPr id="953" name="Google Shape;953;p13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5" name="Google Shape;965;p13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6" name="Google Shape;966;p13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7" name="Google Shape;967;p13"/>
          <p:cNvSpPr txBox="1">
            <a:spLocks noGrp="1"/>
          </p:cNvSpPr>
          <p:nvPr>
            <p:ph type="title"/>
          </p:nvPr>
        </p:nvSpPr>
        <p:spPr>
          <a:xfrm>
            <a:off x="713225" y="585519"/>
            <a:ext cx="77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8" name="Google Shape;968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986059" y="1809713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9" name="Google Shape;969;p13"/>
          <p:cNvSpPr txBox="1">
            <a:spLocks noGrp="1"/>
          </p:cNvSpPr>
          <p:nvPr>
            <p:ph type="title" idx="3"/>
          </p:nvPr>
        </p:nvSpPr>
        <p:spPr>
          <a:xfrm>
            <a:off x="4303015" y="1809713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title" idx="4"/>
          </p:nvPr>
        </p:nvSpPr>
        <p:spPr>
          <a:xfrm>
            <a:off x="6619972" y="1809713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1" name="Google Shape;971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1129895" y="3109876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2" name="Google Shape;972;p13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3446851" y="3109876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 idx="7"/>
          </p:nvPr>
        </p:nvSpPr>
        <p:spPr>
          <a:xfrm>
            <a:off x="5763807" y="3109876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75" name="Google Shape;975;p13"/>
          <p:cNvGrpSpPr/>
          <p:nvPr/>
        </p:nvGrpSpPr>
        <p:grpSpPr>
          <a:xfrm>
            <a:off x="848981" y="3091234"/>
            <a:ext cx="717966" cy="1279218"/>
            <a:chOff x="848981" y="3091234"/>
            <a:chExt cx="717966" cy="1279218"/>
          </a:xfrm>
        </p:grpSpPr>
        <p:grpSp>
          <p:nvGrpSpPr>
            <p:cNvPr id="976" name="Google Shape;976;p13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977" name="Google Shape;977;p13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8" name="Google Shape;978;p13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79" name="Google Shape;979;p13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80" name="Google Shape;980;p13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81" name="Google Shape;981;p13"/>
          <p:cNvGrpSpPr/>
          <p:nvPr/>
        </p:nvGrpSpPr>
        <p:grpSpPr>
          <a:xfrm>
            <a:off x="720080" y="4356568"/>
            <a:ext cx="832902" cy="887270"/>
            <a:chOff x="2293493" y="3811393"/>
            <a:chExt cx="832902" cy="887270"/>
          </a:xfrm>
        </p:grpSpPr>
        <p:sp>
          <p:nvSpPr>
            <p:cNvPr id="982" name="Google Shape;982;p1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9" name="Google Shape;989;p13"/>
          <p:cNvGrpSpPr/>
          <p:nvPr/>
        </p:nvGrpSpPr>
        <p:grpSpPr>
          <a:xfrm>
            <a:off x="240648" y="3813427"/>
            <a:ext cx="736065" cy="1326494"/>
            <a:chOff x="1672423" y="3253452"/>
            <a:chExt cx="736065" cy="1326494"/>
          </a:xfrm>
        </p:grpSpPr>
        <p:sp>
          <p:nvSpPr>
            <p:cNvPr id="990" name="Google Shape;990;p1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9" name="Google Shape;999;p13"/>
          <p:cNvGrpSpPr/>
          <p:nvPr/>
        </p:nvGrpSpPr>
        <p:grpSpPr>
          <a:xfrm>
            <a:off x="8097359" y="4263733"/>
            <a:ext cx="478022" cy="410626"/>
            <a:chOff x="5263209" y="4056946"/>
            <a:chExt cx="478022" cy="410626"/>
          </a:xfrm>
        </p:grpSpPr>
        <p:sp>
          <p:nvSpPr>
            <p:cNvPr id="1000" name="Google Shape;1000;p1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10" name="Google Shape;1010;p13"/>
          <p:cNvGrpSpPr/>
          <p:nvPr/>
        </p:nvGrpSpPr>
        <p:grpSpPr>
          <a:xfrm>
            <a:off x="7194483" y="4202962"/>
            <a:ext cx="860371" cy="885475"/>
            <a:chOff x="4228489" y="3826381"/>
            <a:chExt cx="860371" cy="885475"/>
          </a:xfrm>
        </p:grpSpPr>
        <p:sp>
          <p:nvSpPr>
            <p:cNvPr id="1011" name="Google Shape;1011;p1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2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17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147" name="Google Shape;1147;p1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1" name="Google Shape;1171;p17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2" name="Google Shape;1172;p17"/>
          <p:cNvSpPr txBox="1">
            <a:spLocks noGrp="1"/>
          </p:cNvSpPr>
          <p:nvPr>
            <p:ph type="body" idx="1"/>
          </p:nvPr>
        </p:nvSpPr>
        <p:spPr>
          <a:xfrm>
            <a:off x="4977600" y="1849470"/>
            <a:ext cx="3156900" cy="2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3" name="Google Shape;1173;p17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4" name="Google Shape;1174;p17"/>
          <p:cNvSpPr txBox="1">
            <a:spLocks noGrp="1"/>
          </p:cNvSpPr>
          <p:nvPr>
            <p:ph type="subTitle" idx="2"/>
          </p:nvPr>
        </p:nvSpPr>
        <p:spPr>
          <a:xfrm>
            <a:off x="1243925" y="1316075"/>
            <a:ext cx="2940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75" name="Google Shape;1175;p17"/>
          <p:cNvGrpSpPr/>
          <p:nvPr/>
        </p:nvGrpSpPr>
        <p:grpSpPr>
          <a:xfrm rot="857017" flipH="1">
            <a:off x="8177201" y="4488561"/>
            <a:ext cx="477979" cy="410589"/>
            <a:chOff x="5263209" y="4056946"/>
            <a:chExt cx="478022" cy="410626"/>
          </a:xfrm>
        </p:grpSpPr>
        <p:sp>
          <p:nvSpPr>
            <p:cNvPr id="1176" name="Google Shape;1176;p1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86" name="Google Shape;1186;p17"/>
          <p:cNvGrpSpPr/>
          <p:nvPr/>
        </p:nvGrpSpPr>
        <p:grpSpPr>
          <a:xfrm rot="4043469">
            <a:off x="7599873" y="3919521"/>
            <a:ext cx="827322" cy="962723"/>
            <a:chOff x="3393878" y="4486192"/>
            <a:chExt cx="827188" cy="962568"/>
          </a:xfrm>
        </p:grpSpPr>
        <p:sp>
          <p:nvSpPr>
            <p:cNvPr id="1187" name="Google Shape;1187;p1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813828" y="5052145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20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288" name="Google Shape;1288;p20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12" name="Google Shape;1312;p20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3" name="Google Shape;1313;p20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4201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14" name="Google Shape;1314;p20"/>
          <p:cNvSpPr txBox="1">
            <a:spLocks noGrp="1"/>
          </p:cNvSpPr>
          <p:nvPr>
            <p:ph type="subTitle" idx="1"/>
          </p:nvPr>
        </p:nvSpPr>
        <p:spPr>
          <a:xfrm>
            <a:off x="1248975" y="1300750"/>
            <a:ext cx="3443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3" r:id="rId8"/>
    <p:sldLayoutId id="2147483666" r:id="rId9"/>
    <p:sldLayoutId id="2147483667" r:id="rId10"/>
    <p:sldLayoutId id="2147483672" r:id="rId11"/>
    <p:sldLayoutId id="2147483673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ainter_art_illustration118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4762" r="47189" b="5080"/>
          <a:stretch>
            <a:fillRect/>
          </a:stretch>
        </p:blipFill>
        <p:spPr bwMode="auto">
          <a:xfrm>
            <a:off x="1454184" y="662023"/>
            <a:ext cx="1704782" cy="378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9559" y="1106184"/>
            <a:ext cx="624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5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5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1658" y="503434"/>
            <a:ext cx="303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23"/>
          <p:cNvSpPr txBox="1">
            <a:spLocks noChangeArrowheads="1"/>
          </p:cNvSpPr>
          <p:nvPr/>
        </p:nvSpPr>
        <p:spPr bwMode="auto">
          <a:xfrm>
            <a:off x="718335" y="1088209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27"/>
          <p:cNvGrpSpPr>
            <a:grpSpLocks/>
          </p:cNvGrpSpPr>
          <p:nvPr/>
        </p:nvGrpSpPr>
        <p:grpSpPr bwMode="auto">
          <a:xfrm>
            <a:off x="629292" y="1748799"/>
            <a:ext cx="3538671" cy="1815435"/>
            <a:chOff x="1828800" y="2223519"/>
            <a:chExt cx="6096000" cy="2136940"/>
          </a:xfrm>
        </p:grpSpPr>
        <p:sp>
          <p:nvSpPr>
            <p:cNvPr id="120" name="Line 11"/>
            <p:cNvSpPr>
              <a:spLocks noChangeShapeType="1"/>
            </p:cNvSpPr>
            <p:nvPr/>
          </p:nvSpPr>
          <p:spPr bwMode="auto">
            <a:xfrm flipH="1">
              <a:off x="2414954" y="2583197"/>
              <a:ext cx="586154" cy="1708467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"/>
            <p:cNvSpPr>
              <a:spLocks noChangeShapeType="1"/>
            </p:cNvSpPr>
            <p:nvPr/>
          </p:nvSpPr>
          <p:spPr bwMode="auto">
            <a:xfrm>
              <a:off x="3001108" y="2583197"/>
              <a:ext cx="2696308" cy="0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3"/>
            <p:cNvSpPr>
              <a:spLocks noChangeShapeType="1"/>
            </p:cNvSpPr>
            <p:nvPr/>
          </p:nvSpPr>
          <p:spPr bwMode="auto">
            <a:xfrm>
              <a:off x="2414954" y="4291663"/>
              <a:ext cx="5040923" cy="0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4"/>
            <p:cNvSpPr>
              <a:spLocks noChangeShapeType="1"/>
            </p:cNvSpPr>
            <p:nvPr/>
          </p:nvSpPr>
          <p:spPr bwMode="auto">
            <a:xfrm flipH="1" flipV="1">
              <a:off x="5697415" y="2583197"/>
              <a:ext cx="1758462" cy="1708467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Text Box 17"/>
            <p:cNvSpPr txBox="1">
              <a:spLocks noChangeArrowheads="1"/>
            </p:cNvSpPr>
            <p:nvPr/>
          </p:nvSpPr>
          <p:spPr bwMode="auto">
            <a:xfrm>
              <a:off x="2414954" y="2223519"/>
              <a:ext cx="58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5580185" y="2223519"/>
              <a:ext cx="58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6" name="Text Box 19"/>
            <p:cNvSpPr txBox="1">
              <a:spLocks noChangeArrowheads="1"/>
            </p:cNvSpPr>
            <p:nvPr/>
          </p:nvSpPr>
          <p:spPr bwMode="auto">
            <a:xfrm>
              <a:off x="7338646" y="4021905"/>
              <a:ext cx="58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8" name="Text Box 21"/>
            <p:cNvSpPr txBox="1">
              <a:spLocks noChangeArrowheads="1"/>
            </p:cNvSpPr>
            <p:nvPr/>
          </p:nvSpPr>
          <p:spPr bwMode="auto">
            <a:xfrm>
              <a:off x="1828800" y="4021905"/>
              <a:ext cx="58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33" name="Text Box 30"/>
          <p:cNvSpPr txBox="1">
            <a:spLocks noChangeArrowheads="1"/>
          </p:cNvSpPr>
          <p:nvPr/>
        </p:nvSpPr>
        <p:spPr bwMode="auto">
          <a:xfrm>
            <a:off x="4260105" y="2545581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+)AB, CD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4" name="Text Box 32"/>
          <p:cNvSpPr txBox="1">
            <a:spLocks noChangeArrowheads="1"/>
          </p:cNvSpPr>
          <p:nvPr/>
        </p:nvSpPr>
        <p:spPr bwMode="auto">
          <a:xfrm>
            <a:off x="4242431" y="3031722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+)AD, BC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alt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121" idx="0"/>
          </p:cNvCxnSpPr>
          <p:nvPr/>
        </p:nvCxnSpPr>
        <p:spPr>
          <a:xfrm>
            <a:off x="1309806" y="2054364"/>
            <a:ext cx="7417" cy="147534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28341" y="3340599"/>
            <a:ext cx="122241" cy="159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5758" y="1640406"/>
            <a:ext cx="456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AB//CD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938966" y="2054364"/>
            <a:ext cx="470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2025" y="3498022"/>
            <a:ext cx="106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495793" y="1733351"/>
            <a:ext cx="106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 rot="17181304">
            <a:off x="143246" y="2289846"/>
            <a:ext cx="174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rot="3081711">
            <a:off x="2790917" y="2607370"/>
            <a:ext cx="174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1610" y="3454941"/>
            <a:ext cx="103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4236015" y="3505788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+)AH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8" grpId="0"/>
      <p:bldP spid="133" grpId="0"/>
      <p:bldP spid="134" grpId="0"/>
      <p:bldP spid="13" grpId="0" animBg="1"/>
      <p:bldP spid="15" grpId="0"/>
      <p:bldP spid="141" grpId="0"/>
      <p:bldP spid="16" grpId="0"/>
      <p:bldP spid="143" grpId="0"/>
      <p:bldP spid="144" grpId="0"/>
      <p:bldP spid="145" grpId="0"/>
      <p:bldP spid="17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33"/>
          <p:cNvGrpSpPr/>
          <p:nvPr/>
        </p:nvGrpSpPr>
        <p:grpSpPr>
          <a:xfrm>
            <a:off x="7951019" y="4375618"/>
            <a:ext cx="832902" cy="887270"/>
            <a:chOff x="2293493" y="3811393"/>
            <a:chExt cx="832902" cy="887270"/>
          </a:xfrm>
        </p:grpSpPr>
        <p:sp>
          <p:nvSpPr>
            <p:cNvPr id="1990" name="Google Shape;1990;p3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33"/>
          <p:cNvGrpSpPr/>
          <p:nvPr/>
        </p:nvGrpSpPr>
        <p:grpSpPr>
          <a:xfrm flipH="1">
            <a:off x="31098" y="3790723"/>
            <a:ext cx="1143406" cy="1264636"/>
            <a:chOff x="6758394" y="3187198"/>
            <a:chExt cx="1143406" cy="1264636"/>
          </a:xfrm>
        </p:grpSpPr>
        <p:sp>
          <p:nvSpPr>
            <p:cNvPr id="1998" name="Google Shape;1998;p33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33"/>
          <p:cNvGrpSpPr/>
          <p:nvPr/>
        </p:nvGrpSpPr>
        <p:grpSpPr>
          <a:xfrm rot="5083635">
            <a:off x="8384696" y="4472763"/>
            <a:ext cx="827214" cy="962598"/>
            <a:chOff x="3393878" y="4486192"/>
            <a:chExt cx="827188" cy="962568"/>
          </a:xfrm>
        </p:grpSpPr>
        <p:sp>
          <p:nvSpPr>
            <p:cNvPr id="2006" name="Google Shape;2006;p33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33"/>
          <p:cNvGrpSpPr/>
          <p:nvPr/>
        </p:nvGrpSpPr>
        <p:grpSpPr>
          <a:xfrm>
            <a:off x="7471587" y="3832477"/>
            <a:ext cx="736065" cy="1326494"/>
            <a:chOff x="1672423" y="3253452"/>
            <a:chExt cx="736065" cy="1326494"/>
          </a:xfrm>
        </p:grpSpPr>
        <p:sp>
          <p:nvSpPr>
            <p:cNvPr id="2024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33"/>
          <p:cNvGrpSpPr/>
          <p:nvPr/>
        </p:nvGrpSpPr>
        <p:grpSpPr>
          <a:xfrm rot="914463">
            <a:off x="749585" y="4316286"/>
            <a:ext cx="890430" cy="1101254"/>
            <a:chOff x="5959271" y="3613664"/>
            <a:chExt cx="890364" cy="1101173"/>
          </a:xfrm>
        </p:grpSpPr>
        <p:sp>
          <p:nvSpPr>
            <p:cNvPr id="2034" name="Google Shape;2034;p33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 flipH="1">
            <a:off x="1607733" y="4644296"/>
            <a:ext cx="478022" cy="410626"/>
            <a:chOff x="5263209" y="4056946"/>
            <a:chExt cx="478022" cy="410626"/>
          </a:xfrm>
        </p:grpSpPr>
        <p:sp>
          <p:nvSpPr>
            <p:cNvPr id="2045" name="Google Shape;2045;p3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33"/>
          <p:cNvGrpSpPr/>
          <p:nvPr/>
        </p:nvGrpSpPr>
        <p:grpSpPr>
          <a:xfrm flipH="1">
            <a:off x="2128259" y="4583525"/>
            <a:ext cx="860371" cy="885475"/>
            <a:chOff x="4228489" y="3826381"/>
            <a:chExt cx="860371" cy="885475"/>
          </a:xfrm>
        </p:grpSpPr>
        <p:sp>
          <p:nvSpPr>
            <p:cNvPr id="2056" name="Google Shape;2056;p3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2801" y="307782"/>
            <a:ext cx="7654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Group 6"/>
          <p:cNvGrpSpPr>
            <a:grpSpLocks/>
          </p:cNvGrpSpPr>
          <p:nvPr/>
        </p:nvGrpSpPr>
        <p:grpSpPr bwMode="auto">
          <a:xfrm>
            <a:off x="5927847" y="424491"/>
            <a:ext cx="2492652" cy="2591815"/>
            <a:chOff x="3600" y="740"/>
            <a:chExt cx="2160" cy="2120"/>
          </a:xfrm>
        </p:grpSpPr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768" y="1524"/>
              <a:ext cx="41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75</a:t>
              </a:r>
              <a:r>
                <a: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endPara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Line 8"/>
            <p:cNvSpPr>
              <a:spLocks noChangeShapeType="1"/>
            </p:cNvSpPr>
            <p:nvPr/>
          </p:nvSpPr>
          <p:spPr bwMode="auto">
            <a:xfrm flipV="1">
              <a:off x="3914" y="2212"/>
              <a:ext cx="822" cy="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9"/>
            <p:cNvSpPr>
              <a:spLocks noChangeShapeType="1"/>
            </p:cNvSpPr>
            <p:nvPr/>
          </p:nvSpPr>
          <p:spPr bwMode="auto">
            <a:xfrm flipH="1" flipV="1">
              <a:off x="3720" y="1524"/>
              <a:ext cx="200" cy="69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4656" y="2228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" name="Text Box 11"/>
            <p:cNvSpPr txBox="1">
              <a:spLocks noChangeArrowheads="1"/>
            </p:cNvSpPr>
            <p:nvPr/>
          </p:nvSpPr>
          <p:spPr bwMode="auto">
            <a:xfrm>
              <a:off x="4992" y="936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" name="Text Box 12"/>
            <p:cNvSpPr txBox="1">
              <a:spLocks noChangeArrowheads="1"/>
            </p:cNvSpPr>
            <p:nvPr/>
          </p:nvSpPr>
          <p:spPr bwMode="auto">
            <a:xfrm>
              <a:off x="3600" y="1284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5120" y="1184"/>
              <a:ext cx="50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120</a:t>
              </a:r>
              <a:r>
                <a: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endPara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" name="Text Box 14"/>
            <p:cNvSpPr txBox="1">
              <a:spLocks noChangeArrowheads="1"/>
            </p:cNvSpPr>
            <p:nvPr/>
          </p:nvSpPr>
          <p:spPr bwMode="auto">
            <a:xfrm>
              <a:off x="4335" y="1980"/>
              <a:ext cx="5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115</a:t>
              </a:r>
              <a:r>
                <a:rPr lang="en-US" altLang="en-US" sz="16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endPara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" name="Text Box 15"/>
            <p:cNvSpPr txBox="1">
              <a:spLocks noChangeArrowheads="1"/>
            </p:cNvSpPr>
            <p:nvPr/>
          </p:nvSpPr>
          <p:spPr bwMode="auto">
            <a:xfrm>
              <a:off x="4184" y="2482"/>
              <a:ext cx="66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 flipV="1">
              <a:off x="3720" y="1084"/>
              <a:ext cx="1856" cy="44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 flipV="1">
              <a:off x="4736" y="1172"/>
              <a:ext cx="424" cy="104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744" y="2232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Text Box 19"/>
            <p:cNvSpPr txBox="1">
              <a:spLocks noChangeArrowheads="1"/>
            </p:cNvSpPr>
            <p:nvPr/>
          </p:nvSpPr>
          <p:spPr bwMode="auto">
            <a:xfrm>
              <a:off x="5440" y="740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1" name="Group 21"/>
          <p:cNvGrpSpPr>
            <a:grpSpLocks/>
          </p:cNvGrpSpPr>
          <p:nvPr/>
        </p:nvGrpSpPr>
        <p:grpSpPr bwMode="auto">
          <a:xfrm>
            <a:off x="1244893" y="585099"/>
            <a:ext cx="3752826" cy="2418212"/>
            <a:chOff x="156" y="872"/>
            <a:chExt cx="3252" cy="1978"/>
          </a:xfrm>
        </p:grpSpPr>
        <p:grpSp>
          <p:nvGrpSpPr>
            <p:cNvPr id="122" name="Group 22"/>
            <p:cNvGrpSpPr>
              <a:grpSpLocks/>
            </p:cNvGrpSpPr>
            <p:nvPr/>
          </p:nvGrpSpPr>
          <p:grpSpPr bwMode="auto">
            <a:xfrm>
              <a:off x="2024" y="872"/>
              <a:ext cx="1384" cy="1978"/>
              <a:chOff x="2024" y="1088"/>
              <a:chExt cx="1384" cy="1978"/>
            </a:xfrm>
          </p:grpSpPr>
          <p:sp>
            <p:nvSpPr>
              <p:cNvPr id="136" name="Text Box 23"/>
              <p:cNvSpPr txBox="1">
                <a:spLocks noChangeArrowheads="1"/>
              </p:cNvSpPr>
              <p:nvPr/>
            </p:nvSpPr>
            <p:spPr bwMode="auto">
              <a:xfrm>
                <a:off x="2304" y="2192"/>
                <a:ext cx="52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110</a:t>
                </a: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endPara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Text Box 24"/>
              <p:cNvSpPr txBox="1">
                <a:spLocks noChangeArrowheads="1"/>
              </p:cNvSpPr>
              <p:nvPr/>
            </p:nvSpPr>
            <p:spPr bwMode="auto">
              <a:xfrm>
                <a:off x="2880" y="2208"/>
                <a:ext cx="40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70</a:t>
                </a:r>
                <a:endPara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2384" y="2448"/>
                <a:ext cx="85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26"/>
              <p:cNvSpPr>
                <a:spLocks noChangeShapeType="1"/>
              </p:cNvSpPr>
              <p:nvPr/>
            </p:nvSpPr>
            <p:spPr bwMode="auto">
              <a:xfrm flipH="1" flipV="1">
                <a:off x="2216" y="1792"/>
                <a:ext cx="176" cy="65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27"/>
              <p:cNvSpPr>
                <a:spLocks noChangeShapeType="1"/>
              </p:cNvSpPr>
              <p:nvPr/>
            </p:nvSpPr>
            <p:spPr bwMode="auto">
              <a:xfrm flipH="1" flipV="1">
                <a:off x="2960" y="1328"/>
                <a:ext cx="272" cy="112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28"/>
              <p:cNvSpPr>
                <a:spLocks noChangeShapeType="1"/>
              </p:cNvSpPr>
              <p:nvPr/>
            </p:nvSpPr>
            <p:spPr bwMode="auto">
              <a:xfrm flipV="1">
                <a:off x="2204" y="1328"/>
                <a:ext cx="764" cy="4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Text Box 29"/>
              <p:cNvSpPr txBox="1">
                <a:spLocks noChangeArrowheads="1"/>
              </p:cNvSpPr>
              <p:nvPr/>
            </p:nvSpPr>
            <p:spPr bwMode="auto">
              <a:xfrm>
                <a:off x="2224" y="2424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G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Text Box 30"/>
              <p:cNvSpPr txBox="1">
                <a:spLocks noChangeArrowheads="1"/>
              </p:cNvSpPr>
              <p:nvPr/>
            </p:nvSpPr>
            <p:spPr bwMode="auto">
              <a:xfrm>
                <a:off x="3160" y="2424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Text Box 31"/>
              <p:cNvSpPr txBox="1">
                <a:spLocks noChangeArrowheads="1"/>
              </p:cNvSpPr>
              <p:nvPr/>
            </p:nvSpPr>
            <p:spPr bwMode="auto">
              <a:xfrm>
                <a:off x="2952" y="1088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E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Text Box 32"/>
              <p:cNvSpPr txBox="1">
                <a:spLocks noChangeArrowheads="1"/>
              </p:cNvSpPr>
              <p:nvPr/>
            </p:nvSpPr>
            <p:spPr bwMode="auto">
              <a:xfrm>
                <a:off x="2024" y="1584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F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Text Box 33"/>
              <p:cNvSpPr txBox="1">
                <a:spLocks noChangeArrowheads="1"/>
              </p:cNvSpPr>
              <p:nvPr/>
            </p:nvSpPr>
            <p:spPr bwMode="auto">
              <a:xfrm>
                <a:off x="2548" y="2688"/>
                <a:ext cx="664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grpSp>
          <p:nvGrpSpPr>
            <p:cNvPr id="123" name="Group 34"/>
            <p:cNvGrpSpPr>
              <a:grpSpLocks/>
            </p:cNvGrpSpPr>
            <p:nvPr/>
          </p:nvGrpSpPr>
          <p:grpSpPr bwMode="auto">
            <a:xfrm>
              <a:off x="156" y="1104"/>
              <a:ext cx="1712" cy="1668"/>
              <a:chOff x="156" y="1104"/>
              <a:chExt cx="1712" cy="1668"/>
            </a:xfrm>
          </p:grpSpPr>
          <p:sp>
            <p:nvSpPr>
              <p:cNvPr id="124" name="Text Box 35"/>
              <p:cNvSpPr txBox="1">
                <a:spLocks noChangeArrowheads="1"/>
              </p:cNvSpPr>
              <p:nvPr/>
            </p:nvSpPr>
            <p:spPr bwMode="auto">
              <a:xfrm>
                <a:off x="694" y="2394"/>
                <a:ext cx="664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5" name="Line 36"/>
              <p:cNvSpPr>
                <a:spLocks noChangeShapeType="1"/>
              </p:cNvSpPr>
              <p:nvPr/>
            </p:nvSpPr>
            <p:spPr bwMode="auto">
              <a:xfrm>
                <a:off x="334" y="1350"/>
                <a:ext cx="790" cy="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37"/>
              <p:cNvSpPr>
                <a:spLocks noChangeShapeType="1"/>
              </p:cNvSpPr>
              <p:nvPr/>
            </p:nvSpPr>
            <p:spPr bwMode="auto">
              <a:xfrm>
                <a:off x="220" y="2220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38"/>
              <p:cNvSpPr>
                <a:spLocks noChangeShapeType="1"/>
              </p:cNvSpPr>
              <p:nvPr/>
            </p:nvSpPr>
            <p:spPr bwMode="auto">
              <a:xfrm>
                <a:off x="1120" y="1348"/>
                <a:ext cx="536" cy="87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39"/>
              <p:cNvSpPr>
                <a:spLocks noChangeShapeType="1"/>
              </p:cNvSpPr>
              <p:nvPr/>
            </p:nvSpPr>
            <p:spPr bwMode="auto">
              <a:xfrm>
                <a:off x="334" y="1344"/>
                <a:ext cx="502" cy="87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Text Box 40"/>
              <p:cNvSpPr txBox="1">
                <a:spLocks noChangeArrowheads="1"/>
              </p:cNvSpPr>
              <p:nvPr/>
            </p:nvSpPr>
            <p:spPr bwMode="auto">
              <a:xfrm>
                <a:off x="732" y="2220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Text Box 41"/>
              <p:cNvSpPr txBox="1">
                <a:spLocks noChangeArrowheads="1"/>
              </p:cNvSpPr>
              <p:nvPr/>
            </p:nvSpPr>
            <p:spPr bwMode="auto">
              <a:xfrm>
                <a:off x="216" y="1104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Text Box 42"/>
              <p:cNvSpPr txBox="1">
                <a:spLocks noChangeArrowheads="1"/>
              </p:cNvSpPr>
              <p:nvPr/>
            </p:nvSpPr>
            <p:spPr bwMode="auto">
              <a:xfrm>
                <a:off x="1108" y="1164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Text Box 43"/>
              <p:cNvSpPr txBox="1">
                <a:spLocks noChangeArrowheads="1"/>
              </p:cNvSpPr>
              <p:nvPr/>
            </p:nvSpPr>
            <p:spPr bwMode="auto">
              <a:xfrm>
                <a:off x="1620" y="2192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Text Box 44"/>
              <p:cNvSpPr txBox="1">
                <a:spLocks noChangeArrowheads="1"/>
              </p:cNvSpPr>
              <p:nvPr/>
            </p:nvSpPr>
            <p:spPr bwMode="auto">
              <a:xfrm>
                <a:off x="416" y="1342"/>
                <a:ext cx="41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60</a:t>
                </a: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endPara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Text Box 45"/>
              <p:cNvSpPr txBox="1">
                <a:spLocks noChangeArrowheads="1"/>
              </p:cNvSpPr>
              <p:nvPr/>
            </p:nvSpPr>
            <p:spPr bwMode="auto">
              <a:xfrm>
                <a:off x="372" y="1986"/>
                <a:ext cx="41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60</a:t>
                </a:r>
                <a:r>
                  <a:rPr lang="en-US" altLang="en-US" sz="1600" b="1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endParaRPr lang="en-US" altLang="en-US" sz="16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Text Box 46"/>
              <p:cNvSpPr txBox="1">
                <a:spLocks noChangeArrowheads="1"/>
              </p:cNvSpPr>
              <p:nvPr/>
            </p:nvSpPr>
            <p:spPr bwMode="auto">
              <a:xfrm>
                <a:off x="156" y="2180"/>
                <a:ext cx="3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47" name="Line 51"/>
          <p:cNvSpPr>
            <a:spLocks noChangeShapeType="1"/>
          </p:cNvSpPr>
          <p:nvPr/>
        </p:nvSpPr>
        <p:spPr bwMode="auto">
          <a:xfrm flipH="1">
            <a:off x="1105293" y="2235547"/>
            <a:ext cx="18833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 Box 5"/>
              <p:cNvSpPr txBox="1">
                <a:spLocks noChangeArrowheads="1"/>
              </p:cNvSpPr>
              <p:nvPr/>
            </p:nvSpPr>
            <p:spPr bwMode="auto">
              <a:xfrm>
                <a:off x="4271122" y="2973815"/>
                <a:ext cx="4180134" cy="1370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b: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  <m:r>
                      <a:rPr kumimoji="1" lang="en-US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1"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  <m:r>
                      <a:rPr kumimoji="1" lang="en-US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kumimoji="1" lang="en-US" alt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kumimoji="1" lang="en-US" alt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en-US" altLang="en-US" sz="20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ct val="50000"/>
                  </a:spcBef>
                  <a:buFont typeface="Symbol" panose="05050102010706020507" pitchFamily="18" charset="2"/>
                  <a:buChar char="Þ"/>
                </a:pP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FG//EH( 2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tcp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indent="-457200">
                  <a:spcBef>
                    <a:spcPct val="50000"/>
                  </a:spcBef>
                  <a:buFont typeface="Symbol" panose="05050102010706020507" pitchFamily="18" charset="2"/>
                  <a:buChar char="Þ"/>
                </a:pP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EFGH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</a:t>
                </a:r>
              </a:p>
            </p:txBody>
          </p:sp>
        </mc:Choice>
        <mc:Fallback>
          <p:sp>
            <p:nvSpPr>
              <p:cNvPr id="14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1122" y="2973815"/>
                <a:ext cx="4180134" cy="1370503"/>
              </a:xfrm>
              <a:prstGeom prst="rect">
                <a:avLst/>
              </a:prstGeom>
              <a:blipFill>
                <a:blip r:embed="rId3"/>
                <a:stretch>
                  <a:fillRect l="-1606" t="-2222" b="-4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238577" y="3126108"/>
            <a:ext cx="0" cy="15859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5"/>
              <p:cNvSpPr txBox="1">
                <a:spLocks noChangeArrowheads="1"/>
              </p:cNvSpPr>
              <p:nvPr/>
            </p:nvSpPr>
            <p:spPr bwMode="auto">
              <a:xfrm>
                <a:off x="589781" y="3078317"/>
                <a:ext cx="3774158" cy="133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kumimoji="1" lang="en-US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1"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xAB</m:t>
                        </m:r>
                      </m:e>
                    </m:acc>
                    <m:r>
                      <a:rPr kumimoji="1" lang="en-US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1"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en-US" altLang="en-US" sz="20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ct val="50000"/>
                  </a:spcBef>
                  <a:buFont typeface="Symbol" panose="05050102010706020507" pitchFamily="18" charset="2"/>
                  <a:buChar char="Þ"/>
                </a:pP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BC//AD( 2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slt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indent="-457200">
                  <a:spcBef>
                    <a:spcPct val="50000"/>
                  </a:spcBef>
                  <a:buFont typeface="Symbol" panose="05050102010706020507" pitchFamily="18" charset="2"/>
                  <a:buChar char="Þ"/>
                </a:pP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1"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endParaRPr kumimoji="1"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781" y="3078317"/>
                <a:ext cx="3774158" cy="1333763"/>
              </a:xfrm>
              <a:prstGeom prst="rect">
                <a:avLst/>
              </a:prstGeom>
              <a:blipFill rotWithShape="0">
                <a:blip r:embed="rId4"/>
                <a:stretch>
                  <a:fillRect l="-1777" t="-2283" b="-7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637961" y="850181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a) Cho </a:t>
            </a:r>
            <a:r>
              <a:rPr lang="en-US" sz="2000" dirty="0" err="1">
                <a:latin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</a:rPr>
              <a:t> AD // BC . </a:t>
            </a:r>
            <a:r>
              <a:rPr lang="en-US" sz="2000" dirty="0" err="1">
                <a:latin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AD = BC , AB = CD.</a:t>
            </a:r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678401" y="1246836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b) Cho </a:t>
            </a:r>
            <a:r>
              <a:rPr lang="en-US" sz="2000" dirty="0" err="1">
                <a:latin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</a:rPr>
              <a:t> AB = CD . </a:t>
            </a:r>
            <a:r>
              <a:rPr lang="en-US" sz="2000" dirty="0" err="1">
                <a:latin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AD // BC , AD = BC.</a:t>
            </a:r>
          </a:p>
        </p:txBody>
      </p: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1171361" y="1564772"/>
            <a:ext cx="2514600" cy="1738313"/>
            <a:chOff x="624" y="1920"/>
            <a:chExt cx="1584" cy="1095"/>
          </a:xfrm>
        </p:grpSpPr>
        <p:grpSp>
          <p:nvGrpSpPr>
            <p:cNvPr id="36" name="Group 81"/>
            <p:cNvGrpSpPr>
              <a:grpSpLocks/>
            </p:cNvGrpSpPr>
            <p:nvPr/>
          </p:nvGrpSpPr>
          <p:grpSpPr bwMode="auto">
            <a:xfrm>
              <a:off x="768" y="2160"/>
              <a:ext cx="1200" cy="624"/>
              <a:chOff x="1776" y="2496"/>
              <a:chExt cx="1488" cy="624"/>
            </a:xfrm>
          </p:grpSpPr>
          <p:sp>
            <p:nvSpPr>
              <p:cNvPr id="41" name="Line 77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1152" cy="0"/>
              </a:xfrm>
              <a:prstGeom prst="line">
                <a:avLst/>
              </a:prstGeom>
              <a:ln>
                <a:solidFill>
                  <a:schemeClr val="bg2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8"/>
              <p:cNvSpPr>
                <a:spLocks noChangeShapeType="1"/>
              </p:cNvSpPr>
              <p:nvPr/>
            </p:nvSpPr>
            <p:spPr bwMode="auto">
              <a:xfrm>
                <a:off x="1776" y="3120"/>
                <a:ext cx="1152" cy="0"/>
              </a:xfrm>
              <a:prstGeom prst="line">
                <a:avLst/>
              </a:prstGeom>
              <a:ln>
                <a:solidFill>
                  <a:schemeClr val="bg2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9"/>
              <p:cNvSpPr>
                <a:spLocks noChangeShapeType="1"/>
              </p:cNvSpPr>
              <p:nvPr/>
            </p:nvSpPr>
            <p:spPr bwMode="auto">
              <a:xfrm flipV="1">
                <a:off x="1776" y="2496"/>
                <a:ext cx="336" cy="624"/>
              </a:xfrm>
              <a:prstGeom prst="line">
                <a:avLst/>
              </a:prstGeom>
              <a:ln>
                <a:solidFill>
                  <a:schemeClr val="bg2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80"/>
              <p:cNvSpPr>
                <a:spLocks noChangeShapeType="1"/>
              </p:cNvSpPr>
              <p:nvPr/>
            </p:nvSpPr>
            <p:spPr bwMode="auto">
              <a:xfrm flipV="1">
                <a:off x="2928" y="2496"/>
                <a:ext cx="336" cy="624"/>
              </a:xfrm>
              <a:prstGeom prst="line">
                <a:avLst/>
              </a:prstGeom>
              <a:ln>
                <a:solidFill>
                  <a:schemeClr val="bg2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82"/>
            <p:cNvSpPr txBox="1">
              <a:spLocks noChangeArrowheads="1"/>
            </p:cNvSpPr>
            <p:nvPr/>
          </p:nvSpPr>
          <p:spPr bwMode="auto">
            <a:xfrm>
              <a:off x="912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1920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9" name="Text Box 84"/>
            <p:cNvSpPr txBox="1">
              <a:spLocks noChangeArrowheads="1"/>
            </p:cNvSpPr>
            <p:nvPr/>
          </p:nvSpPr>
          <p:spPr bwMode="auto">
            <a:xfrm>
              <a:off x="1584" y="278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40" name="Text Box 85"/>
            <p:cNvSpPr txBox="1">
              <a:spLocks noChangeArrowheads="1"/>
            </p:cNvSpPr>
            <p:nvPr/>
          </p:nvSpPr>
          <p:spPr bwMode="auto">
            <a:xfrm>
              <a:off x="624" y="278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46" name="Group 99"/>
          <p:cNvGrpSpPr>
            <a:grpSpLocks/>
          </p:cNvGrpSpPr>
          <p:nvPr/>
        </p:nvGrpSpPr>
        <p:grpSpPr bwMode="auto">
          <a:xfrm>
            <a:off x="5667161" y="1640972"/>
            <a:ext cx="2514600" cy="1738313"/>
            <a:chOff x="2832" y="1920"/>
            <a:chExt cx="1584" cy="1095"/>
          </a:xfrm>
        </p:grpSpPr>
        <p:grpSp>
          <p:nvGrpSpPr>
            <p:cNvPr id="48" name="Group 87"/>
            <p:cNvGrpSpPr>
              <a:grpSpLocks/>
            </p:cNvGrpSpPr>
            <p:nvPr/>
          </p:nvGrpSpPr>
          <p:grpSpPr bwMode="auto">
            <a:xfrm>
              <a:off x="2832" y="1920"/>
              <a:ext cx="1584" cy="1095"/>
              <a:chOff x="624" y="1920"/>
              <a:chExt cx="1584" cy="1095"/>
            </a:xfrm>
          </p:grpSpPr>
          <p:grpSp>
            <p:nvGrpSpPr>
              <p:cNvPr id="51" name="Group 88"/>
              <p:cNvGrpSpPr>
                <a:grpSpLocks/>
              </p:cNvGrpSpPr>
              <p:nvPr/>
            </p:nvGrpSpPr>
            <p:grpSpPr bwMode="auto">
              <a:xfrm>
                <a:off x="768" y="2160"/>
                <a:ext cx="1200" cy="624"/>
                <a:chOff x="1776" y="2496"/>
                <a:chExt cx="1488" cy="624"/>
              </a:xfrm>
            </p:grpSpPr>
            <p:sp>
              <p:nvSpPr>
                <p:cNvPr id="56" name="Line 89"/>
                <p:cNvSpPr>
                  <a:spLocks noChangeShapeType="1"/>
                </p:cNvSpPr>
                <p:nvPr/>
              </p:nvSpPr>
              <p:spPr bwMode="auto">
                <a:xfrm>
                  <a:off x="2112" y="2496"/>
                  <a:ext cx="1152" cy="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90"/>
                <p:cNvSpPr>
                  <a:spLocks noChangeShapeType="1"/>
                </p:cNvSpPr>
                <p:nvPr/>
              </p:nvSpPr>
              <p:spPr bwMode="auto">
                <a:xfrm>
                  <a:off x="1776" y="3120"/>
                  <a:ext cx="1152" cy="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776" y="2496"/>
                  <a:ext cx="336" cy="62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928" y="2496"/>
                  <a:ext cx="336" cy="62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Text Box 93"/>
              <p:cNvSpPr txBox="1">
                <a:spLocks noChangeArrowheads="1"/>
              </p:cNvSpPr>
              <p:nvPr/>
            </p:nvSpPr>
            <p:spPr bwMode="auto">
              <a:xfrm>
                <a:off x="912" y="1920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53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920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54" name="Text Box 95"/>
              <p:cNvSpPr txBox="1">
                <a:spLocks noChangeArrowheads="1"/>
              </p:cNvSpPr>
              <p:nvPr/>
            </p:nvSpPr>
            <p:spPr bwMode="auto">
              <a:xfrm>
                <a:off x="1584" y="278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55" name="Text Box 96"/>
              <p:cNvSpPr txBox="1">
                <a:spLocks noChangeArrowheads="1"/>
              </p:cNvSpPr>
              <p:nvPr/>
            </p:nvSpPr>
            <p:spPr bwMode="auto">
              <a:xfrm>
                <a:off x="624" y="278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49" name="Line 97"/>
            <p:cNvSpPr>
              <a:spLocks noChangeShapeType="1"/>
            </p:cNvSpPr>
            <p:nvPr/>
          </p:nvSpPr>
          <p:spPr bwMode="auto">
            <a:xfrm flipH="1" flipV="1">
              <a:off x="3648" y="206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98"/>
            <p:cNvSpPr>
              <a:spLocks noChangeShapeType="1"/>
            </p:cNvSpPr>
            <p:nvPr/>
          </p:nvSpPr>
          <p:spPr bwMode="auto">
            <a:xfrm flipH="1" flipV="1">
              <a:off x="3408" y="268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Line 106"/>
          <p:cNvSpPr>
            <a:spLocks noChangeShapeType="1"/>
          </p:cNvSpPr>
          <p:nvPr/>
        </p:nvSpPr>
        <p:spPr bwMode="auto">
          <a:xfrm>
            <a:off x="1857161" y="1945772"/>
            <a:ext cx="990600" cy="99060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Line 109"/>
          <p:cNvSpPr>
            <a:spLocks noChangeShapeType="1"/>
          </p:cNvSpPr>
          <p:nvPr/>
        </p:nvSpPr>
        <p:spPr bwMode="auto">
          <a:xfrm>
            <a:off x="6352961" y="2021972"/>
            <a:ext cx="990600" cy="99060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2" name="Group 118"/>
          <p:cNvGrpSpPr>
            <a:grpSpLocks/>
          </p:cNvGrpSpPr>
          <p:nvPr/>
        </p:nvGrpSpPr>
        <p:grpSpPr bwMode="auto">
          <a:xfrm>
            <a:off x="669400" y="3511671"/>
            <a:ext cx="3429000" cy="400050"/>
            <a:chOff x="288" y="3312"/>
            <a:chExt cx="2160" cy="252"/>
          </a:xfrm>
        </p:grpSpPr>
        <p:sp>
          <p:nvSpPr>
            <p:cNvPr id="63" name="Text Box 112"/>
            <p:cNvSpPr txBox="1">
              <a:spLocks noChangeArrowheads="1"/>
            </p:cNvSpPr>
            <p:nvPr/>
          </p:nvSpPr>
          <p:spPr bwMode="auto">
            <a:xfrm>
              <a:off x="288" y="3312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</a:rPr>
                <a:t> :  </a:t>
              </a:r>
            </a:p>
          </p:txBody>
        </p:sp>
        <p:graphicFrame>
          <p:nvGraphicFramePr>
            <p:cNvPr id="64" name="Object 113"/>
            <p:cNvGraphicFramePr>
              <a:graphicFrameLocks noChangeAspect="1"/>
            </p:cNvGraphicFramePr>
            <p:nvPr/>
          </p:nvGraphicFramePr>
          <p:xfrm>
            <a:off x="652" y="3360"/>
            <a:ext cx="356" cy="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4" imgW="444240" imgH="177480" progId="Equation.3">
                    <p:embed/>
                  </p:oleObj>
                </mc:Choice>
                <mc:Fallback>
                  <p:oleObj name="Equation" r:id="rId4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" y="3360"/>
                          <a:ext cx="356" cy="1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14"/>
            <p:cNvGraphicFramePr>
              <a:graphicFrameLocks noChangeAspect="1"/>
            </p:cNvGraphicFramePr>
            <p:nvPr/>
          </p:nvGraphicFramePr>
          <p:xfrm>
            <a:off x="1200" y="3359"/>
            <a:ext cx="352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6" imgW="431640" imgH="177480" progId="Equation.3">
                    <p:embed/>
                  </p:oleObj>
                </mc:Choice>
                <mc:Fallback>
                  <p:oleObj name="Equation" r:id="rId6" imgW="4316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59"/>
                          <a:ext cx="352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Text Box 115"/>
            <p:cNvSpPr txBox="1">
              <a:spLocks noChangeArrowheads="1"/>
            </p:cNvSpPr>
            <p:nvPr/>
          </p:nvSpPr>
          <p:spPr bwMode="auto">
            <a:xfrm>
              <a:off x="1008" y="3321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sp>
          <p:nvSpPr>
            <p:cNvPr id="67" name="Text Box 116"/>
            <p:cNvSpPr txBox="1">
              <a:spLocks noChangeArrowheads="1"/>
            </p:cNvSpPr>
            <p:nvPr/>
          </p:nvSpPr>
          <p:spPr bwMode="auto">
            <a:xfrm>
              <a:off x="1536" y="3312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(g.c.g)</a:t>
              </a:r>
            </a:p>
          </p:txBody>
        </p:sp>
      </p:grpSp>
      <p:sp>
        <p:nvSpPr>
          <p:cNvPr id="68" name="Text Box 117"/>
          <p:cNvSpPr txBox="1">
            <a:spLocks noChangeArrowheads="1"/>
          </p:cNvSpPr>
          <p:nvPr/>
        </p:nvSpPr>
        <p:spPr bwMode="auto">
          <a:xfrm>
            <a:off x="617131" y="3884625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: AD = BC , AB = CD 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(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grpSp>
        <p:nvGrpSpPr>
          <p:cNvPr id="70" name="Group 120"/>
          <p:cNvGrpSpPr>
            <a:grpSpLocks/>
          </p:cNvGrpSpPr>
          <p:nvPr/>
        </p:nvGrpSpPr>
        <p:grpSpPr bwMode="auto">
          <a:xfrm>
            <a:off x="4303528" y="3468145"/>
            <a:ext cx="3429000" cy="400050"/>
            <a:chOff x="288" y="3312"/>
            <a:chExt cx="2160" cy="252"/>
          </a:xfrm>
        </p:grpSpPr>
        <p:sp>
          <p:nvSpPr>
            <p:cNvPr id="71" name="Text Box 121"/>
            <p:cNvSpPr txBox="1">
              <a:spLocks noChangeArrowheads="1"/>
            </p:cNvSpPr>
            <p:nvPr/>
          </p:nvSpPr>
          <p:spPr bwMode="auto">
            <a:xfrm>
              <a:off x="288" y="3312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</a:rPr>
                <a:t> :  </a:t>
              </a:r>
            </a:p>
          </p:txBody>
        </p:sp>
        <p:graphicFrame>
          <p:nvGraphicFramePr>
            <p:cNvPr id="72" name="Object 122"/>
            <p:cNvGraphicFramePr>
              <a:graphicFrameLocks noChangeAspect="1"/>
            </p:cNvGraphicFramePr>
            <p:nvPr/>
          </p:nvGraphicFramePr>
          <p:xfrm>
            <a:off x="652" y="3360"/>
            <a:ext cx="356" cy="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8" imgW="444240" imgH="177480" progId="Equation.3">
                    <p:embed/>
                  </p:oleObj>
                </mc:Choice>
                <mc:Fallback>
                  <p:oleObj name="Equation" r:id="rId8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" y="3360"/>
                          <a:ext cx="356" cy="1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23"/>
            <p:cNvGraphicFramePr>
              <a:graphicFrameLocks noChangeAspect="1"/>
            </p:cNvGraphicFramePr>
            <p:nvPr/>
          </p:nvGraphicFramePr>
          <p:xfrm>
            <a:off x="1200" y="3359"/>
            <a:ext cx="352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9" imgW="431640" imgH="177480" progId="Equation.3">
                    <p:embed/>
                  </p:oleObj>
                </mc:Choice>
                <mc:Fallback>
                  <p:oleObj name="Equation" r:id="rId9" imgW="4316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59"/>
                          <a:ext cx="352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 Box 124"/>
            <p:cNvSpPr txBox="1">
              <a:spLocks noChangeArrowheads="1"/>
            </p:cNvSpPr>
            <p:nvPr/>
          </p:nvSpPr>
          <p:spPr bwMode="auto">
            <a:xfrm>
              <a:off x="1008" y="3321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sp>
          <p:nvSpPr>
            <p:cNvPr id="75" name="Text Box 125"/>
            <p:cNvSpPr txBox="1">
              <a:spLocks noChangeArrowheads="1"/>
            </p:cNvSpPr>
            <p:nvPr/>
          </p:nvSpPr>
          <p:spPr bwMode="auto">
            <a:xfrm>
              <a:off x="1536" y="3312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(c.g.c)</a:t>
              </a:r>
            </a:p>
          </p:txBody>
        </p:sp>
      </p:grpSp>
      <p:sp>
        <p:nvSpPr>
          <p:cNvPr id="77" name="Text Box 127"/>
          <p:cNvSpPr txBox="1">
            <a:spLocks noChangeArrowheads="1"/>
          </p:cNvSpPr>
          <p:nvPr/>
        </p:nvSpPr>
        <p:spPr bwMode="auto">
          <a:xfrm>
            <a:off x="4312830" y="3723733"/>
            <a:ext cx="4345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=&gt;   AD = BC ( 2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grpSp>
        <p:nvGrpSpPr>
          <p:cNvPr id="94" name="Group 165"/>
          <p:cNvGrpSpPr>
            <a:grpSpLocks/>
          </p:cNvGrpSpPr>
          <p:nvPr/>
        </p:nvGrpSpPr>
        <p:grpSpPr bwMode="auto">
          <a:xfrm>
            <a:off x="1780961" y="2021972"/>
            <a:ext cx="1143000" cy="838200"/>
            <a:chOff x="1008" y="2064"/>
            <a:chExt cx="720" cy="528"/>
          </a:xfrm>
        </p:grpSpPr>
        <p:sp>
          <p:nvSpPr>
            <p:cNvPr id="95" name="Freeform 150"/>
            <p:cNvSpPr>
              <a:spLocks/>
            </p:cNvSpPr>
            <p:nvPr/>
          </p:nvSpPr>
          <p:spPr bwMode="auto">
            <a:xfrm>
              <a:off x="1008" y="2064"/>
              <a:ext cx="96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96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53"/>
            <p:cNvSpPr>
              <a:spLocks/>
            </p:cNvSpPr>
            <p:nvPr/>
          </p:nvSpPr>
          <p:spPr bwMode="auto">
            <a:xfrm>
              <a:off x="1632" y="2488"/>
              <a:ext cx="96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48" y="8"/>
                </a:cxn>
                <a:cxn ang="0">
                  <a:pos x="96" y="56"/>
                </a:cxn>
              </a:cxnLst>
              <a:rect l="0" t="0" r="r" b="b"/>
              <a:pathLst>
                <a:path w="96" h="104">
                  <a:moveTo>
                    <a:pt x="0" y="104"/>
                  </a:moveTo>
                  <a:cubicBezTo>
                    <a:pt x="16" y="60"/>
                    <a:pt x="32" y="16"/>
                    <a:pt x="48" y="8"/>
                  </a:cubicBezTo>
                  <a:cubicBezTo>
                    <a:pt x="64" y="0"/>
                    <a:pt x="88" y="48"/>
                    <a:pt x="96" y="5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166"/>
          <p:cNvGrpSpPr>
            <a:grpSpLocks/>
          </p:cNvGrpSpPr>
          <p:nvPr/>
        </p:nvGrpSpPr>
        <p:grpSpPr bwMode="auto">
          <a:xfrm>
            <a:off x="6568861" y="2021972"/>
            <a:ext cx="546100" cy="990600"/>
            <a:chOff x="4024" y="2064"/>
            <a:chExt cx="344" cy="624"/>
          </a:xfrm>
        </p:grpSpPr>
        <p:sp>
          <p:nvSpPr>
            <p:cNvPr id="98" name="Freeform 157"/>
            <p:cNvSpPr>
              <a:spLocks/>
            </p:cNvSpPr>
            <p:nvPr/>
          </p:nvSpPr>
          <p:spPr bwMode="auto">
            <a:xfrm>
              <a:off x="4024" y="2064"/>
              <a:ext cx="56" cy="14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96"/>
                </a:cxn>
                <a:cxn ang="0">
                  <a:pos x="0" y="144"/>
                </a:cxn>
              </a:cxnLst>
              <a:rect l="0" t="0" r="r" b="b"/>
              <a:pathLst>
                <a:path w="56" h="144">
                  <a:moveTo>
                    <a:pt x="48" y="0"/>
                  </a:moveTo>
                  <a:cubicBezTo>
                    <a:pt x="52" y="36"/>
                    <a:pt x="56" y="72"/>
                    <a:pt x="48" y="96"/>
                  </a:cubicBezTo>
                  <a:cubicBezTo>
                    <a:pt x="40" y="120"/>
                    <a:pt x="16" y="136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9" name="Freeform 159"/>
            <p:cNvSpPr>
              <a:spLocks/>
            </p:cNvSpPr>
            <p:nvPr/>
          </p:nvSpPr>
          <p:spPr bwMode="auto">
            <a:xfrm>
              <a:off x="4256" y="2544"/>
              <a:ext cx="112" cy="14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48"/>
                </a:cxn>
                <a:cxn ang="0">
                  <a:pos x="16" y="144"/>
                </a:cxn>
              </a:cxnLst>
              <a:rect l="0" t="0" r="r" b="b"/>
              <a:pathLst>
                <a:path w="112" h="144">
                  <a:moveTo>
                    <a:pt x="112" y="0"/>
                  </a:moveTo>
                  <a:cubicBezTo>
                    <a:pt x="72" y="12"/>
                    <a:pt x="32" y="24"/>
                    <a:pt x="16" y="48"/>
                  </a:cubicBezTo>
                  <a:cubicBezTo>
                    <a:pt x="0" y="72"/>
                    <a:pt x="16" y="128"/>
                    <a:pt x="16" y="144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164"/>
          <p:cNvGrpSpPr>
            <a:grpSpLocks/>
          </p:cNvGrpSpPr>
          <p:nvPr/>
        </p:nvGrpSpPr>
        <p:grpSpPr bwMode="auto">
          <a:xfrm>
            <a:off x="2073061" y="1945772"/>
            <a:ext cx="571500" cy="990600"/>
            <a:chOff x="1192" y="2016"/>
            <a:chExt cx="360" cy="624"/>
          </a:xfrm>
        </p:grpSpPr>
        <p:grpSp>
          <p:nvGrpSpPr>
            <p:cNvPr id="101" name="Group 163"/>
            <p:cNvGrpSpPr>
              <a:grpSpLocks/>
            </p:cNvGrpSpPr>
            <p:nvPr/>
          </p:nvGrpSpPr>
          <p:grpSpPr bwMode="auto">
            <a:xfrm>
              <a:off x="1392" y="2496"/>
              <a:ext cx="160" cy="144"/>
              <a:chOff x="2352" y="2496"/>
              <a:chExt cx="160" cy="144"/>
            </a:xfrm>
          </p:grpSpPr>
          <p:sp>
            <p:nvSpPr>
              <p:cNvPr id="105" name="Freeform 158"/>
              <p:cNvSpPr>
                <a:spLocks/>
              </p:cNvSpPr>
              <p:nvPr/>
            </p:nvSpPr>
            <p:spPr bwMode="auto">
              <a:xfrm>
                <a:off x="2400" y="2496"/>
                <a:ext cx="112" cy="144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6" y="48"/>
                  </a:cxn>
                  <a:cxn ang="0">
                    <a:pos x="16" y="144"/>
                  </a:cxn>
                </a:cxnLst>
                <a:rect l="0" t="0" r="r" b="b"/>
                <a:pathLst>
                  <a:path w="112" h="144">
                    <a:moveTo>
                      <a:pt x="112" y="0"/>
                    </a:moveTo>
                    <a:cubicBezTo>
                      <a:pt x="72" y="12"/>
                      <a:pt x="32" y="24"/>
                      <a:pt x="16" y="48"/>
                    </a:cubicBezTo>
                    <a:cubicBezTo>
                      <a:pt x="0" y="72"/>
                      <a:pt x="16" y="128"/>
                      <a:pt x="16" y="144"/>
                    </a:cubicBezTo>
                  </a:path>
                </a:pathLst>
              </a:custGeom>
              <a:noFill/>
              <a:ln w="9525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60"/>
              <p:cNvSpPr>
                <a:spLocks noChangeShapeType="1"/>
              </p:cNvSpPr>
              <p:nvPr/>
            </p:nvSpPr>
            <p:spPr bwMode="auto">
              <a:xfrm>
                <a:off x="2352" y="2544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162"/>
            <p:cNvGrpSpPr>
              <a:grpSpLocks/>
            </p:cNvGrpSpPr>
            <p:nvPr/>
          </p:nvGrpSpPr>
          <p:grpSpPr bwMode="auto">
            <a:xfrm>
              <a:off x="1192" y="2016"/>
              <a:ext cx="104" cy="144"/>
              <a:chOff x="2536" y="2016"/>
              <a:chExt cx="104" cy="144"/>
            </a:xfrm>
          </p:grpSpPr>
          <p:sp>
            <p:nvSpPr>
              <p:cNvPr id="103" name="Freeform 156"/>
              <p:cNvSpPr>
                <a:spLocks/>
              </p:cNvSpPr>
              <p:nvPr/>
            </p:nvSpPr>
            <p:spPr bwMode="auto">
              <a:xfrm>
                <a:off x="2536" y="2016"/>
                <a:ext cx="56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56" h="144">
                    <a:moveTo>
                      <a:pt x="48" y="0"/>
                    </a:moveTo>
                    <a:cubicBezTo>
                      <a:pt x="52" y="36"/>
                      <a:pt x="56" y="72"/>
                      <a:pt x="48" y="96"/>
                    </a:cubicBezTo>
                    <a:cubicBezTo>
                      <a:pt x="40" y="120"/>
                      <a:pt x="16" y="136"/>
                      <a:pt x="0" y="144"/>
                    </a:cubicBezTo>
                  </a:path>
                </a:pathLst>
              </a:custGeom>
              <a:noFill/>
              <a:ln w="9525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61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7" name="Text Box 74"/>
          <p:cNvSpPr txBox="1">
            <a:spLocks noChangeArrowheads="1"/>
          </p:cNvSpPr>
          <p:nvPr/>
        </p:nvSpPr>
        <p:spPr bwMode="auto">
          <a:xfrm>
            <a:off x="706186" y="469181"/>
            <a:ext cx="5045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VD 2: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thang</a:t>
            </a:r>
            <a:r>
              <a:rPr lang="en-US" sz="2000" dirty="0">
                <a:latin typeface="Times New Roman" pitchFamily="18" charset="0"/>
              </a:rPr>
              <a:t> ABCD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đáy</a:t>
            </a:r>
            <a:r>
              <a:rPr lang="en-US" sz="2000" dirty="0">
                <a:latin typeface="Times New Roman" pitchFamily="18" charset="0"/>
              </a:rPr>
              <a:t> AB, CD.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186" y="3155446"/>
            <a:ext cx="2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0931" y="3110087"/>
            <a:ext cx="166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 Box 127"/>
              <p:cNvSpPr txBox="1">
                <a:spLocks noChangeArrowheads="1"/>
              </p:cNvSpPr>
              <p:nvPr/>
            </p:nvSpPr>
            <p:spPr bwMode="auto">
              <a:xfrm>
                <a:off x="4326556" y="4033287"/>
                <a:ext cx="4126328" cy="410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</a:rPr>
                  <a:t> ( 2 </a:t>
                </a:r>
                <a:r>
                  <a:rPr lang="en-US" sz="2000" dirty="0" err="1">
                    <a:latin typeface="Times New Roman" pitchFamily="18" charset="0"/>
                  </a:rPr>
                  <a:t>góc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tương</a:t>
                </a:r>
                <a:r>
                  <a:rPr lang="en-US" sz="2000" dirty="0">
                    <a:latin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</a:rPr>
                  <a:t>ứng</a:t>
                </a:r>
                <a:r>
                  <a:rPr lang="en-US" sz="2000" dirty="0">
                    <a:latin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11" name="Text 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6556" y="4033287"/>
                <a:ext cx="4126328" cy="410562"/>
              </a:xfrm>
              <a:prstGeom prst="rect">
                <a:avLst/>
              </a:prstGeom>
              <a:blipFill>
                <a:blip r:embed="rId10"/>
                <a:stretch>
                  <a:fillRect t="-7463" b="-268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3527" y="4378718"/>
            <a:ext cx="414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AD//BC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0" grpId="0" animBg="1"/>
      <p:bldP spid="61" grpId="0" animBg="1"/>
      <p:bldP spid="68" grpId="0"/>
      <p:bldP spid="77" grpId="0"/>
      <p:bldP spid="4" grpId="0"/>
      <p:bldP spid="5" grpId="0"/>
      <p:bldP spid="1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06295" y="562325"/>
            <a:ext cx="7747592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altLang="en-US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altLang="en-US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Nếu một hình thang có hai cạnh bên song song thì hai cạnh bên bằng nhau, hai cạnh đáy bằng nhau.</a:t>
            </a:r>
          </a:p>
          <a:p>
            <a:pPr eaLnBrk="1" hangingPunct="1"/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Nếu một hình thang có hai cạnh đáy bằng nhau thì hai cạnh bên song song và bằng nhau.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685800" y="44723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fr-FR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24"/>
          <p:cNvGrpSpPr>
            <a:grpSpLocks/>
          </p:cNvGrpSpPr>
          <p:nvPr/>
        </p:nvGrpSpPr>
        <p:grpSpPr bwMode="auto">
          <a:xfrm>
            <a:off x="547577" y="1017144"/>
            <a:ext cx="4114800" cy="2256520"/>
            <a:chOff x="2265" y="2930"/>
            <a:chExt cx="2094" cy="1072"/>
          </a:xfrm>
        </p:grpSpPr>
        <p:sp>
          <p:nvSpPr>
            <p:cNvPr id="135" name="Line 8"/>
            <p:cNvSpPr>
              <a:spLocks noChangeShapeType="1"/>
            </p:cNvSpPr>
            <p:nvPr/>
          </p:nvSpPr>
          <p:spPr bwMode="auto">
            <a:xfrm>
              <a:off x="2513" y="3109"/>
              <a:ext cx="0" cy="7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9"/>
            <p:cNvSpPr>
              <a:spLocks noChangeShapeType="1"/>
            </p:cNvSpPr>
            <p:nvPr/>
          </p:nvSpPr>
          <p:spPr bwMode="auto">
            <a:xfrm>
              <a:off x="2513" y="3820"/>
              <a:ext cx="13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0"/>
            <p:cNvSpPr>
              <a:spLocks noChangeShapeType="1"/>
            </p:cNvSpPr>
            <p:nvPr/>
          </p:nvSpPr>
          <p:spPr bwMode="auto">
            <a:xfrm>
              <a:off x="2513" y="3109"/>
              <a:ext cx="10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3583" y="3109"/>
              <a:ext cx="309" cy="7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Text Box 12"/>
            <p:cNvSpPr txBox="1">
              <a:spLocks noChangeArrowheads="1"/>
            </p:cNvSpPr>
            <p:nvPr/>
          </p:nvSpPr>
          <p:spPr bwMode="auto">
            <a:xfrm>
              <a:off x="2335" y="2969"/>
              <a:ext cx="48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0" name="Text Box 13"/>
            <p:cNvSpPr txBox="1">
              <a:spLocks noChangeArrowheads="1"/>
            </p:cNvSpPr>
            <p:nvPr/>
          </p:nvSpPr>
          <p:spPr bwMode="auto">
            <a:xfrm>
              <a:off x="3529" y="2930"/>
              <a:ext cx="48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1" name="Text Box 14"/>
            <p:cNvSpPr txBox="1">
              <a:spLocks noChangeArrowheads="1"/>
            </p:cNvSpPr>
            <p:nvPr/>
          </p:nvSpPr>
          <p:spPr bwMode="auto">
            <a:xfrm>
              <a:off x="3872" y="3710"/>
              <a:ext cx="48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eaLnBrk="1" hangingPunct="1"/>
              <a:endParaRPr lang="en-US" altLang="en-US" sz="20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 Box 15"/>
            <p:cNvSpPr txBox="1">
              <a:spLocks noChangeArrowheads="1"/>
            </p:cNvSpPr>
            <p:nvPr/>
          </p:nvSpPr>
          <p:spPr bwMode="auto">
            <a:xfrm>
              <a:off x="2265" y="3674"/>
              <a:ext cx="48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46" name="Text Box 25"/>
          <p:cNvSpPr txBox="1">
            <a:spLocks noChangeArrowheads="1"/>
          </p:cNvSpPr>
          <p:nvPr/>
        </p:nvSpPr>
        <p:spPr bwMode="auto">
          <a:xfrm>
            <a:off x="656355" y="3314544"/>
            <a:ext cx="8305800" cy="523220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7" name="Rectangle 146"/>
          <p:cNvSpPr>
            <a:spLocks noChangeArrowheads="1" noChangeShapeType="1" noTextEdit="1"/>
          </p:cNvSpPr>
          <p:nvPr/>
        </p:nvSpPr>
        <p:spPr bwMode="auto">
          <a:xfrm>
            <a:off x="1166813" y="222885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1031318" y="1383627"/>
            <a:ext cx="21336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1026065" y="2871626"/>
            <a:ext cx="2740025" cy="317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>
            <a:spLocks noChangeArrowheads="1" noChangeShapeType="1" noTextEdit="1"/>
          </p:cNvSpPr>
          <p:nvPr/>
        </p:nvSpPr>
        <p:spPr bwMode="auto">
          <a:xfrm>
            <a:off x="1171575" y="349885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1052513" y="1393932"/>
            <a:ext cx="228600" cy="152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 Box 31"/>
              <p:cNvSpPr txBox="1">
                <a:spLocks noChangeArrowheads="1"/>
              </p:cNvSpPr>
              <p:nvPr/>
            </p:nvSpPr>
            <p:spPr bwMode="auto">
              <a:xfrm>
                <a:off x="4163736" y="1272510"/>
                <a:ext cx="3886200" cy="1240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Hình </a:t>
                </a:r>
                <a:r>
                  <a:rPr lang="en-US" sz="2000" dirty="0" err="1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thang</a:t>
                </a: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 ABCD </a:t>
                </a:r>
                <a:r>
                  <a:rPr lang="en-US" sz="2000" dirty="0" err="1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 :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       AB // CD </a:t>
                </a:r>
                <a:r>
                  <a:rPr lang="en-US" sz="2000" dirty="0" err="1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và</a:t>
                </a: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</a:rPr>
                  <a:t>=  </a:t>
                </a:r>
                <a:r>
                  <a:rPr lang="en-US" sz="2000" dirty="0">
                    <a:solidFill>
                      <a:schemeClr val="tx2">
                        <a:lumMod val="10000"/>
                      </a:schemeClr>
                    </a:solidFill>
                  </a:rPr>
                  <a:t>90</a:t>
                </a:r>
                <a:r>
                  <a:rPr lang="en-US" sz="2000" baseline="30000" dirty="0">
                    <a:solidFill>
                      <a:schemeClr val="tx2">
                        <a:lumMod val="10000"/>
                      </a:schemeClr>
                    </a:solidFill>
                  </a:rPr>
                  <a:t>0</a:t>
                </a:r>
                <a:endParaRPr lang="en-US" sz="20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3736" y="1272510"/>
                <a:ext cx="3886200" cy="1240276"/>
              </a:xfrm>
              <a:prstGeom prst="rect">
                <a:avLst/>
              </a:prstGeom>
              <a:blipFill rotWithShape="0">
                <a:blip r:embed="rId3"/>
                <a:stretch>
                  <a:fillRect l="-1567" t="-295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83889" y="2142246"/>
            <a:ext cx="4173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50" grpId="0" animBg="1"/>
      <p:bldP spid="150" grpId="1" animBg="1"/>
      <p:bldP spid="151" grpId="0" animBg="1"/>
      <p:bldP spid="15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3"/>
          <a:srcRect l="48395" t="22679" r="17810" b="45006"/>
          <a:stretch/>
        </p:blipFill>
        <p:spPr bwMode="auto">
          <a:xfrm>
            <a:off x="807896" y="798823"/>
            <a:ext cx="2509461" cy="401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117" y="337158"/>
            <a:ext cx="289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84449" y="395675"/>
                <a:ext cx="3166923" cy="120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AB//CD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𝑡𝑐𝑝</m:t>
                        </m:r>
                      </m:e>
                    </m:d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49" y="395675"/>
                <a:ext cx="3166923" cy="1209755"/>
              </a:xfrm>
              <a:prstGeom prst="rect">
                <a:avLst/>
              </a:prstGeom>
              <a:blipFill>
                <a:blip r:embed="rId4"/>
                <a:stretch>
                  <a:fillRect l="-1538" t="-3030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264195" y="1708328"/>
                <a:ext cx="3544378" cy="93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𝑡𝑐𝑝</m:t>
                        </m:r>
                      </m:e>
                    </m:d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95" y="1708328"/>
                <a:ext cx="3544378" cy="932756"/>
              </a:xfrm>
              <a:prstGeom prst="rect">
                <a:avLst/>
              </a:prstGeom>
              <a:blipFill>
                <a:blip r:embed="rId5"/>
                <a:stretch>
                  <a:fillRect l="-1375" t="-26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317357" y="2571750"/>
                <a:ext cx="3738353" cy="12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MN//PQ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𝑡𝑐𝑝</m:t>
                        </m:r>
                      </m:e>
                    </m:d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357" y="2571750"/>
                <a:ext cx="3738353" cy="1209627"/>
              </a:xfrm>
              <a:prstGeom prst="rect">
                <a:avLst/>
              </a:prstGeom>
              <a:blipFill>
                <a:blip r:embed="rId6"/>
                <a:stretch>
                  <a:fillRect l="-1305" t="-3030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264195" y="3857640"/>
                <a:ext cx="3544378" cy="6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𝑠𝑙𝑡</m:t>
                        </m:r>
                      </m:e>
                    </m:d>
                  </m:oMath>
                </a14:m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y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95" y="3857640"/>
                <a:ext cx="3544378" cy="653769"/>
              </a:xfrm>
              <a:prstGeom prst="rect">
                <a:avLst/>
              </a:prstGeom>
              <a:blipFill>
                <a:blip r:embed="rId7"/>
                <a:stretch>
                  <a:fillRect l="-1375" t="-3738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ep mung ngay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1166732">
            <a:off x="1625601" y="762000"/>
            <a:ext cx="2874963" cy="489348"/>
          </a:xfrm>
          <a:prstGeom prst="rect">
            <a:avLst/>
          </a:prstGeom>
        </p:spPr>
        <p:txBody>
          <a:bodyPr wrap="none" lIns="81639" tIns="40819" rIns="81639" bIns="40819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1813" kern="10" dirty="0">
                <a:ln w="9525">
                  <a:round/>
                  <a:headEnd/>
                  <a:tailEnd/>
                </a:ln>
                <a:solidFill>
                  <a:srgbClr val="FF0000">
                    <a:alpha val="65097"/>
                  </a:srgbClr>
                </a:solidFill>
                <a:latin typeface="Times New Roman"/>
                <a:cs typeface="Times New Roman"/>
              </a:rPr>
              <a:t>HƯỚNG DẪN VỀ NHÀ</a:t>
            </a:r>
            <a:endParaRPr lang="en-US" sz="1813" kern="10" dirty="0">
              <a:ln w="9525">
                <a:round/>
                <a:headEnd/>
                <a:tailEnd/>
              </a:ln>
              <a:solidFill>
                <a:srgbClr val="FF0000">
                  <a:alpha val="65097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rot="21143245">
            <a:off x="1262925" y="1748566"/>
            <a:ext cx="4633573" cy="174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1639" tIns="40819" rIns="81639" bIns="40819">
            <a:spAutoFit/>
          </a:bodyPr>
          <a:lstStyle/>
          <a:p>
            <a:pPr algn="just">
              <a:spcBef>
                <a:spcPts val="536"/>
              </a:spcBef>
              <a:spcAft>
                <a:spcPts val="536"/>
              </a:spcAft>
              <a:defRPr/>
            </a:pPr>
            <a:r>
              <a:rPr lang="en-US" sz="875" dirty="0">
                <a:solidFill>
                  <a:srgbClr val="0000CC"/>
                </a:solidFill>
              </a:rPr>
              <a:t>    </a:t>
            </a:r>
            <a:r>
              <a:rPr lang="en-US" altLang="en-US" sz="2500" b="1" dirty="0">
                <a:solidFill>
                  <a:srgbClr val="0033CC"/>
                </a:solidFill>
              </a:rPr>
              <a:t>1/ </a:t>
            </a:r>
            <a:r>
              <a:rPr lang="en-US" altLang="en-US" sz="2500" b="1" dirty="0" err="1">
                <a:solidFill>
                  <a:srgbClr val="0033CC"/>
                </a:solidFill>
              </a:rPr>
              <a:t>Học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thuộc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nghĩa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hình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thang</a:t>
            </a:r>
            <a:r>
              <a:rPr lang="en-US" altLang="en-US" sz="2500" b="1" dirty="0">
                <a:solidFill>
                  <a:srgbClr val="0033CC"/>
                </a:solidFill>
              </a:rPr>
              <a:t>, </a:t>
            </a:r>
            <a:r>
              <a:rPr lang="en-US" altLang="en-US" sz="2500" b="1" dirty="0" err="1">
                <a:solidFill>
                  <a:srgbClr val="0033CC"/>
                </a:solidFill>
              </a:rPr>
              <a:t>hình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thang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vuông</a:t>
            </a:r>
            <a:endParaRPr lang="en-US" altLang="en-US" sz="2500" b="1" dirty="0">
              <a:solidFill>
                <a:srgbClr val="0033CC"/>
              </a:solidFill>
            </a:endParaRPr>
          </a:p>
          <a:p>
            <a:pPr algn="ctr">
              <a:spcBef>
                <a:spcPts val="536"/>
              </a:spcBef>
              <a:spcAft>
                <a:spcPts val="536"/>
              </a:spcAft>
              <a:defRPr/>
            </a:pPr>
            <a:r>
              <a:rPr lang="en-US" altLang="en-US" sz="2500" b="1" dirty="0">
                <a:solidFill>
                  <a:srgbClr val="0033CC"/>
                </a:solidFill>
              </a:rPr>
              <a:t>2/ </a:t>
            </a:r>
            <a:r>
              <a:rPr lang="en-US" altLang="en-US" sz="2500" b="1" dirty="0" err="1">
                <a:solidFill>
                  <a:srgbClr val="0033CC"/>
                </a:solidFill>
              </a:rPr>
              <a:t>Làm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bài</a:t>
            </a:r>
            <a:r>
              <a:rPr lang="en-US" altLang="en-US" sz="2500" b="1" dirty="0">
                <a:solidFill>
                  <a:srgbClr val="0033CC"/>
                </a:solidFill>
              </a:rPr>
              <a:t> </a:t>
            </a:r>
            <a:r>
              <a:rPr lang="en-US" altLang="en-US" sz="2500" b="1" dirty="0" err="1">
                <a:solidFill>
                  <a:srgbClr val="0033CC"/>
                </a:solidFill>
              </a:rPr>
              <a:t>tập</a:t>
            </a:r>
            <a:r>
              <a:rPr lang="en-US" altLang="en-US" sz="2500" b="1" dirty="0">
                <a:solidFill>
                  <a:srgbClr val="0033CC"/>
                </a:solidFill>
              </a:rPr>
              <a:t>: 5; 6; 7</a:t>
            </a:r>
            <a:br>
              <a:rPr lang="en-US" altLang="en-US" sz="2500" b="1" dirty="0">
                <a:solidFill>
                  <a:srgbClr val="0033CC"/>
                </a:solidFill>
              </a:rPr>
            </a:br>
            <a:r>
              <a:rPr lang="en-US" altLang="en-US" sz="2500" b="1" dirty="0">
                <a:solidFill>
                  <a:srgbClr val="0033CC"/>
                </a:solidFill>
              </a:rPr>
              <a:t>(Sgk-T103; 104)</a:t>
            </a:r>
          </a:p>
        </p:txBody>
      </p:sp>
    </p:spTree>
    <p:extLst>
      <p:ext uri="{BB962C8B-B14F-4D97-AF65-F5344CB8AC3E}">
        <p14:creationId xmlns:p14="http://schemas.microsoft.com/office/powerpoint/2010/main" val="305401054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theme/theme1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518</Words>
  <Application>Microsoft Office PowerPoint</Application>
  <PresentationFormat>On-screen Show (16:9)</PresentationFormat>
  <Paragraphs>102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Amatic SC</vt:lpstr>
      <vt:lpstr>Cambria Math</vt:lpstr>
      <vt:lpstr>Arial</vt:lpstr>
      <vt:lpstr>Cabin</vt:lpstr>
      <vt:lpstr>Symbol</vt:lpstr>
      <vt:lpstr>Times New Roman</vt:lpstr>
      <vt:lpstr>VNI-Times</vt:lpstr>
      <vt:lpstr>Student Choice Board for Middle School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megiaitoan@gmail.com</cp:lastModifiedBy>
  <cp:revision>14</cp:revision>
  <dcterms:modified xsi:type="dcterms:W3CDTF">2021-09-02T11:20:37Z</dcterms:modified>
</cp:coreProperties>
</file>