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7" r:id="rId38"/>
    <p:sldId id="296" r:id="rId39"/>
    <p:sldId id="298" r:id="rId40"/>
    <p:sldId id="299" r:id="rId41"/>
    <p:sldId id="304" r:id="rId42"/>
    <p:sldId id="300" r:id="rId43"/>
    <p:sldId id="302" r:id="rId44"/>
    <p:sldId id="294" r:id="rId45"/>
    <p:sldId id="293" r:id="rId46"/>
    <p:sldId id="295" r:id="rId47"/>
    <p:sldId id="301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2B5A-E569-4468-97D3-BE763E87B91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728B-C305-428D-89A9-29822630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0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2B5A-E569-4468-97D3-BE763E87B91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728B-C305-428D-89A9-29822630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2B5A-E569-4468-97D3-BE763E87B91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728B-C305-428D-89A9-29822630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9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2B5A-E569-4468-97D3-BE763E87B91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728B-C305-428D-89A9-29822630B76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636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2B5A-E569-4468-97D3-BE763E87B91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728B-C305-428D-89A9-29822630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93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2B5A-E569-4468-97D3-BE763E87B91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728B-C305-428D-89A9-29822630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56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2B5A-E569-4468-97D3-BE763E87B91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728B-C305-428D-89A9-29822630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16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2B5A-E569-4468-97D3-BE763E87B91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728B-C305-428D-89A9-29822630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2B5A-E569-4468-97D3-BE763E87B91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728B-C305-428D-89A9-29822630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6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2B5A-E569-4468-97D3-BE763E87B91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728B-C305-428D-89A9-29822630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2B5A-E569-4468-97D3-BE763E87B91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728B-C305-428D-89A9-29822630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9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2B5A-E569-4468-97D3-BE763E87B91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728B-C305-428D-89A9-29822630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0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2B5A-E569-4468-97D3-BE763E87B91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728B-C305-428D-89A9-29822630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0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2B5A-E569-4468-97D3-BE763E87B91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728B-C305-428D-89A9-29822630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0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2B5A-E569-4468-97D3-BE763E87B91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728B-C305-428D-89A9-29822630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2B5A-E569-4468-97D3-BE763E87B91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728B-C305-428D-89A9-29822630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1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2B5A-E569-4468-97D3-BE763E87B91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728B-C305-428D-89A9-29822630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1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002B5A-E569-4468-97D3-BE763E87B91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4C728B-C305-428D-89A9-29822630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5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844B37E3-7F44-4A79-9CAE-8B94A5D75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748" y="762000"/>
            <a:ext cx="8153400" cy="230832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Revision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17717-7445-4015-9AE3-90F51C8EC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6" y="3945835"/>
            <a:ext cx="2143125" cy="310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9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C36307F3-24B8-4082-B7D1-82211AC77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66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3200" b="1">
                <a:latin typeface=".VnArabia" pitchFamily="34" charset="0"/>
              </a:rPr>
              <a:t>______ Lan ______ aerobics every day?</a:t>
            </a:r>
          </a:p>
          <a:p>
            <a:pPr algn="ctr" eaLnBrk="1" hangingPunct="1">
              <a:defRPr/>
            </a:pPr>
            <a:endParaRPr lang="en-US" altLang="en-US" sz="5400" b="1">
              <a:latin typeface=".VnArabia" pitchFamily="34" charset="0"/>
            </a:endParaRPr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id="{B71D6B2D-4D5C-4CEC-8B2D-B510A91203E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1268" name="Group 4">
            <a:extLst>
              <a:ext uri="{FF2B5EF4-FFF2-40B4-BE49-F238E27FC236}">
                <a16:creationId xmlns:a16="http://schemas.microsoft.com/office/drawing/2014/main" id="{E7A207B3-07DD-4BCF-A655-BA06A067680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838200"/>
            <a:ext cx="1066800" cy="1981200"/>
            <a:chOff x="504" y="2384"/>
            <a:chExt cx="144" cy="888"/>
          </a:xfrm>
        </p:grpSpPr>
        <p:sp>
          <p:nvSpPr>
            <p:cNvPr id="11269" name="AutoShape 5">
              <a:extLst>
                <a:ext uri="{FF2B5EF4-FFF2-40B4-BE49-F238E27FC236}">
                  <a16:creationId xmlns:a16="http://schemas.microsoft.com/office/drawing/2014/main" id="{DCC7262B-0B31-45BD-80B2-74B3758DA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7200" b="1">
                  <a:solidFill>
                    <a:srgbClr val="FF0066"/>
                  </a:solidFill>
                  <a:latin typeface="VNI-Heather" pitchFamily="2" charset="0"/>
                </a:rPr>
                <a:t>9</a:t>
              </a:r>
            </a:p>
          </p:txBody>
        </p:sp>
        <p:sp>
          <p:nvSpPr>
            <p:cNvPr id="11270" name="Oval 6">
              <a:extLst>
                <a:ext uri="{FF2B5EF4-FFF2-40B4-BE49-F238E27FC236}">
                  <a16:creationId xmlns:a16="http://schemas.microsoft.com/office/drawing/2014/main" id="{09C6F574-AEA9-4A46-97EB-7B6B24882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271" name="Oval 7">
              <a:extLst>
                <a:ext uri="{FF2B5EF4-FFF2-40B4-BE49-F238E27FC236}">
                  <a16:creationId xmlns:a16="http://schemas.microsoft.com/office/drawing/2014/main" id="{2586A682-159A-4AEE-A9A5-FFC1138A7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1272" name="Group 8">
            <a:extLst>
              <a:ext uri="{FF2B5EF4-FFF2-40B4-BE49-F238E27FC236}">
                <a16:creationId xmlns:a16="http://schemas.microsoft.com/office/drawing/2014/main" id="{1BB19E08-C696-4D06-B40E-03A6F338A6B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11273" name="AutoShape 9">
              <a:extLst>
                <a:ext uri="{FF2B5EF4-FFF2-40B4-BE49-F238E27FC236}">
                  <a16:creationId xmlns:a16="http://schemas.microsoft.com/office/drawing/2014/main" id="{7677AE95-6B89-466D-B9DB-3C0412A23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274" name="AutoShape 10">
              <a:extLst>
                <a:ext uri="{FF2B5EF4-FFF2-40B4-BE49-F238E27FC236}">
                  <a16:creationId xmlns:a16="http://schemas.microsoft.com/office/drawing/2014/main" id="{2A8B1BEC-5FCA-413A-8E97-63B2AFD1F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275" name="AutoShape 11">
              <a:extLst>
                <a:ext uri="{FF2B5EF4-FFF2-40B4-BE49-F238E27FC236}">
                  <a16:creationId xmlns:a16="http://schemas.microsoft.com/office/drawing/2014/main" id="{8412927D-58DD-42CD-8DED-C47EEEDD1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246" name="Text Box 12">
            <a:extLst>
              <a:ext uri="{FF2B5EF4-FFF2-40B4-BE49-F238E27FC236}">
                <a16:creationId xmlns:a16="http://schemas.microsoft.com/office/drawing/2014/main" id="{DFCA4DAD-5CCA-44E6-BB43-22A686C7C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11277" name="AutoShape 13">
            <a:extLst>
              <a:ext uri="{FF2B5EF4-FFF2-40B4-BE49-F238E27FC236}">
                <a16:creationId xmlns:a16="http://schemas.microsoft.com/office/drawing/2014/main" id="{A6E8A891-22D3-42EE-9EDE-C26E2559F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Do – do </a:t>
            </a:r>
          </a:p>
        </p:txBody>
      </p:sp>
      <p:sp>
        <p:nvSpPr>
          <p:cNvPr id="11278" name="AutoShape 14">
            <a:extLst>
              <a:ext uri="{FF2B5EF4-FFF2-40B4-BE49-F238E27FC236}">
                <a16:creationId xmlns:a16="http://schemas.microsoft.com/office/drawing/2014/main" id="{BFDB4BFA-A11A-42FB-876E-91F43C57789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1279" name="Group 15">
            <a:extLst>
              <a:ext uri="{FF2B5EF4-FFF2-40B4-BE49-F238E27FC236}">
                <a16:creationId xmlns:a16="http://schemas.microsoft.com/office/drawing/2014/main" id="{21319E94-7975-4CCD-8BC7-648F540A9C68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11280" name="AutoShape 16">
              <a:extLst>
                <a:ext uri="{FF2B5EF4-FFF2-40B4-BE49-F238E27FC236}">
                  <a16:creationId xmlns:a16="http://schemas.microsoft.com/office/drawing/2014/main" id="{1557A0AD-204D-49D9-B653-08DF98799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11281" name="Oval 17">
              <a:extLst>
                <a:ext uri="{FF2B5EF4-FFF2-40B4-BE49-F238E27FC236}">
                  <a16:creationId xmlns:a16="http://schemas.microsoft.com/office/drawing/2014/main" id="{399547BC-7129-415E-861D-F4D9A52BF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282" name="Oval 18">
              <a:extLst>
                <a:ext uri="{FF2B5EF4-FFF2-40B4-BE49-F238E27FC236}">
                  <a16:creationId xmlns:a16="http://schemas.microsoft.com/office/drawing/2014/main" id="{692F17BD-3E16-43B4-8F57-87D2AC559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1283" name="AutoShape 19">
            <a:extLst>
              <a:ext uri="{FF2B5EF4-FFF2-40B4-BE49-F238E27FC236}">
                <a16:creationId xmlns:a16="http://schemas.microsoft.com/office/drawing/2014/main" id="{24F3E382-F855-42F2-82B9-2DCC17809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Does - do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11284" name="AutoShape 20">
            <a:extLst>
              <a:ext uri="{FF2B5EF4-FFF2-40B4-BE49-F238E27FC236}">
                <a16:creationId xmlns:a16="http://schemas.microsoft.com/office/drawing/2014/main" id="{DCA2D1C2-5D73-4060-867D-43D9378BFE3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1285" name="Group 21">
            <a:extLst>
              <a:ext uri="{FF2B5EF4-FFF2-40B4-BE49-F238E27FC236}">
                <a16:creationId xmlns:a16="http://schemas.microsoft.com/office/drawing/2014/main" id="{76565FE0-4CA4-46D5-87CA-8911CA419893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11286" name="AutoShape 22">
              <a:extLst>
                <a:ext uri="{FF2B5EF4-FFF2-40B4-BE49-F238E27FC236}">
                  <a16:creationId xmlns:a16="http://schemas.microsoft.com/office/drawing/2014/main" id="{F00FAC82-A6C7-4F6F-9989-36276A530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11287" name="Oval 23">
              <a:extLst>
                <a:ext uri="{FF2B5EF4-FFF2-40B4-BE49-F238E27FC236}">
                  <a16:creationId xmlns:a16="http://schemas.microsoft.com/office/drawing/2014/main" id="{243624CF-DD37-40C2-816A-56780C086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288" name="Oval 24">
              <a:extLst>
                <a:ext uri="{FF2B5EF4-FFF2-40B4-BE49-F238E27FC236}">
                  <a16:creationId xmlns:a16="http://schemas.microsoft.com/office/drawing/2014/main" id="{BCABD09C-5FEF-4C59-9F36-3CE744B0A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1289" name="AutoShape 25">
            <a:extLst>
              <a:ext uri="{FF2B5EF4-FFF2-40B4-BE49-F238E27FC236}">
                <a16:creationId xmlns:a16="http://schemas.microsoft.com/office/drawing/2014/main" id="{7E6C468B-33AC-4AF5-B2A8-603F65073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Do – does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11290" name="AutoShape 26">
            <a:extLst>
              <a:ext uri="{FF2B5EF4-FFF2-40B4-BE49-F238E27FC236}">
                <a16:creationId xmlns:a16="http://schemas.microsoft.com/office/drawing/2014/main" id="{498B3C20-A317-4058-98E8-C0F23D57501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1291" name="Group 27">
            <a:extLst>
              <a:ext uri="{FF2B5EF4-FFF2-40B4-BE49-F238E27FC236}">
                <a16:creationId xmlns:a16="http://schemas.microsoft.com/office/drawing/2014/main" id="{AA58AAD2-ABAE-415D-BDB6-87B27EC33250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11292" name="AutoShape 28">
              <a:extLst>
                <a:ext uri="{FF2B5EF4-FFF2-40B4-BE49-F238E27FC236}">
                  <a16:creationId xmlns:a16="http://schemas.microsoft.com/office/drawing/2014/main" id="{CB62E25E-522B-42D6-AC6F-3EEC730B1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11293" name="Oval 29">
              <a:extLst>
                <a:ext uri="{FF2B5EF4-FFF2-40B4-BE49-F238E27FC236}">
                  <a16:creationId xmlns:a16="http://schemas.microsoft.com/office/drawing/2014/main" id="{B0AC561E-50BE-4E25-AAA7-6DAF8D18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294" name="Oval 30">
              <a:extLst>
                <a:ext uri="{FF2B5EF4-FFF2-40B4-BE49-F238E27FC236}">
                  <a16:creationId xmlns:a16="http://schemas.microsoft.com/office/drawing/2014/main" id="{15B9A6B2-F9A1-4288-8F73-4BB21A8B9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1295" name="AutoShape 31">
            <a:extLst>
              <a:ext uri="{FF2B5EF4-FFF2-40B4-BE49-F238E27FC236}">
                <a16:creationId xmlns:a16="http://schemas.microsoft.com/office/drawing/2014/main" id="{2A8A8059-EBA0-4161-97BF-A5FEEB0B9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Does – does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11296" name="AutoShape 32">
            <a:extLst>
              <a:ext uri="{FF2B5EF4-FFF2-40B4-BE49-F238E27FC236}">
                <a16:creationId xmlns:a16="http://schemas.microsoft.com/office/drawing/2014/main" id="{2F3777B7-1486-484D-A557-9993440F5DC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1297" name="Group 33">
            <a:extLst>
              <a:ext uri="{FF2B5EF4-FFF2-40B4-BE49-F238E27FC236}">
                <a16:creationId xmlns:a16="http://schemas.microsoft.com/office/drawing/2014/main" id="{5EE95529-16A8-470C-9111-0DAF702AB164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11298" name="AutoShape 34">
              <a:extLst>
                <a:ext uri="{FF2B5EF4-FFF2-40B4-BE49-F238E27FC236}">
                  <a16:creationId xmlns:a16="http://schemas.microsoft.com/office/drawing/2014/main" id="{A7845F1F-111C-46DB-B17F-4EA7D99AC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11299" name="Oval 35">
              <a:extLst>
                <a:ext uri="{FF2B5EF4-FFF2-40B4-BE49-F238E27FC236}">
                  <a16:creationId xmlns:a16="http://schemas.microsoft.com/office/drawing/2014/main" id="{82956523-B7F2-4601-9813-776733D24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300" name="Oval 36">
              <a:extLst>
                <a:ext uri="{FF2B5EF4-FFF2-40B4-BE49-F238E27FC236}">
                  <a16:creationId xmlns:a16="http://schemas.microsoft.com/office/drawing/2014/main" id="{7513574A-7C98-4ED3-8713-46D24AB48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11301" name="Picture 37">
            <a:extLst>
              <a:ext uri="{FF2B5EF4-FFF2-40B4-BE49-F238E27FC236}">
                <a16:creationId xmlns:a16="http://schemas.microsoft.com/office/drawing/2014/main" id="{BF439C8E-77F0-404D-AA4E-442AAF62BA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2" name="Picture 38">
            <a:extLst>
              <a:ext uri="{FF2B5EF4-FFF2-40B4-BE49-F238E27FC236}">
                <a16:creationId xmlns:a16="http://schemas.microsoft.com/office/drawing/2014/main" id="{51AB25EA-331F-4E55-ACE4-298B734085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7" grpId="0" animBg="1"/>
      <p:bldP spid="11283" grpId="0" animBg="1"/>
      <p:bldP spid="11289" grpId="0" animBg="1"/>
      <p:bldP spid="112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id="{C3353431-7FEA-4EBA-A37F-B089DFA82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54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400" b="1">
                <a:latin typeface=".VnArabia" pitchFamily="34" charset="0"/>
              </a:rPr>
              <a:t>How often does your mother go to the supermarket? </a:t>
            </a:r>
          </a:p>
          <a:p>
            <a:pPr algn="ctr" eaLnBrk="1" hangingPunct="1">
              <a:defRPr/>
            </a:pPr>
            <a:r>
              <a:rPr lang="en-US" altLang="en-US" sz="2400" b="1">
                <a:latin typeface=".VnArabia" pitchFamily="34" charset="0"/>
              </a:rPr>
              <a:t>- ________________.</a:t>
            </a:r>
          </a:p>
          <a:p>
            <a:pPr algn="ctr" eaLnBrk="1" hangingPunct="1">
              <a:defRPr/>
            </a:pPr>
            <a:endParaRPr lang="en-US" altLang="en-US" sz="4400" b="1">
              <a:latin typeface=".VnArabia" pitchFamily="34" charset="0"/>
            </a:endParaRPr>
          </a:p>
        </p:txBody>
      </p:sp>
      <p:sp>
        <p:nvSpPr>
          <p:cNvPr id="12291" name="AutoShape 3">
            <a:extLst>
              <a:ext uri="{FF2B5EF4-FFF2-40B4-BE49-F238E27FC236}">
                <a16:creationId xmlns:a16="http://schemas.microsoft.com/office/drawing/2014/main" id="{BBF89773-AD2E-4F6A-9795-D762C0DC0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8EB912C5-FD7C-47EA-AE68-CDCE705F8BA0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12293" name="AutoShape 5">
              <a:extLst>
                <a:ext uri="{FF2B5EF4-FFF2-40B4-BE49-F238E27FC236}">
                  <a16:creationId xmlns:a16="http://schemas.microsoft.com/office/drawing/2014/main" id="{12CAD24F-994E-4E17-959B-694019175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10</a:t>
              </a:r>
            </a:p>
          </p:txBody>
        </p:sp>
        <p:sp>
          <p:nvSpPr>
            <p:cNvPr id="12294" name="Oval 6">
              <a:extLst>
                <a:ext uri="{FF2B5EF4-FFF2-40B4-BE49-F238E27FC236}">
                  <a16:creationId xmlns:a16="http://schemas.microsoft.com/office/drawing/2014/main" id="{7A33C321-F650-48E8-AF19-588ADD87F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295" name="Oval 7">
              <a:extLst>
                <a:ext uri="{FF2B5EF4-FFF2-40B4-BE49-F238E27FC236}">
                  <a16:creationId xmlns:a16="http://schemas.microsoft.com/office/drawing/2014/main" id="{E9966393-B8AD-49CC-BC69-7BE6DE605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2296" name="Group 8">
            <a:extLst>
              <a:ext uri="{FF2B5EF4-FFF2-40B4-BE49-F238E27FC236}">
                <a16:creationId xmlns:a16="http://schemas.microsoft.com/office/drawing/2014/main" id="{6582944B-FF5C-4C62-8D90-DA62D80D07E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12297" name="AutoShape 9">
              <a:extLst>
                <a:ext uri="{FF2B5EF4-FFF2-40B4-BE49-F238E27FC236}">
                  <a16:creationId xmlns:a16="http://schemas.microsoft.com/office/drawing/2014/main" id="{6E5F5B7B-E828-4722-80D2-9FE59BD38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298" name="AutoShape 10">
              <a:extLst>
                <a:ext uri="{FF2B5EF4-FFF2-40B4-BE49-F238E27FC236}">
                  <a16:creationId xmlns:a16="http://schemas.microsoft.com/office/drawing/2014/main" id="{77EF8D10-7186-4FA0-922A-EF7242C6C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299" name="AutoShape 11">
              <a:extLst>
                <a:ext uri="{FF2B5EF4-FFF2-40B4-BE49-F238E27FC236}">
                  <a16:creationId xmlns:a16="http://schemas.microsoft.com/office/drawing/2014/main" id="{A7C4D574-2531-4B21-B99C-C395BA7B6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1270" name="Text Box 12">
            <a:extLst>
              <a:ext uri="{FF2B5EF4-FFF2-40B4-BE49-F238E27FC236}">
                <a16:creationId xmlns:a16="http://schemas.microsoft.com/office/drawing/2014/main" id="{7062D3DF-149D-4017-8E79-09BD93B6A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12301" name="AutoShape 13">
            <a:extLst>
              <a:ext uri="{FF2B5EF4-FFF2-40B4-BE49-F238E27FC236}">
                <a16:creationId xmlns:a16="http://schemas.microsoft.com/office/drawing/2014/main" id="{D6208073-E3E9-4B95-B0CF-D0A1C0464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Once week</a:t>
            </a:r>
          </a:p>
        </p:txBody>
      </p:sp>
      <p:sp>
        <p:nvSpPr>
          <p:cNvPr id="12302" name="AutoShape 14">
            <a:extLst>
              <a:ext uri="{FF2B5EF4-FFF2-40B4-BE49-F238E27FC236}">
                <a16:creationId xmlns:a16="http://schemas.microsoft.com/office/drawing/2014/main" id="{F1FC924E-26C9-495A-B489-91EE5789773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2303" name="Group 15">
            <a:extLst>
              <a:ext uri="{FF2B5EF4-FFF2-40B4-BE49-F238E27FC236}">
                <a16:creationId xmlns:a16="http://schemas.microsoft.com/office/drawing/2014/main" id="{97983F41-3554-465A-A981-AA06E98359C7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12304" name="AutoShape 16">
              <a:extLst>
                <a:ext uri="{FF2B5EF4-FFF2-40B4-BE49-F238E27FC236}">
                  <a16:creationId xmlns:a16="http://schemas.microsoft.com/office/drawing/2014/main" id="{4B8033E6-D654-4D0A-8F30-9CA10A586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12305" name="Oval 17">
              <a:extLst>
                <a:ext uri="{FF2B5EF4-FFF2-40B4-BE49-F238E27FC236}">
                  <a16:creationId xmlns:a16="http://schemas.microsoft.com/office/drawing/2014/main" id="{EC5715A2-4F20-4F69-B462-C8DAE2678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306" name="Oval 18">
              <a:extLst>
                <a:ext uri="{FF2B5EF4-FFF2-40B4-BE49-F238E27FC236}">
                  <a16:creationId xmlns:a16="http://schemas.microsoft.com/office/drawing/2014/main" id="{3C9DC15E-4C08-4AA6-9971-09E988D47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2307" name="AutoShape 19">
            <a:extLst>
              <a:ext uri="{FF2B5EF4-FFF2-40B4-BE49-F238E27FC236}">
                <a16:creationId xmlns:a16="http://schemas.microsoft.com/office/drawing/2014/main" id="{3190B66F-D458-4ADD-8E4D-ECBEEA7C4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One a week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12308" name="AutoShape 20">
            <a:extLst>
              <a:ext uri="{FF2B5EF4-FFF2-40B4-BE49-F238E27FC236}">
                <a16:creationId xmlns:a16="http://schemas.microsoft.com/office/drawing/2014/main" id="{1DBDABE1-64B7-480E-9ED9-66E847CCCFA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2309" name="Group 21">
            <a:extLst>
              <a:ext uri="{FF2B5EF4-FFF2-40B4-BE49-F238E27FC236}">
                <a16:creationId xmlns:a16="http://schemas.microsoft.com/office/drawing/2014/main" id="{9824A141-25FF-4E9A-832E-074936405488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12310" name="AutoShape 22">
              <a:extLst>
                <a:ext uri="{FF2B5EF4-FFF2-40B4-BE49-F238E27FC236}">
                  <a16:creationId xmlns:a16="http://schemas.microsoft.com/office/drawing/2014/main" id="{14348C83-0594-4037-A3C9-BD75492EA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12311" name="Oval 23">
              <a:extLst>
                <a:ext uri="{FF2B5EF4-FFF2-40B4-BE49-F238E27FC236}">
                  <a16:creationId xmlns:a16="http://schemas.microsoft.com/office/drawing/2014/main" id="{7BF3420A-30A1-4D62-8987-FA505AAC9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312" name="Oval 24">
              <a:extLst>
                <a:ext uri="{FF2B5EF4-FFF2-40B4-BE49-F238E27FC236}">
                  <a16:creationId xmlns:a16="http://schemas.microsoft.com/office/drawing/2014/main" id="{ECC9DF45-5F19-442E-9F86-93072C8B4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2313" name="AutoShape 25">
            <a:extLst>
              <a:ext uri="{FF2B5EF4-FFF2-40B4-BE49-F238E27FC236}">
                <a16:creationId xmlns:a16="http://schemas.microsoft.com/office/drawing/2014/main" id="{079F9DAC-7F44-4014-B719-913853A29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Once a week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12314" name="AutoShape 26">
            <a:extLst>
              <a:ext uri="{FF2B5EF4-FFF2-40B4-BE49-F238E27FC236}">
                <a16:creationId xmlns:a16="http://schemas.microsoft.com/office/drawing/2014/main" id="{3DA0AFAE-5D78-4E66-8843-8CA61697AF0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2315" name="Group 27">
            <a:extLst>
              <a:ext uri="{FF2B5EF4-FFF2-40B4-BE49-F238E27FC236}">
                <a16:creationId xmlns:a16="http://schemas.microsoft.com/office/drawing/2014/main" id="{3F95A26F-9D95-4F0E-9364-CB2EFF16E6F4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12316" name="AutoShape 28">
              <a:extLst>
                <a:ext uri="{FF2B5EF4-FFF2-40B4-BE49-F238E27FC236}">
                  <a16:creationId xmlns:a16="http://schemas.microsoft.com/office/drawing/2014/main" id="{2ED5FD8D-9197-47A7-B17D-2F653272B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12317" name="Oval 29">
              <a:extLst>
                <a:ext uri="{FF2B5EF4-FFF2-40B4-BE49-F238E27FC236}">
                  <a16:creationId xmlns:a16="http://schemas.microsoft.com/office/drawing/2014/main" id="{FC42754B-0F28-46FA-9C22-5BA09043A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318" name="Oval 30">
              <a:extLst>
                <a:ext uri="{FF2B5EF4-FFF2-40B4-BE49-F238E27FC236}">
                  <a16:creationId xmlns:a16="http://schemas.microsoft.com/office/drawing/2014/main" id="{F797BD8B-9819-4BEF-8444-9D520D198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2319" name="AutoShape 31">
            <a:extLst>
              <a:ext uri="{FF2B5EF4-FFF2-40B4-BE49-F238E27FC236}">
                <a16:creationId xmlns:a16="http://schemas.microsoft.com/office/drawing/2014/main" id="{18B9F588-EBA8-4A9B-867F-16DA79A89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A week once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12320" name="AutoShape 32">
            <a:extLst>
              <a:ext uri="{FF2B5EF4-FFF2-40B4-BE49-F238E27FC236}">
                <a16:creationId xmlns:a16="http://schemas.microsoft.com/office/drawing/2014/main" id="{12B5DEE6-D508-45C8-B3AB-59AC66F0452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2321" name="Group 33">
            <a:extLst>
              <a:ext uri="{FF2B5EF4-FFF2-40B4-BE49-F238E27FC236}">
                <a16:creationId xmlns:a16="http://schemas.microsoft.com/office/drawing/2014/main" id="{D1A849F7-E748-4B1C-A48D-127E0819D01F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12322" name="AutoShape 34">
              <a:extLst>
                <a:ext uri="{FF2B5EF4-FFF2-40B4-BE49-F238E27FC236}">
                  <a16:creationId xmlns:a16="http://schemas.microsoft.com/office/drawing/2014/main" id="{76B8C3AE-75E5-45CA-908E-73C80A5BA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12323" name="Oval 35">
              <a:extLst>
                <a:ext uri="{FF2B5EF4-FFF2-40B4-BE49-F238E27FC236}">
                  <a16:creationId xmlns:a16="http://schemas.microsoft.com/office/drawing/2014/main" id="{63013C95-827E-4BCA-BC1E-E196E1BB9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324" name="Oval 36">
              <a:extLst>
                <a:ext uri="{FF2B5EF4-FFF2-40B4-BE49-F238E27FC236}">
                  <a16:creationId xmlns:a16="http://schemas.microsoft.com/office/drawing/2014/main" id="{DE015B9D-F508-4940-99A1-D755E5928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12325" name="Picture 37">
            <a:extLst>
              <a:ext uri="{FF2B5EF4-FFF2-40B4-BE49-F238E27FC236}">
                <a16:creationId xmlns:a16="http://schemas.microsoft.com/office/drawing/2014/main" id="{1B747B1F-79A3-497F-88B1-96C16361D4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301" grpId="0" animBg="1"/>
      <p:bldP spid="12307" grpId="0" animBg="1"/>
      <p:bldP spid="12313" grpId="0" animBg="1"/>
      <p:bldP spid="123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id="{602D7CD1-B35E-479A-9105-5F9B52949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  They sometimes have a picnic but not ____.</a:t>
            </a:r>
          </a:p>
        </p:txBody>
      </p:sp>
      <p:sp>
        <p:nvSpPr>
          <p:cNvPr id="20483" name="AutoShape 3">
            <a:extLst>
              <a:ext uri="{FF2B5EF4-FFF2-40B4-BE49-F238E27FC236}">
                <a16:creationId xmlns:a16="http://schemas.microsoft.com/office/drawing/2014/main" id="{2C0C8074-8913-44B4-BA52-5A2023950A6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0484" name="Group 4">
            <a:extLst>
              <a:ext uri="{FF2B5EF4-FFF2-40B4-BE49-F238E27FC236}">
                <a16:creationId xmlns:a16="http://schemas.microsoft.com/office/drawing/2014/main" id="{9FC12878-2C9A-4A85-8C1E-67E70A483D4C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20485" name="AutoShape 5">
              <a:extLst>
                <a:ext uri="{FF2B5EF4-FFF2-40B4-BE49-F238E27FC236}">
                  <a16:creationId xmlns:a16="http://schemas.microsoft.com/office/drawing/2014/main" id="{BD170623-CA2F-4774-BD1A-32A15B4F0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11</a:t>
              </a:r>
            </a:p>
          </p:txBody>
        </p:sp>
        <p:sp>
          <p:nvSpPr>
            <p:cNvPr id="20486" name="Oval 6">
              <a:extLst>
                <a:ext uri="{FF2B5EF4-FFF2-40B4-BE49-F238E27FC236}">
                  <a16:creationId xmlns:a16="http://schemas.microsoft.com/office/drawing/2014/main" id="{6CF913A1-EB3D-45BA-BD6D-07C8FE566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487" name="Oval 7">
              <a:extLst>
                <a:ext uri="{FF2B5EF4-FFF2-40B4-BE49-F238E27FC236}">
                  <a16:creationId xmlns:a16="http://schemas.microsoft.com/office/drawing/2014/main" id="{DB1782F1-74C0-44D7-A418-92FE76340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0488" name="Group 8">
            <a:extLst>
              <a:ext uri="{FF2B5EF4-FFF2-40B4-BE49-F238E27FC236}">
                <a16:creationId xmlns:a16="http://schemas.microsoft.com/office/drawing/2014/main" id="{968C5CA1-CC62-40B3-9F64-C49AD2F65AD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20489" name="AutoShape 9">
              <a:extLst>
                <a:ext uri="{FF2B5EF4-FFF2-40B4-BE49-F238E27FC236}">
                  <a16:creationId xmlns:a16="http://schemas.microsoft.com/office/drawing/2014/main" id="{F6B4FBF4-358B-41CE-BB24-5A433A069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490" name="AutoShape 10">
              <a:extLst>
                <a:ext uri="{FF2B5EF4-FFF2-40B4-BE49-F238E27FC236}">
                  <a16:creationId xmlns:a16="http://schemas.microsoft.com/office/drawing/2014/main" id="{2F0A52A9-DAA3-4CDA-A24C-1E994C058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491" name="AutoShape 11">
              <a:extLst>
                <a:ext uri="{FF2B5EF4-FFF2-40B4-BE49-F238E27FC236}">
                  <a16:creationId xmlns:a16="http://schemas.microsoft.com/office/drawing/2014/main" id="{AAC4B406-4F89-4EFB-9CF6-86E4F09AA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2294" name="Text Box 12">
            <a:extLst>
              <a:ext uri="{FF2B5EF4-FFF2-40B4-BE49-F238E27FC236}">
                <a16:creationId xmlns:a16="http://schemas.microsoft.com/office/drawing/2014/main" id="{C124236E-148C-429F-A889-96FCCBB66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20493" name="AutoShape 13">
            <a:extLst>
              <a:ext uri="{FF2B5EF4-FFF2-40B4-BE49-F238E27FC236}">
                <a16:creationId xmlns:a16="http://schemas.microsoft.com/office/drawing/2014/main" id="{513921AD-B0E4-4091-A0C4-C1FCAB5FD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never</a:t>
            </a:r>
          </a:p>
        </p:txBody>
      </p:sp>
      <p:sp>
        <p:nvSpPr>
          <p:cNvPr id="20494" name="AutoShape 14">
            <a:extLst>
              <a:ext uri="{FF2B5EF4-FFF2-40B4-BE49-F238E27FC236}">
                <a16:creationId xmlns:a16="http://schemas.microsoft.com/office/drawing/2014/main" id="{97BE2FEF-6C0A-4D59-A0C5-12CF26CED6E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0495" name="Group 15">
            <a:extLst>
              <a:ext uri="{FF2B5EF4-FFF2-40B4-BE49-F238E27FC236}">
                <a16:creationId xmlns:a16="http://schemas.microsoft.com/office/drawing/2014/main" id="{1EDFCEB5-D5AE-4628-846A-2642285D4209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20496" name="AutoShape 16">
              <a:extLst>
                <a:ext uri="{FF2B5EF4-FFF2-40B4-BE49-F238E27FC236}">
                  <a16:creationId xmlns:a16="http://schemas.microsoft.com/office/drawing/2014/main" id="{0B9043DC-0162-4E7B-BEC9-FB9832750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20497" name="Oval 17">
              <a:extLst>
                <a:ext uri="{FF2B5EF4-FFF2-40B4-BE49-F238E27FC236}">
                  <a16:creationId xmlns:a16="http://schemas.microsoft.com/office/drawing/2014/main" id="{0F46ADF5-1C02-4712-82DE-A2B39F86D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498" name="Oval 18">
              <a:extLst>
                <a:ext uri="{FF2B5EF4-FFF2-40B4-BE49-F238E27FC236}">
                  <a16:creationId xmlns:a16="http://schemas.microsoft.com/office/drawing/2014/main" id="{00CA4E12-F0A0-4349-911C-F9A3EC6BA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0499" name="AutoShape 19">
            <a:extLst>
              <a:ext uri="{FF2B5EF4-FFF2-40B4-BE49-F238E27FC236}">
                <a16:creationId xmlns:a16="http://schemas.microsoft.com/office/drawing/2014/main" id="{A86B5F6A-865D-423C-BD63-96C896022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sometimes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0500" name="AutoShape 20">
            <a:extLst>
              <a:ext uri="{FF2B5EF4-FFF2-40B4-BE49-F238E27FC236}">
                <a16:creationId xmlns:a16="http://schemas.microsoft.com/office/drawing/2014/main" id="{0F5B2792-406E-475B-9C68-23BA3ABB1FE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0501" name="Group 21">
            <a:extLst>
              <a:ext uri="{FF2B5EF4-FFF2-40B4-BE49-F238E27FC236}">
                <a16:creationId xmlns:a16="http://schemas.microsoft.com/office/drawing/2014/main" id="{307CBBD6-E937-4BB1-A815-91F05CFB09B8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20502" name="AutoShape 22">
              <a:extLst>
                <a:ext uri="{FF2B5EF4-FFF2-40B4-BE49-F238E27FC236}">
                  <a16:creationId xmlns:a16="http://schemas.microsoft.com/office/drawing/2014/main" id="{32F401EE-8927-4565-A881-0CFFFDF62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20503" name="Oval 23">
              <a:extLst>
                <a:ext uri="{FF2B5EF4-FFF2-40B4-BE49-F238E27FC236}">
                  <a16:creationId xmlns:a16="http://schemas.microsoft.com/office/drawing/2014/main" id="{807C3B92-F3EB-4ABC-92BB-399B3AF5E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504" name="Oval 24">
              <a:extLst>
                <a:ext uri="{FF2B5EF4-FFF2-40B4-BE49-F238E27FC236}">
                  <a16:creationId xmlns:a16="http://schemas.microsoft.com/office/drawing/2014/main" id="{F789D4C1-BF24-4027-948B-24C043165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0505" name="AutoShape 25">
            <a:extLst>
              <a:ext uri="{FF2B5EF4-FFF2-40B4-BE49-F238E27FC236}">
                <a16:creationId xmlns:a16="http://schemas.microsoft.com/office/drawing/2014/main" id="{354AA2D3-8653-4767-8609-89196E0BB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always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0506" name="AutoShape 26">
            <a:extLst>
              <a:ext uri="{FF2B5EF4-FFF2-40B4-BE49-F238E27FC236}">
                <a16:creationId xmlns:a16="http://schemas.microsoft.com/office/drawing/2014/main" id="{F44DDAA6-FE3E-4A91-9735-4617654B96A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0507" name="Group 27">
            <a:extLst>
              <a:ext uri="{FF2B5EF4-FFF2-40B4-BE49-F238E27FC236}">
                <a16:creationId xmlns:a16="http://schemas.microsoft.com/office/drawing/2014/main" id="{C9F4F13D-DC12-4C72-86FD-EF9A9BEDD163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20508" name="AutoShape 28">
              <a:extLst>
                <a:ext uri="{FF2B5EF4-FFF2-40B4-BE49-F238E27FC236}">
                  <a16:creationId xmlns:a16="http://schemas.microsoft.com/office/drawing/2014/main" id="{EC312CEF-BD82-4EA2-991F-E0DE25EC5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20509" name="Oval 29">
              <a:extLst>
                <a:ext uri="{FF2B5EF4-FFF2-40B4-BE49-F238E27FC236}">
                  <a16:creationId xmlns:a16="http://schemas.microsoft.com/office/drawing/2014/main" id="{0DDAFB6E-679C-47B7-B93C-A2BB36591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510" name="Oval 30">
              <a:extLst>
                <a:ext uri="{FF2B5EF4-FFF2-40B4-BE49-F238E27FC236}">
                  <a16:creationId xmlns:a16="http://schemas.microsoft.com/office/drawing/2014/main" id="{169181C4-5777-48E7-B59A-DB3955B64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0511" name="AutoShape 31">
            <a:extLst>
              <a:ext uri="{FF2B5EF4-FFF2-40B4-BE49-F238E27FC236}">
                <a16:creationId xmlns:a16="http://schemas.microsoft.com/office/drawing/2014/main" id="{1CA5072A-6321-41A8-90EF-5DB3FE9AB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week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0512" name="AutoShape 32">
            <a:extLst>
              <a:ext uri="{FF2B5EF4-FFF2-40B4-BE49-F238E27FC236}">
                <a16:creationId xmlns:a16="http://schemas.microsoft.com/office/drawing/2014/main" id="{A065ECAA-138D-46EC-994E-5387A50388F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0513" name="Group 33">
            <a:extLst>
              <a:ext uri="{FF2B5EF4-FFF2-40B4-BE49-F238E27FC236}">
                <a16:creationId xmlns:a16="http://schemas.microsoft.com/office/drawing/2014/main" id="{6DC1DE8A-3E5D-4CC0-9345-1FEB7128B4F2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20514" name="AutoShape 34">
              <a:extLst>
                <a:ext uri="{FF2B5EF4-FFF2-40B4-BE49-F238E27FC236}">
                  <a16:creationId xmlns:a16="http://schemas.microsoft.com/office/drawing/2014/main" id="{3D848847-D86D-4D1D-843F-DDE9BD06D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20515" name="Oval 35">
              <a:extLst>
                <a:ext uri="{FF2B5EF4-FFF2-40B4-BE49-F238E27FC236}">
                  <a16:creationId xmlns:a16="http://schemas.microsoft.com/office/drawing/2014/main" id="{228D0460-3085-4DAE-AE34-5B40F0C74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516" name="Oval 36">
              <a:extLst>
                <a:ext uri="{FF2B5EF4-FFF2-40B4-BE49-F238E27FC236}">
                  <a16:creationId xmlns:a16="http://schemas.microsoft.com/office/drawing/2014/main" id="{1A1C2CAF-8360-4881-8A62-9355D3D57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20517" name="Picture 37">
            <a:extLst>
              <a:ext uri="{FF2B5EF4-FFF2-40B4-BE49-F238E27FC236}">
                <a16:creationId xmlns:a16="http://schemas.microsoft.com/office/drawing/2014/main" id="{1A9085FE-C8DC-47FE-A5D6-D67BC7A7C3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6764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93" grpId="0" animBg="1"/>
      <p:bldP spid="20499" grpId="0" animBg="1"/>
      <p:bldP spid="20505" grpId="0" animBg="1"/>
      <p:bldP spid="205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extLst>
              <a:ext uri="{FF2B5EF4-FFF2-40B4-BE49-F238E27FC236}">
                <a16:creationId xmlns:a16="http://schemas.microsoft.com/office/drawing/2014/main" id="{F73252A2-9889-4D6F-AC8B-BF5D7E401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>
                <a:latin typeface=".VnArabia" pitchFamily="34" charset="0"/>
              </a:rPr>
              <a:t>  The girls are ____ aerobics in the school yard.</a:t>
            </a:r>
          </a:p>
        </p:txBody>
      </p:sp>
      <p:sp>
        <p:nvSpPr>
          <p:cNvPr id="22531" name="AutoShape 3">
            <a:extLst>
              <a:ext uri="{FF2B5EF4-FFF2-40B4-BE49-F238E27FC236}">
                <a16:creationId xmlns:a16="http://schemas.microsoft.com/office/drawing/2014/main" id="{A2988B5A-A6E1-4FB6-8936-0523A7396A4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2532" name="Group 4">
            <a:extLst>
              <a:ext uri="{FF2B5EF4-FFF2-40B4-BE49-F238E27FC236}">
                <a16:creationId xmlns:a16="http://schemas.microsoft.com/office/drawing/2014/main" id="{3ADF4C46-6634-4E24-AA37-1CAD51A063A7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22533" name="AutoShape 5">
              <a:extLst>
                <a:ext uri="{FF2B5EF4-FFF2-40B4-BE49-F238E27FC236}">
                  <a16:creationId xmlns:a16="http://schemas.microsoft.com/office/drawing/2014/main" id="{9FE35EE0-899D-495A-8624-95CE44467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12</a:t>
              </a:r>
            </a:p>
          </p:txBody>
        </p:sp>
        <p:sp>
          <p:nvSpPr>
            <p:cNvPr id="22534" name="Oval 6">
              <a:extLst>
                <a:ext uri="{FF2B5EF4-FFF2-40B4-BE49-F238E27FC236}">
                  <a16:creationId xmlns:a16="http://schemas.microsoft.com/office/drawing/2014/main" id="{7BC3DF63-4CD4-4F88-88C4-1FFC626C0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535" name="Oval 7">
              <a:extLst>
                <a:ext uri="{FF2B5EF4-FFF2-40B4-BE49-F238E27FC236}">
                  <a16:creationId xmlns:a16="http://schemas.microsoft.com/office/drawing/2014/main" id="{61AFBFB7-D98B-4E1D-BD47-A300BC02F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2536" name="Group 8">
            <a:extLst>
              <a:ext uri="{FF2B5EF4-FFF2-40B4-BE49-F238E27FC236}">
                <a16:creationId xmlns:a16="http://schemas.microsoft.com/office/drawing/2014/main" id="{718BA1A1-4A58-44C4-BCFB-355B6B5D510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22537" name="AutoShape 9">
              <a:extLst>
                <a:ext uri="{FF2B5EF4-FFF2-40B4-BE49-F238E27FC236}">
                  <a16:creationId xmlns:a16="http://schemas.microsoft.com/office/drawing/2014/main" id="{AC01FAFE-2AED-48D7-8E06-E7F9D56A0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538" name="AutoShape 10">
              <a:extLst>
                <a:ext uri="{FF2B5EF4-FFF2-40B4-BE49-F238E27FC236}">
                  <a16:creationId xmlns:a16="http://schemas.microsoft.com/office/drawing/2014/main" id="{6043AEF4-936D-4D26-8B3B-EDB818A98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539" name="AutoShape 11">
              <a:extLst>
                <a:ext uri="{FF2B5EF4-FFF2-40B4-BE49-F238E27FC236}">
                  <a16:creationId xmlns:a16="http://schemas.microsoft.com/office/drawing/2014/main" id="{AAC49F16-762A-40B9-95AC-16E6121A4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3318" name="Text Box 12">
            <a:extLst>
              <a:ext uri="{FF2B5EF4-FFF2-40B4-BE49-F238E27FC236}">
                <a16:creationId xmlns:a16="http://schemas.microsoft.com/office/drawing/2014/main" id="{049583E5-2A13-469C-92E5-94A5EE6C1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22541" name="AutoShape 13">
            <a:extLst>
              <a:ext uri="{FF2B5EF4-FFF2-40B4-BE49-F238E27FC236}">
                <a16:creationId xmlns:a16="http://schemas.microsoft.com/office/drawing/2014/main" id="{B98F1B70-8941-41F0-88EA-3EAFDDD51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doing</a:t>
            </a:r>
          </a:p>
        </p:txBody>
      </p:sp>
      <p:sp>
        <p:nvSpPr>
          <p:cNvPr id="22542" name="AutoShape 14">
            <a:extLst>
              <a:ext uri="{FF2B5EF4-FFF2-40B4-BE49-F238E27FC236}">
                <a16:creationId xmlns:a16="http://schemas.microsoft.com/office/drawing/2014/main" id="{4E765C36-FA8B-4752-B7A7-1DF9124EDD4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2543" name="Group 15">
            <a:extLst>
              <a:ext uri="{FF2B5EF4-FFF2-40B4-BE49-F238E27FC236}">
                <a16:creationId xmlns:a16="http://schemas.microsoft.com/office/drawing/2014/main" id="{2858F0A3-B5BD-42C0-8950-96141788F8A6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22544" name="AutoShape 16">
              <a:extLst>
                <a:ext uri="{FF2B5EF4-FFF2-40B4-BE49-F238E27FC236}">
                  <a16:creationId xmlns:a16="http://schemas.microsoft.com/office/drawing/2014/main" id="{F2672914-5B44-465D-B6F3-3E209301D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22545" name="Oval 17">
              <a:extLst>
                <a:ext uri="{FF2B5EF4-FFF2-40B4-BE49-F238E27FC236}">
                  <a16:creationId xmlns:a16="http://schemas.microsoft.com/office/drawing/2014/main" id="{2CB094D7-71E5-42B2-AF48-14ACC0D0D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546" name="Oval 18">
              <a:extLst>
                <a:ext uri="{FF2B5EF4-FFF2-40B4-BE49-F238E27FC236}">
                  <a16:creationId xmlns:a16="http://schemas.microsoft.com/office/drawing/2014/main" id="{E7D528ED-A968-409C-9701-E91E50891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2547" name="AutoShape 19">
            <a:extLst>
              <a:ext uri="{FF2B5EF4-FFF2-40B4-BE49-F238E27FC236}">
                <a16:creationId xmlns:a16="http://schemas.microsoft.com/office/drawing/2014/main" id="{D8357A7F-9D88-4B6B-A0AA-4277C8AD1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skipping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2548" name="AutoShape 20">
            <a:extLst>
              <a:ext uri="{FF2B5EF4-FFF2-40B4-BE49-F238E27FC236}">
                <a16:creationId xmlns:a16="http://schemas.microsoft.com/office/drawing/2014/main" id="{A5D88AA7-97A6-4450-9003-F584C1582D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2549" name="Group 21">
            <a:extLst>
              <a:ext uri="{FF2B5EF4-FFF2-40B4-BE49-F238E27FC236}">
                <a16:creationId xmlns:a16="http://schemas.microsoft.com/office/drawing/2014/main" id="{32FB2247-A3CF-4944-B6FD-D5B4592763C6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22550" name="AutoShape 22">
              <a:extLst>
                <a:ext uri="{FF2B5EF4-FFF2-40B4-BE49-F238E27FC236}">
                  <a16:creationId xmlns:a16="http://schemas.microsoft.com/office/drawing/2014/main" id="{4B837229-1D68-4C60-A47B-05FFC3B23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22551" name="Oval 23">
              <a:extLst>
                <a:ext uri="{FF2B5EF4-FFF2-40B4-BE49-F238E27FC236}">
                  <a16:creationId xmlns:a16="http://schemas.microsoft.com/office/drawing/2014/main" id="{CBD43986-0ADE-48EF-AED8-E93E834BE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552" name="Oval 24">
              <a:extLst>
                <a:ext uri="{FF2B5EF4-FFF2-40B4-BE49-F238E27FC236}">
                  <a16:creationId xmlns:a16="http://schemas.microsoft.com/office/drawing/2014/main" id="{8AA3587E-7573-4A92-901A-7F0B399A6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2553" name="AutoShape 25">
            <a:extLst>
              <a:ext uri="{FF2B5EF4-FFF2-40B4-BE49-F238E27FC236}">
                <a16:creationId xmlns:a16="http://schemas.microsoft.com/office/drawing/2014/main" id="{0C2C99EA-D56C-44AC-BED3-B342FD2DB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playing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2554" name="AutoShape 26">
            <a:extLst>
              <a:ext uri="{FF2B5EF4-FFF2-40B4-BE49-F238E27FC236}">
                <a16:creationId xmlns:a16="http://schemas.microsoft.com/office/drawing/2014/main" id="{39E0C17B-4794-4D7D-84AF-10A23B52E56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2555" name="Group 27">
            <a:extLst>
              <a:ext uri="{FF2B5EF4-FFF2-40B4-BE49-F238E27FC236}">
                <a16:creationId xmlns:a16="http://schemas.microsoft.com/office/drawing/2014/main" id="{296E459E-604E-4E04-BA6C-BDE8339BA3B1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22556" name="AutoShape 28">
              <a:extLst>
                <a:ext uri="{FF2B5EF4-FFF2-40B4-BE49-F238E27FC236}">
                  <a16:creationId xmlns:a16="http://schemas.microsoft.com/office/drawing/2014/main" id="{931EA098-7AB6-4107-8419-8E73C24D7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22557" name="Oval 29">
              <a:extLst>
                <a:ext uri="{FF2B5EF4-FFF2-40B4-BE49-F238E27FC236}">
                  <a16:creationId xmlns:a16="http://schemas.microsoft.com/office/drawing/2014/main" id="{8C8D2D37-946E-4FB0-B07A-87E6DA4E4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558" name="Oval 30">
              <a:extLst>
                <a:ext uri="{FF2B5EF4-FFF2-40B4-BE49-F238E27FC236}">
                  <a16:creationId xmlns:a16="http://schemas.microsoft.com/office/drawing/2014/main" id="{64F9BE0B-CEEC-4DF3-8522-F9B6A57E2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2559" name="AutoShape 31">
            <a:extLst>
              <a:ext uri="{FF2B5EF4-FFF2-40B4-BE49-F238E27FC236}">
                <a16:creationId xmlns:a16="http://schemas.microsoft.com/office/drawing/2014/main" id="{5D1400D7-12F8-4ECA-B4C9-73E80CCE5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going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2560" name="AutoShape 32">
            <a:extLst>
              <a:ext uri="{FF2B5EF4-FFF2-40B4-BE49-F238E27FC236}">
                <a16:creationId xmlns:a16="http://schemas.microsoft.com/office/drawing/2014/main" id="{60EBE62A-B9E4-4E47-B3CC-CE906E325C0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2561" name="Group 33">
            <a:extLst>
              <a:ext uri="{FF2B5EF4-FFF2-40B4-BE49-F238E27FC236}">
                <a16:creationId xmlns:a16="http://schemas.microsoft.com/office/drawing/2014/main" id="{C2B6DD1F-8BA4-48F8-B8A8-B9879F0CC72F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22562" name="AutoShape 34">
              <a:extLst>
                <a:ext uri="{FF2B5EF4-FFF2-40B4-BE49-F238E27FC236}">
                  <a16:creationId xmlns:a16="http://schemas.microsoft.com/office/drawing/2014/main" id="{A8F6501B-EC7D-4055-BA72-93CF9A8DB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22563" name="Oval 35">
              <a:extLst>
                <a:ext uri="{FF2B5EF4-FFF2-40B4-BE49-F238E27FC236}">
                  <a16:creationId xmlns:a16="http://schemas.microsoft.com/office/drawing/2014/main" id="{39C509CF-DC48-4601-88E9-3A8662940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564" name="Oval 36">
              <a:extLst>
                <a:ext uri="{FF2B5EF4-FFF2-40B4-BE49-F238E27FC236}">
                  <a16:creationId xmlns:a16="http://schemas.microsoft.com/office/drawing/2014/main" id="{401A8DBB-973B-4DCA-9502-0DB33C058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22565" name="Picture 37">
            <a:extLst>
              <a:ext uri="{FF2B5EF4-FFF2-40B4-BE49-F238E27FC236}">
                <a16:creationId xmlns:a16="http://schemas.microsoft.com/office/drawing/2014/main" id="{C8B5ABE2-E599-44F4-B49A-1730A30EE9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41" grpId="0" animBg="1"/>
      <p:bldP spid="22547" grpId="0" animBg="1"/>
      <p:bldP spid="22553" grpId="0" animBg="1"/>
      <p:bldP spid="225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extLst>
              <a:ext uri="{FF2B5EF4-FFF2-40B4-BE49-F238E27FC236}">
                <a16:creationId xmlns:a16="http://schemas.microsoft.com/office/drawing/2014/main" id="{B88E67F3-89D1-4E9B-A3BE-E6E5250ED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>
                <a:latin typeface=".VnArabia" pitchFamily="34" charset="0"/>
              </a:rPr>
              <a:t>On the weekend, </a:t>
            </a:r>
          </a:p>
          <a:p>
            <a:pPr algn="ctr" eaLnBrk="1" hangingPunct="1">
              <a:defRPr/>
            </a:pPr>
            <a:r>
              <a:rPr lang="en-US" altLang="en-US" sz="2000" b="1">
                <a:latin typeface=".VnArabia" pitchFamily="34" charset="0"/>
              </a:rPr>
              <a:t>my classmates often go walking ________ the mountains.</a:t>
            </a:r>
          </a:p>
        </p:txBody>
      </p:sp>
      <p:sp>
        <p:nvSpPr>
          <p:cNvPr id="23555" name="AutoShape 3">
            <a:extLst>
              <a:ext uri="{FF2B5EF4-FFF2-40B4-BE49-F238E27FC236}">
                <a16:creationId xmlns:a16="http://schemas.microsoft.com/office/drawing/2014/main" id="{1ABB1018-40E1-4302-B332-2B848E1D792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3556" name="Group 4">
            <a:extLst>
              <a:ext uri="{FF2B5EF4-FFF2-40B4-BE49-F238E27FC236}">
                <a16:creationId xmlns:a16="http://schemas.microsoft.com/office/drawing/2014/main" id="{E8E1536E-ED6E-46A5-9FC2-D972271F92F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23557" name="AutoShape 5">
              <a:extLst>
                <a:ext uri="{FF2B5EF4-FFF2-40B4-BE49-F238E27FC236}">
                  <a16:creationId xmlns:a16="http://schemas.microsoft.com/office/drawing/2014/main" id="{B42E7F90-AD15-4BDF-836B-4C01B5787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13</a:t>
              </a:r>
            </a:p>
          </p:txBody>
        </p:sp>
        <p:sp>
          <p:nvSpPr>
            <p:cNvPr id="23558" name="Oval 6">
              <a:extLst>
                <a:ext uri="{FF2B5EF4-FFF2-40B4-BE49-F238E27FC236}">
                  <a16:creationId xmlns:a16="http://schemas.microsoft.com/office/drawing/2014/main" id="{53ECF45B-0D7B-4420-B0E0-F2EF30C8D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3559" name="Oval 7">
              <a:extLst>
                <a:ext uri="{FF2B5EF4-FFF2-40B4-BE49-F238E27FC236}">
                  <a16:creationId xmlns:a16="http://schemas.microsoft.com/office/drawing/2014/main" id="{67025391-80D5-4975-93FB-A154100EA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3560" name="Group 8">
            <a:extLst>
              <a:ext uri="{FF2B5EF4-FFF2-40B4-BE49-F238E27FC236}">
                <a16:creationId xmlns:a16="http://schemas.microsoft.com/office/drawing/2014/main" id="{7DE29E29-329E-42BD-99CE-8D002729449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23561" name="AutoShape 9">
              <a:extLst>
                <a:ext uri="{FF2B5EF4-FFF2-40B4-BE49-F238E27FC236}">
                  <a16:creationId xmlns:a16="http://schemas.microsoft.com/office/drawing/2014/main" id="{366B1A2A-778D-4665-B4DF-FBF734041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3562" name="AutoShape 10">
              <a:extLst>
                <a:ext uri="{FF2B5EF4-FFF2-40B4-BE49-F238E27FC236}">
                  <a16:creationId xmlns:a16="http://schemas.microsoft.com/office/drawing/2014/main" id="{FBC859DC-D9C7-4F41-92A4-627B7D83F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3563" name="AutoShape 11">
              <a:extLst>
                <a:ext uri="{FF2B5EF4-FFF2-40B4-BE49-F238E27FC236}">
                  <a16:creationId xmlns:a16="http://schemas.microsoft.com/office/drawing/2014/main" id="{409A5823-DA3A-481C-96EE-519FAA170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4342" name="Text Box 12">
            <a:extLst>
              <a:ext uri="{FF2B5EF4-FFF2-40B4-BE49-F238E27FC236}">
                <a16:creationId xmlns:a16="http://schemas.microsoft.com/office/drawing/2014/main" id="{B2DD1A67-48DD-496A-84C9-64B2A4F67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23565" name="AutoShape 13">
            <a:extLst>
              <a:ext uri="{FF2B5EF4-FFF2-40B4-BE49-F238E27FC236}">
                <a16:creationId xmlns:a16="http://schemas.microsoft.com/office/drawing/2014/main" id="{13AA90B4-7D1F-4ED9-B601-7BE0BE23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on</a:t>
            </a:r>
          </a:p>
        </p:txBody>
      </p:sp>
      <p:sp>
        <p:nvSpPr>
          <p:cNvPr id="23566" name="AutoShape 14">
            <a:extLst>
              <a:ext uri="{FF2B5EF4-FFF2-40B4-BE49-F238E27FC236}">
                <a16:creationId xmlns:a16="http://schemas.microsoft.com/office/drawing/2014/main" id="{9964EFFD-2FBE-44FC-BBB7-8BADC4A43DE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3567" name="Group 15">
            <a:extLst>
              <a:ext uri="{FF2B5EF4-FFF2-40B4-BE49-F238E27FC236}">
                <a16:creationId xmlns:a16="http://schemas.microsoft.com/office/drawing/2014/main" id="{E562D3AE-6BCB-4CCD-947E-0AA41E9684C7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23568" name="AutoShape 16">
              <a:extLst>
                <a:ext uri="{FF2B5EF4-FFF2-40B4-BE49-F238E27FC236}">
                  <a16:creationId xmlns:a16="http://schemas.microsoft.com/office/drawing/2014/main" id="{74733450-EBC6-4611-861C-DBE658B73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23569" name="Oval 17">
              <a:extLst>
                <a:ext uri="{FF2B5EF4-FFF2-40B4-BE49-F238E27FC236}">
                  <a16:creationId xmlns:a16="http://schemas.microsoft.com/office/drawing/2014/main" id="{FCE22D81-BCCB-48A7-8512-B84E128B8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3570" name="Oval 18">
              <a:extLst>
                <a:ext uri="{FF2B5EF4-FFF2-40B4-BE49-F238E27FC236}">
                  <a16:creationId xmlns:a16="http://schemas.microsoft.com/office/drawing/2014/main" id="{4852040C-5146-4923-8A1E-78439A552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3571" name="AutoShape 19">
            <a:extLst>
              <a:ext uri="{FF2B5EF4-FFF2-40B4-BE49-F238E27FC236}">
                <a16:creationId xmlns:a16="http://schemas.microsoft.com/office/drawing/2014/main" id="{062CF50B-8825-4CEC-957D-9B7D9AB7C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at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3572" name="AutoShape 20">
            <a:extLst>
              <a:ext uri="{FF2B5EF4-FFF2-40B4-BE49-F238E27FC236}">
                <a16:creationId xmlns:a16="http://schemas.microsoft.com/office/drawing/2014/main" id="{10B42E98-4A68-4271-AD14-E7B3023DC0F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3573" name="Group 21">
            <a:extLst>
              <a:ext uri="{FF2B5EF4-FFF2-40B4-BE49-F238E27FC236}">
                <a16:creationId xmlns:a16="http://schemas.microsoft.com/office/drawing/2014/main" id="{11D1B02D-D9BD-46C8-923D-ADEE9B6D2C8B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23574" name="AutoShape 22">
              <a:extLst>
                <a:ext uri="{FF2B5EF4-FFF2-40B4-BE49-F238E27FC236}">
                  <a16:creationId xmlns:a16="http://schemas.microsoft.com/office/drawing/2014/main" id="{D40881B7-13FB-47EC-B39C-8D3EB0EFD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23575" name="Oval 23">
              <a:extLst>
                <a:ext uri="{FF2B5EF4-FFF2-40B4-BE49-F238E27FC236}">
                  <a16:creationId xmlns:a16="http://schemas.microsoft.com/office/drawing/2014/main" id="{BEA84BBC-D525-4284-9BDB-51EA94E0F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3576" name="Oval 24">
              <a:extLst>
                <a:ext uri="{FF2B5EF4-FFF2-40B4-BE49-F238E27FC236}">
                  <a16:creationId xmlns:a16="http://schemas.microsoft.com/office/drawing/2014/main" id="{1B66D958-73BB-4731-BCCD-4A7A62BDC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3577" name="AutoShape 25">
            <a:extLst>
              <a:ext uri="{FF2B5EF4-FFF2-40B4-BE49-F238E27FC236}">
                <a16:creationId xmlns:a16="http://schemas.microsoft.com/office/drawing/2014/main" id="{1FCF09A1-9ADB-48C0-A2A8-2136EB871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for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3578" name="AutoShape 26">
            <a:extLst>
              <a:ext uri="{FF2B5EF4-FFF2-40B4-BE49-F238E27FC236}">
                <a16:creationId xmlns:a16="http://schemas.microsoft.com/office/drawing/2014/main" id="{DDFD3814-914D-4F12-856D-D885CC93B32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3579" name="Group 27">
            <a:extLst>
              <a:ext uri="{FF2B5EF4-FFF2-40B4-BE49-F238E27FC236}">
                <a16:creationId xmlns:a16="http://schemas.microsoft.com/office/drawing/2014/main" id="{22C3402A-CCFB-4513-9ABA-093179EBBE95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23580" name="AutoShape 28">
              <a:extLst>
                <a:ext uri="{FF2B5EF4-FFF2-40B4-BE49-F238E27FC236}">
                  <a16:creationId xmlns:a16="http://schemas.microsoft.com/office/drawing/2014/main" id="{1AA5CBFD-D54C-4CD4-BA87-7CDF55332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23581" name="Oval 29">
              <a:extLst>
                <a:ext uri="{FF2B5EF4-FFF2-40B4-BE49-F238E27FC236}">
                  <a16:creationId xmlns:a16="http://schemas.microsoft.com/office/drawing/2014/main" id="{6FF7022D-4EBE-4387-A61C-A27D71BD6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3582" name="Oval 30">
              <a:extLst>
                <a:ext uri="{FF2B5EF4-FFF2-40B4-BE49-F238E27FC236}">
                  <a16:creationId xmlns:a16="http://schemas.microsoft.com/office/drawing/2014/main" id="{4D03075E-EA41-4B2B-BA08-E86FAB323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3583" name="AutoShape 31">
            <a:extLst>
              <a:ext uri="{FF2B5EF4-FFF2-40B4-BE49-F238E27FC236}">
                <a16:creationId xmlns:a16="http://schemas.microsoft.com/office/drawing/2014/main" id="{88815E8C-9EDE-48F4-BC1A-CDFE2540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in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3584" name="AutoShape 32">
            <a:extLst>
              <a:ext uri="{FF2B5EF4-FFF2-40B4-BE49-F238E27FC236}">
                <a16:creationId xmlns:a16="http://schemas.microsoft.com/office/drawing/2014/main" id="{F62570E0-543C-42C2-839C-3DA5C0DE9C8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3585" name="Group 33">
            <a:extLst>
              <a:ext uri="{FF2B5EF4-FFF2-40B4-BE49-F238E27FC236}">
                <a16:creationId xmlns:a16="http://schemas.microsoft.com/office/drawing/2014/main" id="{53FEC033-8FDF-4892-BFCA-6FF004ECF3DD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23586" name="AutoShape 34">
              <a:extLst>
                <a:ext uri="{FF2B5EF4-FFF2-40B4-BE49-F238E27FC236}">
                  <a16:creationId xmlns:a16="http://schemas.microsoft.com/office/drawing/2014/main" id="{0CD7C26A-1481-4CFD-B250-B9FAE2B63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23587" name="Oval 35">
              <a:extLst>
                <a:ext uri="{FF2B5EF4-FFF2-40B4-BE49-F238E27FC236}">
                  <a16:creationId xmlns:a16="http://schemas.microsoft.com/office/drawing/2014/main" id="{74DA47B4-CF46-4195-B3A5-177F9A7CD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3588" name="Oval 36">
              <a:extLst>
                <a:ext uri="{FF2B5EF4-FFF2-40B4-BE49-F238E27FC236}">
                  <a16:creationId xmlns:a16="http://schemas.microsoft.com/office/drawing/2014/main" id="{0F8803F2-3AD1-49AE-BF74-854DD2846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23589" name="Picture 37">
            <a:extLst>
              <a:ext uri="{FF2B5EF4-FFF2-40B4-BE49-F238E27FC236}">
                <a16:creationId xmlns:a16="http://schemas.microsoft.com/office/drawing/2014/main" id="{CD85E38E-6089-4E3B-BFE6-64C6E72748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526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65" grpId="0" animBg="1"/>
      <p:bldP spid="23571" grpId="0" animBg="1"/>
      <p:bldP spid="23577" grpId="0" animBg="1"/>
      <p:bldP spid="235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extLst>
              <a:ext uri="{FF2B5EF4-FFF2-40B4-BE49-F238E27FC236}">
                <a16:creationId xmlns:a16="http://schemas.microsoft.com/office/drawing/2014/main" id="{C7931432-68BC-411F-AD43-A9BA34068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He likes ______ a picnic in his free time.</a:t>
            </a:r>
          </a:p>
        </p:txBody>
      </p:sp>
      <p:sp>
        <p:nvSpPr>
          <p:cNvPr id="24579" name="AutoShape 3">
            <a:extLst>
              <a:ext uri="{FF2B5EF4-FFF2-40B4-BE49-F238E27FC236}">
                <a16:creationId xmlns:a16="http://schemas.microsoft.com/office/drawing/2014/main" id="{6BFED20A-13CA-457A-BD4C-39710E5B4F3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4580" name="Group 4">
            <a:extLst>
              <a:ext uri="{FF2B5EF4-FFF2-40B4-BE49-F238E27FC236}">
                <a16:creationId xmlns:a16="http://schemas.microsoft.com/office/drawing/2014/main" id="{97E52429-A892-441E-A587-01749BDD106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24581" name="AutoShape 5">
              <a:extLst>
                <a:ext uri="{FF2B5EF4-FFF2-40B4-BE49-F238E27FC236}">
                  <a16:creationId xmlns:a16="http://schemas.microsoft.com/office/drawing/2014/main" id="{0BC0074B-62F9-4D8B-87D0-821777E32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14</a:t>
              </a:r>
            </a:p>
          </p:txBody>
        </p:sp>
        <p:sp>
          <p:nvSpPr>
            <p:cNvPr id="24582" name="Oval 6">
              <a:extLst>
                <a:ext uri="{FF2B5EF4-FFF2-40B4-BE49-F238E27FC236}">
                  <a16:creationId xmlns:a16="http://schemas.microsoft.com/office/drawing/2014/main" id="{826FA39D-660B-493A-B707-C35450DAD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4583" name="Oval 7">
              <a:extLst>
                <a:ext uri="{FF2B5EF4-FFF2-40B4-BE49-F238E27FC236}">
                  <a16:creationId xmlns:a16="http://schemas.microsoft.com/office/drawing/2014/main" id="{4581B181-EC3C-409F-9DBF-89A25731A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4584" name="Group 8">
            <a:extLst>
              <a:ext uri="{FF2B5EF4-FFF2-40B4-BE49-F238E27FC236}">
                <a16:creationId xmlns:a16="http://schemas.microsoft.com/office/drawing/2014/main" id="{7A6B5B43-E861-4041-8730-8E7255C9A76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24585" name="AutoShape 9">
              <a:extLst>
                <a:ext uri="{FF2B5EF4-FFF2-40B4-BE49-F238E27FC236}">
                  <a16:creationId xmlns:a16="http://schemas.microsoft.com/office/drawing/2014/main" id="{A1E09B5C-C1BF-4BA5-A7B4-1AEE37318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4586" name="AutoShape 10">
              <a:extLst>
                <a:ext uri="{FF2B5EF4-FFF2-40B4-BE49-F238E27FC236}">
                  <a16:creationId xmlns:a16="http://schemas.microsoft.com/office/drawing/2014/main" id="{E2156E25-ED6A-48C4-B146-22E6840AE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4587" name="AutoShape 11">
              <a:extLst>
                <a:ext uri="{FF2B5EF4-FFF2-40B4-BE49-F238E27FC236}">
                  <a16:creationId xmlns:a16="http://schemas.microsoft.com/office/drawing/2014/main" id="{3CA86237-F5B5-4669-9F1C-BB2865310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5366" name="Text Box 12">
            <a:extLst>
              <a:ext uri="{FF2B5EF4-FFF2-40B4-BE49-F238E27FC236}">
                <a16:creationId xmlns:a16="http://schemas.microsoft.com/office/drawing/2014/main" id="{51776BBE-CA79-4C3D-8D85-1469393AC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24589" name="AutoShape 13">
            <a:extLst>
              <a:ext uri="{FF2B5EF4-FFF2-40B4-BE49-F238E27FC236}">
                <a16:creationId xmlns:a16="http://schemas.microsoft.com/office/drawing/2014/main" id="{B7CBC24F-30F0-4C6F-9E27-8972C3FF4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have</a:t>
            </a:r>
          </a:p>
        </p:txBody>
      </p:sp>
      <p:sp>
        <p:nvSpPr>
          <p:cNvPr id="24590" name="AutoShape 14">
            <a:extLst>
              <a:ext uri="{FF2B5EF4-FFF2-40B4-BE49-F238E27FC236}">
                <a16:creationId xmlns:a16="http://schemas.microsoft.com/office/drawing/2014/main" id="{4B32191E-9572-4C87-BAB9-11455202057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4591" name="Group 15">
            <a:extLst>
              <a:ext uri="{FF2B5EF4-FFF2-40B4-BE49-F238E27FC236}">
                <a16:creationId xmlns:a16="http://schemas.microsoft.com/office/drawing/2014/main" id="{87DD03C7-4E21-4BFA-BA6F-987C8763260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24592" name="AutoShape 16">
              <a:extLst>
                <a:ext uri="{FF2B5EF4-FFF2-40B4-BE49-F238E27FC236}">
                  <a16:creationId xmlns:a16="http://schemas.microsoft.com/office/drawing/2014/main" id="{E6E7D699-C2B9-4EAA-9D70-0139A3CD1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24593" name="Oval 17">
              <a:extLst>
                <a:ext uri="{FF2B5EF4-FFF2-40B4-BE49-F238E27FC236}">
                  <a16:creationId xmlns:a16="http://schemas.microsoft.com/office/drawing/2014/main" id="{CF89E9B0-0B97-478A-B299-A7ADDC689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4594" name="Oval 18">
              <a:extLst>
                <a:ext uri="{FF2B5EF4-FFF2-40B4-BE49-F238E27FC236}">
                  <a16:creationId xmlns:a16="http://schemas.microsoft.com/office/drawing/2014/main" id="{FDCE2470-9E1E-43BB-999D-B4D555F4A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4595" name="AutoShape 19">
            <a:extLst>
              <a:ext uri="{FF2B5EF4-FFF2-40B4-BE49-F238E27FC236}">
                <a16:creationId xmlns:a16="http://schemas.microsoft.com/office/drawing/2014/main" id="{1763CFD6-308E-407F-B0F0-F78AC697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having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4596" name="AutoShape 20">
            <a:extLst>
              <a:ext uri="{FF2B5EF4-FFF2-40B4-BE49-F238E27FC236}">
                <a16:creationId xmlns:a16="http://schemas.microsoft.com/office/drawing/2014/main" id="{CF7601A3-26D3-4ABC-A0B5-5D0A6EA4762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4597" name="Group 21">
            <a:extLst>
              <a:ext uri="{FF2B5EF4-FFF2-40B4-BE49-F238E27FC236}">
                <a16:creationId xmlns:a16="http://schemas.microsoft.com/office/drawing/2014/main" id="{B658E538-7707-4300-AD93-40BFB6DD998F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24598" name="AutoShape 22">
              <a:extLst>
                <a:ext uri="{FF2B5EF4-FFF2-40B4-BE49-F238E27FC236}">
                  <a16:creationId xmlns:a16="http://schemas.microsoft.com/office/drawing/2014/main" id="{571D499E-AA3F-453E-8DC0-4DBF5EAA7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24599" name="Oval 23">
              <a:extLst>
                <a:ext uri="{FF2B5EF4-FFF2-40B4-BE49-F238E27FC236}">
                  <a16:creationId xmlns:a16="http://schemas.microsoft.com/office/drawing/2014/main" id="{8C16571A-5D91-47CE-A92F-0C265D785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4600" name="Oval 24">
              <a:extLst>
                <a:ext uri="{FF2B5EF4-FFF2-40B4-BE49-F238E27FC236}">
                  <a16:creationId xmlns:a16="http://schemas.microsoft.com/office/drawing/2014/main" id="{33DA67AF-363F-42C3-974A-F33D63FD5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4601" name="AutoShape 25">
            <a:extLst>
              <a:ext uri="{FF2B5EF4-FFF2-40B4-BE49-F238E27FC236}">
                <a16:creationId xmlns:a16="http://schemas.microsoft.com/office/drawing/2014/main" id="{162737E6-B80E-406D-BFD7-B707706DA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go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4602" name="AutoShape 26">
            <a:extLst>
              <a:ext uri="{FF2B5EF4-FFF2-40B4-BE49-F238E27FC236}">
                <a16:creationId xmlns:a16="http://schemas.microsoft.com/office/drawing/2014/main" id="{7C2854FB-7D65-481D-9679-173E818FB66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4603" name="Group 27">
            <a:extLst>
              <a:ext uri="{FF2B5EF4-FFF2-40B4-BE49-F238E27FC236}">
                <a16:creationId xmlns:a16="http://schemas.microsoft.com/office/drawing/2014/main" id="{09F3AC02-332B-4479-A16C-FA3830358142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24604" name="AutoShape 28">
              <a:extLst>
                <a:ext uri="{FF2B5EF4-FFF2-40B4-BE49-F238E27FC236}">
                  <a16:creationId xmlns:a16="http://schemas.microsoft.com/office/drawing/2014/main" id="{678CF70F-F550-4AB5-A4E9-3AC456DC0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24605" name="Oval 29">
              <a:extLst>
                <a:ext uri="{FF2B5EF4-FFF2-40B4-BE49-F238E27FC236}">
                  <a16:creationId xmlns:a16="http://schemas.microsoft.com/office/drawing/2014/main" id="{4CF8AC21-3F09-48C2-B1EE-CFEE2DFEA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4606" name="Oval 30">
              <a:extLst>
                <a:ext uri="{FF2B5EF4-FFF2-40B4-BE49-F238E27FC236}">
                  <a16:creationId xmlns:a16="http://schemas.microsoft.com/office/drawing/2014/main" id="{0DEFE5D6-BD1B-4F6D-9FA1-7842F60CC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4607" name="AutoShape 31">
            <a:extLst>
              <a:ext uri="{FF2B5EF4-FFF2-40B4-BE49-F238E27FC236}">
                <a16:creationId xmlns:a16="http://schemas.microsoft.com/office/drawing/2014/main" id="{7DA5D05B-237D-4123-8F74-F64A72AD0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going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4608" name="AutoShape 32">
            <a:extLst>
              <a:ext uri="{FF2B5EF4-FFF2-40B4-BE49-F238E27FC236}">
                <a16:creationId xmlns:a16="http://schemas.microsoft.com/office/drawing/2014/main" id="{4F776BDB-BAC5-4E89-81E3-81410B2D3E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4609" name="Group 33">
            <a:extLst>
              <a:ext uri="{FF2B5EF4-FFF2-40B4-BE49-F238E27FC236}">
                <a16:creationId xmlns:a16="http://schemas.microsoft.com/office/drawing/2014/main" id="{B5D9DD1F-968B-4E42-80D6-0BB205400612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24610" name="AutoShape 34">
              <a:extLst>
                <a:ext uri="{FF2B5EF4-FFF2-40B4-BE49-F238E27FC236}">
                  <a16:creationId xmlns:a16="http://schemas.microsoft.com/office/drawing/2014/main" id="{5CF0AAEE-3CDA-43B6-A8C4-D3704EDF0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24611" name="Oval 35">
              <a:extLst>
                <a:ext uri="{FF2B5EF4-FFF2-40B4-BE49-F238E27FC236}">
                  <a16:creationId xmlns:a16="http://schemas.microsoft.com/office/drawing/2014/main" id="{07593029-F941-42C3-AFED-03C961BF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4612" name="Oval 36">
              <a:extLst>
                <a:ext uri="{FF2B5EF4-FFF2-40B4-BE49-F238E27FC236}">
                  <a16:creationId xmlns:a16="http://schemas.microsoft.com/office/drawing/2014/main" id="{C04F5462-FE1A-49DD-901A-A34E7AF11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24613" name="Picture 37">
            <a:extLst>
              <a:ext uri="{FF2B5EF4-FFF2-40B4-BE49-F238E27FC236}">
                <a16:creationId xmlns:a16="http://schemas.microsoft.com/office/drawing/2014/main" id="{E582F519-59A7-47E7-ACC7-F4D78F8AB4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9" grpId="0" animBg="1"/>
      <p:bldP spid="24595" grpId="0" animBg="1"/>
      <p:bldP spid="24601" grpId="0" animBg="1"/>
      <p:bldP spid="246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extLst>
              <a:ext uri="{FF2B5EF4-FFF2-40B4-BE49-F238E27FC236}">
                <a16:creationId xmlns:a16="http://schemas.microsoft.com/office/drawing/2014/main" id="{A147D0FD-D03F-4BB9-B593-AA4789B2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She needs a ______ of soap.</a:t>
            </a:r>
          </a:p>
        </p:txBody>
      </p:sp>
      <p:sp>
        <p:nvSpPr>
          <p:cNvPr id="25603" name="AutoShape 3">
            <a:extLst>
              <a:ext uri="{FF2B5EF4-FFF2-40B4-BE49-F238E27FC236}">
                <a16:creationId xmlns:a16="http://schemas.microsoft.com/office/drawing/2014/main" id="{39B9474C-91DF-4824-B1D0-6EB1DBF427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5604" name="Group 4">
            <a:extLst>
              <a:ext uri="{FF2B5EF4-FFF2-40B4-BE49-F238E27FC236}">
                <a16:creationId xmlns:a16="http://schemas.microsoft.com/office/drawing/2014/main" id="{F37C0499-44F8-4E00-9D6C-408C101B79E0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25605" name="AutoShape 5">
              <a:extLst>
                <a:ext uri="{FF2B5EF4-FFF2-40B4-BE49-F238E27FC236}">
                  <a16:creationId xmlns:a16="http://schemas.microsoft.com/office/drawing/2014/main" id="{1CB40C65-D83D-437A-813F-F6013AF19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15</a:t>
              </a:r>
            </a:p>
          </p:txBody>
        </p:sp>
        <p:sp>
          <p:nvSpPr>
            <p:cNvPr id="25606" name="Oval 6">
              <a:extLst>
                <a:ext uri="{FF2B5EF4-FFF2-40B4-BE49-F238E27FC236}">
                  <a16:creationId xmlns:a16="http://schemas.microsoft.com/office/drawing/2014/main" id="{329FD5FB-3073-45E3-A80F-BA96B1C9A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607" name="Oval 7">
              <a:extLst>
                <a:ext uri="{FF2B5EF4-FFF2-40B4-BE49-F238E27FC236}">
                  <a16:creationId xmlns:a16="http://schemas.microsoft.com/office/drawing/2014/main" id="{9C19121B-D575-4540-9CEB-52D0159D4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5608" name="Group 8">
            <a:extLst>
              <a:ext uri="{FF2B5EF4-FFF2-40B4-BE49-F238E27FC236}">
                <a16:creationId xmlns:a16="http://schemas.microsoft.com/office/drawing/2014/main" id="{50AD2D20-F98E-4CF6-A8EA-BF9A97726EA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25609" name="AutoShape 9">
              <a:extLst>
                <a:ext uri="{FF2B5EF4-FFF2-40B4-BE49-F238E27FC236}">
                  <a16:creationId xmlns:a16="http://schemas.microsoft.com/office/drawing/2014/main" id="{00AD54B0-35D3-4E0A-8F41-1A181E1EE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610" name="AutoShape 10">
              <a:extLst>
                <a:ext uri="{FF2B5EF4-FFF2-40B4-BE49-F238E27FC236}">
                  <a16:creationId xmlns:a16="http://schemas.microsoft.com/office/drawing/2014/main" id="{F64C4DB0-778E-413E-8FBE-7528BEB46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611" name="AutoShape 11">
              <a:extLst>
                <a:ext uri="{FF2B5EF4-FFF2-40B4-BE49-F238E27FC236}">
                  <a16:creationId xmlns:a16="http://schemas.microsoft.com/office/drawing/2014/main" id="{2D2B02B9-5F99-4A56-9953-59A5064BA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6390" name="Text Box 12">
            <a:extLst>
              <a:ext uri="{FF2B5EF4-FFF2-40B4-BE49-F238E27FC236}">
                <a16:creationId xmlns:a16="http://schemas.microsoft.com/office/drawing/2014/main" id="{172920AC-8D3A-4A2A-9FD4-AA0D016A4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25613" name="AutoShape 13">
            <a:extLst>
              <a:ext uri="{FF2B5EF4-FFF2-40B4-BE49-F238E27FC236}">
                <a16:creationId xmlns:a16="http://schemas.microsoft.com/office/drawing/2014/main" id="{11F4F4F8-9F61-4130-829A-91C0B007F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can</a:t>
            </a:r>
          </a:p>
        </p:txBody>
      </p:sp>
      <p:sp>
        <p:nvSpPr>
          <p:cNvPr id="25614" name="AutoShape 14">
            <a:extLst>
              <a:ext uri="{FF2B5EF4-FFF2-40B4-BE49-F238E27FC236}">
                <a16:creationId xmlns:a16="http://schemas.microsoft.com/office/drawing/2014/main" id="{DA3A396E-D504-4A73-938F-37F178F0D29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5615" name="Group 15">
            <a:extLst>
              <a:ext uri="{FF2B5EF4-FFF2-40B4-BE49-F238E27FC236}">
                <a16:creationId xmlns:a16="http://schemas.microsoft.com/office/drawing/2014/main" id="{E13BF172-66A4-401E-A00F-7CEF4F2305BF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25616" name="AutoShape 16">
              <a:extLst>
                <a:ext uri="{FF2B5EF4-FFF2-40B4-BE49-F238E27FC236}">
                  <a16:creationId xmlns:a16="http://schemas.microsoft.com/office/drawing/2014/main" id="{B29869F9-017A-4CB5-B9E0-99745B89A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25617" name="Oval 17">
              <a:extLst>
                <a:ext uri="{FF2B5EF4-FFF2-40B4-BE49-F238E27FC236}">
                  <a16:creationId xmlns:a16="http://schemas.microsoft.com/office/drawing/2014/main" id="{04CD8D29-3FE7-4425-B7C5-01CA7DC56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618" name="Oval 18">
              <a:extLst>
                <a:ext uri="{FF2B5EF4-FFF2-40B4-BE49-F238E27FC236}">
                  <a16:creationId xmlns:a16="http://schemas.microsoft.com/office/drawing/2014/main" id="{D2A3E5ED-BC92-43DF-8CA6-B53EC6FB6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5619" name="AutoShape 19">
            <a:extLst>
              <a:ext uri="{FF2B5EF4-FFF2-40B4-BE49-F238E27FC236}">
                <a16:creationId xmlns:a16="http://schemas.microsoft.com/office/drawing/2014/main" id="{2549D399-B382-4663-AB29-4B05FB20A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bottle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5620" name="AutoShape 20">
            <a:extLst>
              <a:ext uri="{FF2B5EF4-FFF2-40B4-BE49-F238E27FC236}">
                <a16:creationId xmlns:a16="http://schemas.microsoft.com/office/drawing/2014/main" id="{B59485DE-0256-4EB1-9C53-15312A0675E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5621" name="Group 21">
            <a:extLst>
              <a:ext uri="{FF2B5EF4-FFF2-40B4-BE49-F238E27FC236}">
                <a16:creationId xmlns:a16="http://schemas.microsoft.com/office/drawing/2014/main" id="{58EBC135-D6CE-41C8-BB24-E8CBAFB42B7E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25622" name="AutoShape 22">
              <a:extLst>
                <a:ext uri="{FF2B5EF4-FFF2-40B4-BE49-F238E27FC236}">
                  <a16:creationId xmlns:a16="http://schemas.microsoft.com/office/drawing/2014/main" id="{1382DD76-89EC-4D73-96FF-52CA68C28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25623" name="Oval 23">
              <a:extLst>
                <a:ext uri="{FF2B5EF4-FFF2-40B4-BE49-F238E27FC236}">
                  <a16:creationId xmlns:a16="http://schemas.microsoft.com/office/drawing/2014/main" id="{7C951B02-D814-4E1D-BC68-27FFC2165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624" name="Oval 24">
              <a:extLst>
                <a:ext uri="{FF2B5EF4-FFF2-40B4-BE49-F238E27FC236}">
                  <a16:creationId xmlns:a16="http://schemas.microsoft.com/office/drawing/2014/main" id="{87677795-C44F-44B9-93FF-8F6571B41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5625" name="AutoShape 25">
            <a:extLst>
              <a:ext uri="{FF2B5EF4-FFF2-40B4-BE49-F238E27FC236}">
                <a16:creationId xmlns:a16="http://schemas.microsoft.com/office/drawing/2014/main" id="{F7F2C6CB-3D89-46CA-AB32-A7BD5614A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bar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5626" name="AutoShape 26">
            <a:extLst>
              <a:ext uri="{FF2B5EF4-FFF2-40B4-BE49-F238E27FC236}">
                <a16:creationId xmlns:a16="http://schemas.microsoft.com/office/drawing/2014/main" id="{A5CD2830-5CB8-4475-81F3-62301C1049F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5627" name="Group 27">
            <a:extLst>
              <a:ext uri="{FF2B5EF4-FFF2-40B4-BE49-F238E27FC236}">
                <a16:creationId xmlns:a16="http://schemas.microsoft.com/office/drawing/2014/main" id="{2E7786E0-E56E-4A75-B7DB-DBACF690DCA1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25628" name="AutoShape 28">
              <a:extLst>
                <a:ext uri="{FF2B5EF4-FFF2-40B4-BE49-F238E27FC236}">
                  <a16:creationId xmlns:a16="http://schemas.microsoft.com/office/drawing/2014/main" id="{5A7ECABF-C348-471A-93B7-FAFD29BB2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25629" name="Oval 29">
              <a:extLst>
                <a:ext uri="{FF2B5EF4-FFF2-40B4-BE49-F238E27FC236}">
                  <a16:creationId xmlns:a16="http://schemas.microsoft.com/office/drawing/2014/main" id="{0D3D970E-1225-4E7C-81D0-7FCDDAA9B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630" name="Oval 30">
              <a:extLst>
                <a:ext uri="{FF2B5EF4-FFF2-40B4-BE49-F238E27FC236}">
                  <a16:creationId xmlns:a16="http://schemas.microsoft.com/office/drawing/2014/main" id="{E04104BD-22E5-4903-98F9-2F7CF326B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5631" name="AutoShape 31">
            <a:extLst>
              <a:ext uri="{FF2B5EF4-FFF2-40B4-BE49-F238E27FC236}">
                <a16:creationId xmlns:a16="http://schemas.microsoft.com/office/drawing/2014/main" id="{C62BBDF4-84DF-40CA-9E74-00BDE7116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tube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5632" name="AutoShape 32">
            <a:extLst>
              <a:ext uri="{FF2B5EF4-FFF2-40B4-BE49-F238E27FC236}">
                <a16:creationId xmlns:a16="http://schemas.microsoft.com/office/drawing/2014/main" id="{1E54E4F0-4F89-4E12-AFE0-AC648BEF06E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5633" name="Group 33">
            <a:extLst>
              <a:ext uri="{FF2B5EF4-FFF2-40B4-BE49-F238E27FC236}">
                <a16:creationId xmlns:a16="http://schemas.microsoft.com/office/drawing/2014/main" id="{16928F84-6EF4-4266-98CA-ED65FC52696E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25634" name="AutoShape 34">
              <a:extLst>
                <a:ext uri="{FF2B5EF4-FFF2-40B4-BE49-F238E27FC236}">
                  <a16:creationId xmlns:a16="http://schemas.microsoft.com/office/drawing/2014/main" id="{2D10C5E0-3082-4B9E-9B93-7A6F9208A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25635" name="Oval 35">
              <a:extLst>
                <a:ext uri="{FF2B5EF4-FFF2-40B4-BE49-F238E27FC236}">
                  <a16:creationId xmlns:a16="http://schemas.microsoft.com/office/drawing/2014/main" id="{DA53B743-9185-41E4-B11B-FFD850268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636" name="Oval 36">
              <a:extLst>
                <a:ext uri="{FF2B5EF4-FFF2-40B4-BE49-F238E27FC236}">
                  <a16:creationId xmlns:a16="http://schemas.microsoft.com/office/drawing/2014/main" id="{A4DD0191-3EE0-4EB9-A110-43470542E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25637" name="Picture 37">
            <a:extLst>
              <a:ext uri="{FF2B5EF4-FFF2-40B4-BE49-F238E27FC236}">
                <a16:creationId xmlns:a16="http://schemas.microsoft.com/office/drawing/2014/main" id="{F66CC8F6-06B3-4DDB-8805-0DA580251C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13" grpId="0" animBg="1"/>
      <p:bldP spid="25619" grpId="0" animBg="1"/>
      <p:bldP spid="25625" grpId="0" animBg="1"/>
      <p:bldP spid="256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extLst>
              <a:ext uri="{FF2B5EF4-FFF2-40B4-BE49-F238E27FC236}">
                <a16:creationId xmlns:a16="http://schemas.microsoft.com/office/drawing/2014/main" id="{01ABE2F4-EA81-416B-92F3-1CCF46D04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>
                <a:latin typeface=".VnArabia" pitchFamily="34" charset="0"/>
              </a:rPr>
              <a:t>There is a _____ of traffic on the road</a:t>
            </a:r>
          </a:p>
        </p:txBody>
      </p:sp>
      <p:sp>
        <p:nvSpPr>
          <p:cNvPr id="26627" name="AutoShape 3">
            <a:extLst>
              <a:ext uri="{FF2B5EF4-FFF2-40B4-BE49-F238E27FC236}">
                <a16:creationId xmlns:a16="http://schemas.microsoft.com/office/drawing/2014/main" id="{30E86291-5830-4B5D-8CAB-C0F354FA3E6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6628" name="Group 4">
            <a:extLst>
              <a:ext uri="{FF2B5EF4-FFF2-40B4-BE49-F238E27FC236}">
                <a16:creationId xmlns:a16="http://schemas.microsoft.com/office/drawing/2014/main" id="{B3D2B66A-8786-47DB-8259-D5ACDCE8EBD0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26629" name="AutoShape 5">
              <a:extLst>
                <a:ext uri="{FF2B5EF4-FFF2-40B4-BE49-F238E27FC236}">
                  <a16:creationId xmlns:a16="http://schemas.microsoft.com/office/drawing/2014/main" id="{05762227-E2D1-4C2A-9924-FB0DDDC49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16</a:t>
              </a:r>
            </a:p>
          </p:txBody>
        </p:sp>
        <p:sp>
          <p:nvSpPr>
            <p:cNvPr id="26630" name="Oval 6">
              <a:extLst>
                <a:ext uri="{FF2B5EF4-FFF2-40B4-BE49-F238E27FC236}">
                  <a16:creationId xmlns:a16="http://schemas.microsoft.com/office/drawing/2014/main" id="{F09B6248-0973-416C-8D3B-23184166D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6631" name="Oval 7">
              <a:extLst>
                <a:ext uri="{FF2B5EF4-FFF2-40B4-BE49-F238E27FC236}">
                  <a16:creationId xmlns:a16="http://schemas.microsoft.com/office/drawing/2014/main" id="{A13AAF72-96FD-42CD-9C39-E90B42192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6632" name="Group 8">
            <a:extLst>
              <a:ext uri="{FF2B5EF4-FFF2-40B4-BE49-F238E27FC236}">
                <a16:creationId xmlns:a16="http://schemas.microsoft.com/office/drawing/2014/main" id="{364D74D7-E98B-473C-8CD4-183585892DA3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26633" name="AutoShape 9">
              <a:extLst>
                <a:ext uri="{FF2B5EF4-FFF2-40B4-BE49-F238E27FC236}">
                  <a16:creationId xmlns:a16="http://schemas.microsoft.com/office/drawing/2014/main" id="{CD31A9EE-CBC0-43DA-839F-9444E0718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6634" name="AutoShape 10">
              <a:extLst>
                <a:ext uri="{FF2B5EF4-FFF2-40B4-BE49-F238E27FC236}">
                  <a16:creationId xmlns:a16="http://schemas.microsoft.com/office/drawing/2014/main" id="{A86EF365-547F-43DD-BB72-83EFEB262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6635" name="AutoShape 11">
              <a:extLst>
                <a:ext uri="{FF2B5EF4-FFF2-40B4-BE49-F238E27FC236}">
                  <a16:creationId xmlns:a16="http://schemas.microsoft.com/office/drawing/2014/main" id="{C5B2A87C-90B2-4846-BF3D-8C4184F2A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7414" name="Text Box 12">
            <a:extLst>
              <a:ext uri="{FF2B5EF4-FFF2-40B4-BE49-F238E27FC236}">
                <a16:creationId xmlns:a16="http://schemas.microsoft.com/office/drawing/2014/main" id="{1259B751-E7D0-41F3-B046-D24F98426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26637" name="AutoShape 13">
            <a:extLst>
              <a:ext uri="{FF2B5EF4-FFF2-40B4-BE49-F238E27FC236}">
                <a16:creationId xmlns:a16="http://schemas.microsoft.com/office/drawing/2014/main" id="{BF7BF4A9-4411-4A4B-951E-975BADD6B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lots</a:t>
            </a:r>
          </a:p>
        </p:txBody>
      </p:sp>
      <p:sp>
        <p:nvSpPr>
          <p:cNvPr id="26638" name="AutoShape 14">
            <a:extLst>
              <a:ext uri="{FF2B5EF4-FFF2-40B4-BE49-F238E27FC236}">
                <a16:creationId xmlns:a16="http://schemas.microsoft.com/office/drawing/2014/main" id="{63A7A98F-30AE-4D49-A030-423E57C1E43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6639" name="Group 15">
            <a:extLst>
              <a:ext uri="{FF2B5EF4-FFF2-40B4-BE49-F238E27FC236}">
                <a16:creationId xmlns:a16="http://schemas.microsoft.com/office/drawing/2014/main" id="{536C9BE4-1F11-4554-99E7-C792E1D6AB1D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26640" name="AutoShape 16">
              <a:extLst>
                <a:ext uri="{FF2B5EF4-FFF2-40B4-BE49-F238E27FC236}">
                  <a16:creationId xmlns:a16="http://schemas.microsoft.com/office/drawing/2014/main" id="{E72B3DDD-93FE-4F34-A998-91EDC94B7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26641" name="Oval 17">
              <a:extLst>
                <a:ext uri="{FF2B5EF4-FFF2-40B4-BE49-F238E27FC236}">
                  <a16:creationId xmlns:a16="http://schemas.microsoft.com/office/drawing/2014/main" id="{88287CDE-C90C-49E1-93F8-A0A281667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6642" name="Oval 18">
              <a:extLst>
                <a:ext uri="{FF2B5EF4-FFF2-40B4-BE49-F238E27FC236}">
                  <a16:creationId xmlns:a16="http://schemas.microsoft.com/office/drawing/2014/main" id="{0DC00C70-61EB-4EF3-A605-99FC60903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6643" name="AutoShape 19">
            <a:extLst>
              <a:ext uri="{FF2B5EF4-FFF2-40B4-BE49-F238E27FC236}">
                <a16:creationId xmlns:a16="http://schemas.microsoft.com/office/drawing/2014/main" id="{F1949A04-76B8-4728-8620-D7DFF517A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lot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6644" name="AutoShape 20">
            <a:extLst>
              <a:ext uri="{FF2B5EF4-FFF2-40B4-BE49-F238E27FC236}">
                <a16:creationId xmlns:a16="http://schemas.microsoft.com/office/drawing/2014/main" id="{CF23E7DA-14E7-4263-8AFF-B4B278520D2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6645" name="Group 21">
            <a:extLst>
              <a:ext uri="{FF2B5EF4-FFF2-40B4-BE49-F238E27FC236}">
                <a16:creationId xmlns:a16="http://schemas.microsoft.com/office/drawing/2014/main" id="{C82B588A-E2C7-4DF6-A835-26A250EDBE9D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26646" name="AutoShape 22">
              <a:extLst>
                <a:ext uri="{FF2B5EF4-FFF2-40B4-BE49-F238E27FC236}">
                  <a16:creationId xmlns:a16="http://schemas.microsoft.com/office/drawing/2014/main" id="{E8584DE4-68A8-4EC8-AF51-DD296CB1B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26647" name="Oval 23">
              <a:extLst>
                <a:ext uri="{FF2B5EF4-FFF2-40B4-BE49-F238E27FC236}">
                  <a16:creationId xmlns:a16="http://schemas.microsoft.com/office/drawing/2014/main" id="{37199800-72C9-46CB-8B72-ED1DFEB18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6648" name="Oval 24">
              <a:extLst>
                <a:ext uri="{FF2B5EF4-FFF2-40B4-BE49-F238E27FC236}">
                  <a16:creationId xmlns:a16="http://schemas.microsoft.com/office/drawing/2014/main" id="{8BC0B212-ED29-4CC3-964B-E1875CDA2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6649" name="AutoShape 25">
            <a:extLst>
              <a:ext uri="{FF2B5EF4-FFF2-40B4-BE49-F238E27FC236}">
                <a16:creationId xmlns:a16="http://schemas.microsoft.com/office/drawing/2014/main" id="{44D2CA4B-8F1A-4651-A03F-230F34D8B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some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6650" name="AutoShape 26">
            <a:extLst>
              <a:ext uri="{FF2B5EF4-FFF2-40B4-BE49-F238E27FC236}">
                <a16:creationId xmlns:a16="http://schemas.microsoft.com/office/drawing/2014/main" id="{C91A3636-F05E-4D62-923F-AAFD38E365C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6651" name="Group 27">
            <a:extLst>
              <a:ext uri="{FF2B5EF4-FFF2-40B4-BE49-F238E27FC236}">
                <a16:creationId xmlns:a16="http://schemas.microsoft.com/office/drawing/2014/main" id="{FEC58D06-2BA7-4326-B3EC-7B94433005B1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26652" name="AutoShape 28">
              <a:extLst>
                <a:ext uri="{FF2B5EF4-FFF2-40B4-BE49-F238E27FC236}">
                  <a16:creationId xmlns:a16="http://schemas.microsoft.com/office/drawing/2014/main" id="{84E89850-C753-45A4-A317-8F4DBD393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26653" name="Oval 29">
              <a:extLst>
                <a:ext uri="{FF2B5EF4-FFF2-40B4-BE49-F238E27FC236}">
                  <a16:creationId xmlns:a16="http://schemas.microsoft.com/office/drawing/2014/main" id="{D9BB4833-6E7F-4A4B-8926-0BA16CA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6654" name="Oval 30">
              <a:extLst>
                <a:ext uri="{FF2B5EF4-FFF2-40B4-BE49-F238E27FC236}">
                  <a16:creationId xmlns:a16="http://schemas.microsoft.com/office/drawing/2014/main" id="{9DBD527E-191D-428B-969A-CC1F20702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6655" name="AutoShape 31">
            <a:extLst>
              <a:ext uri="{FF2B5EF4-FFF2-40B4-BE49-F238E27FC236}">
                <a16:creationId xmlns:a16="http://schemas.microsoft.com/office/drawing/2014/main" id="{7114B8AF-E0FC-4506-9EBF-5DA225EAC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 little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6656" name="AutoShape 32">
            <a:extLst>
              <a:ext uri="{FF2B5EF4-FFF2-40B4-BE49-F238E27FC236}">
                <a16:creationId xmlns:a16="http://schemas.microsoft.com/office/drawing/2014/main" id="{BCF41863-F072-43E9-A197-A7EF050171E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6657" name="Group 33">
            <a:extLst>
              <a:ext uri="{FF2B5EF4-FFF2-40B4-BE49-F238E27FC236}">
                <a16:creationId xmlns:a16="http://schemas.microsoft.com/office/drawing/2014/main" id="{F4EF34A5-6FF9-4084-BF38-C72C2C4BE3A6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26658" name="AutoShape 34">
              <a:extLst>
                <a:ext uri="{FF2B5EF4-FFF2-40B4-BE49-F238E27FC236}">
                  <a16:creationId xmlns:a16="http://schemas.microsoft.com/office/drawing/2014/main" id="{A796FBF1-1F7D-4AA9-80C9-E7A742E36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26659" name="Oval 35">
              <a:extLst>
                <a:ext uri="{FF2B5EF4-FFF2-40B4-BE49-F238E27FC236}">
                  <a16:creationId xmlns:a16="http://schemas.microsoft.com/office/drawing/2014/main" id="{B87B2063-340D-47B4-8714-4BED455CC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6660" name="Oval 36">
              <a:extLst>
                <a:ext uri="{FF2B5EF4-FFF2-40B4-BE49-F238E27FC236}">
                  <a16:creationId xmlns:a16="http://schemas.microsoft.com/office/drawing/2014/main" id="{E909CF78-ECDB-4835-AC80-B07890ABA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26661" name="Picture 37">
            <a:extLst>
              <a:ext uri="{FF2B5EF4-FFF2-40B4-BE49-F238E27FC236}">
                <a16:creationId xmlns:a16="http://schemas.microsoft.com/office/drawing/2014/main" id="{705379E0-C6EE-4675-8D51-8C5B802363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37" grpId="0" animBg="1"/>
      <p:bldP spid="26643" grpId="0" animBg="1"/>
      <p:bldP spid="26649" grpId="0" animBg="1"/>
      <p:bldP spid="266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>
            <a:extLst>
              <a:ext uri="{FF2B5EF4-FFF2-40B4-BE49-F238E27FC236}">
                <a16:creationId xmlns:a16="http://schemas.microsoft.com/office/drawing/2014/main" id="{B7BF6F3A-C10D-4828-A495-59A9D3F47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Mai doesn’t want _________ coffee.</a:t>
            </a:r>
          </a:p>
        </p:txBody>
      </p:sp>
      <p:sp>
        <p:nvSpPr>
          <p:cNvPr id="27651" name="AutoShape 3">
            <a:extLst>
              <a:ext uri="{FF2B5EF4-FFF2-40B4-BE49-F238E27FC236}">
                <a16:creationId xmlns:a16="http://schemas.microsoft.com/office/drawing/2014/main" id="{7035D70D-BECA-46E4-893E-D99399B4EE6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7652" name="Group 4">
            <a:extLst>
              <a:ext uri="{FF2B5EF4-FFF2-40B4-BE49-F238E27FC236}">
                <a16:creationId xmlns:a16="http://schemas.microsoft.com/office/drawing/2014/main" id="{0D7CC753-C42D-4A71-82DE-702474E6E100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27653" name="AutoShape 5">
              <a:extLst>
                <a:ext uri="{FF2B5EF4-FFF2-40B4-BE49-F238E27FC236}">
                  <a16:creationId xmlns:a16="http://schemas.microsoft.com/office/drawing/2014/main" id="{69218539-2AB6-4059-8015-B8AA93CA5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17</a:t>
              </a:r>
            </a:p>
          </p:txBody>
        </p:sp>
        <p:sp>
          <p:nvSpPr>
            <p:cNvPr id="27654" name="Oval 6">
              <a:extLst>
                <a:ext uri="{FF2B5EF4-FFF2-40B4-BE49-F238E27FC236}">
                  <a16:creationId xmlns:a16="http://schemas.microsoft.com/office/drawing/2014/main" id="{716338E5-E265-4126-AE96-FE70B2989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7655" name="Oval 7">
              <a:extLst>
                <a:ext uri="{FF2B5EF4-FFF2-40B4-BE49-F238E27FC236}">
                  <a16:creationId xmlns:a16="http://schemas.microsoft.com/office/drawing/2014/main" id="{1D615D46-A9D0-4F23-A8DF-9C403A86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7656" name="Group 8">
            <a:extLst>
              <a:ext uri="{FF2B5EF4-FFF2-40B4-BE49-F238E27FC236}">
                <a16:creationId xmlns:a16="http://schemas.microsoft.com/office/drawing/2014/main" id="{E66BB447-D4EC-4853-9203-475A1452CAC3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27657" name="AutoShape 9">
              <a:extLst>
                <a:ext uri="{FF2B5EF4-FFF2-40B4-BE49-F238E27FC236}">
                  <a16:creationId xmlns:a16="http://schemas.microsoft.com/office/drawing/2014/main" id="{3BB58F8D-5F47-4737-9AA5-4C367002F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7658" name="AutoShape 10">
              <a:extLst>
                <a:ext uri="{FF2B5EF4-FFF2-40B4-BE49-F238E27FC236}">
                  <a16:creationId xmlns:a16="http://schemas.microsoft.com/office/drawing/2014/main" id="{0533244C-50C3-4ABB-86E5-B0D969583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7659" name="AutoShape 11">
              <a:extLst>
                <a:ext uri="{FF2B5EF4-FFF2-40B4-BE49-F238E27FC236}">
                  <a16:creationId xmlns:a16="http://schemas.microsoft.com/office/drawing/2014/main" id="{DB961F64-4EFE-4106-9458-C66AFFB41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8438" name="Text Box 12">
            <a:extLst>
              <a:ext uri="{FF2B5EF4-FFF2-40B4-BE49-F238E27FC236}">
                <a16:creationId xmlns:a16="http://schemas.microsoft.com/office/drawing/2014/main" id="{B497B6FE-A5D7-4769-BD0C-2A3D1C8BB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27661" name="AutoShape 13">
            <a:extLst>
              <a:ext uri="{FF2B5EF4-FFF2-40B4-BE49-F238E27FC236}">
                <a16:creationId xmlns:a16="http://schemas.microsoft.com/office/drawing/2014/main" id="{F4FC9439-BD98-4377-B4D8-2C8C23DC0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some</a:t>
            </a:r>
          </a:p>
        </p:txBody>
      </p:sp>
      <p:sp>
        <p:nvSpPr>
          <p:cNvPr id="27662" name="AutoShape 14">
            <a:extLst>
              <a:ext uri="{FF2B5EF4-FFF2-40B4-BE49-F238E27FC236}">
                <a16:creationId xmlns:a16="http://schemas.microsoft.com/office/drawing/2014/main" id="{F87CC7CD-7D75-4BD4-A5C3-73EA6366631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7663" name="Group 15">
            <a:extLst>
              <a:ext uri="{FF2B5EF4-FFF2-40B4-BE49-F238E27FC236}">
                <a16:creationId xmlns:a16="http://schemas.microsoft.com/office/drawing/2014/main" id="{4994998C-6F20-4BBB-8EB9-3637DCFB4CD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27664" name="AutoShape 16">
              <a:extLst>
                <a:ext uri="{FF2B5EF4-FFF2-40B4-BE49-F238E27FC236}">
                  <a16:creationId xmlns:a16="http://schemas.microsoft.com/office/drawing/2014/main" id="{7FA0BDB2-7116-41FB-A94E-E51FD7C32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27665" name="Oval 17">
              <a:extLst>
                <a:ext uri="{FF2B5EF4-FFF2-40B4-BE49-F238E27FC236}">
                  <a16:creationId xmlns:a16="http://schemas.microsoft.com/office/drawing/2014/main" id="{AB2E38A6-2F49-4409-B7F3-E0DA4454E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7666" name="Oval 18">
              <a:extLst>
                <a:ext uri="{FF2B5EF4-FFF2-40B4-BE49-F238E27FC236}">
                  <a16:creationId xmlns:a16="http://schemas.microsoft.com/office/drawing/2014/main" id="{F056FBD2-22CF-4A1E-8009-E5EE19D4E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7667" name="AutoShape 19">
            <a:extLst>
              <a:ext uri="{FF2B5EF4-FFF2-40B4-BE49-F238E27FC236}">
                <a16:creationId xmlns:a16="http://schemas.microsoft.com/office/drawing/2014/main" id="{4476C2DD-16D8-4729-98AE-676DFBEE4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any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7668" name="AutoShape 20">
            <a:extLst>
              <a:ext uri="{FF2B5EF4-FFF2-40B4-BE49-F238E27FC236}">
                <a16:creationId xmlns:a16="http://schemas.microsoft.com/office/drawing/2014/main" id="{A2C9B51D-0D77-4C40-828D-79FB0B6E708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7669" name="Group 21">
            <a:extLst>
              <a:ext uri="{FF2B5EF4-FFF2-40B4-BE49-F238E27FC236}">
                <a16:creationId xmlns:a16="http://schemas.microsoft.com/office/drawing/2014/main" id="{D1BB323F-F04F-4C26-AF6D-486AAF5B788B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27670" name="AutoShape 22">
              <a:extLst>
                <a:ext uri="{FF2B5EF4-FFF2-40B4-BE49-F238E27FC236}">
                  <a16:creationId xmlns:a16="http://schemas.microsoft.com/office/drawing/2014/main" id="{7974CD00-8A7B-4382-A235-82BF3006B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27671" name="Oval 23">
              <a:extLst>
                <a:ext uri="{FF2B5EF4-FFF2-40B4-BE49-F238E27FC236}">
                  <a16:creationId xmlns:a16="http://schemas.microsoft.com/office/drawing/2014/main" id="{09899C2A-6EFB-4F82-A13D-C03C395A4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7672" name="Oval 24">
              <a:extLst>
                <a:ext uri="{FF2B5EF4-FFF2-40B4-BE49-F238E27FC236}">
                  <a16:creationId xmlns:a16="http://schemas.microsoft.com/office/drawing/2014/main" id="{36B42AC9-A760-4E54-9A2D-7C5D9D4A9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7673" name="AutoShape 25">
            <a:extLst>
              <a:ext uri="{FF2B5EF4-FFF2-40B4-BE49-F238E27FC236}">
                <a16:creationId xmlns:a16="http://schemas.microsoft.com/office/drawing/2014/main" id="{B81B6C4D-1297-4891-9632-CA7A3EFB0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a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7674" name="AutoShape 26">
            <a:extLst>
              <a:ext uri="{FF2B5EF4-FFF2-40B4-BE49-F238E27FC236}">
                <a16:creationId xmlns:a16="http://schemas.microsoft.com/office/drawing/2014/main" id="{61D91D52-3E0D-4A45-B885-8B144D96527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7675" name="Group 27">
            <a:extLst>
              <a:ext uri="{FF2B5EF4-FFF2-40B4-BE49-F238E27FC236}">
                <a16:creationId xmlns:a16="http://schemas.microsoft.com/office/drawing/2014/main" id="{3217625C-9237-437B-8AB7-8BD33B6CFBA8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27676" name="AutoShape 28">
              <a:extLst>
                <a:ext uri="{FF2B5EF4-FFF2-40B4-BE49-F238E27FC236}">
                  <a16:creationId xmlns:a16="http://schemas.microsoft.com/office/drawing/2014/main" id="{8EB9DA3E-607E-424A-96E4-AD6835FC1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27677" name="Oval 29">
              <a:extLst>
                <a:ext uri="{FF2B5EF4-FFF2-40B4-BE49-F238E27FC236}">
                  <a16:creationId xmlns:a16="http://schemas.microsoft.com/office/drawing/2014/main" id="{78736E4E-17A3-47D4-B561-3454A9177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7678" name="Oval 30">
              <a:extLst>
                <a:ext uri="{FF2B5EF4-FFF2-40B4-BE49-F238E27FC236}">
                  <a16:creationId xmlns:a16="http://schemas.microsoft.com/office/drawing/2014/main" id="{35DE8781-BA03-4EB6-9BCF-042787B17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7679" name="AutoShape 31">
            <a:extLst>
              <a:ext uri="{FF2B5EF4-FFF2-40B4-BE49-F238E27FC236}">
                <a16:creationId xmlns:a16="http://schemas.microsoft.com/office/drawing/2014/main" id="{4716ACAD-EED9-40C5-8DE3-DCA85FC7F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an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7680" name="AutoShape 32">
            <a:extLst>
              <a:ext uri="{FF2B5EF4-FFF2-40B4-BE49-F238E27FC236}">
                <a16:creationId xmlns:a16="http://schemas.microsoft.com/office/drawing/2014/main" id="{31A0F3BA-AB22-48B5-8BB6-05D1758C3FE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7681" name="Group 33">
            <a:extLst>
              <a:ext uri="{FF2B5EF4-FFF2-40B4-BE49-F238E27FC236}">
                <a16:creationId xmlns:a16="http://schemas.microsoft.com/office/drawing/2014/main" id="{29094753-71C3-413A-B37D-EABA247928FA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27682" name="AutoShape 34">
              <a:extLst>
                <a:ext uri="{FF2B5EF4-FFF2-40B4-BE49-F238E27FC236}">
                  <a16:creationId xmlns:a16="http://schemas.microsoft.com/office/drawing/2014/main" id="{8805794C-DB7D-435C-B392-FFF55EF56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27683" name="Oval 35">
              <a:extLst>
                <a:ext uri="{FF2B5EF4-FFF2-40B4-BE49-F238E27FC236}">
                  <a16:creationId xmlns:a16="http://schemas.microsoft.com/office/drawing/2014/main" id="{279C8016-F746-4A7F-B70A-378EF7D69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7684" name="Oval 36">
              <a:extLst>
                <a:ext uri="{FF2B5EF4-FFF2-40B4-BE49-F238E27FC236}">
                  <a16:creationId xmlns:a16="http://schemas.microsoft.com/office/drawing/2014/main" id="{C92DA1C2-59FE-43A2-AA26-B27E4C06A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27685" name="Picture 37">
            <a:extLst>
              <a:ext uri="{FF2B5EF4-FFF2-40B4-BE49-F238E27FC236}">
                <a16:creationId xmlns:a16="http://schemas.microsoft.com/office/drawing/2014/main" id="{B73A7F91-A15F-4735-925B-0D37423180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61" grpId="0" animBg="1"/>
      <p:bldP spid="27667" grpId="0" animBg="1"/>
      <p:bldP spid="27673" grpId="0" animBg="1"/>
      <p:bldP spid="276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extLst>
              <a:ext uri="{FF2B5EF4-FFF2-40B4-BE49-F238E27FC236}">
                <a16:creationId xmlns:a16="http://schemas.microsoft.com/office/drawing/2014/main" id="{F1D1E596-335E-4B89-8A89-235332FB6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What about _________ a movie ?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8675" name="AutoShape 3">
            <a:extLst>
              <a:ext uri="{FF2B5EF4-FFF2-40B4-BE49-F238E27FC236}">
                <a16:creationId xmlns:a16="http://schemas.microsoft.com/office/drawing/2014/main" id="{EE3F17CA-EE55-46AC-A58E-046C942AC4D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8676" name="Group 4">
            <a:extLst>
              <a:ext uri="{FF2B5EF4-FFF2-40B4-BE49-F238E27FC236}">
                <a16:creationId xmlns:a16="http://schemas.microsoft.com/office/drawing/2014/main" id="{AA52BEFB-5626-42E4-9D6D-A26D433FEC7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28677" name="AutoShape 5">
              <a:extLst>
                <a:ext uri="{FF2B5EF4-FFF2-40B4-BE49-F238E27FC236}">
                  <a16:creationId xmlns:a16="http://schemas.microsoft.com/office/drawing/2014/main" id="{D2C41B5E-EA67-4E90-A0B1-1CC2FD127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18</a:t>
              </a:r>
            </a:p>
          </p:txBody>
        </p:sp>
        <p:sp>
          <p:nvSpPr>
            <p:cNvPr id="28678" name="Oval 6">
              <a:extLst>
                <a:ext uri="{FF2B5EF4-FFF2-40B4-BE49-F238E27FC236}">
                  <a16:creationId xmlns:a16="http://schemas.microsoft.com/office/drawing/2014/main" id="{5B5DB6BD-91D6-42F8-8D89-D14067918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679" name="Oval 7">
              <a:extLst>
                <a:ext uri="{FF2B5EF4-FFF2-40B4-BE49-F238E27FC236}">
                  <a16:creationId xmlns:a16="http://schemas.microsoft.com/office/drawing/2014/main" id="{FE5BED79-9BDA-4A71-9FC0-D11F9C223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8680" name="Group 8">
            <a:extLst>
              <a:ext uri="{FF2B5EF4-FFF2-40B4-BE49-F238E27FC236}">
                <a16:creationId xmlns:a16="http://schemas.microsoft.com/office/drawing/2014/main" id="{20BFB251-00E4-4C86-9B2E-22AD7B857703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28681" name="AutoShape 9">
              <a:extLst>
                <a:ext uri="{FF2B5EF4-FFF2-40B4-BE49-F238E27FC236}">
                  <a16:creationId xmlns:a16="http://schemas.microsoft.com/office/drawing/2014/main" id="{29301EC4-945C-4FBC-868A-9C268714B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682" name="AutoShape 10">
              <a:extLst>
                <a:ext uri="{FF2B5EF4-FFF2-40B4-BE49-F238E27FC236}">
                  <a16:creationId xmlns:a16="http://schemas.microsoft.com/office/drawing/2014/main" id="{0DF82F7C-0ADB-4169-ABF9-2E5774153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683" name="AutoShape 11">
              <a:extLst>
                <a:ext uri="{FF2B5EF4-FFF2-40B4-BE49-F238E27FC236}">
                  <a16:creationId xmlns:a16="http://schemas.microsoft.com/office/drawing/2014/main" id="{C8CBF8F9-DDE7-4252-BF7B-17F48FA7E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9462" name="Text Box 12">
            <a:extLst>
              <a:ext uri="{FF2B5EF4-FFF2-40B4-BE49-F238E27FC236}">
                <a16:creationId xmlns:a16="http://schemas.microsoft.com/office/drawing/2014/main" id="{65B809E5-34FE-4681-BFFF-88BD818C1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28685" name="AutoShape 13">
            <a:extLst>
              <a:ext uri="{FF2B5EF4-FFF2-40B4-BE49-F238E27FC236}">
                <a16:creationId xmlns:a16="http://schemas.microsoft.com/office/drawing/2014/main" id="{DC6C3A14-D4AB-40CD-96C6-E47942050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to see</a:t>
            </a:r>
          </a:p>
        </p:txBody>
      </p:sp>
      <p:sp>
        <p:nvSpPr>
          <p:cNvPr id="28686" name="AutoShape 14">
            <a:extLst>
              <a:ext uri="{FF2B5EF4-FFF2-40B4-BE49-F238E27FC236}">
                <a16:creationId xmlns:a16="http://schemas.microsoft.com/office/drawing/2014/main" id="{1D86F66D-5EB9-4827-83AB-2DE385D510A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8687" name="Group 15">
            <a:extLst>
              <a:ext uri="{FF2B5EF4-FFF2-40B4-BE49-F238E27FC236}">
                <a16:creationId xmlns:a16="http://schemas.microsoft.com/office/drawing/2014/main" id="{AB7BE055-ED50-438C-AA40-A6DF434DA1D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28688" name="AutoShape 16">
              <a:extLst>
                <a:ext uri="{FF2B5EF4-FFF2-40B4-BE49-F238E27FC236}">
                  <a16:creationId xmlns:a16="http://schemas.microsoft.com/office/drawing/2014/main" id="{CF6F2824-11CD-4801-B52D-0B2853B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28689" name="Oval 17">
              <a:extLst>
                <a:ext uri="{FF2B5EF4-FFF2-40B4-BE49-F238E27FC236}">
                  <a16:creationId xmlns:a16="http://schemas.microsoft.com/office/drawing/2014/main" id="{55C75480-B59D-472A-A2D3-421264FE6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690" name="Oval 18">
              <a:extLst>
                <a:ext uri="{FF2B5EF4-FFF2-40B4-BE49-F238E27FC236}">
                  <a16:creationId xmlns:a16="http://schemas.microsoft.com/office/drawing/2014/main" id="{93340AA2-9CCC-41B1-8FCD-BB53EB4D4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8691" name="AutoShape 19">
            <a:extLst>
              <a:ext uri="{FF2B5EF4-FFF2-40B4-BE49-F238E27FC236}">
                <a16:creationId xmlns:a16="http://schemas.microsoft.com/office/drawing/2014/main" id="{125858CE-B936-4DE3-87A1-C771A71A2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see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8692" name="AutoShape 20">
            <a:extLst>
              <a:ext uri="{FF2B5EF4-FFF2-40B4-BE49-F238E27FC236}">
                <a16:creationId xmlns:a16="http://schemas.microsoft.com/office/drawing/2014/main" id="{C398AEBB-F0C6-4159-83A2-9FCC163F8C4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8693" name="Group 21">
            <a:extLst>
              <a:ext uri="{FF2B5EF4-FFF2-40B4-BE49-F238E27FC236}">
                <a16:creationId xmlns:a16="http://schemas.microsoft.com/office/drawing/2014/main" id="{7243EBD8-C856-475B-82F1-D6E19A1B85D6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28694" name="AutoShape 22">
              <a:extLst>
                <a:ext uri="{FF2B5EF4-FFF2-40B4-BE49-F238E27FC236}">
                  <a16:creationId xmlns:a16="http://schemas.microsoft.com/office/drawing/2014/main" id="{DE998411-24F6-4C71-A769-C5B05BAAC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28695" name="Oval 23">
              <a:extLst>
                <a:ext uri="{FF2B5EF4-FFF2-40B4-BE49-F238E27FC236}">
                  <a16:creationId xmlns:a16="http://schemas.microsoft.com/office/drawing/2014/main" id="{6A7BBE4F-5D83-4EC1-A78A-546860C89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696" name="Oval 24">
              <a:extLst>
                <a:ext uri="{FF2B5EF4-FFF2-40B4-BE49-F238E27FC236}">
                  <a16:creationId xmlns:a16="http://schemas.microsoft.com/office/drawing/2014/main" id="{90631A37-B706-4D9C-B4A4-CE8E25DCC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8697" name="AutoShape 25">
            <a:extLst>
              <a:ext uri="{FF2B5EF4-FFF2-40B4-BE49-F238E27FC236}">
                <a16:creationId xmlns:a16="http://schemas.microsoft.com/office/drawing/2014/main" id="{FF9AA6DC-E2FA-45A0-8C47-2F0064DA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sees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8698" name="AutoShape 26">
            <a:extLst>
              <a:ext uri="{FF2B5EF4-FFF2-40B4-BE49-F238E27FC236}">
                <a16:creationId xmlns:a16="http://schemas.microsoft.com/office/drawing/2014/main" id="{19E80460-30CE-45D8-BE40-92E320902FE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8699" name="Group 27">
            <a:extLst>
              <a:ext uri="{FF2B5EF4-FFF2-40B4-BE49-F238E27FC236}">
                <a16:creationId xmlns:a16="http://schemas.microsoft.com/office/drawing/2014/main" id="{77C76FE5-57DA-4A79-9F95-1C1E3264BF11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28700" name="AutoShape 28">
              <a:extLst>
                <a:ext uri="{FF2B5EF4-FFF2-40B4-BE49-F238E27FC236}">
                  <a16:creationId xmlns:a16="http://schemas.microsoft.com/office/drawing/2014/main" id="{27EC68CE-5819-465F-9A6F-D23753453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28701" name="Oval 29">
              <a:extLst>
                <a:ext uri="{FF2B5EF4-FFF2-40B4-BE49-F238E27FC236}">
                  <a16:creationId xmlns:a16="http://schemas.microsoft.com/office/drawing/2014/main" id="{42CDFF50-4B56-4C18-80D5-2D6ACBDD1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702" name="Oval 30">
              <a:extLst>
                <a:ext uri="{FF2B5EF4-FFF2-40B4-BE49-F238E27FC236}">
                  <a16:creationId xmlns:a16="http://schemas.microsoft.com/office/drawing/2014/main" id="{5AA91EF2-67D3-4C02-B8DB-7422C1220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8703" name="AutoShape 31">
            <a:extLst>
              <a:ext uri="{FF2B5EF4-FFF2-40B4-BE49-F238E27FC236}">
                <a16:creationId xmlns:a16="http://schemas.microsoft.com/office/drawing/2014/main" id="{BC42E03A-9BDA-43BE-94F9-4A6F5384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seeing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8704" name="AutoShape 32">
            <a:extLst>
              <a:ext uri="{FF2B5EF4-FFF2-40B4-BE49-F238E27FC236}">
                <a16:creationId xmlns:a16="http://schemas.microsoft.com/office/drawing/2014/main" id="{496C0EC5-0DDA-46DE-BD47-DBE6EC85777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8705" name="Group 33">
            <a:extLst>
              <a:ext uri="{FF2B5EF4-FFF2-40B4-BE49-F238E27FC236}">
                <a16:creationId xmlns:a16="http://schemas.microsoft.com/office/drawing/2014/main" id="{4AED5B8E-FBD1-4C0C-BCF6-9DB1088866B1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28706" name="AutoShape 34">
              <a:extLst>
                <a:ext uri="{FF2B5EF4-FFF2-40B4-BE49-F238E27FC236}">
                  <a16:creationId xmlns:a16="http://schemas.microsoft.com/office/drawing/2014/main" id="{F255F76A-2EB8-4C6E-8D26-48744301B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28707" name="Oval 35">
              <a:extLst>
                <a:ext uri="{FF2B5EF4-FFF2-40B4-BE49-F238E27FC236}">
                  <a16:creationId xmlns:a16="http://schemas.microsoft.com/office/drawing/2014/main" id="{0428A249-B1E2-4C5A-A849-E19D12C44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708" name="Oval 36">
              <a:extLst>
                <a:ext uri="{FF2B5EF4-FFF2-40B4-BE49-F238E27FC236}">
                  <a16:creationId xmlns:a16="http://schemas.microsoft.com/office/drawing/2014/main" id="{3F77E990-61B3-4CAA-BFC8-AB22B3F65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28709" name="Picture 37">
            <a:extLst>
              <a:ext uri="{FF2B5EF4-FFF2-40B4-BE49-F238E27FC236}">
                <a16:creationId xmlns:a16="http://schemas.microsoft.com/office/drawing/2014/main" id="{2E8F18B4-4409-494C-9C8A-578EB76810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85" grpId="0" animBg="1"/>
      <p:bldP spid="28691" grpId="0" animBg="1"/>
      <p:bldP spid="28697" grpId="0" animBg="1"/>
      <p:bldP spid="287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>
            <a:extLst>
              <a:ext uri="{FF2B5EF4-FFF2-40B4-BE49-F238E27FC236}">
                <a16:creationId xmlns:a16="http://schemas.microsoft.com/office/drawing/2014/main" id="{3C3E62BB-9F63-4D49-AAC6-461ADE1B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44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400" b="1">
                <a:latin typeface=".VnArabia" pitchFamily="34" charset="0"/>
              </a:rPr>
              <a:t>My mother ______ in the kitchen at the moment.</a:t>
            </a:r>
          </a:p>
          <a:p>
            <a:pPr algn="ctr" eaLnBrk="1" hangingPunct="1">
              <a:defRPr/>
            </a:pPr>
            <a:endParaRPr lang="en-US" altLang="en-US" sz="3600" b="1">
              <a:latin typeface=".VnArabia" pitchFamily="34" charset="0"/>
            </a:endParaRPr>
          </a:p>
          <a:p>
            <a:pPr algn="ctr" eaLnBrk="1" hangingPunct="1">
              <a:defRPr/>
            </a:pPr>
            <a:endParaRPr lang="en-US" altLang="en-US" sz="3600" b="1">
              <a:latin typeface=".VnArabia" pitchFamily="34" charset="0"/>
            </a:endParaRP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A8CDA5FA-4928-4B64-BB8B-895C2A99CA9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076" name="Group 4">
            <a:extLst>
              <a:ext uri="{FF2B5EF4-FFF2-40B4-BE49-F238E27FC236}">
                <a16:creationId xmlns:a16="http://schemas.microsoft.com/office/drawing/2014/main" id="{BE8CE6A3-4449-4180-9EEB-A41D589115D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838200"/>
            <a:ext cx="1066800" cy="1981200"/>
            <a:chOff x="504" y="2384"/>
            <a:chExt cx="144" cy="888"/>
          </a:xfrm>
        </p:grpSpPr>
        <p:sp>
          <p:nvSpPr>
            <p:cNvPr id="3077" name="AutoShape 5">
              <a:extLst>
                <a:ext uri="{FF2B5EF4-FFF2-40B4-BE49-F238E27FC236}">
                  <a16:creationId xmlns:a16="http://schemas.microsoft.com/office/drawing/2014/main" id="{7F1E11A3-D634-4194-9461-292E28B83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7200" b="1">
                  <a:solidFill>
                    <a:srgbClr val="FF0066"/>
                  </a:solidFill>
                  <a:latin typeface="VNI-Heather" pitchFamily="2" charset="0"/>
                </a:rPr>
                <a:t>1</a:t>
              </a:r>
            </a:p>
          </p:txBody>
        </p:sp>
        <p:sp>
          <p:nvSpPr>
            <p:cNvPr id="3078" name="Oval 6">
              <a:extLst>
                <a:ext uri="{FF2B5EF4-FFF2-40B4-BE49-F238E27FC236}">
                  <a16:creationId xmlns:a16="http://schemas.microsoft.com/office/drawing/2014/main" id="{413C715D-EB69-4ED7-97FB-FE0DC529A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79" name="Oval 7">
              <a:extLst>
                <a:ext uri="{FF2B5EF4-FFF2-40B4-BE49-F238E27FC236}">
                  <a16:creationId xmlns:a16="http://schemas.microsoft.com/office/drawing/2014/main" id="{AC1D10AC-EDC5-4A86-A2C5-1D390607A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080" name="Group 8">
            <a:extLst>
              <a:ext uri="{FF2B5EF4-FFF2-40B4-BE49-F238E27FC236}">
                <a16:creationId xmlns:a16="http://schemas.microsoft.com/office/drawing/2014/main" id="{DF364768-B3EE-4AFD-9CFC-545E1313975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3081" name="AutoShape 9">
              <a:extLst>
                <a:ext uri="{FF2B5EF4-FFF2-40B4-BE49-F238E27FC236}">
                  <a16:creationId xmlns:a16="http://schemas.microsoft.com/office/drawing/2014/main" id="{C46531EC-B40C-4B6C-944D-F0371FEC7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82" name="AutoShape 10">
              <a:extLst>
                <a:ext uri="{FF2B5EF4-FFF2-40B4-BE49-F238E27FC236}">
                  <a16:creationId xmlns:a16="http://schemas.microsoft.com/office/drawing/2014/main" id="{5C7AB8D2-B882-4A82-8253-C4B488526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83" name="AutoShape 11">
              <a:extLst>
                <a:ext uri="{FF2B5EF4-FFF2-40B4-BE49-F238E27FC236}">
                  <a16:creationId xmlns:a16="http://schemas.microsoft.com/office/drawing/2014/main" id="{28B83E36-A722-48AE-9905-25C5DC76A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054" name="Text Box 12">
            <a:extLst>
              <a:ext uri="{FF2B5EF4-FFF2-40B4-BE49-F238E27FC236}">
                <a16:creationId xmlns:a16="http://schemas.microsoft.com/office/drawing/2014/main" id="{2C6A8B92-46AF-4754-AA25-1E271C52A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3085" name="AutoShape 13">
            <a:extLst>
              <a:ext uri="{FF2B5EF4-FFF2-40B4-BE49-F238E27FC236}">
                <a16:creationId xmlns:a16="http://schemas.microsoft.com/office/drawing/2014/main" id="{300FB42A-8A64-4781-A682-9ADAE08AE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cooks</a:t>
            </a:r>
          </a:p>
        </p:txBody>
      </p:sp>
      <p:sp>
        <p:nvSpPr>
          <p:cNvPr id="3086" name="AutoShape 14">
            <a:extLst>
              <a:ext uri="{FF2B5EF4-FFF2-40B4-BE49-F238E27FC236}">
                <a16:creationId xmlns:a16="http://schemas.microsoft.com/office/drawing/2014/main" id="{77343B1D-208D-431F-9336-46BA6BCF8C1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087" name="Group 15">
            <a:extLst>
              <a:ext uri="{FF2B5EF4-FFF2-40B4-BE49-F238E27FC236}">
                <a16:creationId xmlns:a16="http://schemas.microsoft.com/office/drawing/2014/main" id="{11974F71-731F-4125-B56E-8F506CE1D39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3088" name="AutoShape 16">
              <a:extLst>
                <a:ext uri="{FF2B5EF4-FFF2-40B4-BE49-F238E27FC236}">
                  <a16:creationId xmlns:a16="http://schemas.microsoft.com/office/drawing/2014/main" id="{CBD94261-C86E-480B-8917-83FA98DB7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3089" name="Oval 17">
              <a:extLst>
                <a:ext uri="{FF2B5EF4-FFF2-40B4-BE49-F238E27FC236}">
                  <a16:creationId xmlns:a16="http://schemas.microsoft.com/office/drawing/2014/main" id="{5CC660D5-8E34-4189-A71F-45FD6481B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90" name="Oval 18">
              <a:extLst>
                <a:ext uri="{FF2B5EF4-FFF2-40B4-BE49-F238E27FC236}">
                  <a16:creationId xmlns:a16="http://schemas.microsoft.com/office/drawing/2014/main" id="{51D0C95E-ABFB-4D6D-B521-DB53185B4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091" name="AutoShape 19">
            <a:extLst>
              <a:ext uri="{FF2B5EF4-FFF2-40B4-BE49-F238E27FC236}">
                <a16:creationId xmlns:a16="http://schemas.microsoft.com/office/drawing/2014/main" id="{6212F621-6F13-4AA1-813C-32FAC5257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cooking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092" name="AutoShape 20">
            <a:extLst>
              <a:ext uri="{FF2B5EF4-FFF2-40B4-BE49-F238E27FC236}">
                <a16:creationId xmlns:a16="http://schemas.microsoft.com/office/drawing/2014/main" id="{F8055671-42F5-40E2-AAE6-4F75C85D9E2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093" name="Group 21">
            <a:extLst>
              <a:ext uri="{FF2B5EF4-FFF2-40B4-BE49-F238E27FC236}">
                <a16:creationId xmlns:a16="http://schemas.microsoft.com/office/drawing/2014/main" id="{7B42C9A4-6C4A-480D-A2B3-04281B0EB3DE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3094" name="AutoShape 22">
              <a:extLst>
                <a:ext uri="{FF2B5EF4-FFF2-40B4-BE49-F238E27FC236}">
                  <a16:creationId xmlns:a16="http://schemas.microsoft.com/office/drawing/2014/main" id="{67074047-8E7B-4443-8D95-A645A3BDD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3095" name="Oval 23">
              <a:extLst>
                <a:ext uri="{FF2B5EF4-FFF2-40B4-BE49-F238E27FC236}">
                  <a16:creationId xmlns:a16="http://schemas.microsoft.com/office/drawing/2014/main" id="{4497B80A-B023-4370-924F-1151C5CE6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96" name="Oval 24">
              <a:extLst>
                <a:ext uri="{FF2B5EF4-FFF2-40B4-BE49-F238E27FC236}">
                  <a16:creationId xmlns:a16="http://schemas.microsoft.com/office/drawing/2014/main" id="{BA74E75D-19FB-47A8-930B-B85917C57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097" name="AutoShape 25">
            <a:extLst>
              <a:ext uri="{FF2B5EF4-FFF2-40B4-BE49-F238E27FC236}">
                <a16:creationId xmlns:a16="http://schemas.microsoft.com/office/drawing/2014/main" id="{ED627D66-F878-438C-973C-0B2590B51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is cooking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098" name="AutoShape 26">
            <a:extLst>
              <a:ext uri="{FF2B5EF4-FFF2-40B4-BE49-F238E27FC236}">
                <a16:creationId xmlns:a16="http://schemas.microsoft.com/office/drawing/2014/main" id="{AE8036A6-E6FD-4F46-8F8B-E826316E05E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099" name="Group 27">
            <a:extLst>
              <a:ext uri="{FF2B5EF4-FFF2-40B4-BE49-F238E27FC236}">
                <a16:creationId xmlns:a16="http://schemas.microsoft.com/office/drawing/2014/main" id="{69C87D9B-6766-4958-9DCE-F29E11FCA427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3100" name="AutoShape 28">
              <a:extLst>
                <a:ext uri="{FF2B5EF4-FFF2-40B4-BE49-F238E27FC236}">
                  <a16:creationId xmlns:a16="http://schemas.microsoft.com/office/drawing/2014/main" id="{5D322A64-2204-499B-B176-6F5114940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3101" name="Oval 29">
              <a:extLst>
                <a:ext uri="{FF2B5EF4-FFF2-40B4-BE49-F238E27FC236}">
                  <a16:creationId xmlns:a16="http://schemas.microsoft.com/office/drawing/2014/main" id="{716939DF-A0B9-492C-B20F-9D93A8C3A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02" name="Oval 30">
              <a:extLst>
                <a:ext uri="{FF2B5EF4-FFF2-40B4-BE49-F238E27FC236}">
                  <a16:creationId xmlns:a16="http://schemas.microsoft.com/office/drawing/2014/main" id="{ABDA4BEA-CB3D-4F94-BF4D-897D1B856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103" name="AutoShape 31">
            <a:extLst>
              <a:ext uri="{FF2B5EF4-FFF2-40B4-BE49-F238E27FC236}">
                <a16:creationId xmlns:a16="http://schemas.microsoft.com/office/drawing/2014/main" id="{8F4E7F82-17DB-4A70-80A2-ADD10E1E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is cook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104" name="AutoShape 32">
            <a:extLst>
              <a:ext uri="{FF2B5EF4-FFF2-40B4-BE49-F238E27FC236}">
                <a16:creationId xmlns:a16="http://schemas.microsoft.com/office/drawing/2014/main" id="{AFCCAEED-5A1E-41AD-906B-3920175294A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105" name="Group 33">
            <a:extLst>
              <a:ext uri="{FF2B5EF4-FFF2-40B4-BE49-F238E27FC236}">
                <a16:creationId xmlns:a16="http://schemas.microsoft.com/office/drawing/2014/main" id="{E42E2E58-B8DC-4CD6-88F0-3CF606ADA5C6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3106" name="AutoShape 34">
              <a:extLst>
                <a:ext uri="{FF2B5EF4-FFF2-40B4-BE49-F238E27FC236}">
                  <a16:creationId xmlns:a16="http://schemas.microsoft.com/office/drawing/2014/main" id="{F6A159FE-8720-4FA9-9EBE-C67925B4C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3107" name="Oval 35">
              <a:extLst>
                <a:ext uri="{FF2B5EF4-FFF2-40B4-BE49-F238E27FC236}">
                  <a16:creationId xmlns:a16="http://schemas.microsoft.com/office/drawing/2014/main" id="{9DCF4DA1-A62C-4587-B2EA-8EF482691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08" name="Oval 36">
              <a:extLst>
                <a:ext uri="{FF2B5EF4-FFF2-40B4-BE49-F238E27FC236}">
                  <a16:creationId xmlns:a16="http://schemas.microsoft.com/office/drawing/2014/main" id="{B1186048-1B91-4BD6-BF62-53AC35015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3109" name="Picture 37">
            <a:extLst>
              <a:ext uri="{FF2B5EF4-FFF2-40B4-BE49-F238E27FC236}">
                <a16:creationId xmlns:a16="http://schemas.microsoft.com/office/drawing/2014/main" id="{50189EC0-78FB-494C-9ECD-3092826BAC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5" grpId="0" animBg="1"/>
      <p:bldP spid="3091" grpId="0" animBg="1"/>
      <p:bldP spid="3097" grpId="0" animBg="1"/>
      <p:bldP spid="31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extLst>
              <a:ext uri="{FF2B5EF4-FFF2-40B4-BE49-F238E27FC236}">
                <a16:creationId xmlns:a16="http://schemas.microsoft.com/office/drawing/2014/main" id="{29014984-66AC-4D43-9F72-501A32EE1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What color is your hair ?</a:t>
            </a: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-______________.</a:t>
            </a:r>
          </a:p>
        </p:txBody>
      </p:sp>
      <p:sp>
        <p:nvSpPr>
          <p:cNvPr id="29699" name="AutoShape 3">
            <a:extLst>
              <a:ext uri="{FF2B5EF4-FFF2-40B4-BE49-F238E27FC236}">
                <a16:creationId xmlns:a16="http://schemas.microsoft.com/office/drawing/2014/main" id="{0668042A-CF08-410B-9D2B-EB713AEA248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9700" name="Group 4">
            <a:extLst>
              <a:ext uri="{FF2B5EF4-FFF2-40B4-BE49-F238E27FC236}">
                <a16:creationId xmlns:a16="http://schemas.microsoft.com/office/drawing/2014/main" id="{9039D34A-2D42-4532-BEB4-11079BB99ED6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29701" name="AutoShape 5">
              <a:extLst>
                <a:ext uri="{FF2B5EF4-FFF2-40B4-BE49-F238E27FC236}">
                  <a16:creationId xmlns:a16="http://schemas.microsoft.com/office/drawing/2014/main" id="{1EE2FF6C-8B23-44A8-9C95-BB5D255B4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19</a:t>
              </a:r>
            </a:p>
          </p:txBody>
        </p:sp>
        <p:sp>
          <p:nvSpPr>
            <p:cNvPr id="29702" name="Oval 6">
              <a:extLst>
                <a:ext uri="{FF2B5EF4-FFF2-40B4-BE49-F238E27FC236}">
                  <a16:creationId xmlns:a16="http://schemas.microsoft.com/office/drawing/2014/main" id="{DFE1F03B-E4B2-4758-90C2-1FA9BCE25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03" name="Oval 7">
              <a:extLst>
                <a:ext uri="{FF2B5EF4-FFF2-40B4-BE49-F238E27FC236}">
                  <a16:creationId xmlns:a16="http://schemas.microsoft.com/office/drawing/2014/main" id="{B073D3BE-EF71-40F4-ABF9-5550A0735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9704" name="Group 8">
            <a:extLst>
              <a:ext uri="{FF2B5EF4-FFF2-40B4-BE49-F238E27FC236}">
                <a16:creationId xmlns:a16="http://schemas.microsoft.com/office/drawing/2014/main" id="{83DA01CB-0880-4CCD-85CB-A13E2287083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29705" name="AutoShape 9">
              <a:extLst>
                <a:ext uri="{FF2B5EF4-FFF2-40B4-BE49-F238E27FC236}">
                  <a16:creationId xmlns:a16="http://schemas.microsoft.com/office/drawing/2014/main" id="{B380E4F0-44DE-4BCC-9AAB-8DCBA1DC1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06" name="AutoShape 10">
              <a:extLst>
                <a:ext uri="{FF2B5EF4-FFF2-40B4-BE49-F238E27FC236}">
                  <a16:creationId xmlns:a16="http://schemas.microsoft.com/office/drawing/2014/main" id="{B1551219-8FFF-4B33-B735-7A5DA189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07" name="AutoShape 11">
              <a:extLst>
                <a:ext uri="{FF2B5EF4-FFF2-40B4-BE49-F238E27FC236}">
                  <a16:creationId xmlns:a16="http://schemas.microsoft.com/office/drawing/2014/main" id="{DA5922A5-D819-457F-87C5-0F617FF3D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0486" name="Text Box 12">
            <a:extLst>
              <a:ext uri="{FF2B5EF4-FFF2-40B4-BE49-F238E27FC236}">
                <a16:creationId xmlns:a16="http://schemas.microsoft.com/office/drawing/2014/main" id="{41268AB4-CA07-4C44-B790-A9F916B95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29709" name="AutoShape 13">
            <a:extLst>
              <a:ext uri="{FF2B5EF4-FFF2-40B4-BE49-F238E27FC236}">
                <a16:creationId xmlns:a16="http://schemas.microsoft.com/office/drawing/2014/main" id="{5FAF6A84-E053-4EE6-89BF-F2635ABA5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There are black</a:t>
            </a:r>
          </a:p>
        </p:txBody>
      </p:sp>
      <p:sp>
        <p:nvSpPr>
          <p:cNvPr id="29710" name="AutoShape 14">
            <a:extLst>
              <a:ext uri="{FF2B5EF4-FFF2-40B4-BE49-F238E27FC236}">
                <a16:creationId xmlns:a16="http://schemas.microsoft.com/office/drawing/2014/main" id="{7B71BC95-F455-4DCF-B401-226FAB911E8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9711" name="Group 15">
            <a:extLst>
              <a:ext uri="{FF2B5EF4-FFF2-40B4-BE49-F238E27FC236}">
                <a16:creationId xmlns:a16="http://schemas.microsoft.com/office/drawing/2014/main" id="{05AA259A-EC8C-4392-865F-3200FAA64A2E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29712" name="AutoShape 16">
              <a:extLst>
                <a:ext uri="{FF2B5EF4-FFF2-40B4-BE49-F238E27FC236}">
                  <a16:creationId xmlns:a16="http://schemas.microsoft.com/office/drawing/2014/main" id="{77A56BE4-6A7D-4447-B5F9-8C14DFE49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29713" name="Oval 17">
              <a:extLst>
                <a:ext uri="{FF2B5EF4-FFF2-40B4-BE49-F238E27FC236}">
                  <a16:creationId xmlns:a16="http://schemas.microsoft.com/office/drawing/2014/main" id="{6E9215F7-7053-415F-AB68-16229FA60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14" name="Oval 18">
              <a:extLst>
                <a:ext uri="{FF2B5EF4-FFF2-40B4-BE49-F238E27FC236}">
                  <a16:creationId xmlns:a16="http://schemas.microsoft.com/office/drawing/2014/main" id="{1DCB4B8C-B579-4725-905F-A13840142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9715" name="AutoShape 19">
            <a:extLst>
              <a:ext uri="{FF2B5EF4-FFF2-40B4-BE49-F238E27FC236}">
                <a16:creationId xmlns:a16="http://schemas.microsoft.com/office/drawing/2014/main" id="{CB54716B-C75A-46BE-BE62-FAB8ADEE7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They are black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9716" name="AutoShape 20">
            <a:extLst>
              <a:ext uri="{FF2B5EF4-FFF2-40B4-BE49-F238E27FC236}">
                <a16:creationId xmlns:a16="http://schemas.microsoft.com/office/drawing/2014/main" id="{1F6BA056-685E-4B7F-A2B9-5D4BC9B2D72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9717" name="Group 21">
            <a:extLst>
              <a:ext uri="{FF2B5EF4-FFF2-40B4-BE49-F238E27FC236}">
                <a16:creationId xmlns:a16="http://schemas.microsoft.com/office/drawing/2014/main" id="{0AB8F0B1-F614-45F2-BB9A-371258BDBAEE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29718" name="AutoShape 22">
              <a:extLst>
                <a:ext uri="{FF2B5EF4-FFF2-40B4-BE49-F238E27FC236}">
                  <a16:creationId xmlns:a16="http://schemas.microsoft.com/office/drawing/2014/main" id="{B1991828-7E6A-41F1-8DC8-52B9958C1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29719" name="Oval 23">
              <a:extLst>
                <a:ext uri="{FF2B5EF4-FFF2-40B4-BE49-F238E27FC236}">
                  <a16:creationId xmlns:a16="http://schemas.microsoft.com/office/drawing/2014/main" id="{A07A7F43-83FD-40AB-84D3-AA02B644E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20" name="Oval 24">
              <a:extLst>
                <a:ext uri="{FF2B5EF4-FFF2-40B4-BE49-F238E27FC236}">
                  <a16:creationId xmlns:a16="http://schemas.microsoft.com/office/drawing/2014/main" id="{EF51A739-E700-4D66-8810-9D18FAF0D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9721" name="AutoShape 25">
            <a:extLst>
              <a:ext uri="{FF2B5EF4-FFF2-40B4-BE49-F238E27FC236}">
                <a16:creationId xmlns:a16="http://schemas.microsoft.com/office/drawing/2014/main" id="{789E460A-87CC-436F-9C32-082756734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There is black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9722" name="AutoShape 26">
            <a:extLst>
              <a:ext uri="{FF2B5EF4-FFF2-40B4-BE49-F238E27FC236}">
                <a16:creationId xmlns:a16="http://schemas.microsoft.com/office/drawing/2014/main" id="{391AEC73-2509-4330-9EF6-3548D8E9DD9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9723" name="Group 27">
            <a:extLst>
              <a:ext uri="{FF2B5EF4-FFF2-40B4-BE49-F238E27FC236}">
                <a16:creationId xmlns:a16="http://schemas.microsoft.com/office/drawing/2014/main" id="{C6CF79CA-4BE6-4DD2-BA60-7C4AF87646BB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29724" name="AutoShape 28">
              <a:extLst>
                <a:ext uri="{FF2B5EF4-FFF2-40B4-BE49-F238E27FC236}">
                  <a16:creationId xmlns:a16="http://schemas.microsoft.com/office/drawing/2014/main" id="{344C961B-EA31-4934-A133-E53A43A2F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29725" name="Oval 29">
              <a:extLst>
                <a:ext uri="{FF2B5EF4-FFF2-40B4-BE49-F238E27FC236}">
                  <a16:creationId xmlns:a16="http://schemas.microsoft.com/office/drawing/2014/main" id="{154E8236-0D8C-4747-93A0-07CE71FF7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26" name="Oval 30">
              <a:extLst>
                <a:ext uri="{FF2B5EF4-FFF2-40B4-BE49-F238E27FC236}">
                  <a16:creationId xmlns:a16="http://schemas.microsoft.com/office/drawing/2014/main" id="{6957F380-6469-4014-8D49-A2C87E038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9727" name="AutoShape 31">
            <a:extLst>
              <a:ext uri="{FF2B5EF4-FFF2-40B4-BE49-F238E27FC236}">
                <a16:creationId xmlns:a16="http://schemas.microsoft.com/office/drawing/2014/main" id="{6C65B02A-1D7C-44BB-A588-D8A990C91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It is black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29728" name="AutoShape 32">
            <a:extLst>
              <a:ext uri="{FF2B5EF4-FFF2-40B4-BE49-F238E27FC236}">
                <a16:creationId xmlns:a16="http://schemas.microsoft.com/office/drawing/2014/main" id="{0B303949-064A-46DD-B226-5FFFBDFC682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9729" name="Group 33">
            <a:extLst>
              <a:ext uri="{FF2B5EF4-FFF2-40B4-BE49-F238E27FC236}">
                <a16:creationId xmlns:a16="http://schemas.microsoft.com/office/drawing/2014/main" id="{EBB1B2F4-DC81-4269-B7B1-A1B5AD78CED8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29730" name="AutoShape 34">
              <a:extLst>
                <a:ext uri="{FF2B5EF4-FFF2-40B4-BE49-F238E27FC236}">
                  <a16:creationId xmlns:a16="http://schemas.microsoft.com/office/drawing/2014/main" id="{A094D4C1-8C80-4CD5-90A9-2372FE036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29731" name="Oval 35">
              <a:extLst>
                <a:ext uri="{FF2B5EF4-FFF2-40B4-BE49-F238E27FC236}">
                  <a16:creationId xmlns:a16="http://schemas.microsoft.com/office/drawing/2014/main" id="{12B7E911-108D-4629-8924-70C2101A6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9732" name="Oval 36">
              <a:extLst>
                <a:ext uri="{FF2B5EF4-FFF2-40B4-BE49-F238E27FC236}">
                  <a16:creationId xmlns:a16="http://schemas.microsoft.com/office/drawing/2014/main" id="{B0E15AB3-EA2D-47AA-AA70-7574C77B5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29733" name="Picture 37">
            <a:extLst>
              <a:ext uri="{FF2B5EF4-FFF2-40B4-BE49-F238E27FC236}">
                <a16:creationId xmlns:a16="http://schemas.microsoft.com/office/drawing/2014/main" id="{517CE5BB-ADE8-4E03-9A89-84E647EF75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709" grpId="0" animBg="1"/>
      <p:bldP spid="29715" grpId="0" animBg="1"/>
      <p:bldP spid="29721" grpId="0" animBg="1"/>
      <p:bldP spid="297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>
            <a:extLst>
              <a:ext uri="{FF2B5EF4-FFF2-40B4-BE49-F238E27FC236}">
                <a16:creationId xmlns:a16="http://schemas.microsoft.com/office/drawing/2014/main" id="{9A129462-8D0D-4F6D-8281-8D16AFBDA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He is ______ than his brother.</a:t>
            </a:r>
          </a:p>
        </p:txBody>
      </p:sp>
      <p:sp>
        <p:nvSpPr>
          <p:cNvPr id="30723" name="AutoShape 3">
            <a:extLst>
              <a:ext uri="{FF2B5EF4-FFF2-40B4-BE49-F238E27FC236}">
                <a16:creationId xmlns:a16="http://schemas.microsoft.com/office/drawing/2014/main" id="{EF78BF1D-1191-4839-8D19-2997191AF11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0724" name="Group 4">
            <a:extLst>
              <a:ext uri="{FF2B5EF4-FFF2-40B4-BE49-F238E27FC236}">
                <a16:creationId xmlns:a16="http://schemas.microsoft.com/office/drawing/2014/main" id="{1F5BC9A8-07E5-481B-B672-486FE2863147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30725" name="AutoShape 5">
              <a:extLst>
                <a:ext uri="{FF2B5EF4-FFF2-40B4-BE49-F238E27FC236}">
                  <a16:creationId xmlns:a16="http://schemas.microsoft.com/office/drawing/2014/main" id="{D5B5B49A-177D-49CD-9E2D-6DA4E6A1E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20</a:t>
              </a:r>
            </a:p>
          </p:txBody>
        </p:sp>
        <p:sp>
          <p:nvSpPr>
            <p:cNvPr id="30726" name="Oval 6">
              <a:extLst>
                <a:ext uri="{FF2B5EF4-FFF2-40B4-BE49-F238E27FC236}">
                  <a16:creationId xmlns:a16="http://schemas.microsoft.com/office/drawing/2014/main" id="{28BCB0F8-1065-4A8E-9AB5-AEC1796C4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727" name="Oval 7">
              <a:extLst>
                <a:ext uri="{FF2B5EF4-FFF2-40B4-BE49-F238E27FC236}">
                  <a16:creationId xmlns:a16="http://schemas.microsoft.com/office/drawing/2014/main" id="{1331B446-F877-421B-84A3-386963D0A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0728" name="Group 8">
            <a:extLst>
              <a:ext uri="{FF2B5EF4-FFF2-40B4-BE49-F238E27FC236}">
                <a16:creationId xmlns:a16="http://schemas.microsoft.com/office/drawing/2014/main" id="{CE8B5AB6-1EF4-4B6A-AA7D-FA493676789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30729" name="AutoShape 9">
              <a:extLst>
                <a:ext uri="{FF2B5EF4-FFF2-40B4-BE49-F238E27FC236}">
                  <a16:creationId xmlns:a16="http://schemas.microsoft.com/office/drawing/2014/main" id="{1F486346-E47A-484D-96BF-AD76F22D5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730" name="AutoShape 10">
              <a:extLst>
                <a:ext uri="{FF2B5EF4-FFF2-40B4-BE49-F238E27FC236}">
                  <a16:creationId xmlns:a16="http://schemas.microsoft.com/office/drawing/2014/main" id="{F10E998A-6A14-4750-B10B-9AF99E4E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731" name="AutoShape 11">
              <a:extLst>
                <a:ext uri="{FF2B5EF4-FFF2-40B4-BE49-F238E27FC236}">
                  <a16:creationId xmlns:a16="http://schemas.microsoft.com/office/drawing/2014/main" id="{A00AFB8D-A320-4FF2-9EBD-CD6033549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1510" name="Text Box 12">
            <a:extLst>
              <a:ext uri="{FF2B5EF4-FFF2-40B4-BE49-F238E27FC236}">
                <a16:creationId xmlns:a16="http://schemas.microsoft.com/office/drawing/2014/main" id="{4E01F29E-0E1D-40E8-927D-F634BC92B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30733" name="AutoShape 13">
            <a:extLst>
              <a:ext uri="{FF2B5EF4-FFF2-40B4-BE49-F238E27FC236}">
                <a16:creationId xmlns:a16="http://schemas.microsoft.com/office/drawing/2014/main" id="{CD220341-861E-4635-A7DC-3FB4BB6F5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the taller</a:t>
            </a:r>
          </a:p>
        </p:txBody>
      </p:sp>
      <p:sp>
        <p:nvSpPr>
          <p:cNvPr id="30734" name="AutoShape 14">
            <a:extLst>
              <a:ext uri="{FF2B5EF4-FFF2-40B4-BE49-F238E27FC236}">
                <a16:creationId xmlns:a16="http://schemas.microsoft.com/office/drawing/2014/main" id="{0482AD75-A0FC-4085-A08F-956A14069A6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0735" name="Group 15">
            <a:extLst>
              <a:ext uri="{FF2B5EF4-FFF2-40B4-BE49-F238E27FC236}">
                <a16:creationId xmlns:a16="http://schemas.microsoft.com/office/drawing/2014/main" id="{604F3713-D164-459D-98FE-D753512513E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30736" name="AutoShape 16">
              <a:extLst>
                <a:ext uri="{FF2B5EF4-FFF2-40B4-BE49-F238E27FC236}">
                  <a16:creationId xmlns:a16="http://schemas.microsoft.com/office/drawing/2014/main" id="{77517B40-64C6-45B2-A119-B2A389A67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30737" name="Oval 17">
              <a:extLst>
                <a:ext uri="{FF2B5EF4-FFF2-40B4-BE49-F238E27FC236}">
                  <a16:creationId xmlns:a16="http://schemas.microsoft.com/office/drawing/2014/main" id="{E0BC8536-4BC3-4922-9B62-740C5D562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738" name="Oval 18">
              <a:extLst>
                <a:ext uri="{FF2B5EF4-FFF2-40B4-BE49-F238E27FC236}">
                  <a16:creationId xmlns:a16="http://schemas.microsoft.com/office/drawing/2014/main" id="{717CEF21-C9F2-485E-BCD8-A61A23C99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0739" name="AutoShape 19">
            <a:extLst>
              <a:ext uri="{FF2B5EF4-FFF2-40B4-BE49-F238E27FC236}">
                <a16:creationId xmlns:a16="http://schemas.microsoft.com/office/drawing/2014/main" id="{6D82FCFE-A00E-406C-B216-86FA5D521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taller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0740" name="AutoShape 20">
            <a:extLst>
              <a:ext uri="{FF2B5EF4-FFF2-40B4-BE49-F238E27FC236}">
                <a16:creationId xmlns:a16="http://schemas.microsoft.com/office/drawing/2014/main" id="{21BF8BF1-8F6A-4156-A308-2371CF0BB2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0741" name="Group 21">
            <a:extLst>
              <a:ext uri="{FF2B5EF4-FFF2-40B4-BE49-F238E27FC236}">
                <a16:creationId xmlns:a16="http://schemas.microsoft.com/office/drawing/2014/main" id="{1E2AB193-9D02-4E71-8B3A-C3730FD087CE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30742" name="AutoShape 22">
              <a:extLst>
                <a:ext uri="{FF2B5EF4-FFF2-40B4-BE49-F238E27FC236}">
                  <a16:creationId xmlns:a16="http://schemas.microsoft.com/office/drawing/2014/main" id="{18363465-090E-4109-B1C6-CE1B88C60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30743" name="Oval 23">
              <a:extLst>
                <a:ext uri="{FF2B5EF4-FFF2-40B4-BE49-F238E27FC236}">
                  <a16:creationId xmlns:a16="http://schemas.microsoft.com/office/drawing/2014/main" id="{780A6B47-68A1-46EF-BF04-CE7DB6ED5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744" name="Oval 24">
              <a:extLst>
                <a:ext uri="{FF2B5EF4-FFF2-40B4-BE49-F238E27FC236}">
                  <a16:creationId xmlns:a16="http://schemas.microsoft.com/office/drawing/2014/main" id="{D42C9044-FADB-4FFB-BDD4-38062C1DD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0745" name="AutoShape 25">
            <a:extLst>
              <a:ext uri="{FF2B5EF4-FFF2-40B4-BE49-F238E27FC236}">
                <a16:creationId xmlns:a16="http://schemas.microsoft.com/office/drawing/2014/main" id="{CEB0A8F6-849B-41B7-9D30-76F3F7819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the tallest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0746" name="AutoShape 26">
            <a:extLst>
              <a:ext uri="{FF2B5EF4-FFF2-40B4-BE49-F238E27FC236}">
                <a16:creationId xmlns:a16="http://schemas.microsoft.com/office/drawing/2014/main" id="{AAF7BCFA-A698-41EB-BA87-2CF3EFACC0E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0747" name="Group 27">
            <a:extLst>
              <a:ext uri="{FF2B5EF4-FFF2-40B4-BE49-F238E27FC236}">
                <a16:creationId xmlns:a16="http://schemas.microsoft.com/office/drawing/2014/main" id="{56A0EFFE-6801-4EE1-9CD2-7CC2846175B7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30748" name="AutoShape 28">
              <a:extLst>
                <a:ext uri="{FF2B5EF4-FFF2-40B4-BE49-F238E27FC236}">
                  <a16:creationId xmlns:a16="http://schemas.microsoft.com/office/drawing/2014/main" id="{A03778D2-6E91-451D-8F6C-549F808D4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30749" name="Oval 29">
              <a:extLst>
                <a:ext uri="{FF2B5EF4-FFF2-40B4-BE49-F238E27FC236}">
                  <a16:creationId xmlns:a16="http://schemas.microsoft.com/office/drawing/2014/main" id="{E6318288-7BBA-406D-85CB-69B7CE79C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750" name="Oval 30">
              <a:extLst>
                <a:ext uri="{FF2B5EF4-FFF2-40B4-BE49-F238E27FC236}">
                  <a16:creationId xmlns:a16="http://schemas.microsoft.com/office/drawing/2014/main" id="{637DE44D-10DE-434D-85F1-4517FD2F5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0751" name="AutoShape 31">
            <a:extLst>
              <a:ext uri="{FF2B5EF4-FFF2-40B4-BE49-F238E27FC236}">
                <a16:creationId xmlns:a16="http://schemas.microsoft.com/office/drawing/2014/main" id="{32CCB7B8-6D43-4A54-A357-93C18BF5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tallest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0752" name="AutoShape 32">
            <a:extLst>
              <a:ext uri="{FF2B5EF4-FFF2-40B4-BE49-F238E27FC236}">
                <a16:creationId xmlns:a16="http://schemas.microsoft.com/office/drawing/2014/main" id="{6E9E8EDD-A453-4887-8DD2-05060DE67E1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0753" name="Group 33">
            <a:extLst>
              <a:ext uri="{FF2B5EF4-FFF2-40B4-BE49-F238E27FC236}">
                <a16:creationId xmlns:a16="http://schemas.microsoft.com/office/drawing/2014/main" id="{B1C6EE59-977D-4A20-8E2F-7F8B81C98B47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30754" name="AutoShape 34">
              <a:extLst>
                <a:ext uri="{FF2B5EF4-FFF2-40B4-BE49-F238E27FC236}">
                  <a16:creationId xmlns:a16="http://schemas.microsoft.com/office/drawing/2014/main" id="{60C951B4-7531-4885-8D07-AE8AD3BD1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30755" name="Oval 35">
              <a:extLst>
                <a:ext uri="{FF2B5EF4-FFF2-40B4-BE49-F238E27FC236}">
                  <a16:creationId xmlns:a16="http://schemas.microsoft.com/office/drawing/2014/main" id="{1AE8A842-F5D5-4CDE-8519-45F1D1B48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756" name="Oval 36">
              <a:extLst>
                <a:ext uri="{FF2B5EF4-FFF2-40B4-BE49-F238E27FC236}">
                  <a16:creationId xmlns:a16="http://schemas.microsoft.com/office/drawing/2014/main" id="{882599BE-02A7-41AA-A79D-774DEDA50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30757" name="Picture 37">
            <a:extLst>
              <a:ext uri="{FF2B5EF4-FFF2-40B4-BE49-F238E27FC236}">
                <a16:creationId xmlns:a16="http://schemas.microsoft.com/office/drawing/2014/main" id="{957DC083-0370-4BFF-878D-A69D5D60DD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33" grpId="0" animBg="1"/>
      <p:bldP spid="30739" grpId="0" animBg="1"/>
      <p:bldP spid="30745" grpId="0" animBg="1"/>
      <p:bldP spid="307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extLst>
              <a:ext uri="{FF2B5EF4-FFF2-40B4-BE49-F238E27FC236}">
                <a16:creationId xmlns:a16="http://schemas.microsoft.com/office/drawing/2014/main" id="{1E15F195-10C6-4DE7-9290-4CECB9B04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What color ______ your eyes?</a:t>
            </a:r>
          </a:p>
        </p:txBody>
      </p:sp>
      <p:sp>
        <p:nvSpPr>
          <p:cNvPr id="31747" name="AutoShape 3">
            <a:extLst>
              <a:ext uri="{FF2B5EF4-FFF2-40B4-BE49-F238E27FC236}">
                <a16:creationId xmlns:a16="http://schemas.microsoft.com/office/drawing/2014/main" id="{4BA01F63-40EF-4B64-A525-7694A6E1939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1748" name="Group 4">
            <a:extLst>
              <a:ext uri="{FF2B5EF4-FFF2-40B4-BE49-F238E27FC236}">
                <a16:creationId xmlns:a16="http://schemas.microsoft.com/office/drawing/2014/main" id="{12C14B50-F6A5-4163-B040-BB3F589C67EF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31749" name="AutoShape 5">
              <a:extLst>
                <a:ext uri="{FF2B5EF4-FFF2-40B4-BE49-F238E27FC236}">
                  <a16:creationId xmlns:a16="http://schemas.microsoft.com/office/drawing/2014/main" id="{BB0FC7CD-C7C6-4109-9856-A83616B25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21</a:t>
              </a:r>
            </a:p>
          </p:txBody>
        </p:sp>
        <p:sp>
          <p:nvSpPr>
            <p:cNvPr id="31750" name="Oval 6">
              <a:extLst>
                <a:ext uri="{FF2B5EF4-FFF2-40B4-BE49-F238E27FC236}">
                  <a16:creationId xmlns:a16="http://schemas.microsoft.com/office/drawing/2014/main" id="{6EA4C06C-7F7B-499E-B742-D8C3FD79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51" name="Oval 7">
              <a:extLst>
                <a:ext uri="{FF2B5EF4-FFF2-40B4-BE49-F238E27FC236}">
                  <a16:creationId xmlns:a16="http://schemas.microsoft.com/office/drawing/2014/main" id="{E4CDD3D9-29B0-4529-BC6D-8DEF76B2F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1752" name="Group 8">
            <a:extLst>
              <a:ext uri="{FF2B5EF4-FFF2-40B4-BE49-F238E27FC236}">
                <a16:creationId xmlns:a16="http://schemas.microsoft.com/office/drawing/2014/main" id="{D565D37A-D84E-4966-872C-0902A5134DF2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31753" name="AutoShape 9">
              <a:extLst>
                <a:ext uri="{FF2B5EF4-FFF2-40B4-BE49-F238E27FC236}">
                  <a16:creationId xmlns:a16="http://schemas.microsoft.com/office/drawing/2014/main" id="{1661C908-A240-481B-A545-E71E92B35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54" name="AutoShape 10">
              <a:extLst>
                <a:ext uri="{FF2B5EF4-FFF2-40B4-BE49-F238E27FC236}">
                  <a16:creationId xmlns:a16="http://schemas.microsoft.com/office/drawing/2014/main" id="{65839CAB-3908-4EA4-BC4B-2FC764923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55" name="AutoShape 11">
              <a:extLst>
                <a:ext uri="{FF2B5EF4-FFF2-40B4-BE49-F238E27FC236}">
                  <a16:creationId xmlns:a16="http://schemas.microsoft.com/office/drawing/2014/main" id="{300BA052-BD5C-48E0-8791-405E69EDB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2534" name="Text Box 12">
            <a:extLst>
              <a:ext uri="{FF2B5EF4-FFF2-40B4-BE49-F238E27FC236}">
                <a16:creationId xmlns:a16="http://schemas.microsoft.com/office/drawing/2014/main" id="{79C47C51-8C6D-4FCD-97E8-6BCA443AE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31757" name="AutoShape 13">
            <a:extLst>
              <a:ext uri="{FF2B5EF4-FFF2-40B4-BE49-F238E27FC236}">
                <a16:creationId xmlns:a16="http://schemas.microsoft.com/office/drawing/2014/main" id="{065D13A8-6CD5-4883-A4FE-7E87495C1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is</a:t>
            </a:r>
          </a:p>
        </p:txBody>
      </p:sp>
      <p:sp>
        <p:nvSpPr>
          <p:cNvPr id="31758" name="AutoShape 14">
            <a:extLst>
              <a:ext uri="{FF2B5EF4-FFF2-40B4-BE49-F238E27FC236}">
                <a16:creationId xmlns:a16="http://schemas.microsoft.com/office/drawing/2014/main" id="{30DAAF0B-11E6-487B-8FB4-B4AC7065F8F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1759" name="Group 15">
            <a:extLst>
              <a:ext uri="{FF2B5EF4-FFF2-40B4-BE49-F238E27FC236}">
                <a16:creationId xmlns:a16="http://schemas.microsoft.com/office/drawing/2014/main" id="{49E98854-E197-47E6-9432-E4B462008D8E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31760" name="AutoShape 16">
              <a:extLst>
                <a:ext uri="{FF2B5EF4-FFF2-40B4-BE49-F238E27FC236}">
                  <a16:creationId xmlns:a16="http://schemas.microsoft.com/office/drawing/2014/main" id="{774B5BD8-F661-4E08-B1F9-7F98CFED3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31761" name="Oval 17">
              <a:extLst>
                <a:ext uri="{FF2B5EF4-FFF2-40B4-BE49-F238E27FC236}">
                  <a16:creationId xmlns:a16="http://schemas.microsoft.com/office/drawing/2014/main" id="{D532DD65-2A2B-4B6B-A5A7-0F076E993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62" name="Oval 18">
              <a:extLst>
                <a:ext uri="{FF2B5EF4-FFF2-40B4-BE49-F238E27FC236}">
                  <a16:creationId xmlns:a16="http://schemas.microsoft.com/office/drawing/2014/main" id="{3642846E-A79D-48B3-90E2-95BF1E964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1763" name="AutoShape 19">
            <a:extLst>
              <a:ext uri="{FF2B5EF4-FFF2-40B4-BE49-F238E27FC236}">
                <a16:creationId xmlns:a16="http://schemas.microsoft.com/office/drawing/2014/main" id="{AE534A08-09B7-4965-AA6E-7CC218893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does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1764" name="AutoShape 20">
            <a:extLst>
              <a:ext uri="{FF2B5EF4-FFF2-40B4-BE49-F238E27FC236}">
                <a16:creationId xmlns:a16="http://schemas.microsoft.com/office/drawing/2014/main" id="{55228EB7-9EAE-405F-8000-D07BCD9A1A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1765" name="Group 21">
            <a:extLst>
              <a:ext uri="{FF2B5EF4-FFF2-40B4-BE49-F238E27FC236}">
                <a16:creationId xmlns:a16="http://schemas.microsoft.com/office/drawing/2014/main" id="{5034DD3B-37E0-4E85-9AD5-5853A830F1C5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31766" name="AutoShape 22">
              <a:extLst>
                <a:ext uri="{FF2B5EF4-FFF2-40B4-BE49-F238E27FC236}">
                  <a16:creationId xmlns:a16="http://schemas.microsoft.com/office/drawing/2014/main" id="{62723D54-80F7-4D36-B798-9826062ED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31767" name="Oval 23">
              <a:extLst>
                <a:ext uri="{FF2B5EF4-FFF2-40B4-BE49-F238E27FC236}">
                  <a16:creationId xmlns:a16="http://schemas.microsoft.com/office/drawing/2014/main" id="{381A3A45-01D7-477E-9E2A-1078DE7E3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68" name="Oval 24">
              <a:extLst>
                <a:ext uri="{FF2B5EF4-FFF2-40B4-BE49-F238E27FC236}">
                  <a16:creationId xmlns:a16="http://schemas.microsoft.com/office/drawing/2014/main" id="{47194A64-3131-47AE-9902-0CDABA95C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1769" name="AutoShape 25">
            <a:extLst>
              <a:ext uri="{FF2B5EF4-FFF2-40B4-BE49-F238E27FC236}">
                <a16:creationId xmlns:a16="http://schemas.microsoft.com/office/drawing/2014/main" id="{6BE81E1A-A8EE-4D44-AD47-130E22680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are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1770" name="AutoShape 26">
            <a:extLst>
              <a:ext uri="{FF2B5EF4-FFF2-40B4-BE49-F238E27FC236}">
                <a16:creationId xmlns:a16="http://schemas.microsoft.com/office/drawing/2014/main" id="{673CA794-5269-4220-BE45-9F7F2D86BA9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1771" name="Group 27">
            <a:extLst>
              <a:ext uri="{FF2B5EF4-FFF2-40B4-BE49-F238E27FC236}">
                <a16:creationId xmlns:a16="http://schemas.microsoft.com/office/drawing/2014/main" id="{8DE0776F-4FA4-4B80-9FE0-299AD210E016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31772" name="AutoShape 28">
              <a:extLst>
                <a:ext uri="{FF2B5EF4-FFF2-40B4-BE49-F238E27FC236}">
                  <a16:creationId xmlns:a16="http://schemas.microsoft.com/office/drawing/2014/main" id="{A277FBE4-0E4F-4A90-B32C-ABC41145F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31773" name="Oval 29">
              <a:extLst>
                <a:ext uri="{FF2B5EF4-FFF2-40B4-BE49-F238E27FC236}">
                  <a16:creationId xmlns:a16="http://schemas.microsoft.com/office/drawing/2014/main" id="{B1240D61-CA61-48AB-B2DD-A167FBED1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74" name="Oval 30">
              <a:extLst>
                <a:ext uri="{FF2B5EF4-FFF2-40B4-BE49-F238E27FC236}">
                  <a16:creationId xmlns:a16="http://schemas.microsoft.com/office/drawing/2014/main" id="{D5AAD2C9-3F3C-4A79-A69C-1617DF435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1775" name="AutoShape 31">
            <a:extLst>
              <a:ext uri="{FF2B5EF4-FFF2-40B4-BE49-F238E27FC236}">
                <a16:creationId xmlns:a16="http://schemas.microsoft.com/office/drawing/2014/main" id="{0D2C5FCF-A898-4A09-ACE8-5741CFA91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do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1776" name="AutoShape 32">
            <a:extLst>
              <a:ext uri="{FF2B5EF4-FFF2-40B4-BE49-F238E27FC236}">
                <a16:creationId xmlns:a16="http://schemas.microsoft.com/office/drawing/2014/main" id="{4CA7BCB7-1366-4220-943D-589F44BA43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1777" name="Group 33">
            <a:extLst>
              <a:ext uri="{FF2B5EF4-FFF2-40B4-BE49-F238E27FC236}">
                <a16:creationId xmlns:a16="http://schemas.microsoft.com/office/drawing/2014/main" id="{A3B293D5-B4E5-44A7-98D1-9775A21493A8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31778" name="AutoShape 34">
              <a:extLst>
                <a:ext uri="{FF2B5EF4-FFF2-40B4-BE49-F238E27FC236}">
                  <a16:creationId xmlns:a16="http://schemas.microsoft.com/office/drawing/2014/main" id="{8790DF6E-5643-47CA-A0D9-70882D0AD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31779" name="Oval 35">
              <a:extLst>
                <a:ext uri="{FF2B5EF4-FFF2-40B4-BE49-F238E27FC236}">
                  <a16:creationId xmlns:a16="http://schemas.microsoft.com/office/drawing/2014/main" id="{BB4E2473-7D6C-4EF9-93BB-8369239EE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780" name="Oval 36">
              <a:extLst>
                <a:ext uri="{FF2B5EF4-FFF2-40B4-BE49-F238E27FC236}">
                  <a16:creationId xmlns:a16="http://schemas.microsoft.com/office/drawing/2014/main" id="{E5E520E3-127E-4AE5-B655-3C3922CB6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31781" name="Picture 37">
            <a:extLst>
              <a:ext uri="{FF2B5EF4-FFF2-40B4-BE49-F238E27FC236}">
                <a16:creationId xmlns:a16="http://schemas.microsoft.com/office/drawing/2014/main" id="{F3F88067-A113-4A35-BC65-BC2FCAE176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7" grpId="0" animBg="1"/>
      <p:bldP spid="31763" grpId="0" animBg="1"/>
      <p:bldP spid="31769" grpId="0" animBg="1"/>
      <p:bldP spid="317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extLst>
              <a:ext uri="{FF2B5EF4-FFF2-40B4-BE49-F238E27FC236}">
                <a16:creationId xmlns:a16="http://schemas.microsoft.com/office/drawing/2014/main" id="{3259675D-9BBE-4509-932A-ED7CC5A22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>
                <a:latin typeface=".VnArabia" pitchFamily="34" charset="0"/>
              </a:rPr>
              <a:t>She___________her bike at the moment.</a:t>
            </a:r>
          </a:p>
          <a:p>
            <a:pPr algn="ctr" eaLnBrk="1" hangingPunct="1">
              <a:defRPr/>
            </a:pPr>
            <a:r>
              <a:rPr lang="en-US" altLang="en-US" sz="2400" b="1">
                <a:latin typeface=".VnArabia" pitchFamily="34" charset="0"/>
              </a:rPr>
              <a:t>	</a:t>
            </a:r>
          </a:p>
        </p:txBody>
      </p:sp>
      <p:sp>
        <p:nvSpPr>
          <p:cNvPr id="32771" name="AutoShape 3">
            <a:extLst>
              <a:ext uri="{FF2B5EF4-FFF2-40B4-BE49-F238E27FC236}">
                <a16:creationId xmlns:a16="http://schemas.microsoft.com/office/drawing/2014/main" id="{BB17A6DF-8B71-43A5-8816-9B667716155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2772" name="Group 4">
            <a:extLst>
              <a:ext uri="{FF2B5EF4-FFF2-40B4-BE49-F238E27FC236}">
                <a16:creationId xmlns:a16="http://schemas.microsoft.com/office/drawing/2014/main" id="{8FC3D8CF-AFF1-4720-BA1B-94602A21E3E8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32773" name="AutoShape 5">
              <a:extLst>
                <a:ext uri="{FF2B5EF4-FFF2-40B4-BE49-F238E27FC236}">
                  <a16:creationId xmlns:a16="http://schemas.microsoft.com/office/drawing/2014/main" id="{E36039E3-D7F4-4E7A-B660-1BDCA6A88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22</a:t>
              </a:r>
            </a:p>
          </p:txBody>
        </p:sp>
        <p:sp>
          <p:nvSpPr>
            <p:cNvPr id="32774" name="Oval 6">
              <a:extLst>
                <a:ext uri="{FF2B5EF4-FFF2-40B4-BE49-F238E27FC236}">
                  <a16:creationId xmlns:a16="http://schemas.microsoft.com/office/drawing/2014/main" id="{3ED23D3A-D852-4C74-97A9-CE2EF4657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2775" name="Oval 7">
              <a:extLst>
                <a:ext uri="{FF2B5EF4-FFF2-40B4-BE49-F238E27FC236}">
                  <a16:creationId xmlns:a16="http://schemas.microsoft.com/office/drawing/2014/main" id="{8112C642-6BD2-4C99-A5F5-2AEE599B8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2776" name="Group 8">
            <a:extLst>
              <a:ext uri="{FF2B5EF4-FFF2-40B4-BE49-F238E27FC236}">
                <a16:creationId xmlns:a16="http://schemas.microsoft.com/office/drawing/2014/main" id="{0E276EF9-689E-483D-A447-7932A34FCCC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32777" name="AutoShape 9">
              <a:extLst>
                <a:ext uri="{FF2B5EF4-FFF2-40B4-BE49-F238E27FC236}">
                  <a16:creationId xmlns:a16="http://schemas.microsoft.com/office/drawing/2014/main" id="{411D6DE1-6E03-40AE-BA85-1816AB2D6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2778" name="AutoShape 10">
              <a:extLst>
                <a:ext uri="{FF2B5EF4-FFF2-40B4-BE49-F238E27FC236}">
                  <a16:creationId xmlns:a16="http://schemas.microsoft.com/office/drawing/2014/main" id="{CC0B1A45-5C7D-435E-90AB-0A5E62A2A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2779" name="AutoShape 11">
              <a:extLst>
                <a:ext uri="{FF2B5EF4-FFF2-40B4-BE49-F238E27FC236}">
                  <a16:creationId xmlns:a16="http://schemas.microsoft.com/office/drawing/2014/main" id="{35BE296D-4380-42FB-8C25-AA45607AD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3558" name="Text Box 12">
            <a:extLst>
              <a:ext uri="{FF2B5EF4-FFF2-40B4-BE49-F238E27FC236}">
                <a16:creationId xmlns:a16="http://schemas.microsoft.com/office/drawing/2014/main" id="{A53DA0AB-CA52-427F-A9DD-16C51C9A9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32781" name="AutoShape 13">
            <a:extLst>
              <a:ext uri="{FF2B5EF4-FFF2-40B4-BE49-F238E27FC236}">
                <a16:creationId xmlns:a16="http://schemas.microsoft.com/office/drawing/2014/main" id="{33EC9486-FD57-4978-BCB2-01AC8453C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are riding</a:t>
            </a:r>
          </a:p>
        </p:txBody>
      </p:sp>
      <p:sp>
        <p:nvSpPr>
          <p:cNvPr id="32782" name="AutoShape 14">
            <a:extLst>
              <a:ext uri="{FF2B5EF4-FFF2-40B4-BE49-F238E27FC236}">
                <a16:creationId xmlns:a16="http://schemas.microsoft.com/office/drawing/2014/main" id="{63A99F7B-2ED5-427F-8619-37C70CB4394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2783" name="Group 15">
            <a:extLst>
              <a:ext uri="{FF2B5EF4-FFF2-40B4-BE49-F238E27FC236}">
                <a16:creationId xmlns:a16="http://schemas.microsoft.com/office/drawing/2014/main" id="{DCA2C715-79F7-4068-BB8B-C35BF13650D1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32784" name="AutoShape 16">
              <a:extLst>
                <a:ext uri="{FF2B5EF4-FFF2-40B4-BE49-F238E27FC236}">
                  <a16:creationId xmlns:a16="http://schemas.microsoft.com/office/drawing/2014/main" id="{F163D0E7-42B3-4EFD-B1BF-756D8C224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32785" name="Oval 17">
              <a:extLst>
                <a:ext uri="{FF2B5EF4-FFF2-40B4-BE49-F238E27FC236}">
                  <a16:creationId xmlns:a16="http://schemas.microsoft.com/office/drawing/2014/main" id="{DC9D9BF5-00E6-4F76-98C5-186087849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2786" name="Oval 18">
              <a:extLst>
                <a:ext uri="{FF2B5EF4-FFF2-40B4-BE49-F238E27FC236}">
                  <a16:creationId xmlns:a16="http://schemas.microsoft.com/office/drawing/2014/main" id="{2B490084-6BF7-49FE-94E9-265E9521E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2787" name="AutoShape 19">
            <a:extLst>
              <a:ext uri="{FF2B5EF4-FFF2-40B4-BE49-F238E27FC236}">
                <a16:creationId xmlns:a16="http://schemas.microsoft.com/office/drawing/2014/main" id="{7FF63F60-02E7-4489-A710-E34E0A116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is riding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2788" name="AutoShape 20">
            <a:extLst>
              <a:ext uri="{FF2B5EF4-FFF2-40B4-BE49-F238E27FC236}">
                <a16:creationId xmlns:a16="http://schemas.microsoft.com/office/drawing/2014/main" id="{4C3E4756-340C-498F-8B9A-2B9B1B1E645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2789" name="Group 21">
            <a:extLst>
              <a:ext uri="{FF2B5EF4-FFF2-40B4-BE49-F238E27FC236}">
                <a16:creationId xmlns:a16="http://schemas.microsoft.com/office/drawing/2014/main" id="{736DCAD6-815C-4329-858D-859AD6BF0B00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32790" name="AutoShape 22">
              <a:extLst>
                <a:ext uri="{FF2B5EF4-FFF2-40B4-BE49-F238E27FC236}">
                  <a16:creationId xmlns:a16="http://schemas.microsoft.com/office/drawing/2014/main" id="{37AD5772-C759-43EC-8F91-4CCF19C4A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32791" name="Oval 23">
              <a:extLst>
                <a:ext uri="{FF2B5EF4-FFF2-40B4-BE49-F238E27FC236}">
                  <a16:creationId xmlns:a16="http://schemas.microsoft.com/office/drawing/2014/main" id="{C3E3BB5A-D200-4C58-BC03-23374D233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2792" name="Oval 24">
              <a:extLst>
                <a:ext uri="{FF2B5EF4-FFF2-40B4-BE49-F238E27FC236}">
                  <a16:creationId xmlns:a16="http://schemas.microsoft.com/office/drawing/2014/main" id="{719EEC5B-313F-4B9D-91B4-44408B79B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2793" name="AutoShape 25">
            <a:extLst>
              <a:ext uri="{FF2B5EF4-FFF2-40B4-BE49-F238E27FC236}">
                <a16:creationId xmlns:a16="http://schemas.microsoft.com/office/drawing/2014/main" id="{88593287-E590-4AF7-8195-3AA1EB391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rides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2794" name="AutoShape 26">
            <a:extLst>
              <a:ext uri="{FF2B5EF4-FFF2-40B4-BE49-F238E27FC236}">
                <a16:creationId xmlns:a16="http://schemas.microsoft.com/office/drawing/2014/main" id="{C9BEE0EF-3C95-47C1-BE6F-B2EFAC08C6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2795" name="Group 27">
            <a:extLst>
              <a:ext uri="{FF2B5EF4-FFF2-40B4-BE49-F238E27FC236}">
                <a16:creationId xmlns:a16="http://schemas.microsoft.com/office/drawing/2014/main" id="{49D8439B-8DB9-4DD3-8E68-975CA08D889F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32796" name="AutoShape 28">
              <a:extLst>
                <a:ext uri="{FF2B5EF4-FFF2-40B4-BE49-F238E27FC236}">
                  <a16:creationId xmlns:a16="http://schemas.microsoft.com/office/drawing/2014/main" id="{3C1BEE0B-E6FF-4C5C-B313-C936FFF50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32797" name="Oval 29">
              <a:extLst>
                <a:ext uri="{FF2B5EF4-FFF2-40B4-BE49-F238E27FC236}">
                  <a16:creationId xmlns:a16="http://schemas.microsoft.com/office/drawing/2014/main" id="{966A0869-9349-46DC-8619-37FA55058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2798" name="Oval 30">
              <a:extLst>
                <a:ext uri="{FF2B5EF4-FFF2-40B4-BE49-F238E27FC236}">
                  <a16:creationId xmlns:a16="http://schemas.microsoft.com/office/drawing/2014/main" id="{C631FEFD-E353-4CF8-BD98-CCF2A0541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2799" name="AutoShape 31">
            <a:extLst>
              <a:ext uri="{FF2B5EF4-FFF2-40B4-BE49-F238E27FC236}">
                <a16:creationId xmlns:a16="http://schemas.microsoft.com/office/drawing/2014/main" id="{62898355-1323-4F3B-94AC-D5820896E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ride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2800" name="AutoShape 32">
            <a:extLst>
              <a:ext uri="{FF2B5EF4-FFF2-40B4-BE49-F238E27FC236}">
                <a16:creationId xmlns:a16="http://schemas.microsoft.com/office/drawing/2014/main" id="{C840152B-FF4A-43EF-BEFC-79CF54F0556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2801" name="Group 33">
            <a:extLst>
              <a:ext uri="{FF2B5EF4-FFF2-40B4-BE49-F238E27FC236}">
                <a16:creationId xmlns:a16="http://schemas.microsoft.com/office/drawing/2014/main" id="{30132D0B-D53E-44E7-88D7-9550242BD584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32802" name="AutoShape 34">
              <a:extLst>
                <a:ext uri="{FF2B5EF4-FFF2-40B4-BE49-F238E27FC236}">
                  <a16:creationId xmlns:a16="http://schemas.microsoft.com/office/drawing/2014/main" id="{8572FABB-60FA-4CE8-960F-BF2540D6C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32803" name="Oval 35">
              <a:extLst>
                <a:ext uri="{FF2B5EF4-FFF2-40B4-BE49-F238E27FC236}">
                  <a16:creationId xmlns:a16="http://schemas.microsoft.com/office/drawing/2014/main" id="{C374F84B-496C-43BF-A0DE-7AF36DBB2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2804" name="Oval 36">
              <a:extLst>
                <a:ext uri="{FF2B5EF4-FFF2-40B4-BE49-F238E27FC236}">
                  <a16:creationId xmlns:a16="http://schemas.microsoft.com/office/drawing/2014/main" id="{670B15B1-CC40-4784-B18F-B6506A363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32805" name="Picture 37">
            <a:extLst>
              <a:ext uri="{FF2B5EF4-FFF2-40B4-BE49-F238E27FC236}">
                <a16:creationId xmlns:a16="http://schemas.microsoft.com/office/drawing/2014/main" id="{6A710A35-739D-4D82-8732-422B061915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81" grpId="0" animBg="1"/>
      <p:bldP spid="32787" grpId="0" animBg="1"/>
      <p:bldP spid="32793" grpId="0" animBg="1"/>
      <p:bldP spid="327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>
            <a:extLst>
              <a:ext uri="{FF2B5EF4-FFF2-40B4-BE49-F238E27FC236}">
                <a16:creationId xmlns:a16="http://schemas.microsoft.com/office/drawing/2014/main" id="{3A2AEF95-606E-407A-86A0-042F051C4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Nga wants ________  there by bike.</a:t>
            </a:r>
          </a:p>
        </p:txBody>
      </p:sp>
      <p:sp>
        <p:nvSpPr>
          <p:cNvPr id="33795" name="AutoShape 3">
            <a:extLst>
              <a:ext uri="{FF2B5EF4-FFF2-40B4-BE49-F238E27FC236}">
                <a16:creationId xmlns:a16="http://schemas.microsoft.com/office/drawing/2014/main" id="{7D35AB71-75A1-46D0-A367-D204101649E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3796" name="Group 4">
            <a:extLst>
              <a:ext uri="{FF2B5EF4-FFF2-40B4-BE49-F238E27FC236}">
                <a16:creationId xmlns:a16="http://schemas.microsoft.com/office/drawing/2014/main" id="{5E2EA249-D692-4854-A33D-AB7FEAD30D4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33797" name="AutoShape 5">
              <a:extLst>
                <a:ext uri="{FF2B5EF4-FFF2-40B4-BE49-F238E27FC236}">
                  <a16:creationId xmlns:a16="http://schemas.microsoft.com/office/drawing/2014/main" id="{AA4F39EF-4E8C-455F-8BBD-872771497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23</a:t>
              </a:r>
            </a:p>
          </p:txBody>
        </p:sp>
        <p:sp>
          <p:nvSpPr>
            <p:cNvPr id="33798" name="Oval 6">
              <a:extLst>
                <a:ext uri="{FF2B5EF4-FFF2-40B4-BE49-F238E27FC236}">
                  <a16:creationId xmlns:a16="http://schemas.microsoft.com/office/drawing/2014/main" id="{417BE9D6-0826-4408-AA8D-A21EC18C9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799" name="Oval 7">
              <a:extLst>
                <a:ext uri="{FF2B5EF4-FFF2-40B4-BE49-F238E27FC236}">
                  <a16:creationId xmlns:a16="http://schemas.microsoft.com/office/drawing/2014/main" id="{B1307CCA-5677-45E2-B5FE-9091D2033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3800" name="Group 8">
            <a:extLst>
              <a:ext uri="{FF2B5EF4-FFF2-40B4-BE49-F238E27FC236}">
                <a16:creationId xmlns:a16="http://schemas.microsoft.com/office/drawing/2014/main" id="{92F740CE-30E6-4F6A-9EF2-B0754D221D9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33801" name="AutoShape 9">
              <a:extLst>
                <a:ext uri="{FF2B5EF4-FFF2-40B4-BE49-F238E27FC236}">
                  <a16:creationId xmlns:a16="http://schemas.microsoft.com/office/drawing/2014/main" id="{AE79F6A3-EB66-4730-BAAA-86945B7D6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802" name="AutoShape 10">
              <a:extLst>
                <a:ext uri="{FF2B5EF4-FFF2-40B4-BE49-F238E27FC236}">
                  <a16:creationId xmlns:a16="http://schemas.microsoft.com/office/drawing/2014/main" id="{8DDC5A4F-2707-48AE-A9E1-1A404ED17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803" name="AutoShape 11">
              <a:extLst>
                <a:ext uri="{FF2B5EF4-FFF2-40B4-BE49-F238E27FC236}">
                  <a16:creationId xmlns:a16="http://schemas.microsoft.com/office/drawing/2014/main" id="{235DAFBB-D108-4793-9201-90CA33F0D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4582" name="Text Box 12">
            <a:extLst>
              <a:ext uri="{FF2B5EF4-FFF2-40B4-BE49-F238E27FC236}">
                <a16:creationId xmlns:a16="http://schemas.microsoft.com/office/drawing/2014/main" id="{C63DFF01-5BF7-4024-AFF6-3A36CBB20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33805" name="AutoShape 13">
            <a:extLst>
              <a:ext uri="{FF2B5EF4-FFF2-40B4-BE49-F238E27FC236}">
                <a16:creationId xmlns:a16="http://schemas.microsoft.com/office/drawing/2014/main" id="{CB209188-09D1-4BF4-8D45-FE8F8B296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to go</a:t>
            </a:r>
          </a:p>
        </p:txBody>
      </p:sp>
      <p:sp>
        <p:nvSpPr>
          <p:cNvPr id="33806" name="AutoShape 14">
            <a:extLst>
              <a:ext uri="{FF2B5EF4-FFF2-40B4-BE49-F238E27FC236}">
                <a16:creationId xmlns:a16="http://schemas.microsoft.com/office/drawing/2014/main" id="{42756B3E-AF11-460C-876C-9E912A19FC1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3807" name="Group 15">
            <a:extLst>
              <a:ext uri="{FF2B5EF4-FFF2-40B4-BE49-F238E27FC236}">
                <a16:creationId xmlns:a16="http://schemas.microsoft.com/office/drawing/2014/main" id="{6CC1F837-CB9D-41CF-A08A-A64454364A81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33808" name="AutoShape 16">
              <a:extLst>
                <a:ext uri="{FF2B5EF4-FFF2-40B4-BE49-F238E27FC236}">
                  <a16:creationId xmlns:a16="http://schemas.microsoft.com/office/drawing/2014/main" id="{8A093DB4-09D3-4ACC-8483-A2EC0EADB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33809" name="Oval 17">
              <a:extLst>
                <a:ext uri="{FF2B5EF4-FFF2-40B4-BE49-F238E27FC236}">
                  <a16:creationId xmlns:a16="http://schemas.microsoft.com/office/drawing/2014/main" id="{B5DB825B-F087-4F28-AE8D-328E5A634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810" name="Oval 18">
              <a:extLst>
                <a:ext uri="{FF2B5EF4-FFF2-40B4-BE49-F238E27FC236}">
                  <a16:creationId xmlns:a16="http://schemas.microsoft.com/office/drawing/2014/main" id="{61E78EEE-8398-47E6-AAD5-6055C840A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3811" name="AutoShape 19">
            <a:extLst>
              <a:ext uri="{FF2B5EF4-FFF2-40B4-BE49-F238E27FC236}">
                <a16:creationId xmlns:a16="http://schemas.microsoft.com/office/drawing/2014/main" id="{A3022BD8-650B-4D61-A8DB-D4B942771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goes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3812" name="AutoShape 20">
            <a:extLst>
              <a:ext uri="{FF2B5EF4-FFF2-40B4-BE49-F238E27FC236}">
                <a16:creationId xmlns:a16="http://schemas.microsoft.com/office/drawing/2014/main" id="{E1DDC546-8FB7-4833-A09D-EBB8DDF2F21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3813" name="Group 21">
            <a:extLst>
              <a:ext uri="{FF2B5EF4-FFF2-40B4-BE49-F238E27FC236}">
                <a16:creationId xmlns:a16="http://schemas.microsoft.com/office/drawing/2014/main" id="{87FF7230-CD77-4B0E-A5A5-A8A8DB9CDF5E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33814" name="AutoShape 22">
              <a:extLst>
                <a:ext uri="{FF2B5EF4-FFF2-40B4-BE49-F238E27FC236}">
                  <a16:creationId xmlns:a16="http://schemas.microsoft.com/office/drawing/2014/main" id="{628765E5-5E7E-4E15-A5E1-3A3CBCC6F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33815" name="Oval 23">
              <a:extLst>
                <a:ext uri="{FF2B5EF4-FFF2-40B4-BE49-F238E27FC236}">
                  <a16:creationId xmlns:a16="http://schemas.microsoft.com/office/drawing/2014/main" id="{6DFA3743-DFFB-4240-96F1-177C4EB32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816" name="Oval 24">
              <a:extLst>
                <a:ext uri="{FF2B5EF4-FFF2-40B4-BE49-F238E27FC236}">
                  <a16:creationId xmlns:a16="http://schemas.microsoft.com/office/drawing/2014/main" id="{B6337360-3E9C-4B48-AABE-A7E6B67E1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3817" name="AutoShape 25">
            <a:extLst>
              <a:ext uri="{FF2B5EF4-FFF2-40B4-BE49-F238E27FC236}">
                <a16:creationId xmlns:a16="http://schemas.microsoft.com/office/drawing/2014/main" id="{CE6E3592-DA4D-4CDD-A74C-DC5474C25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going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3818" name="AutoShape 26">
            <a:extLst>
              <a:ext uri="{FF2B5EF4-FFF2-40B4-BE49-F238E27FC236}">
                <a16:creationId xmlns:a16="http://schemas.microsoft.com/office/drawing/2014/main" id="{5A49DF7E-45C1-44FD-9BA7-1608938498A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3819" name="Group 27">
            <a:extLst>
              <a:ext uri="{FF2B5EF4-FFF2-40B4-BE49-F238E27FC236}">
                <a16:creationId xmlns:a16="http://schemas.microsoft.com/office/drawing/2014/main" id="{79A16930-08B6-4D77-A0F7-26D40B571038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33820" name="AutoShape 28">
              <a:extLst>
                <a:ext uri="{FF2B5EF4-FFF2-40B4-BE49-F238E27FC236}">
                  <a16:creationId xmlns:a16="http://schemas.microsoft.com/office/drawing/2014/main" id="{C9F2EA79-0E8C-4925-8006-6127E4F28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33821" name="Oval 29">
              <a:extLst>
                <a:ext uri="{FF2B5EF4-FFF2-40B4-BE49-F238E27FC236}">
                  <a16:creationId xmlns:a16="http://schemas.microsoft.com/office/drawing/2014/main" id="{46AB432E-60BC-427D-BA70-1FCD143F1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822" name="Oval 30">
              <a:extLst>
                <a:ext uri="{FF2B5EF4-FFF2-40B4-BE49-F238E27FC236}">
                  <a16:creationId xmlns:a16="http://schemas.microsoft.com/office/drawing/2014/main" id="{95E4F798-4615-43C0-9279-6FE6BA5E8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3823" name="AutoShape 31">
            <a:extLst>
              <a:ext uri="{FF2B5EF4-FFF2-40B4-BE49-F238E27FC236}">
                <a16:creationId xmlns:a16="http://schemas.microsoft.com/office/drawing/2014/main" id="{C99918C2-9035-4CD1-9AC5-DBA6E9F26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go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3824" name="AutoShape 32">
            <a:extLst>
              <a:ext uri="{FF2B5EF4-FFF2-40B4-BE49-F238E27FC236}">
                <a16:creationId xmlns:a16="http://schemas.microsoft.com/office/drawing/2014/main" id="{B3859CEC-69DF-4D08-98F6-63D6394BEB2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3825" name="Group 33">
            <a:extLst>
              <a:ext uri="{FF2B5EF4-FFF2-40B4-BE49-F238E27FC236}">
                <a16:creationId xmlns:a16="http://schemas.microsoft.com/office/drawing/2014/main" id="{F1E10D9E-98C9-4449-943A-A5AC27EECA4E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33826" name="AutoShape 34">
              <a:extLst>
                <a:ext uri="{FF2B5EF4-FFF2-40B4-BE49-F238E27FC236}">
                  <a16:creationId xmlns:a16="http://schemas.microsoft.com/office/drawing/2014/main" id="{A464BEA4-EAE6-4A74-BA5A-901CE25ED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33827" name="Oval 35">
              <a:extLst>
                <a:ext uri="{FF2B5EF4-FFF2-40B4-BE49-F238E27FC236}">
                  <a16:creationId xmlns:a16="http://schemas.microsoft.com/office/drawing/2014/main" id="{FB82408A-B5B2-4086-AE43-0D2FB601E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828" name="Oval 36">
              <a:extLst>
                <a:ext uri="{FF2B5EF4-FFF2-40B4-BE49-F238E27FC236}">
                  <a16:creationId xmlns:a16="http://schemas.microsoft.com/office/drawing/2014/main" id="{E4E0446B-36CB-4F63-815B-B1192BB9D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33829" name="Picture 37">
            <a:extLst>
              <a:ext uri="{FF2B5EF4-FFF2-40B4-BE49-F238E27FC236}">
                <a16:creationId xmlns:a16="http://schemas.microsoft.com/office/drawing/2014/main" id="{2EE57963-4FD0-4BC3-AB8E-FED619BC9D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805" grpId="0" animBg="1"/>
      <p:bldP spid="33811" grpId="0" animBg="1"/>
      <p:bldP spid="33817" grpId="0" animBg="1"/>
      <p:bldP spid="338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>
            <a:extLst>
              <a:ext uri="{FF2B5EF4-FFF2-40B4-BE49-F238E27FC236}">
                <a16:creationId xmlns:a16="http://schemas.microsoft.com/office/drawing/2014/main" id="{7F6FBD53-1A48-4127-8DE4-0504B69F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________ doesn’t he walk there ?</a:t>
            </a: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-Because it is too far.</a:t>
            </a:r>
          </a:p>
        </p:txBody>
      </p:sp>
      <p:sp>
        <p:nvSpPr>
          <p:cNvPr id="34819" name="AutoShape 3">
            <a:extLst>
              <a:ext uri="{FF2B5EF4-FFF2-40B4-BE49-F238E27FC236}">
                <a16:creationId xmlns:a16="http://schemas.microsoft.com/office/drawing/2014/main" id="{F94D4978-E469-4A31-908A-9147F960C87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4820" name="Group 4">
            <a:extLst>
              <a:ext uri="{FF2B5EF4-FFF2-40B4-BE49-F238E27FC236}">
                <a16:creationId xmlns:a16="http://schemas.microsoft.com/office/drawing/2014/main" id="{1582621F-26F6-4C09-962C-ACF4B3FC3D77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34821" name="AutoShape 5">
              <a:extLst>
                <a:ext uri="{FF2B5EF4-FFF2-40B4-BE49-F238E27FC236}">
                  <a16:creationId xmlns:a16="http://schemas.microsoft.com/office/drawing/2014/main" id="{E81444BC-E27A-4CB6-BC64-13122CCA0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24</a:t>
              </a:r>
            </a:p>
          </p:txBody>
        </p:sp>
        <p:sp>
          <p:nvSpPr>
            <p:cNvPr id="34822" name="Oval 6">
              <a:extLst>
                <a:ext uri="{FF2B5EF4-FFF2-40B4-BE49-F238E27FC236}">
                  <a16:creationId xmlns:a16="http://schemas.microsoft.com/office/drawing/2014/main" id="{A3815BF8-32C1-4343-9457-68FC08D59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23" name="Oval 7">
              <a:extLst>
                <a:ext uri="{FF2B5EF4-FFF2-40B4-BE49-F238E27FC236}">
                  <a16:creationId xmlns:a16="http://schemas.microsoft.com/office/drawing/2014/main" id="{A6BF708A-FC8D-4ACA-B47D-6D576F6ED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4824" name="Group 8">
            <a:extLst>
              <a:ext uri="{FF2B5EF4-FFF2-40B4-BE49-F238E27FC236}">
                <a16:creationId xmlns:a16="http://schemas.microsoft.com/office/drawing/2014/main" id="{B447139C-4429-410D-A4B9-175115C1608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34825" name="AutoShape 9">
              <a:extLst>
                <a:ext uri="{FF2B5EF4-FFF2-40B4-BE49-F238E27FC236}">
                  <a16:creationId xmlns:a16="http://schemas.microsoft.com/office/drawing/2014/main" id="{A87CC288-DAD3-468B-907A-092303288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26" name="AutoShape 10">
              <a:extLst>
                <a:ext uri="{FF2B5EF4-FFF2-40B4-BE49-F238E27FC236}">
                  <a16:creationId xmlns:a16="http://schemas.microsoft.com/office/drawing/2014/main" id="{A368FFEC-B897-4DA2-8697-536D197AF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27" name="AutoShape 11">
              <a:extLst>
                <a:ext uri="{FF2B5EF4-FFF2-40B4-BE49-F238E27FC236}">
                  <a16:creationId xmlns:a16="http://schemas.microsoft.com/office/drawing/2014/main" id="{262DE711-50BE-4E49-8C02-48E6A8B8D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5606" name="Text Box 12">
            <a:extLst>
              <a:ext uri="{FF2B5EF4-FFF2-40B4-BE49-F238E27FC236}">
                <a16:creationId xmlns:a16="http://schemas.microsoft.com/office/drawing/2014/main" id="{48EA0B72-3D60-4BF1-9E2C-7555BB0AD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34829" name="AutoShape 13">
            <a:extLst>
              <a:ext uri="{FF2B5EF4-FFF2-40B4-BE49-F238E27FC236}">
                <a16:creationId xmlns:a16="http://schemas.microsoft.com/office/drawing/2014/main" id="{477A662F-EAF9-47C6-BA74-B0C6DF493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Why</a:t>
            </a:r>
          </a:p>
        </p:txBody>
      </p:sp>
      <p:sp>
        <p:nvSpPr>
          <p:cNvPr id="34830" name="AutoShape 14">
            <a:extLst>
              <a:ext uri="{FF2B5EF4-FFF2-40B4-BE49-F238E27FC236}">
                <a16:creationId xmlns:a16="http://schemas.microsoft.com/office/drawing/2014/main" id="{401039C1-4C2F-45EC-B022-E93610B63C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4831" name="Group 15">
            <a:extLst>
              <a:ext uri="{FF2B5EF4-FFF2-40B4-BE49-F238E27FC236}">
                <a16:creationId xmlns:a16="http://schemas.microsoft.com/office/drawing/2014/main" id="{ABC55D35-2700-4DB8-87A3-7174FF9BC037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34832" name="AutoShape 16">
              <a:extLst>
                <a:ext uri="{FF2B5EF4-FFF2-40B4-BE49-F238E27FC236}">
                  <a16:creationId xmlns:a16="http://schemas.microsoft.com/office/drawing/2014/main" id="{FCBDE80E-1489-45AB-A779-4CE692355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34833" name="Oval 17">
              <a:extLst>
                <a:ext uri="{FF2B5EF4-FFF2-40B4-BE49-F238E27FC236}">
                  <a16:creationId xmlns:a16="http://schemas.microsoft.com/office/drawing/2014/main" id="{A79DAB82-0E02-4F70-BE10-894F48CA6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34" name="Oval 18">
              <a:extLst>
                <a:ext uri="{FF2B5EF4-FFF2-40B4-BE49-F238E27FC236}">
                  <a16:creationId xmlns:a16="http://schemas.microsoft.com/office/drawing/2014/main" id="{F0D2A5EF-3F01-4A4F-BCAD-433CA917D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4835" name="AutoShape 19">
            <a:extLst>
              <a:ext uri="{FF2B5EF4-FFF2-40B4-BE49-F238E27FC236}">
                <a16:creationId xmlns:a16="http://schemas.microsoft.com/office/drawing/2014/main" id="{3FD67E0A-71BE-4F84-A6F7-722C56ED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What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4836" name="AutoShape 20">
            <a:extLst>
              <a:ext uri="{FF2B5EF4-FFF2-40B4-BE49-F238E27FC236}">
                <a16:creationId xmlns:a16="http://schemas.microsoft.com/office/drawing/2014/main" id="{CFA3E3F0-334D-49B8-8C76-3A1D5E38600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4837" name="Group 21">
            <a:extLst>
              <a:ext uri="{FF2B5EF4-FFF2-40B4-BE49-F238E27FC236}">
                <a16:creationId xmlns:a16="http://schemas.microsoft.com/office/drawing/2014/main" id="{33AAE9FF-555D-43E0-9692-390E9E6E24DF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34838" name="AutoShape 22">
              <a:extLst>
                <a:ext uri="{FF2B5EF4-FFF2-40B4-BE49-F238E27FC236}">
                  <a16:creationId xmlns:a16="http://schemas.microsoft.com/office/drawing/2014/main" id="{FB760A11-BA61-4A43-B3B4-BDEDD1A17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34839" name="Oval 23">
              <a:extLst>
                <a:ext uri="{FF2B5EF4-FFF2-40B4-BE49-F238E27FC236}">
                  <a16:creationId xmlns:a16="http://schemas.microsoft.com/office/drawing/2014/main" id="{F7BECC96-7855-431C-AD63-DFE4E759B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40" name="Oval 24">
              <a:extLst>
                <a:ext uri="{FF2B5EF4-FFF2-40B4-BE49-F238E27FC236}">
                  <a16:creationId xmlns:a16="http://schemas.microsoft.com/office/drawing/2014/main" id="{D78B7266-7125-47E0-890B-07053BAA9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4841" name="AutoShape 25">
            <a:extLst>
              <a:ext uri="{FF2B5EF4-FFF2-40B4-BE49-F238E27FC236}">
                <a16:creationId xmlns:a16="http://schemas.microsoft.com/office/drawing/2014/main" id="{CDC9602A-3541-44F6-8246-91EE07E95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Which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4842" name="AutoShape 26">
            <a:extLst>
              <a:ext uri="{FF2B5EF4-FFF2-40B4-BE49-F238E27FC236}">
                <a16:creationId xmlns:a16="http://schemas.microsoft.com/office/drawing/2014/main" id="{A4FA4566-176A-47BD-B683-42689022CEE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4843" name="Group 27">
            <a:extLst>
              <a:ext uri="{FF2B5EF4-FFF2-40B4-BE49-F238E27FC236}">
                <a16:creationId xmlns:a16="http://schemas.microsoft.com/office/drawing/2014/main" id="{4A3A4582-1E6B-4EB7-85CC-5449B9C1ECE7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34844" name="AutoShape 28">
              <a:extLst>
                <a:ext uri="{FF2B5EF4-FFF2-40B4-BE49-F238E27FC236}">
                  <a16:creationId xmlns:a16="http://schemas.microsoft.com/office/drawing/2014/main" id="{9458BBB1-0413-40AB-AB24-7273D0184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34845" name="Oval 29">
              <a:extLst>
                <a:ext uri="{FF2B5EF4-FFF2-40B4-BE49-F238E27FC236}">
                  <a16:creationId xmlns:a16="http://schemas.microsoft.com/office/drawing/2014/main" id="{44057897-6232-40C2-B776-C7E78BAF6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46" name="Oval 30">
              <a:extLst>
                <a:ext uri="{FF2B5EF4-FFF2-40B4-BE49-F238E27FC236}">
                  <a16:creationId xmlns:a16="http://schemas.microsoft.com/office/drawing/2014/main" id="{DB7F2E1C-5157-48C0-A03D-C9A1AE75A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4847" name="AutoShape 31">
            <a:extLst>
              <a:ext uri="{FF2B5EF4-FFF2-40B4-BE49-F238E27FC236}">
                <a16:creationId xmlns:a16="http://schemas.microsoft.com/office/drawing/2014/main" id="{6456A48B-33CA-4065-A33A-AE62A3331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When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4848" name="AutoShape 32">
            <a:extLst>
              <a:ext uri="{FF2B5EF4-FFF2-40B4-BE49-F238E27FC236}">
                <a16:creationId xmlns:a16="http://schemas.microsoft.com/office/drawing/2014/main" id="{B37940C0-7EF3-4E6A-9EA3-7C4E5B55026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4849" name="Group 33">
            <a:extLst>
              <a:ext uri="{FF2B5EF4-FFF2-40B4-BE49-F238E27FC236}">
                <a16:creationId xmlns:a16="http://schemas.microsoft.com/office/drawing/2014/main" id="{8493059E-CC69-4504-8356-21A791B1501B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34850" name="AutoShape 34">
              <a:extLst>
                <a:ext uri="{FF2B5EF4-FFF2-40B4-BE49-F238E27FC236}">
                  <a16:creationId xmlns:a16="http://schemas.microsoft.com/office/drawing/2014/main" id="{609274C5-B16B-43D4-A383-0F335114A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34851" name="Oval 35">
              <a:extLst>
                <a:ext uri="{FF2B5EF4-FFF2-40B4-BE49-F238E27FC236}">
                  <a16:creationId xmlns:a16="http://schemas.microsoft.com/office/drawing/2014/main" id="{F4943A3B-CA53-463C-B953-44FE55CAB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52" name="Oval 36">
              <a:extLst>
                <a:ext uri="{FF2B5EF4-FFF2-40B4-BE49-F238E27FC236}">
                  <a16:creationId xmlns:a16="http://schemas.microsoft.com/office/drawing/2014/main" id="{5F02C34E-A4A3-4AAD-A73D-C02C70740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34853" name="Picture 37">
            <a:extLst>
              <a:ext uri="{FF2B5EF4-FFF2-40B4-BE49-F238E27FC236}">
                <a16:creationId xmlns:a16="http://schemas.microsoft.com/office/drawing/2014/main" id="{35292323-FE76-48E7-ABC0-587E03E849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29" grpId="0" animBg="1"/>
      <p:bldP spid="34835" grpId="0" animBg="1"/>
      <p:bldP spid="34841" grpId="0" animBg="1"/>
      <p:bldP spid="348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>
            <a:extLst>
              <a:ext uri="{FF2B5EF4-FFF2-40B4-BE49-F238E27FC236}">
                <a16:creationId xmlns:a16="http://schemas.microsoft.com/office/drawing/2014/main" id="{7272DA10-485F-4A75-87B6-7FA4C8352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_________ go to Huong Pagoda ?</a:t>
            </a:r>
          </a:p>
        </p:txBody>
      </p:sp>
      <p:sp>
        <p:nvSpPr>
          <p:cNvPr id="35843" name="AutoShape 3">
            <a:extLst>
              <a:ext uri="{FF2B5EF4-FFF2-40B4-BE49-F238E27FC236}">
                <a16:creationId xmlns:a16="http://schemas.microsoft.com/office/drawing/2014/main" id="{A3E05843-2D22-4AB0-AD08-E27373E8727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5844" name="Group 4">
            <a:extLst>
              <a:ext uri="{FF2B5EF4-FFF2-40B4-BE49-F238E27FC236}">
                <a16:creationId xmlns:a16="http://schemas.microsoft.com/office/drawing/2014/main" id="{7D470045-599B-4F5A-B5A8-D94D9E9A2675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35845" name="AutoShape 5">
              <a:extLst>
                <a:ext uri="{FF2B5EF4-FFF2-40B4-BE49-F238E27FC236}">
                  <a16:creationId xmlns:a16="http://schemas.microsoft.com/office/drawing/2014/main" id="{91E9F024-5356-42AE-8EFF-1DACA4E47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25</a:t>
              </a:r>
            </a:p>
          </p:txBody>
        </p:sp>
        <p:sp>
          <p:nvSpPr>
            <p:cNvPr id="35846" name="Oval 6">
              <a:extLst>
                <a:ext uri="{FF2B5EF4-FFF2-40B4-BE49-F238E27FC236}">
                  <a16:creationId xmlns:a16="http://schemas.microsoft.com/office/drawing/2014/main" id="{C5554505-03E9-4C8D-9F51-FCBA0F9CB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847" name="Oval 7">
              <a:extLst>
                <a:ext uri="{FF2B5EF4-FFF2-40B4-BE49-F238E27FC236}">
                  <a16:creationId xmlns:a16="http://schemas.microsoft.com/office/drawing/2014/main" id="{AEFE8CD0-BCD6-4A2E-B45D-85CBC3D70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5848" name="Group 8">
            <a:extLst>
              <a:ext uri="{FF2B5EF4-FFF2-40B4-BE49-F238E27FC236}">
                <a16:creationId xmlns:a16="http://schemas.microsoft.com/office/drawing/2014/main" id="{9DCE63C2-8946-4007-8933-57BF03C0960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35849" name="AutoShape 9">
              <a:extLst>
                <a:ext uri="{FF2B5EF4-FFF2-40B4-BE49-F238E27FC236}">
                  <a16:creationId xmlns:a16="http://schemas.microsoft.com/office/drawing/2014/main" id="{A6A9B580-EFE4-41A5-BCA9-D5DC3C41E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850" name="AutoShape 10">
              <a:extLst>
                <a:ext uri="{FF2B5EF4-FFF2-40B4-BE49-F238E27FC236}">
                  <a16:creationId xmlns:a16="http://schemas.microsoft.com/office/drawing/2014/main" id="{4C093D56-D67D-4452-BB81-82E991765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851" name="AutoShape 11">
              <a:extLst>
                <a:ext uri="{FF2B5EF4-FFF2-40B4-BE49-F238E27FC236}">
                  <a16:creationId xmlns:a16="http://schemas.microsoft.com/office/drawing/2014/main" id="{05BED6DD-3148-4C61-AB88-EA33924DA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6630" name="Text Box 12">
            <a:extLst>
              <a:ext uri="{FF2B5EF4-FFF2-40B4-BE49-F238E27FC236}">
                <a16:creationId xmlns:a16="http://schemas.microsoft.com/office/drawing/2014/main" id="{0B0B0D10-2578-49F0-8EA7-4CAF52025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35853" name="AutoShape 13">
            <a:extLst>
              <a:ext uri="{FF2B5EF4-FFF2-40B4-BE49-F238E27FC236}">
                <a16:creationId xmlns:a16="http://schemas.microsoft.com/office/drawing/2014/main" id="{7AA3A322-829F-446C-8A13-B624233C4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Let’s</a:t>
            </a:r>
          </a:p>
        </p:txBody>
      </p:sp>
      <p:sp>
        <p:nvSpPr>
          <p:cNvPr id="35854" name="AutoShape 14">
            <a:extLst>
              <a:ext uri="{FF2B5EF4-FFF2-40B4-BE49-F238E27FC236}">
                <a16:creationId xmlns:a16="http://schemas.microsoft.com/office/drawing/2014/main" id="{EA8867C3-C0EC-4778-8F52-46C86664E82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5855" name="Group 15">
            <a:extLst>
              <a:ext uri="{FF2B5EF4-FFF2-40B4-BE49-F238E27FC236}">
                <a16:creationId xmlns:a16="http://schemas.microsoft.com/office/drawing/2014/main" id="{1F27B51A-D138-432B-BA5A-01260EE2106D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35856" name="AutoShape 16">
              <a:extLst>
                <a:ext uri="{FF2B5EF4-FFF2-40B4-BE49-F238E27FC236}">
                  <a16:creationId xmlns:a16="http://schemas.microsoft.com/office/drawing/2014/main" id="{EDB1BE40-7247-4981-B706-555D4D1C3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35857" name="Oval 17">
              <a:extLst>
                <a:ext uri="{FF2B5EF4-FFF2-40B4-BE49-F238E27FC236}">
                  <a16:creationId xmlns:a16="http://schemas.microsoft.com/office/drawing/2014/main" id="{4503F668-727F-4119-A757-2AB8AA936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858" name="Oval 18">
              <a:extLst>
                <a:ext uri="{FF2B5EF4-FFF2-40B4-BE49-F238E27FC236}">
                  <a16:creationId xmlns:a16="http://schemas.microsoft.com/office/drawing/2014/main" id="{C6E7CBF1-51E3-44E4-B79A-2D62CB598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5859" name="AutoShape 19">
            <a:extLst>
              <a:ext uri="{FF2B5EF4-FFF2-40B4-BE49-F238E27FC236}">
                <a16:creationId xmlns:a16="http://schemas.microsoft.com/office/drawing/2014/main" id="{CA0AA9F8-A23A-490F-B5C5-782F6A7BE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What about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5860" name="AutoShape 20">
            <a:extLst>
              <a:ext uri="{FF2B5EF4-FFF2-40B4-BE49-F238E27FC236}">
                <a16:creationId xmlns:a16="http://schemas.microsoft.com/office/drawing/2014/main" id="{2FFCA84A-B543-4D89-88AA-946CC5447D1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5861" name="Group 21">
            <a:extLst>
              <a:ext uri="{FF2B5EF4-FFF2-40B4-BE49-F238E27FC236}">
                <a16:creationId xmlns:a16="http://schemas.microsoft.com/office/drawing/2014/main" id="{2D78201B-CE67-4F93-86F3-B6D7B90F637A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35862" name="AutoShape 22">
              <a:extLst>
                <a:ext uri="{FF2B5EF4-FFF2-40B4-BE49-F238E27FC236}">
                  <a16:creationId xmlns:a16="http://schemas.microsoft.com/office/drawing/2014/main" id="{C09A7C60-7200-43DD-9BB0-9A5104F32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35863" name="Oval 23">
              <a:extLst>
                <a:ext uri="{FF2B5EF4-FFF2-40B4-BE49-F238E27FC236}">
                  <a16:creationId xmlns:a16="http://schemas.microsoft.com/office/drawing/2014/main" id="{C3C97371-2DBE-45CD-9915-ABAE62F43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864" name="Oval 24">
              <a:extLst>
                <a:ext uri="{FF2B5EF4-FFF2-40B4-BE49-F238E27FC236}">
                  <a16:creationId xmlns:a16="http://schemas.microsoft.com/office/drawing/2014/main" id="{A39B1A56-00FE-4B92-8324-6968EC873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5865" name="AutoShape 25">
            <a:extLst>
              <a:ext uri="{FF2B5EF4-FFF2-40B4-BE49-F238E27FC236}">
                <a16:creationId xmlns:a16="http://schemas.microsoft.com/office/drawing/2014/main" id="{3D61DA1B-CD31-4C8F-89FE-9E78FAED8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How about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5866" name="AutoShape 26">
            <a:extLst>
              <a:ext uri="{FF2B5EF4-FFF2-40B4-BE49-F238E27FC236}">
                <a16:creationId xmlns:a16="http://schemas.microsoft.com/office/drawing/2014/main" id="{84DC7927-695C-412E-85FF-9380B1A52DA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5867" name="Group 27">
            <a:extLst>
              <a:ext uri="{FF2B5EF4-FFF2-40B4-BE49-F238E27FC236}">
                <a16:creationId xmlns:a16="http://schemas.microsoft.com/office/drawing/2014/main" id="{7D8C18A5-1085-4FED-963B-0F67EEF6CFE4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35868" name="AutoShape 28">
              <a:extLst>
                <a:ext uri="{FF2B5EF4-FFF2-40B4-BE49-F238E27FC236}">
                  <a16:creationId xmlns:a16="http://schemas.microsoft.com/office/drawing/2014/main" id="{459B1D95-C049-4C60-B861-1040A2E54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35869" name="Oval 29">
              <a:extLst>
                <a:ext uri="{FF2B5EF4-FFF2-40B4-BE49-F238E27FC236}">
                  <a16:creationId xmlns:a16="http://schemas.microsoft.com/office/drawing/2014/main" id="{DE94A7BE-338C-4302-834D-C537BE6D3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870" name="Oval 30">
              <a:extLst>
                <a:ext uri="{FF2B5EF4-FFF2-40B4-BE49-F238E27FC236}">
                  <a16:creationId xmlns:a16="http://schemas.microsoft.com/office/drawing/2014/main" id="{F16A0904-45F6-43F6-8D68-04607987B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5871" name="AutoShape 31">
            <a:extLst>
              <a:ext uri="{FF2B5EF4-FFF2-40B4-BE49-F238E27FC236}">
                <a16:creationId xmlns:a16="http://schemas.microsoft.com/office/drawing/2014/main" id="{C8D594CE-FF24-43C6-9C0A-FEE8CDBFC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Why don’t we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5872" name="AutoShape 32">
            <a:extLst>
              <a:ext uri="{FF2B5EF4-FFF2-40B4-BE49-F238E27FC236}">
                <a16:creationId xmlns:a16="http://schemas.microsoft.com/office/drawing/2014/main" id="{CCB846FA-08F9-4259-A687-0381BF58366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5873" name="Group 33">
            <a:extLst>
              <a:ext uri="{FF2B5EF4-FFF2-40B4-BE49-F238E27FC236}">
                <a16:creationId xmlns:a16="http://schemas.microsoft.com/office/drawing/2014/main" id="{4FBDD76D-C218-42E9-95C8-797DACF0F22C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35874" name="AutoShape 34">
              <a:extLst>
                <a:ext uri="{FF2B5EF4-FFF2-40B4-BE49-F238E27FC236}">
                  <a16:creationId xmlns:a16="http://schemas.microsoft.com/office/drawing/2014/main" id="{C3D422EE-E10D-43E3-84AE-E80BE0921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35875" name="Oval 35">
              <a:extLst>
                <a:ext uri="{FF2B5EF4-FFF2-40B4-BE49-F238E27FC236}">
                  <a16:creationId xmlns:a16="http://schemas.microsoft.com/office/drawing/2014/main" id="{1D4E765D-97AC-4D67-8C12-0834196C4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5876" name="Oval 36">
              <a:extLst>
                <a:ext uri="{FF2B5EF4-FFF2-40B4-BE49-F238E27FC236}">
                  <a16:creationId xmlns:a16="http://schemas.microsoft.com/office/drawing/2014/main" id="{B7A2197A-E9A0-41EC-8C98-8D209BBF5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35877" name="Picture 37">
            <a:extLst>
              <a:ext uri="{FF2B5EF4-FFF2-40B4-BE49-F238E27FC236}">
                <a16:creationId xmlns:a16="http://schemas.microsoft.com/office/drawing/2014/main" id="{F568D735-BFCB-4F25-9BB0-ED5D42CB5E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53" grpId="0" animBg="1"/>
      <p:bldP spid="35859" grpId="0" animBg="1"/>
      <p:bldP spid="35865" grpId="0" animBg="1"/>
      <p:bldP spid="358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>
            <a:extLst>
              <a:ext uri="{FF2B5EF4-FFF2-40B4-BE49-F238E27FC236}">
                <a16:creationId xmlns:a16="http://schemas.microsoft.com/office/drawing/2014/main" id="{E9A83E73-E8AF-4E97-BF15-9E9E1CE12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He is French. He is from ________.</a:t>
            </a:r>
          </a:p>
        </p:txBody>
      </p:sp>
      <p:sp>
        <p:nvSpPr>
          <p:cNvPr id="36867" name="AutoShape 3">
            <a:extLst>
              <a:ext uri="{FF2B5EF4-FFF2-40B4-BE49-F238E27FC236}">
                <a16:creationId xmlns:a16="http://schemas.microsoft.com/office/drawing/2014/main" id="{A49D97A0-76FA-4044-B652-826F8DD190E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6868" name="Group 4">
            <a:extLst>
              <a:ext uri="{FF2B5EF4-FFF2-40B4-BE49-F238E27FC236}">
                <a16:creationId xmlns:a16="http://schemas.microsoft.com/office/drawing/2014/main" id="{C5770DDB-B193-43DD-9E2B-718686EB6E17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36869" name="AutoShape 5">
              <a:extLst>
                <a:ext uri="{FF2B5EF4-FFF2-40B4-BE49-F238E27FC236}">
                  <a16:creationId xmlns:a16="http://schemas.microsoft.com/office/drawing/2014/main" id="{DC7F8CD0-FE9F-42A0-B39D-41366FE0B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26</a:t>
              </a:r>
            </a:p>
          </p:txBody>
        </p:sp>
        <p:sp>
          <p:nvSpPr>
            <p:cNvPr id="36870" name="Oval 6">
              <a:extLst>
                <a:ext uri="{FF2B5EF4-FFF2-40B4-BE49-F238E27FC236}">
                  <a16:creationId xmlns:a16="http://schemas.microsoft.com/office/drawing/2014/main" id="{78A515EE-E004-42D8-97E3-EE3DA45EB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871" name="Oval 7">
              <a:extLst>
                <a:ext uri="{FF2B5EF4-FFF2-40B4-BE49-F238E27FC236}">
                  <a16:creationId xmlns:a16="http://schemas.microsoft.com/office/drawing/2014/main" id="{47E77C06-0763-4723-8C5A-6155A7A3D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6872" name="Group 8">
            <a:extLst>
              <a:ext uri="{FF2B5EF4-FFF2-40B4-BE49-F238E27FC236}">
                <a16:creationId xmlns:a16="http://schemas.microsoft.com/office/drawing/2014/main" id="{97E6809D-BADA-48E8-8A40-97FA8B04361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36873" name="AutoShape 9">
              <a:extLst>
                <a:ext uri="{FF2B5EF4-FFF2-40B4-BE49-F238E27FC236}">
                  <a16:creationId xmlns:a16="http://schemas.microsoft.com/office/drawing/2014/main" id="{4602992A-9F6A-460B-BF67-AF57E87B2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874" name="AutoShape 10">
              <a:extLst>
                <a:ext uri="{FF2B5EF4-FFF2-40B4-BE49-F238E27FC236}">
                  <a16:creationId xmlns:a16="http://schemas.microsoft.com/office/drawing/2014/main" id="{BF4B50E8-7BB3-4AF7-B810-73B70364E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875" name="AutoShape 11">
              <a:extLst>
                <a:ext uri="{FF2B5EF4-FFF2-40B4-BE49-F238E27FC236}">
                  <a16:creationId xmlns:a16="http://schemas.microsoft.com/office/drawing/2014/main" id="{D328A18C-DD90-4371-A9D7-01C9A8D8D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7654" name="Text Box 12">
            <a:extLst>
              <a:ext uri="{FF2B5EF4-FFF2-40B4-BE49-F238E27FC236}">
                <a16:creationId xmlns:a16="http://schemas.microsoft.com/office/drawing/2014/main" id="{EFB493AB-5CCB-4C7E-A05E-C8E422849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36877" name="AutoShape 13">
            <a:extLst>
              <a:ext uri="{FF2B5EF4-FFF2-40B4-BE49-F238E27FC236}">
                <a16:creationId xmlns:a16="http://schemas.microsoft.com/office/drawing/2014/main" id="{A5F93DDC-A3E1-439A-A6C1-6C4DEA193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French</a:t>
            </a:r>
          </a:p>
        </p:txBody>
      </p:sp>
      <p:sp>
        <p:nvSpPr>
          <p:cNvPr id="36878" name="AutoShape 14">
            <a:extLst>
              <a:ext uri="{FF2B5EF4-FFF2-40B4-BE49-F238E27FC236}">
                <a16:creationId xmlns:a16="http://schemas.microsoft.com/office/drawing/2014/main" id="{83396863-468E-45EA-8881-6AB6E73EE30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6879" name="Group 15">
            <a:extLst>
              <a:ext uri="{FF2B5EF4-FFF2-40B4-BE49-F238E27FC236}">
                <a16:creationId xmlns:a16="http://schemas.microsoft.com/office/drawing/2014/main" id="{3AAC13DA-0ECB-456C-BDF1-B897BAB0E98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36880" name="AutoShape 16">
              <a:extLst>
                <a:ext uri="{FF2B5EF4-FFF2-40B4-BE49-F238E27FC236}">
                  <a16:creationId xmlns:a16="http://schemas.microsoft.com/office/drawing/2014/main" id="{FBEED36F-F0B4-4806-86F7-9E0196F1B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36881" name="Oval 17">
              <a:extLst>
                <a:ext uri="{FF2B5EF4-FFF2-40B4-BE49-F238E27FC236}">
                  <a16:creationId xmlns:a16="http://schemas.microsoft.com/office/drawing/2014/main" id="{403FEB1A-40F9-4C40-A12C-BF3AB7762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882" name="Oval 18">
              <a:extLst>
                <a:ext uri="{FF2B5EF4-FFF2-40B4-BE49-F238E27FC236}">
                  <a16:creationId xmlns:a16="http://schemas.microsoft.com/office/drawing/2014/main" id="{C764B6CB-5B05-4B54-B5DD-944C23F99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6883" name="AutoShape 19">
            <a:extLst>
              <a:ext uri="{FF2B5EF4-FFF2-40B4-BE49-F238E27FC236}">
                <a16:creationId xmlns:a16="http://schemas.microsoft.com/office/drawing/2014/main" id="{31080246-99F1-4CEB-9A90-64C171055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France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6884" name="AutoShape 20">
            <a:extLst>
              <a:ext uri="{FF2B5EF4-FFF2-40B4-BE49-F238E27FC236}">
                <a16:creationId xmlns:a16="http://schemas.microsoft.com/office/drawing/2014/main" id="{10FA318E-E6FE-40E8-94A4-676BB973D6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6885" name="Group 21">
            <a:extLst>
              <a:ext uri="{FF2B5EF4-FFF2-40B4-BE49-F238E27FC236}">
                <a16:creationId xmlns:a16="http://schemas.microsoft.com/office/drawing/2014/main" id="{E47A9D52-1A49-4A61-A946-C9F1DF738435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36886" name="AutoShape 22">
              <a:extLst>
                <a:ext uri="{FF2B5EF4-FFF2-40B4-BE49-F238E27FC236}">
                  <a16:creationId xmlns:a16="http://schemas.microsoft.com/office/drawing/2014/main" id="{070DAD5E-627E-4708-8C41-F8487EF47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36887" name="Oval 23">
              <a:extLst>
                <a:ext uri="{FF2B5EF4-FFF2-40B4-BE49-F238E27FC236}">
                  <a16:creationId xmlns:a16="http://schemas.microsoft.com/office/drawing/2014/main" id="{3485BB00-2B0D-47DD-B354-F349D7F7C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888" name="Oval 24">
              <a:extLst>
                <a:ext uri="{FF2B5EF4-FFF2-40B4-BE49-F238E27FC236}">
                  <a16:creationId xmlns:a16="http://schemas.microsoft.com/office/drawing/2014/main" id="{35FCB0B6-1598-40ED-B0EB-58DA6B719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6889" name="AutoShape 25">
            <a:extLst>
              <a:ext uri="{FF2B5EF4-FFF2-40B4-BE49-F238E27FC236}">
                <a16:creationId xmlns:a16="http://schemas.microsoft.com/office/drawing/2014/main" id="{63482C9C-8F04-47A6-85D3-AFF1A8368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English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6890" name="AutoShape 26">
            <a:extLst>
              <a:ext uri="{FF2B5EF4-FFF2-40B4-BE49-F238E27FC236}">
                <a16:creationId xmlns:a16="http://schemas.microsoft.com/office/drawing/2014/main" id="{FD5F82BB-0F86-45EB-B530-F91E768FAF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6891" name="Group 27">
            <a:extLst>
              <a:ext uri="{FF2B5EF4-FFF2-40B4-BE49-F238E27FC236}">
                <a16:creationId xmlns:a16="http://schemas.microsoft.com/office/drawing/2014/main" id="{83D6909D-CCEB-4A3C-A3DB-BA6E0A1AA15C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36892" name="AutoShape 28">
              <a:extLst>
                <a:ext uri="{FF2B5EF4-FFF2-40B4-BE49-F238E27FC236}">
                  <a16:creationId xmlns:a16="http://schemas.microsoft.com/office/drawing/2014/main" id="{6C37D5EA-9680-424B-B820-0BD17BFE7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36893" name="Oval 29">
              <a:extLst>
                <a:ext uri="{FF2B5EF4-FFF2-40B4-BE49-F238E27FC236}">
                  <a16:creationId xmlns:a16="http://schemas.microsoft.com/office/drawing/2014/main" id="{A2E8285C-E378-4132-A9BA-9397441B6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894" name="Oval 30">
              <a:extLst>
                <a:ext uri="{FF2B5EF4-FFF2-40B4-BE49-F238E27FC236}">
                  <a16:creationId xmlns:a16="http://schemas.microsoft.com/office/drawing/2014/main" id="{F0300B1B-F1EE-4B49-A70C-1AB8ECDCF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6895" name="AutoShape 31">
            <a:extLst>
              <a:ext uri="{FF2B5EF4-FFF2-40B4-BE49-F238E27FC236}">
                <a16:creationId xmlns:a16="http://schemas.microsoft.com/office/drawing/2014/main" id="{DFBB3290-53F9-4C39-B949-4931CA0E7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England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6896" name="AutoShape 32">
            <a:extLst>
              <a:ext uri="{FF2B5EF4-FFF2-40B4-BE49-F238E27FC236}">
                <a16:creationId xmlns:a16="http://schemas.microsoft.com/office/drawing/2014/main" id="{5BB585C6-DCDC-4D6D-BEFA-F429BAF3A23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6897" name="Group 33">
            <a:extLst>
              <a:ext uri="{FF2B5EF4-FFF2-40B4-BE49-F238E27FC236}">
                <a16:creationId xmlns:a16="http://schemas.microsoft.com/office/drawing/2014/main" id="{6EFEC871-FF9D-4692-87F1-E74F795D5351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36898" name="AutoShape 34">
              <a:extLst>
                <a:ext uri="{FF2B5EF4-FFF2-40B4-BE49-F238E27FC236}">
                  <a16:creationId xmlns:a16="http://schemas.microsoft.com/office/drawing/2014/main" id="{BB92B105-D56F-412E-BC0B-3E8A4E6E7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36899" name="Oval 35">
              <a:extLst>
                <a:ext uri="{FF2B5EF4-FFF2-40B4-BE49-F238E27FC236}">
                  <a16:creationId xmlns:a16="http://schemas.microsoft.com/office/drawing/2014/main" id="{A129CA29-526C-4191-93FE-EE179C469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6900" name="Oval 36">
              <a:extLst>
                <a:ext uri="{FF2B5EF4-FFF2-40B4-BE49-F238E27FC236}">
                  <a16:creationId xmlns:a16="http://schemas.microsoft.com/office/drawing/2014/main" id="{DC8E4C95-EE6D-4251-93C1-8E09F0C6F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36901" name="Picture 37">
            <a:extLst>
              <a:ext uri="{FF2B5EF4-FFF2-40B4-BE49-F238E27FC236}">
                <a16:creationId xmlns:a16="http://schemas.microsoft.com/office/drawing/2014/main" id="{B5205478-4E6A-48D6-A248-226A6122FA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77" grpId="0" animBg="1"/>
      <p:bldP spid="36883" grpId="0" animBg="1"/>
      <p:bldP spid="36889" grpId="0" animBg="1"/>
      <p:bldP spid="3689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>
            <a:extLst>
              <a:ext uri="{FF2B5EF4-FFF2-40B4-BE49-F238E27FC236}">
                <a16:creationId xmlns:a16="http://schemas.microsoft.com/office/drawing/2014/main" id="{E04CB140-AE8A-4F81-B01F-03D24D80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There isn’t any milk _________.</a:t>
            </a:r>
          </a:p>
        </p:txBody>
      </p:sp>
      <p:sp>
        <p:nvSpPr>
          <p:cNvPr id="37891" name="AutoShape 3">
            <a:extLst>
              <a:ext uri="{FF2B5EF4-FFF2-40B4-BE49-F238E27FC236}">
                <a16:creationId xmlns:a16="http://schemas.microsoft.com/office/drawing/2014/main" id="{64F44E35-AEF4-4117-A133-CA9A41FB6B8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7892" name="Group 4">
            <a:extLst>
              <a:ext uri="{FF2B5EF4-FFF2-40B4-BE49-F238E27FC236}">
                <a16:creationId xmlns:a16="http://schemas.microsoft.com/office/drawing/2014/main" id="{2E488830-E07F-458B-B1C9-2B432FA7E2D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37893" name="AutoShape 5">
              <a:extLst>
                <a:ext uri="{FF2B5EF4-FFF2-40B4-BE49-F238E27FC236}">
                  <a16:creationId xmlns:a16="http://schemas.microsoft.com/office/drawing/2014/main" id="{A9B3ECCC-5DA2-48FA-A17D-CE174B02B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27</a:t>
              </a:r>
            </a:p>
          </p:txBody>
        </p:sp>
        <p:sp>
          <p:nvSpPr>
            <p:cNvPr id="37894" name="Oval 6">
              <a:extLst>
                <a:ext uri="{FF2B5EF4-FFF2-40B4-BE49-F238E27FC236}">
                  <a16:creationId xmlns:a16="http://schemas.microsoft.com/office/drawing/2014/main" id="{C0EA440C-BDE7-48D5-8D42-1A8C9F0DB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7895" name="Oval 7">
              <a:extLst>
                <a:ext uri="{FF2B5EF4-FFF2-40B4-BE49-F238E27FC236}">
                  <a16:creationId xmlns:a16="http://schemas.microsoft.com/office/drawing/2014/main" id="{E18F0DDD-C806-4054-BD9F-62B36CC7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7896" name="Group 8">
            <a:extLst>
              <a:ext uri="{FF2B5EF4-FFF2-40B4-BE49-F238E27FC236}">
                <a16:creationId xmlns:a16="http://schemas.microsoft.com/office/drawing/2014/main" id="{0A65747A-1E71-4C9A-AC60-CD8BA9842B6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37897" name="AutoShape 9">
              <a:extLst>
                <a:ext uri="{FF2B5EF4-FFF2-40B4-BE49-F238E27FC236}">
                  <a16:creationId xmlns:a16="http://schemas.microsoft.com/office/drawing/2014/main" id="{7B05D377-CEBB-408E-95B9-D6E50C5C9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7898" name="AutoShape 10">
              <a:extLst>
                <a:ext uri="{FF2B5EF4-FFF2-40B4-BE49-F238E27FC236}">
                  <a16:creationId xmlns:a16="http://schemas.microsoft.com/office/drawing/2014/main" id="{EC0D5930-03E3-4D05-A061-BA326932A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7899" name="AutoShape 11">
              <a:extLst>
                <a:ext uri="{FF2B5EF4-FFF2-40B4-BE49-F238E27FC236}">
                  <a16:creationId xmlns:a16="http://schemas.microsoft.com/office/drawing/2014/main" id="{246EBF60-8FA9-426C-9785-10CBF71AB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8678" name="Text Box 12">
            <a:extLst>
              <a:ext uri="{FF2B5EF4-FFF2-40B4-BE49-F238E27FC236}">
                <a16:creationId xmlns:a16="http://schemas.microsoft.com/office/drawing/2014/main" id="{ACC086C7-C1C5-4B40-BE05-06FC57ABD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37901" name="AutoShape 13">
            <a:extLst>
              <a:ext uri="{FF2B5EF4-FFF2-40B4-BE49-F238E27FC236}">
                <a16:creationId xmlns:a16="http://schemas.microsoft.com/office/drawing/2014/main" id="{872E2151-B362-4AA0-B0EA-23CAF0704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drink</a:t>
            </a:r>
          </a:p>
        </p:txBody>
      </p:sp>
      <p:sp>
        <p:nvSpPr>
          <p:cNvPr id="37902" name="AutoShape 14">
            <a:extLst>
              <a:ext uri="{FF2B5EF4-FFF2-40B4-BE49-F238E27FC236}">
                <a16:creationId xmlns:a16="http://schemas.microsoft.com/office/drawing/2014/main" id="{74433C37-043E-4F7A-B866-1F21E405131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7903" name="Group 15">
            <a:extLst>
              <a:ext uri="{FF2B5EF4-FFF2-40B4-BE49-F238E27FC236}">
                <a16:creationId xmlns:a16="http://schemas.microsoft.com/office/drawing/2014/main" id="{1B80AB00-89C1-4379-B0EC-9115243D572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37904" name="AutoShape 16">
              <a:extLst>
                <a:ext uri="{FF2B5EF4-FFF2-40B4-BE49-F238E27FC236}">
                  <a16:creationId xmlns:a16="http://schemas.microsoft.com/office/drawing/2014/main" id="{9FEFD7BD-C41A-4D8C-BDD4-850D511C0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37905" name="Oval 17">
              <a:extLst>
                <a:ext uri="{FF2B5EF4-FFF2-40B4-BE49-F238E27FC236}">
                  <a16:creationId xmlns:a16="http://schemas.microsoft.com/office/drawing/2014/main" id="{05D1FF00-AB88-4C79-9516-1DE362CD2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7906" name="Oval 18">
              <a:extLst>
                <a:ext uri="{FF2B5EF4-FFF2-40B4-BE49-F238E27FC236}">
                  <a16:creationId xmlns:a16="http://schemas.microsoft.com/office/drawing/2014/main" id="{4CD51935-2D6F-4404-802E-4B5E67630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7907" name="AutoShape 19">
            <a:extLst>
              <a:ext uri="{FF2B5EF4-FFF2-40B4-BE49-F238E27FC236}">
                <a16:creationId xmlns:a16="http://schemas.microsoft.com/office/drawing/2014/main" id="{B7384CE1-332F-478D-9C3E-87DBCD6D6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eat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7908" name="AutoShape 20">
            <a:extLst>
              <a:ext uri="{FF2B5EF4-FFF2-40B4-BE49-F238E27FC236}">
                <a16:creationId xmlns:a16="http://schemas.microsoft.com/office/drawing/2014/main" id="{E9107A4D-4440-4C75-A3CC-A7878CA77ED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7909" name="Group 21">
            <a:extLst>
              <a:ext uri="{FF2B5EF4-FFF2-40B4-BE49-F238E27FC236}">
                <a16:creationId xmlns:a16="http://schemas.microsoft.com/office/drawing/2014/main" id="{5C1037B7-0B6D-43A3-A045-B990CEBB453C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37910" name="AutoShape 22">
              <a:extLst>
                <a:ext uri="{FF2B5EF4-FFF2-40B4-BE49-F238E27FC236}">
                  <a16:creationId xmlns:a16="http://schemas.microsoft.com/office/drawing/2014/main" id="{174D2A0B-C5A0-4F70-8CE6-161F1BC67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37911" name="Oval 23">
              <a:extLst>
                <a:ext uri="{FF2B5EF4-FFF2-40B4-BE49-F238E27FC236}">
                  <a16:creationId xmlns:a16="http://schemas.microsoft.com/office/drawing/2014/main" id="{31443DC8-55C3-42E7-B34D-B53E24565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7912" name="Oval 24">
              <a:extLst>
                <a:ext uri="{FF2B5EF4-FFF2-40B4-BE49-F238E27FC236}">
                  <a16:creationId xmlns:a16="http://schemas.microsoft.com/office/drawing/2014/main" id="{284997BE-86B0-4599-9094-DDC7E4CC2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7913" name="AutoShape 25">
            <a:extLst>
              <a:ext uri="{FF2B5EF4-FFF2-40B4-BE49-F238E27FC236}">
                <a16:creationId xmlns:a16="http://schemas.microsoft.com/office/drawing/2014/main" id="{21A90511-8BFE-434F-BEAF-DFE62415F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to drink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7914" name="AutoShape 26">
            <a:extLst>
              <a:ext uri="{FF2B5EF4-FFF2-40B4-BE49-F238E27FC236}">
                <a16:creationId xmlns:a16="http://schemas.microsoft.com/office/drawing/2014/main" id="{58445FD7-3BE0-45EF-A45B-94957A44EF6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7915" name="Group 27">
            <a:extLst>
              <a:ext uri="{FF2B5EF4-FFF2-40B4-BE49-F238E27FC236}">
                <a16:creationId xmlns:a16="http://schemas.microsoft.com/office/drawing/2014/main" id="{D51FDE8C-9E7A-4160-ACD2-F9D3BDD8BB8C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37916" name="AutoShape 28">
              <a:extLst>
                <a:ext uri="{FF2B5EF4-FFF2-40B4-BE49-F238E27FC236}">
                  <a16:creationId xmlns:a16="http://schemas.microsoft.com/office/drawing/2014/main" id="{C4E4443F-9011-4643-A9E6-E2D02DB57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37917" name="Oval 29">
              <a:extLst>
                <a:ext uri="{FF2B5EF4-FFF2-40B4-BE49-F238E27FC236}">
                  <a16:creationId xmlns:a16="http://schemas.microsoft.com/office/drawing/2014/main" id="{740821AF-D815-4C03-B752-1AEC56FD4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7918" name="Oval 30">
              <a:extLst>
                <a:ext uri="{FF2B5EF4-FFF2-40B4-BE49-F238E27FC236}">
                  <a16:creationId xmlns:a16="http://schemas.microsoft.com/office/drawing/2014/main" id="{54D4075A-FF84-477A-BCEE-FBA2E5C32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7919" name="AutoShape 31">
            <a:extLst>
              <a:ext uri="{FF2B5EF4-FFF2-40B4-BE49-F238E27FC236}">
                <a16:creationId xmlns:a16="http://schemas.microsoft.com/office/drawing/2014/main" id="{7129937F-F6FD-45C0-A07E-CCB243EBF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to eat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7920" name="AutoShape 32">
            <a:extLst>
              <a:ext uri="{FF2B5EF4-FFF2-40B4-BE49-F238E27FC236}">
                <a16:creationId xmlns:a16="http://schemas.microsoft.com/office/drawing/2014/main" id="{77216A05-E141-4345-BDB7-64C2AFCAD66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7921" name="Group 33">
            <a:extLst>
              <a:ext uri="{FF2B5EF4-FFF2-40B4-BE49-F238E27FC236}">
                <a16:creationId xmlns:a16="http://schemas.microsoft.com/office/drawing/2014/main" id="{27CE57E4-4C75-4A57-9382-D645165BA278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37922" name="AutoShape 34">
              <a:extLst>
                <a:ext uri="{FF2B5EF4-FFF2-40B4-BE49-F238E27FC236}">
                  <a16:creationId xmlns:a16="http://schemas.microsoft.com/office/drawing/2014/main" id="{0CA3F8EE-4311-4EA8-A300-54E41B75C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37923" name="Oval 35">
              <a:extLst>
                <a:ext uri="{FF2B5EF4-FFF2-40B4-BE49-F238E27FC236}">
                  <a16:creationId xmlns:a16="http://schemas.microsoft.com/office/drawing/2014/main" id="{38A0682E-AEDF-4D21-B701-9FDE3A8D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7924" name="Oval 36">
              <a:extLst>
                <a:ext uri="{FF2B5EF4-FFF2-40B4-BE49-F238E27FC236}">
                  <a16:creationId xmlns:a16="http://schemas.microsoft.com/office/drawing/2014/main" id="{1D431EC1-6935-4BD2-8F19-0AB7D4019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37925" name="Picture 37">
            <a:extLst>
              <a:ext uri="{FF2B5EF4-FFF2-40B4-BE49-F238E27FC236}">
                <a16:creationId xmlns:a16="http://schemas.microsoft.com/office/drawing/2014/main" id="{47BC8417-E62B-4E8F-99E3-311ADD4608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901" grpId="0" animBg="1"/>
      <p:bldP spid="37907" grpId="0" animBg="1"/>
      <p:bldP spid="37913" grpId="0" animBg="1"/>
      <p:bldP spid="379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>
            <a:extLst>
              <a:ext uri="{FF2B5EF4-FFF2-40B4-BE49-F238E27FC236}">
                <a16:creationId xmlns:a16="http://schemas.microsoft.com/office/drawing/2014/main" id="{5F47CDFB-8445-488A-B62B-DE8EB084F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What is there to _______?</a:t>
            </a: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There is some rice.</a:t>
            </a:r>
          </a:p>
        </p:txBody>
      </p:sp>
      <p:sp>
        <p:nvSpPr>
          <p:cNvPr id="38915" name="AutoShape 3">
            <a:extLst>
              <a:ext uri="{FF2B5EF4-FFF2-40B4-BE49-F238E27FC236}">
                <a16:creationId xmlns:a16="http://schemas.microsoft.com/office/drawing/2014/main" id="{509AF589-332E-48C5-A89F-D78B9F016F8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8916" name="Group 4">
            <a:extLst>
              <a:ext uri="{FF2B5EF4-FFF2-40B4-BE49-F238E27FC236}">
                <a16:creationId xmlns:a16="http://schemas.microsoft.com/office/drawing/2014/main" id="{0A8FF53D-A318-4C2A-9F7B-61FB308C92B4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38917" name="AutoShape 5">
              <a:extLst>
                <a:ext uri="{FF2B5EF4-FFF2-40B4-BE49-F238E27FC236}">
                  <a16:creationId xmlns:a16="http://schemas.microsoft.com/office/drawing/2014/main" id="{A4CBCCBF-C483-4DA2-B68C-504CB6D4E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28</a:t>
              </a:r>
            </a:p>
          </p:txBody>
        </p:sp>
        <p:sp>
          <p:nvSpPr>
            <p:cNvPr id="38918" name="Oval 6">
              <a:extLst>
                <a:ext uri="{FF2B5EF4-FFF2-40B4-BE49-F238E27FC236}">
                  <a16:creationId xmlns:a16="http://schemas.microsoft.com/office/drawing/2014/main" id="{3B958E13-B77B-4AF5-8BF6-A1AE66E34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8919" name="Oval 7">
              <a:extLst>
                <a:ext uri="{FF2B5EF4-FFF2-40B4-BE49-F238E27FC236}">
                  <a16:creationId xmlns:a16="http://schemas.microsoft.com/office/drawing/2014/main" id="{31A60540-0D77-4D17-8E80-8246D280E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8920" name="Group 8">
            <a:extLst>
              <a:ext uri="{FF2B5EF4-FFF2-40B4-BE49-F238E27FC236}">
                <a16:creationId xmlns:a16="http://schemas.microsoft.com/office/drawing/2014/main" id="{F0AEAD42-A9D0-48FB-8874-E54013AB92D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38921" name="AutoShape 9">
              <a:extLst>
                <a:ext uri="{FF2B5EF4-FFF2-40B4-BE49-F238E27FC236}">
                  <a16:creationId xmlns:a16="http://schemas.microsoft.com/office/drawing/2014/main" id="{56BB2E64-3823-4213-9803-1958F6577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8922" name="AutoShape 10">
              <a:extLst>
                <a:ext uri="{FF2B5EF4-FFF2-40B4-BE49-F238E27FC236}">
                  <a16:creationId xmlns:a16="http://schemas.microsoft.com/office/drawing/2014/main" id="{C007F735-985F-42A3-A25E-E0EE210B2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8923" name="AutoShape 11">
              <a:extLst>
                <a:ext uri="{FF2B5EF4-FFF2-40B4-BE49-F238E27FC236}">
                  <a16:creationId xmlns:a16="http://schemas.microsoft.com/office/drawing/2014/main" id="{C3C97633-2640-4254-B1B9-BF71D38E4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9702" name="Text Box 12">
            <a:extLst>
              <a:ext uri="{FF2B5EF4-FFF2-40B4-BE49-F238E27FC236}">
                <a16:creationId xmlns:a16="http://schemas.microsoft.com/office/drawing/2014/main" id="{355E13C3-0B78-4026-98F5-4C54BA393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38925" name="AutoShape 13">
            <a:extLst>
              <a:ext uri="{FF2B5EF4-FFF2-40B4-BE49-F238E27FC236}">
                <a16:creationId xmlns:a16="http://schemas.microsoft.com/office/drawing/2014/main" id="{990AE5C0-C242-4C01-ABE6-F4CEC98E1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play</a:t>
            </a:r>
          </a:p>
        </p:txBody>
      </p:sp>
      <p:sp>
        <p:nvSpPr>
          <p:cNvPr id="38926" name="AutoShape 14">
            <a:extLst>
              <a:ext uri="{FF2B5EF4-FFF2-40B4-BE49-F238E27FC236}">
                <a16:creationId xmlns:a16="http://schemas.microsoft.com/office/drawing/2014/main" id="{D4838C51-DCC7-4313-B204-2039DBB79FE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8927" name="Group 15">
            <a:extLst>
              <a:ext uri="{FF2B5EF4-FFF2-40B4-BE49-F238E27FC236}">
                <a16:creationId xmlns:a16="http://schemas.microsoft.com/office/drawing/2014/main" id="{527042BB-DA4C-48C8-9D44-DB1239D1400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38928" name="AutoShape 16">
              <a:extLst>
                <a:ext uri="{FF2B5EF4-FFF2-40B4-BE49-F238E27FC236}">
                  <a16:creationId xmlns:a16="http://schemas.microsoft.com/office/drawing/2014/main" id="{6EDAF371-A026-41EE-8FB0-8EA30CBFA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38929" name="Oval 17">
              <a:extLst>
                <a:ext uri="{FF2B5EF4-FFF2-40B4-BE49-F238E27FC236}">
                  <a16:creationId xmlns:a16="http://schemas.microsoft.com/office/drawing/2014/main" id="{07252E4D-EC6A-4253-9B6B-8CB6AB7E0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8930" name="Oval 18">
              <a:extLst>
                <a:ext uri="{FF2B5EF4-FFF2-40B4-BE49-F238E27FC236}">
                  <a16:creationId xmlns:a16="http://schemas.microsoft.com/office/drawing/2014/main" id="{CB9B3FCF-96D4-45F9-A553-A66A7F9A7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8931" name="AutoShape 19">
            <a:extLst>
              <a:ext uri="{FF2B5EF4-FFF2-40B4-BE49-F238E27FC236}">
                <a16:creationId xmlns:a16="http://schemas.microsoft.com/office/drawing/2014/main" id="{A924B46B-9BE9-4191-A602-5A3E2258A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drink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8932" name="AutoShape 20">
            <a:extLst>
              <a:ext uri="{FF2B5EF4-FFF2-40B4-BE49-F238E27FC236}">
                <a16:creationId xmlns:a16="http://schemas.microsoft.com/office/drawing/2014/main" id="{4E53C42D-DE30-42E2-9CA9-4F7211F34A8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8933" name="Group 21">
            <a:extLst>
              <a:ext uri="{FF2B5EF4-FFF2-40B4-BE49-F238E27FC236}">
                <a16:creationId xmlns:a16="http://schemas.microsoft.com/office/drawing/2014/main" id="{ABA3EB56-4ABF-42D9-8C53-A7B7420AF3A0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38934" name="AutoShape 22">
              <a:extLst>
                <a:ext uri="{FF2B5EF4-FFF2-40B4-BE49-F238E27FC236}">
                  <a16:creationId xmlns:a16="http://schemas.microsoft.com/office/drawing/2014/main" id="{9C3DBAB8-7FB6-4CB4-B4ED-0CEB39BE5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38935" name="Oval 23">
              <a:extLst>
                <a:ext uri="{FF2B5EF4-FFF2-40B4-BE49-F238E27FC236}">
                  <a16:creationId xmlns:a16="http://schemas.microsoft.com/office/drawing/2014/main" id="{EC09FBA8-B8C3-4F26-A334-75E30AFD4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8936" name="Oval 24">
              <a:extLst>
                <a:ext uri="{FF2B5EF4-FFF2-40B4-BE49-F238E27FC236}">
                  <a16:creationId xmlns:a16="http://schemas.microsoft.com/office/drawing/2014/main" id="{944F40E7-BE5B-4274-B512-35800D196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8937" name="AutoShape 25">
            <a:extLst>
              <a:ext uri="{FF2B5EF4-FFF2-40B4-BE49-F238E27FC236}">
                <a16:creationId xmlns:a16="http://schemas.microsoft.com/office/drawing/2014/main" id="{3C92A450-D31C-4A9C-BA28-7BD2F9144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do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8938" name="AutoShape 26">
            <a:extLst>
              <a:ext uri="{FF2B5EF4-FFF2-40B4-BE49-F238E27FC236}">
                <a16:creationId xmlns:a16="http://schemas.microsoft.com/office/drawing/2014/main" id="{000C2954-8010-4FF6-ADF0-308F568635C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8939" name="Group 27">
            <a:extLst>
              <a:ext uri="{FF2B5EF4-FFF2-40B4-BE49-F238E27FC236}">
                <a16:creationId xmlns:a16="http://schemas.microsoft.com/office/drawing/2014/main" id="{2FADF1E2-3F94-4183-8898-58D25F315E2B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38940" name="AutoShape 28">
              <a:extLst>
                <a:ext uri="{FF2B5EF4-FFF2-40B4-BE49-F238E27FC236}">
                  <a16:creationId xmlns:a16="http://schemas.microsoft.com/office/drawing/2014/main" id="{4EE442BD-F099-4962-98C1-CFA8A69E6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38941" name="Oval 29">
              <a:extLst>
                <a:ext uri="{FF2B5EF4-FFF2-40B4-BE49-F238E27FC236}">
                  <a16:creationId xmlns:a16="http://schemas.microsoft.com/office/drawing/2014/main" id="{3020B7FB-D680-4AAD-9619-3BB1161F8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8942" name="Oval 30">
              <a:extLst>
                <a:ext uri="{FF2B5EF4-FFF2-40B4-BE49-F238E27FC236}">
                  <a16:creationId xmlns:a16="http://schemas.microsoft.com/office/drawing/2014/main" id="{0F5DB753-2F88-452D-968C-D7542F3CF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8943" name="AutoShape 31">
            <a:extLst>
              <a:ext uri="{FF2B5EF4-FFF2-40B4-BE49-F238E27FC236}">
                <a16:creationId xmlns:a16="http://schemas.microsoft.com/office/drawing/2014/main" id="{136158C1-585F-4510-83B7-002C87B0A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eat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8944" name="AutoShape 32">
            <a:extLst>
              <a:ext uri="{FF2B5EF4-FFF2-40B4-BE49-F238E27FC236}">
                <a16:creationId xmlns:a16="http://schemas.microsoft.com/office/drawing/2014/main" id="{EF261886-DD2C-40BB-A3D6-629DC34A3A0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8945" name="Group 33">
            <a:extLst>
              <a:ext uri="{FF2B5EF4-FFF2-40B4-BE49-F238E27FC236}">
                <a16:creationId xmlns:a16="http://schemas.microsoft.com/office/drawing/2014/main" id="{1318EEF7-5554-43DF-B8AB-3479DB756BCB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38946" name="AutoShape 34">
              <a:extLst>
                <a:ext uri="{FF2B5EF4-FFF2-40B4-BE49-F238E27FC236}">
                  <a16:creationId xmlns:a16="http://schemas.microsoft.com/office/drawing/2014/main" id="{B4F7FB13-FC10-4153-A8C0-16FFB1ED7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38947" name="Oval 35">
              <a:extLst>
                <a:ext uri="{FF2B5EF4-FFF2-40B4-BE49-F238E27FC236}">
                  <a16:creationId xmlns:a16="http://schemas.microsoft.com/office/drawing/2014/main" id="{CC10E76C-A0DA-41A2-9A20-5FD13FDAC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8948" name="Oval 36">
              <a:extLst>
                <a:ext uri="{FF2B5EF4-FFF2-40B4-BE49-F238E27FC236}">
                  <a16:creationId xmlns:a16="http://schemas.microsoft.com/office/drawing/2014/main" id="{2DC14B94-5AB6-4F6F-A4A0-D03BD0986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38949" name="Picture 37">
            <a:extLst>
              <a:ext uri="{FF2B5EF4-FFF2-40B4-BE49-F238E27FC236}">
                <a16:creationId xmlns:a16="http://schemas.microsoft.com/office/drawing/2014/main" id="{114DC659-25D9-4755-B1C1-00B09D50CD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954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25" grpId="0" animBg="1"/>
      <p:bldP spid="38931" grpId="0" animBg="1"/>
      <p:bldP spid="38937" grpId="0" animBg="1"/>
      <p:bldP spid="389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341F8360-7478-4D61-8E0D-4C43B7121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60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______ do you do in your free time ?</a:t>
            </a:r>
          </a:p>
          <a:p>
            <a:pPr algn="ctr" eaLnBrk="1" hangingPunct="1">
              <a:defRPr/>
            </a:pPr>
            <a:endParaRPr lang="en-US" altLang="en-US" sz="4800" b="1">
              <a:latin typeface=".VnArabia" pitchFamily="34" charset="0"/>
            </a:endParaRPr>
          </a:p>
        </p:txBody>
      </p:sp>
      <p:sp>
        <p:nvSpPr>
          <p:cNvPr id="4099" name="AutoShape 3">
            <a:extLst>
              <a:ext uri="{FF2B5EF4-FFF2-40B4-BE49-F238E27FC236}">
                <a16:creationId xmlns:a16="http://schemas.microsoft.com/office/drawing/2014/main" id="{0D3DABFE-AFE8-4E25-BF3E-0AFD55B3D37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100" name="Group 4">
            <a:extLst>
              <a:ext uri="{FF2B5EF4-FFF2-40B4-BE49-F238E27FC236}">
                <a16:creationId xmlns:a16="http://schemas.microsoft.com/office/drawing/2014/main" id="{6337490A-5FA8-4C2B-BD46-8A20F3F3BC54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838200"/>
            <a:ext cx="1066800" cy="1981200"/>
            <a:chOff x="504" y="2384"/>
            <a:chExt cx="144" cy="888"/>
          </a:xfrm>
        </p:grpSpPr>
        <p:sp>
          <p:nvSpPr>
            <p:cNvPr id="4101" name="AutoShape 5">
              <a:extLst>
                <a:ext uri="{FF2B5EF4-FFF2-40B4-BE49-F238E27FC236}">
                  <a16:creationId xmlns:a16="http://schemas.microsoft.com/office/drawing/2014/main" id="{5CEE2B1A-7D7B-4E68-ABBE-14E79C214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7200" b="1">
                  <a:solidFill>
                    <a:srgbClr val="FF0066"/>
                  </a:solidFill>
                  <a:latin typeface="VNI-Heather" pitchFamily="2" charset="0"/>
                </a:rPr>
                <a:t>2</a:t>
              </a:r>
            </a:p>
          </p:txBody>
        </p:sp>
        <p:sp>
          <p:nvSpPr>
            <p:cNvPr id="4102" name="Oval 6">
              <a:extLst>
                <a:ext uri="{FF2B5EF4-FFF2-40B4-BE49-F238E27FC236}">
                  <a16:creationId xmlns:a16="http://schemas.microsoft.com/office/drawing/2014/main" id="{71E61E33-A67F-412A-BFED-72D380E13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03" name="Oval 7">
              <a:extLst>
                <a:ext uri="{FF2B5EF4-FFF2-40B4-BE49-F238E27FC236}">
                  <a16:creationId xmlns:a16="http://schemas.microsoft.com/office/drawing/2014/main" id="{CA7BF794-055A-4035-BE6A-DB361A3CB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F6C71B38-E65A-4239-B88A-392673CD04B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4105" name="AutoShape 9">
              <a:extLst>
                <a:ext uri="{FF2B5EF4-FFF2-40B4-BE49-F238E27FC236}">
                  <a16:creationId xmlns:a16="http://schemas.microsoft.com/office/drawing/2014/main" id="{96054E8C-367E-41E6-B9F6-537A3CA5D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06" name="AutoShape 10">
              <a:extLst>
                <a:ext uri="{FF2B5EF4-FFF2-40B4-BE49-F238E27FC236}">
                  <a16:creationId xmlns:a16="http://schemas.microsoft.com/office/drawing/2014/main" id="{00E94C8D-7140-4DD4-83E9-93259C890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07" name="AutoShape 11">
              <a:extLst>
                <a:ext uri="{FF2B5EF4-FFF2-40B4-BE49-F238E27FC236}">
                  <a16:creationId xmlns:a16="http://schemas.microsoft.com/office/drawing/2014/main" id="{752AA1B5-7DFF-44EF-A84C-0A4B34AA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078" name="Text Box 12">
            <a:extLst>
              <a:ext uri="{FF2B5EF4-FFF2-40B4-BE49-F238E27FC236}">
                <a16:creationId xmlns:a16="http://schemas.microsoft.com/office/drawing/2014/main" id="{EF608E01-40C9-4DAE-98D9-F19ECEE85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4109" name="AutoShape 13">
            <a:extLst>
              <a:ext uri="{FF2B5EF4-FFF2-40B4-BE49-F238E27FC236}">
                <a16:creationId xmlns:a16="http://schemas.microsoft.com/office/drawing/2014/main" id="{30258D95-0AAC-47F5-B4CB-D048A3FC1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How</a:t>
            </a:r>
          </a:p>
        </p:txBody>
      </p:sp>
      <p:sp>
        <p:nvSpPr>
          <p:cNvPr id="4110" name="AutoShape 14">
            <a:extLst>
              <a:ext uri="{FF2B5EF4-FFF2-40B4-BE49-F238E27FC236}">
                <a16:creationId xmlns:a16="http://schemas.microsoft.com/office/drawing/2014/main" id="{1B43610A-8593-422C-91DF-738E9CA0C1C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111" name="Group 15">
            <a:extLst>
              <a:ext uri="{FF2B5EF4-FFF2-40B4-BE49-F238E27FC236}">
                <a16:creationId xmlns:a16="http://schemas.microsoft.com/office/drawing/2014/main" id="{A91C7BC0-CE80-4CD0-9814-79D95F589B6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4112" name="AutoShape 16">
              <a:extLst>
                <a:ext uri="{FF2B5EF4-FFF2-40B4-BE49-F238E27FC236}">
                  <a16:creationId xmlns:a16="http://schemas.microsoft.com/office/drawing/2014/main" id="{45ECE46F-6814-4692-A7B3-46B25494E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4113" name="Oval 17">
              <a:extLst>
                <a:ext uri="{FF2B5EF4-FFF2-40B4-BE49-F238E27FC236}">
                  <a16:creationId xmlns:a16="http://schemas.microsoft.com/office/drawing/2014/main" id="{5FA0ECEA-CE89-498B-8070-C4ACE4549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14" name="Oval 18">
              <a:extLst>
                <a:ext uri="{FF2B5EF4-FFF2-40B4-BE49-F238E27FC236}">
                  <a16:creationId xmlns:a16="http://schemas.microsoft.com/office/drawing/2014/main" id="{964A10FD-65D6-4E6C-A779-2EBD00334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115" name="AutoShape 19">
            <a:extLst>
              <a:ext uri="{FF2B5EF4-FFF2-40B4-BE49-F238E27FC236}">
                <a16:creationId xmlns:a16="http://schemas.microsoft.com/office/drawing/2014/main" id="{6213D792-6BD3-413C-AFC5-529522604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Which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116" name="AutoShape 20">
            <a:extLst>
              <a:ext uri="{FF2B5EF4-FFF2-40B4-BE49-F238E27FC236}">
                <a16:creationId xmlns:a16="http://schemas.microsoft.com/office/drawing/2014/main" id="{B26CDAA0-530F-4BA0-B79F-B6E9F121067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117" name="Group 21">
            <a:extLst>
              <a:ext uri="{FF2B5EF4-FFF2-40B4-BE49-F238E27FC236}">
                <a16:creationId xmlns:a16="http://schemas.microsoft.com/office/drawing/2014/main" id="{294443BA-373D-466E-9647-4B9FE39352B7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4118" name="AutoShape 22">
              <a:extLst>
                <a:ext uri="{FF2B5EF4-FFF2-40B4-BE49-F238E27FC236}">
                  <a16:creationId xmlns:a16="http://schemas.microsoft.com/office/drawing/2014/main" id="{F42F4EC9-0324-4E1F-BD4B-DC6A35166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4119" name="Oval 23">
              <a:extLst>
                <a:ext uri="{FF2B5EF4-FFF2-40B4-BE49-F238E27FC236}">
                  <a16:creationId xmlns:a16="http://schemas.microsoft.com/office/drawing/2014/main" id="{0139741B-88F3-4BB3-96F9-75F49DA0E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20" name="Oval 24">
              <a:extLst>
                <a:ext uri="{FF2B5EF4-FFF2-40B4-BE49-F238E27FC236}">
                  <a16:creationId xmlns:a16="http://schemas.microsoft.com/office/drawing/2014/main" id="{46ACA5EF-1398-4168-BF22-32A12BC7C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121" name="AutoShape 25">
            <a:extLst>
              <a:ext uri="{FF2B5EF4-FFF2-40B4-BE49-F238E27FC236}">
                <a16:creationId xmlns:a16="http://schemas.microsoft.com/office/drawing/2014/main" id="{E9129200-C525-4C38-B963-7C413504D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When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122" name="AutoShape 26">
            <a:extLst>
              <a:ext uri="{FF2B5EF4-FFF2-40B4-BE49-F238E27FC236}">
                <a16:creationId xmlns:a16="http://schemas.microsoft.com/office/drawing/2014/main" id="{FCE5102E-D018-4693-B9EF-871FBBC607B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123" name="Group 27">
            <a:extLst>
              <a:ext uri="{FF2B5EF4-FFF2-40B4-BE49-F238E27FC236}">
                <a16:creationId xmlns:a16="http://schemas.microsoft.com/office/drawing/2014/main" id="{B4F36FCD-0525-4C60-9C55-1CE3CF717297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4124" name="AutoShape 28">
              <a:extLst>
                <a:ext uri="{FF2B5EF4-FFF2-40B4-BE49-F238E27FC236}">
                  <a16:creationId xmlns:a16="http://schemas.microsoft.com/office/drawing/2014/main" id="{CEF19ED0-22A2-4D6C-A330-AA35DDCE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4125" name="Oval 29">
              <a:extLst>
                <a:ext uri="{FF2B5EF4-FFF2-40B4-BE49-F238E27FC236}">
                  <a16:creationId xmlns:a16="http://schemas.microsoft.com/office/drawing/2014/main" id="{DD967C8F-CCF8-445F-A31D-320A12451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26" name="Oval 30">
              <a:extLst>
                <a:ext uri="{FF2B5EF4-FFF2-40B4-BE49-F238E27FC236}">
                  <a16:creationId xmlns:a16="http://schemas.microsoft.com/office/drawing/2014/main" id="{0E6D9A44-BD14-41A7-9432-B241E5301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127" name="AutoShape 31">
            <a:extLst>
              <a:ext uri="{FF2B5EF4-FFF2-40B4-BE49-F238E27FC236}">
                <a16:creationId xmlns:a16="http://schemas.microsoft.com/office/drawing/2014/main" id="{1ABB198A-136D-42C1-8945-1D88205CD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What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128" name="AutoShape 32">
            <a:extLst>
              <a:ext uri="{FF2B5EF4-FFF2-40B4-BE49-F238E27FC236}">
                <a16:creationId xmlns:a16="http://schemas.microsoft.com/office/drawing/2014/main" id="{D844E94B-6E0D-412B-8E50-8F79F3A9F42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129" name="Group 33">
            <a:extLst>
              <a:ext uri="{FF2B5EF4-FFF2-40B4-BE49-F238E27FC236}">
                <a16:creationId xmlns:a16="http://schemas.microsoft.com/office/drawing/2014/main" id="{7F2E38A9-02D6-43B5-B81B-1CA7B112F9D0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4130" name="AutoShape 34">
              <a:extLst>
                <a:ext uri="{FF2B5EF4-FFF2-40B4-BE49-F238E27FC236}">
                  <a16:creationId xmlns:a16="http://schemas.microsoft.com/office/drawing/2014/main" id="{4A8A7FBB-CA9C-48DC-A8B2-6BBF8D3F7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4131" name="Oval 35">
              <a:extLst>
                <a:ext uri="{FF2B5EF4-FFF2-40B4-BE49-F238E27FC236}">
                  <a16:creationId xmlns:a16="http://schemas.microsoft.com/office/drawing/2014/main" id="{68BF1E62-CBE2-4C11-9EF7-10999E619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32" name="Oval 36">
              <a:extLst>
                <a:ext uri="{FF2B5EF4-FFF2-40B4-BE49-F238E27FC236}">
                  <a16:creationId xmlns:a16="http://schemas.microsoft.com/office/drawing/2014/main" id="{D00E5CFC-9C9B-4BB6-A37C-F9EA4629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4133" name="Picture 37">
            <a:extLst>
              <a:ext uri="{FF2B5EF4-FFF2-40B4-BE49-F238E27FC236}">
                <a16:creationId xmlns:a16="http://schemas.microsoft.com/office/drawing/2014/main" id="{B445F1FD-655B-4F73-AAC9-A7A98423FB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9" grpId="0" animBg="1"/>
      <p:bldP spid="4115" grpId="0" animBg="1"/>
      <p:bldP spid="4121" grpId="0" animBg="1"/>
      <p:bldP spid="41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>
            <a:extLst>
              <a:ext uri="{FF2B5EF4-FFF2-40B4-BE49-F238E27FC236}">
                <a16:creationId xmlns:a16="http://schemas.microsoft.com/office/drawing/2014/main" id="{DF78AEE3-96F2-4269-8C4C-77B2CEE4D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________ are you going to visit Ha Noi?</a:t>
            </a: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- For a week.</a:t>
            </a:r>
          </a:p>
        </p:txBody>
      </p:sp>
      <p:sp>
        <p:nvSpPr>
          <p:cNvPr id="39939" name="AutoShape 3">
            <a:extLst>
              <a:ext uri="{FF2B5EF4-FFF2-40B4-BE49-F238E27FC236}">
                <a16:creationId xmlns:a16="http://schemas.microsoft.com/office/drawing/2014/main" id="{12155B7C-DBB6-434F-9805-DD34220E0C4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9940" name="Group 4">
            <a:extLst>
              <a:ext uri="{FF2B5EF4-FFF2-40B4-BE49-F238E27FC236}">
                <a16:creationId xmlns:a16="http://schemas.microsoft.com/office/drawing/2014/main" id="{9DF03FB9-7E31-468C-816E-29E1A22DB426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39941" name="AutoShape 5">
              <a:extLst>
                <a:ext uri="{FF2B5EF4-FFF2-40B4-BE49-F238E27FC236}">
                  <a16:creationId xmlns:a16="http://schemas.microsoft.com/office/drawing/2014/main" id="{654CEE5F-9C8B-40A3-8D0A-05F14E364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29</a:t>
              </a:r>
            </a:p>
          </p:txBody>
        </p:sp>
        <p:sp>
          <p:nvSpPr>
            <p:cNvPr id="39942" name="Oval 6">
              <a:extLst>
                <a:ext uri="{FF2B5EF4-FFF2-40B4-BE49-F238E27FC236}">
                  <a16:creationId xmlns:a16="http://schemas.microsoft.com/office/drawing/2014/main" id="{57ECD2C6-E678-4951-B47B-E141EAF46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9943" name="Oval 7">
              <a:extLst>
                <a:ext uri="{FF2B5EF4-FFF2-40B4-BE49-F238E27FC236}">
                  <a16:creationId xmlns:a16="http://schemas.microsoft.com/office/drawing/2014/main" id="{9A458287-BB1E-4DC7-A2EF-3814BC277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9944" name="Group 8">
            <a:extLst>
              <a:ext uri="{FF2B5EF4-FFF2-40B4-BE49-F238E27FC236}">
                <a16:creationId xmlns:a16="http://schemas.microsoft.com/office/drawing/2014/main" id="{D55CE556-C1D6-4A97-ADF4-78676A025E9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39945" name="AutoShape 9">
              <a:extLst>
                <a:ext uri="{FF2B5EF4-FFF2-40B4-BE49-F238E27FC236}">
                  <a16:creationId xmlns:a16="http://schemas.microsoft.com/office/drawing/2014/main" id="{736B591C-48BD-4979-96B7-576D1578B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9946" name="AutoShape 10">
              <a:extLst>
                <a:ext uri="{FF2B5EF4-FFF2-40B4-BE49-F238E27FC236}">
                  <a16:creationId xmlns:a16="http://schemas.microsoft.com/office/drawing/2014/main" id="{9EFE77FA-2409-43F5-B8A1-1F3AF4041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9947" name="AutoShape 11">
              <a:extLst>
                <a:ext uri="{FF2B5EF4-FFF2-40B4-BE49-F238E27FC236}">
                  <a16:creationId xmlns:a16="http://schemas.microsoft.com/office/drawing/2014/main" id="{ADDAABCC-CEE1-4BCA-A946-ADDA64EA9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0726" name="Text Box 12">
            <a:extLst>
              <a:ext uri="{FF2B5EF4-FFF2-40B4-BE49-F238E27FC236}">
                <a16:creationId xmlns:a16="http://schemas.microsoft.com/office/drawing/2014/main" id="{F82D7C27-C13D-4C35-B654-E8220195F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39949" name="AutoShape 13">
            <a:extLst>
              <a:ext uri="{FF2B5EF4-FFF2-40B4-BE49-F238E27FC236}">
                <a16:creationId xmlns:a16="http://schemas.microsoft.com/office/drawing/2014/main" id="{3C857B79-DBA6-41DA-A351-1C97D1A06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How long</a:t>
            </a:r>
          </a:p>
        </p:txBody>
      </p:sp>
      <p:sp>
        <p:nvSpPr>
          <p:cNvPr id="39950" name="AutoShape 14">
            <a:extLst>
              <a:ext uri="{FF2B5EF4-FFF2-40B4-BE49-F238E27FC236}">
                <a16:creationId xmlns:a16="http://schemas.microsoft.com/office/drawing/2014/main" id="{69712377-8D15-437B-9177-46F72C32F9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9951" name="Group 15">
            <a:extLst>
              <a:ext uri="{FF2B5EF4-FFF2-40B4-BE49-F238E27FC236}">
                <a16:creationId xmlns:a16="http://schemas.microsoft.com/office/drawing/2014/main" id="{A565743B-9EF2-4ED6-AAD7-4E25A3818BF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39952" name="AutoShape 16">
              <a:extLst>
                <a:ext uri="{FF2B5EF4-FFF2-40B4-BE49-F238E27FC236}">
                  <a16:creationId xmlns:a16="http://schemas.microsoft.com/office/drawing/2014/main" id="{712BB23D-4774-4DBC-8444-BA7EDBE26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39953" name="Oval 17">
              <a:extLst>
                <a:ext uri="{FF2B5EF4-FFF2-40B4-BE49-F238E27FC236}">
                  <a16:creationId xmlns:a16="http://schemas.microsoft.com/office/drawing/2014/main" id="{BCFFA91F-A658-4621-9427-B21177501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9954" name="Oval 18">
              <a:extLst>
                <a:ext uri="{FF2B5EF4-FFF2-40B4-BE49-F238E27FC236}">
                  <a16:creationId xmlns:a16="http://schemas.microsoft.com/office/drawing/2014/main" id="{291BF2D7-85B1-4874-AE9C-7D549983A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9955" name="AutoShape 19">
            <a:extLst>
              <a:ext uri="{FF2B5EF4-FFF2-40B4-BE49-F238E27FC236}">
                <a16:creationId xmlns:a16="http://schemas.microsoft.com/office/drawing/2014/main" id="{30B54F38-F0C5-4679-A7F0-0A7F3684C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How old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9956" name="AutoShape 20">
            <a:extLst>
              <a:ext uri="{FF2B5EF4-FFF2-40B4-BE49-F238E27FC236}">
                <a16:creationId xmlns:a16="http://schemas.microsoft.com/office/drawing/2014/main" id="{FE5119E8-667F-4D9B-8A60-46A8F8BF73C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9957" name="Group 21">
            <a:extLst>
              <a:ext uri="{FF2B5EF4-FFF2-40B4-BE49-F238E27FC236}">
                <a16:creationId xmlns:a16="http://schemas.microsoft.com/office/drawing/2014/main" id="{1875C17C-C2BD-4380-9718-C4CAEEC460C2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39958" name="AutoShape 22">
              <a:extLst>
                <a:ext uri="{FF2B5EF4-FFF2-40B4-BE49-F238E27FC236}">
                  <a16:creationId xmlns:a16="http://schemas.microsoft.com/office/drawing/2014/main" id="{58680B2B-8603-4589-8D76-BF387CD73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39959" name="Oval 23">
              <a:extLst>
                <a:ext uri="{FF2B5EF4-FFF2-40B4-BE49-F238E27FC236}">
                  <a16:creationId xmlns:a16="http://schemas.microsoft.com/office/drawing/2014/main" id="{9BAB358A-92DB-463E-BDE8-A03E4E628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9960" name="Oval 24">
              <a:extLst>
                <a:ext uri="{FF2B5EF4-FFF2-40B4-BE49-F238E27FC236}">
                  <a16:creationId xmlns:a16="http://schemas.microsoft.com/office/drawing/2014/main" id="{3DFAD0E4-C3FF-41CA-AFCD-EA54AB1A0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9961" name="AutoShape 25">
            <a:extLst>
              <a:ext uri="{FF2B5EF4-FFF2-40B4-BE49-F238E27FC236}">
                <a16:creationId xmlns:a16="http://schemas.microsoft.com/office/drawing/2014/main" id="{D7193D8C-B08A-4B2A-99E9-61CFCA661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How far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9962" name="AutoShape 26">
            <a:extLst>
              <a:ext uri="{FF2B5EF4-FFF2-40B4-BE49-F238E27FC236}">
                <a16:creationId xmlns:a16="http://schemas.microsoft.com/office/drawing/2014/main" id="{57ABA620-FD72-41EA-8BBB-86EF6E1E450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9963" name="Group 27">
            <a:extLst>
              <a:ext uri="{FF2B5EF4-FFF2-40B4-BE49-F238E27FC236}">
                <a16:creationId xmlns:a16="http://schemas.microsoft.com/office/drawing/2014/main" id="{7A81EDAD-F0B1-4245-BD4F-6C6497551550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39964" name="AutoShape 28">
              <a:extLst>
                <a:ext uri="{FF2B5EF4-FFF2-40B4-BE49-F238E27FC236}">
                  <a16:creationId xmlns:a16="http://schemas.microsoft.com/office/drawing/2014/main" id="{B91FF486-89B1-421D-AC0D-68ED7EEEC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39965" name="Oval 29">
              <a:extLst>
                <a:ext uri="{FF2B5EF4-FFF2-40B4-BE49-F238E27FC236}">
                  <a16:creationId xmlns:a16="http://schemas.microsoft.com/office/drawing/2014/main" id="{63AC9CC4-C6AC-4E84-AD29-B5612D0EF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9966" name="Oval 30">
              <a:extLst>
                <a:ext uri="{FF2B5EF4-FFF2-40B4-BE49-F238E27FC236}">
                  <a16:creationId xmlns:a16="http://schemas.microsoft.com/office/drawing/2014/main" id="{FFA2D9F1-C629-451F-8C36-3723AE65A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9967" name="AutoShape 31">
            <a:extLst>
              <a:ext uri="{FF2B5EF4-FFF2-40B4-BE49-F238E27FC236}">
                <a16:creationId xmlns:a16="http://schemas.microsoft.com/office/drawing/2014/main" id="{80D5BA29-5B8E-417A-93C0-D4B709F31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How aften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39968" name="AutoShape 32">
            <a:extLst>
              <a:ext uri="{FF2B5EF4-FFF2-40B4-BE49-F238E27FC236}">
                <a16:creationId xmlns:a16="http://schemas.microsoft.com/office/drawing/2014/main" id="{524A7A9D-5B58-4622-BD5C-8624799BD12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39969" name="Group 33">
            <a:extLst>
              <a:ext uri="{FF2B5EF4-FFF2-40B4-BE49-F238E27FC236}">
                <a16:creationId xmlns:a16="http://schemas.microsoft.com/office/drawing/2014/main" id="{DB7B9D6F-DEAA-4341-B4D3-A85E00309177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39970" name="AutoShape 34">
              <a:extLst>
                <a:ext uri="{FF2B5EF4-FFF2-40B4-BE49-F238E27FC236}">
                  <a16:creationId xmlns:a16="http://schemas.microsoft.com/office/drawing/2014/main" id="{06142EEE-5562-40C8-8208-CAF6B03D6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39971" name="Oval 35">
              <a:extLst>
                <a:ext uri="{FF2B5EF4-FFF2-40B4-BE49-F238E27FC236}">
                  <a16:creationId xmlns:a16="http://schemas.microsoft.com/office/drawing/2014/main" id="{03C6ECA9-F3F2-4BE2-A786-DF5CC1057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9972" name="Oval 36">
              <a:extLst>
                <a:ext uri="{FF2B5EF4-FFF2-40B4-BE49-F238E27FC236}">
                  <a16:creationId xmlns:a16="http://schemas.microsoft.com/office/drawing/2014/main" id="{954E9256-71B3-4A60-8D65-4B0716EBA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39973" name="Picture 37">
            <a:extLst>
              <a:ext uri="{FF2B5EF4-FFF2-40B4-BE49-F238E27FC236}">
                <a16:creationId xmlns:a16="http://schemas.microsoft.com/office/drawing/2014/main" id="{DC0EDB46-8A24-400D-A239-6592323BBA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49" grpId="0" animBg="1"/>
      <p:bldP spid="39955" grpId="0" animBg="1"/>
      <p:bldP spid="39961" grpId="0" animBg="1"/>
      <p:bldP spid="3996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>
            <a:extLst>
              <a:ext uri="{FF2B5EF4-FFF2-40B4-BE49-F238E27FC236}">
                <a16:creationId xmlns:a16="http://schemas.microsoft.com/office/drawing/2014/main" id="{D540FFE9-9032-4231-8E7F-5DA61BCBB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How _____ is the Great Wall?</a:t>
            </a: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-It is over 6,000 kilometer long.</a:t>
            </a:r>
            <a:endParaRPr lang="en-US" altLang="en-US" sz="2000" b="1">
              <a:latin typeface=".VnArabia" pitchFamily="34" charset="0"/>
            </a:endParaRPr>
          </a:p>
        </p:txBody>
      </p:sp>
      <p:sp>
        <p:nvSpPr>
          <p:cNvPr id="40963" name="AutoShape 3">
            <a:extLst>
              <a:ext uri="{FF2B5EF4-FFF2-40B4-BE49-F238E27FC236}">
                <a16:creationId xmlns:a16="http://schemas.microsoft.com/office/drawing/2014/main" id="{B0611AA3-0D8A-40C7-B019-E164D6AF49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0964" name="Group 4">
            <a:extLst>
              <a:ext uri="{FF2B5EF4-FFF2-40B4-BE49-F238E27FC236}">
                <a16:creationId xmlns:a16="http://schemas.microsoft.com/office/drawing/2014/main" id="{29E18889-E639-46D9-80D2-3C32E08E3084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40965" name="AutoShape 5">
              <a:extLst>
                <a:ext uri="{FF2B5EF4-FFF2-40B4-BE49-F238E27FC236}">
                  <a16:creationId xmlns:a16="http://schemas.microsoft.com/office/drawing/2014/main" id="{93297C2D-409C-4B6D-BB59-BB76CA1E1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30</a:t>
              </a:r>
            </a:p>
          </p:txBody>
        </p:sp>
        <p:sp>
          <p:nvSpPr>
            <p:cNvPr id="40966" name="Oval 6">
              <a:extLst>
                <a:ext uri="{FF2B5EF4-FFF2-40B4-BE49-F238E27FC236}">
                  <a16:creationId xmlns:a16="http://schemas.microsoft.com/office/drawing/2014/main" id="{DA861F7F-1E50-4B9C-8741-7317D8399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967" name="Oval 7">
              <a:extLst>
                <a:ext uri="{FF2B5EF4-FFF2-40B4-BE49-F238E27FC236}">
                  <a16:creationId xmlns:a16="http://schemas.microsoft.com/office/drawing/2014/main" id="{4D50E1E3-D425-43CA-9BB4-2EB18E47E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40968" name="Group 8">
            <a:extLst>
              <a:ext uri="{FF2B5EF4-FFF2-40B4-BE49-F238E27FC236}">
                <a16:creationId xmlns:a16="http://schemas.microsoft.com/office/drawing/2014/main" id="{B2B03479-DD46-45D9-920C-B49015A5015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40969" name="AutoShape 9">
              <a:extLst>
                <a:ext uri="{FF2B5EF4-FFF2-40B4-BE49-F238E27FC236}">
                  <a16:creationId xmlns:a16="http://schemas.microsoft.com/office/drawing/2014/main" id="{122121D0-D483-45CD-A92D-F8AB610FC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970" name="AutoShape 10">
              <a:extLst>
                <a:ext uri="{FF2B5EF4-FFF2-40B4-BE49-F238E27FC236}">
                  <a16:creationId xmlns:a16="http://schemas.microsoft.com/office/drawing/2014/main" id="{4A2A7411-EA7E-44C0-8017-756FAA0B2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971" name="AutoShape 11">
              <a:extLst>
                <a:ext uri="{FF2B5EF4-FFF2-40B4-BE49-F238E27FC236}">
                  <a16:creationId xmlns:a16="http://schemas.microsoft.com/office/drawing/2014/main" id="{D3A57BBD-F015-41F2-B8EC-5707AA45A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1750" name="Text Box 12">
            <a:extLst>
              <a:ext uri="{FF2B5EF4-FFF2-40B4-BE49-F238E27FC236}">
                <a16:creationId xmlns:a16="http://schemas.microsoft.com/office/drawing/2014/main" id="{1E9A8B95-453C-4877-B542-362F201B2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40973" name="AutoShape 13">
            <a:extLst>
              <a:ext uri="{FF2B5EF4-FFF2-40B4-BE49-F238E27FC236}">
                <a16:creationId xmlns:a16="http://schemas.microsoft.com/office/drawing/2014/main" id="{2B9DE6A6-BE69-4973-A45F-DD30E4163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tall</a:t>
            </a:r>
          </a:p>
        </p:txBody>
      </p:sp>
      <p:sp>
        <p:nvSpPr>
          <p:cNvPr id="40974" name="AutoShape 14">
            <a:extLst>
              <a:ext uri="{FF2B5EF4-FFF2-40B4-BE49-F238E27FC236}">
                <a16:creationId xmlns:a16="http://schemas.microsoft.com/office/drawing/2014/main" id="{9BDA5F2B-B070-499E-BDE3-63423CD8B8A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0975" name="Group 15">
            <a:extLst>
              <a:ext uri="{FF2B5EF4-FFF2-40B4-BE49-F238E27FC236}">
                <a16:creationId xmlns:a16="http://schemas.microsoft.com/office/drawing/2014/main" id="{42D65E48-4551-4A1C-9A82-9DDD13CB22A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40976" name="AutoShape 16">
              <a:extLst>
                <a:ext uri="{FF2B5EF4-FFF2-40B4-BE49-F238E27FC236}">
                  <a16:creationId xmlns:a16="http://schemas.microsoft.com/office/drawing/2014/main" id="{9A65D592-398E-49E7-86FE-797955414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40977" name="Oval 17">
              <a:extLst>
                <a:ext uri="{FF2B5EF4-FFF2-40B4-BE49-F238E27FC236}">
                  <a16:creationId xmlns:a16="http://schemas.microsoft.com/office/drawing/2014/main" id="{6728B386-98A0-462D-A748-8219F1ACB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978" name="Oval 18">
              <a:extLst>
                <a:ext uri="{FF2B5EF4-FFF2-40B4-BE49-F238E27FC236}">
                  <a16:creationId xmlns:a16="http://schemas.microsoft.com/office/drawing/2014/main" id="{472D73E0-A698-40E5-B3A1-560D1299A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0979" name="AutoShape 19">
            <a:extLst>
              <a:ext uri="{FF2B5EF4-FFF2-40B4-BE49-F238E27FC236}">
                <a16:creationId xmlns:a16="http://schemas.microsoft.com/office/drawing/2014/main" id="{F4E83F9F-88F3-40A1-A062-13F2313C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long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0980" name="AutoShape 20">
            <a:extLst>
              <a:ext uri="{FF2B5EF4-FFF2-40B4-BE49-F238E27FC236}">
                <a16:creationId xmlns:a16="http://schemas.microsoft.com/office/drawing/2014/main" id="{474A2827-C313-4EE9-8FF7-C8DC0BEFA77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0981" name="Group 21">
            <a:extLst>
              <a:ext uri="{FF2B5EF4-FFF2-40B4-BE49-F238E27FC236}">
                <a16:creationId xmlns:a16="http://schemas.microsoft.com/office/drawing/2014/main" id="{A347526E-4E91-4F1F-BAE5-2181163D55AA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40982" name="AutoShape 22">
              <a:extLst>
                <a:ext uri="{FF2B5EF4-FFF2-40B4-BE49-F238E27FC236}">
                  <a16:creationId xmlns:a16="http://schemas.microsoft.com/office/drawing/2014/main" id="{0101FB3D-C705-4716-9761-6B8C20F27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40983" name="Oval 23">
              <a:extLst>
                <a:ext uri="{FF2B5EF4-FFF2-40B4-BE49-F238E27FC236}">
                  <a16:creationId xmlns:a16="http://schemas.microsoft.com/office/drawing/2014/main" id="{8D91374F-E401-4D63-8A6B-8A34F0885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984" name="Oval 24">
              <a:extLst>
                <a:ext uri="{FF2B5EF4-FFF2-40B4-BE49-F238E27FC236}">
                  <a16:creationId xmlns:a16="http://schemas.microsoft.com/office/drawing/2014/main" id="{03424F4D-FD09-40A0-82A9-ED91EDAA4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0985" name="AutoShape 25">
            <a:extLst>
              <a:ext uri="{FF2B5EF4-FFF2-40B4-BE49-F238E27FC236}">
                <a16:creationId xmlns:a16="http://schemas.microsoft.com/office/drawing/2014/main" id="{CB099C00-3788-4B09-AAFA-B146B8D88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high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0986" name="AutoShape 26">
            <a:extLst>
              <a:ext uri="{FF2B5EF4-FFF2-40B4-BE49-F238E27FC236}">
                <a16:creationId xmlns:a16="http://schemas.microsoft.com/office/drawing/2014/main" id="{BB432703-D802-4F89-8437-52AE495D625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0987" name="Group 27">
            <a:extLst>
              <a:ext uri="{FF2B5EF4-FFF2-40B4-BE49-F238E27FC236}">
                <a16:creationId xmlns:a16="http://schemas.microsoft.com/office/drawing/2014/main" id="{D30575E6-1C64-454F-87C7-ADF36BD938FC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40988" name="AutoShape 28">
              <a:extLst>
                <a:ext uri="{FF2B5EF4-FFF2-40B4-BE49-F238E27FC236}">
                  <a16:creationId xmlns:a16="http://schemas.microsoft.com/office/drawing/2014/main" id="{B48A602B-7663-4E9A-8850-2B0B31787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40989" name="Oval 29">
              <a:extLst>
                <a:ext uri="{FF2B5EF4-FFF2-40B4-BE49-F238E27FC236}">
                  <a16:creationId xmlns:a16="http://schemas.microsoft.com/office/drawing/2014/main" id="{DE7328B0-FD1A-48D8-9D47-D18D28E11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990" name="Oval 30">
              <a:extLst>
                <a:ext uri="{FF2B5EF4-FFF2-40B4-BE49-F238E27FC236}">
                  <a16:creationId xmlns:a16="http://schemas.microsoft.com/office/drawing/2014/main" id="{51A447C6-3B3F-4C76-88B2-E37AA08DE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0991" name="AutoShape 31">
            <a:extLst>
              <a:ext uri="{FF2B5EF4-FFF2-40B4-BE49-F238E27FC236}">
                <a16:creationId xmlns:a16="http://schemas.microsoft.com/office/drawing/2014/main" id="{4946C846-43C4-4729-A8EA-CB51ABC9B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thick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0992" name="AutoShape 32">
            <a:extLst>
              <a:ext uri="{FF2B5EF4-FFF2-40B4-BE49-F238E27FC236}">
                <a16:creationId xmlns:a16="http://schemas.microsoft.com/office/drawing/2014/main" id="{646F7D23-6047-4A22-8E5F-6E1F0F329E1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0993" name="Group 33">
            <a:extLst>
              <a:ext uri="{FF2B5EF4-FFF2-40B4-BE49-F238E27FC236}">
                <a16:creationId xmlns:a16="http://schemas.microsoft.com/office/drawing/2014/main" id="{286B5774-5E9A-4FC9-A3FC-8B0B1FD9D7E6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40994" name="AutoShape 34">
              <a:extLst>
                <a:ext uri="{FF2B5EF4-FFF2-40B4-BE49-F238E27FC236}">
                  <a16:creationId xmlns:a16="http://schemas.microsoft.com/office/drawing/2014/main" id="{096F56A1-C300-47E0-BE54-46AF7B036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40995" name="Oval 35">
              <a:extLst>
                <a:ext uri="{FF2B5EF4-FFF2-40B4-BE49-F238E27FC236}">
                  <a16:creationId xmlns:a16="http://schemas.microsoft.com/office/drawing/2014/main" id="{2F089CF8-6D3B-41A5-A82A-832F35E79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0996" name="Oval 36">
              <a:extLst>
                <a:ext uri="{FF2B5EF4-FFF2-40B4-BE49-F238E27FC236}">
                  <a16:creationId xmlns:a16="http://schemas.microsoft.com/office/drawing/2014/main" id="{F5C736F5-4B92-4A8D-9C0E-01ACE3F12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40997" name="Picture 37">
            <a:extLst>
              <a:ext uri="{FF2B5EF4-FFF2-40B4-BE49-F238E27FC236}">
                <a16:creationId xmlns:a16="http://schemas.microsoft.com/office/drawing/2014/main" id="{D6CC95AE-F260-4637-9752-04ADDCC0C4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73" grpId="0" animBg="1"/>
      <p:bldP spid="40979" grpId="0" animBg="1"/>
      <p:bldP spid="40985" grpId="0" animBg="1"/>
      <p:bldP spid="409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>
            <a:extLst>
              <a:ext uri="{FF2B5EF4-FFF2-40B4-BE49-F238E27FC236}">
                <a16:creationId xmlns:a16="http://schemas.microsoft.com/office/drawing/2014/main" id="{62D57C08-3BCB-402C-AB6D-1C8AF5D8E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Tokyo has a _______ of 12 millons.</a:t>
            </a:r>
            <a:endParaRPr lang="en-US" altLang="en-US" sz="2000" b="1">
              <a:latin typeface=".VnArabia" pitchFamily="34" charset="0"/>
            </a:endParaRPr>
          </a:p>
        </p:txBody>
      </p:sp>
      <p:sp>
        <p:nvSpPr>
          <p:cNvPr id="41987" name="AutoShape 3">
            <a:extLst>
              <a:ext uri="{FF2B5EF4-FFF2-40B4-BE49-F238E27FC236}">
                <a16:creationId xmlns:a16="http://schemas.microsoft.com/office/drawing/2014/main" id="{09263712-CE7D-467A-881D-25EB5712966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1988" name="Group 4">
            <a:extLst>
              <a:ext uri="{FF2B5EF4-FFF2-40B4-BE49-F238E27FC236}">
                <a16:creationId xmlns:a16="http://schemas.microsoft.com/office/drawing/2014/main" id="{2D4C9B84-76A9-44A0-9A1F-C8627CD3A952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41989" name="AutoShape 5">
              <a:extLst>
                <a:ext uri="{FF2B5EF4-FFF2-40B4-BE49-F238E27FC236}">
                  <a16:creationId xmlns:a16="http://schemas.microsoft.com/office/drawing/2014/main" id="{48AFD5AF-B53D-45E4-9034-627E2DB8B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31</a:t>
              </a:r>
            </a:p>
          </p:txBody>
        </p:sp>
        <p:sp>
          <p:nvSpPr>
            <p:cNvPr id="41990" name="Oval 6">
              <a:extLst>
                <a:ext uri="{FF2B5EF4-FFF2-40B4-BE49-F238E27FC236}">
                  <a16:creationId xmlns:a16="http://schemas.microsoft.com/office/drawing/2014/main" id="{0673C5D6-078A-428C-BFD4-81A45BF30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991" name="Oval 7">
              <a:extLst>
                <a:ext uri="{FF2B5EF4-FFF2-40B4-BE49-F238E27FC236}">
                  <a16:creationId xmlns:a16="http://schemas.microsoft.com/office/drawing/2014/main" id="{76C2652A-0A85-41E4-A9FC-197A5489D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41992" name="Group 8">
            <a:extLst>
              <a:ext uri="{FF2B5EF4-FFF2-40B4-BE49-F238E27FC236}">
                <a16:creationId xmlns:a16="http://schemas.microsoft.com/office/drawing/2014/main" id="{97E73737-9E5F-4EBD-9FCB-74EFA0204392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41993" name="AutoShape 9">
              <a:extLst>
                <a:ext uri="{FF2B5EF4-FFF2-40B4-BE49-F238E27FC236}">
                  <a16:creationId xmlns:a16="http://schemas.microsoft.com/office/drawing/2014/main" id="{43868AAE-A63D-472F-A811-D9BC447E3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994" name="AutoShape 10">
              <a:extLst>
                <a:ext uri="{FF2B5EF4-FFF2-40B4-BE49-F238E27FC236}">
                  <a16:creationId xmlns:a16="http://schemas.microsoft.com/office/drawing/2014/main" id="{416E3085-2693-47A7-ABDF-FDD8E334C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995" name="AutoShape 11">
              <a:extLst>
                <a:ext uri="{FF2B5EF4-FFF2-40B4-BE49-F238E27FC236}">
                  <a16:creationId xmlns:a16="http://schemas.microsoft.com/office/drawing/2014/main" id="{8F9BA129-22C6-415F-9502-8D7DFE694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2774" name="Text Box 12">
            <a:extLst>
              <a:ext uri="{FF2B5EF4-FFF2-40B4-BE49-F238E27FC236}">
                <a16:creationId xmlns:a16="http://schemas.microsoft.com/office/drawing/2014/main" id="{E2D96D36-8F98-41BB-A1BA-FBD61243E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41997" name="AutoShape 13">
            <a:extLst>
              <a:ext uri="{FF2B5EF4-FFF2-40B4-BE49-F238E27FC236}">
                <a16:creationId xmlns:a16="http://schemas.microsoft.com/office/drawing/2014/main" id="{E700A147-3F45-4B53-B27A-391125E3C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environment</a:t>
            </a:r>
          </a:p>
        </p:txBody>
      </p:sp>
      <p:sp>
        <p:nvSpPr>
          <p:cNvPr id="41998" name="AutoShape 14">
            <a:extLst>
              <a:ext uri="{FF2B5EF4-FFF2-40B4-BE49-F238E27FC236}">
                <a16:creationId xmlns:a16="http://schemas.microsoft.com/office/drawing/2014/main" id="{0EEC72E6-C6F4-48C3-BAC5-40D56AD8EA9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1999" name="Group 15">
            <a:extLst>
              <a:ext uri="{FF2B5EF4-FFF2-40B4-BE49-F238E27FC236}">
                <a16:creationId xmlns:a16="http://schemas.microsoft.com/office/drawing/2014/main" id="{D72E8779-E1A8-44B1-A8B6-5795AAC2F25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42000" name="AutoShape 16">
              <a:extLst>
                <a:ext uri="{FF2B5EF4-FFF2-40B4-BE49-F238E27FC236}">
                  <a16:creationId xmlns:a16="http://schemas.microsoft.com/office/drawing/2014/main" id="{4C9BCE5F-69DC-4207-BA61-7A9B6A11C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42001" name="Oval 17">
              <a:extLst>
                <a:ext uri="{FF2B5EF4-FFF2-40B4-BE49-F238E27FC236}">
                  <a16:creationId xmlns:a16="http://schemas.microsoft.com/office/drawing/2014/main" id="{1F3F83F3-92C7-4FC2-A913-FC491DF3E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002" name="Oval 18">
              <a:extLst>
                <a:ext uri="{FF2B5EF4-FFF2-40B4-BE49-F238E27FC236}">
                  <a16:creationId xmlns:a16="http://schemas.microsoft.com/office/drawing/2014/main" id="{BF534202-DA52-4396-BA3C-F2E5BD30F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2003" name="AutoShape 19">
            <a:extLst>
              <a:ext uri="{FF2B5EF4-FFF2-40B4-BE49-F238E27FC236}">
                <a16:creationId xmlns:a16="http://schemas.microsoft.com/office/drawing/2014/main" id="{78CFFE6B-EB00-440D-9E59-0A37E083E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nationality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2004" name="AutoShape 20">
            <a:extLst>
              <a:ext uri="{FF2B5EF4-FFF2-40B4-BE49-F238E27FC236}">
                <a16:creationId xmlns:a16="http://schemas.microsoft.com/office/drawing/2014/main" id="{BCA7716E-8611-494B-81BC-BA1FDB14204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2005" name="Group 21">
            <a:extLst>
              <a:ext uri="{FF2B5EF4-FFF2-40B4-BE49-F238E27FC236}">
                <a16:creationId xmlns:a16="http://schemas.microsoft.com/office/drawing/2014/main" id="{17F33273-3CAF-4210-AE71-4A6B38909FED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42006" name="AutoShape 22">
              <a:extLst>
                <a:ext uri="{FF2B5EF4-FFF2-40B4-BE49-F238E27FC236}">
                  <a16:creationId xmlns:a16="http://schemas.microsoft.com/office/drawing/2014/main" id="{F7A68676-49DD-4E7A-BDC2-3B58CA5C5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42007" name="Oval 23">
              <a:extLst>
                <a:ext uri="{FF2B5EF4-FFF2-40B4-BE49-F238E27FC236}">
                  <a16:creationId xmlns:a16="http://schemas.microsoft.com/office/drawing/2014/main" id="{679822BD-D2E6-47D2-BAC7-C8EACE212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008" name="Oval 24">
              <a:extLst>
                <a:ext uri="{FF2B5EF4-FFF2-40B4-BE49-F238E27FC236}">
                  <a16:creationId xmlns:a16="http://schemas.microsoft.com/office/drawing/2014/main" id="{9142E9CB-CCD8-4B9F-895C-AE9CB2D2A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2009" name="AutoShape 25">
            <a:extLst>
              <a:ext uri="{FF2B5EF4-FFF2-40B4-BE49-F238E27FC236}">
                <a16:creationId xmlns:a16="http://schemas.microsoft.com/office/drawing/2014/main" id="{6ADE4F3E-6A48-4088-884B-4B4250F01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population</a:t>
            </a:r>
          </a:p>
        </p:txBody>
      </p:sp>
      <p:sp>
        <p:nvSpPr>
          <p:cNvPr id="42010" name="AutoShape 26">
            <a:extLst>
              <a:ext uri="{FF2B5EF4-FFF2-40B4-BE49-F238E27FC236}">
                <a16:creationId xmlns:a16="http://schemas.microsoft.com/office/drawing/2014/main" id="{8A6342EF-0D74-416C-9104-582C6A076C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2011" name="Group 27">
            <a:extLst>
              <a:ext uri="{FF2B5EF4-FFF2-40B4-BE49-F238E27FC236}">
                <a16:creationId xmlns:a16="http://schemas.microsoft.com/office/drawing/2014/main" id="{41EF7D33-B54B-4B27-8248-7FF7A24D38B4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42012" name="AutoShape 28">
              <a:extLst>
                <a:ext uri="{FF2B5EF4-FFF2-40B4-BE49-F238E27FC236}">
                  <a16:creationId xmlns:a16="http://schemas.microsoft.com/office/drawing/2014/main" id="{731E74DD-3FFB-44DE-A58A-8C61B8960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42013" name="Oval 29">
              <a:extLst>
                <a:ext uri="{FF2B5EF4-FFF2-40B4-BE49-F238E27FC236}">
                  <a16:creationId xmlns:a16="http://schemas.microsoft.com/office/drawing/2014/main" id="{E6CC15BF-BBA4-4384-86DB-B218BA815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014" name="Oval 30">
              <a:extLst>
                <a:ext uri="{FF2B5EF4-FFF2-40B4-BE49-F238E27FC236}">
                  <a16:creationId xmlns:a16="http://schemas.microsoft.com/office/drawing/2014/main" id="{C631BA77-9BD1-42D3-B08A-321252175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2015" name="AutoShape 31">
            <a:extLst>
              <a:ext uri="{FF2B5EF4-FFF2-40B4-BE49-F238E27FC236}">
                <a16:creationId xmlns:a16="http://schemas.microsoft.com/office/drawing/2014/main" id="{B247FDC9-7794-4A1B-85BD-20D060336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country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2016" name="AutoShape 32">
            <a:extLst>
              <a:ext uri="{FF2B5EF4-FFF2-40B4-BE49-F238E27FC236}">
                <a16:creationId xmlns:a16="http://schemas.microsoft.com/office/drawing/2014/main" id="{49C38398-CD02-4A30-A809-14530949EAE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2017" name="Group 33">
            <a:extLst>
              <a:ext uri="{FF2B5EF4-FFF2-40B4-BE49-F238E27FC236}">
                <a16:creationId xmlns:a16="http://schemas.microsoft.com/office/drawing/2014/main" id="{94462982-3D98-4A30-BC43-A0BC2EB670DE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42018" name="AutoShape 34">
              <a:extLst>
                <a:ext uri="{FF2B5EF4-FFF2-40B4-BE49-F238E27FC236}">
                  <a16:creationId xmlns:a16="http://schemas.microsoft.com/office/drawing/2014/main" id="{E0438794-8BA3-4CD4-8C89-D1FF61CBD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42019" name="Oval 35">
              <a:extLst>
                <a:ext uri="{FF2B5EF4-FFF2-40B4-BE49-F238E27FC236}">
                  <a16:creationId xmlns:a16="http://schemas.microsoft.com/office/drawing/2014/main" id="{FBA822FE-1963-482D-A7F9-8788A78CD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020" name="Oval 36">
              <a:extLst>
                <a:ext uri="{FF2B5EF4-FFF2-40B4-BE49-F238E27FC236}">
                  <a16:creationId xmlns:a16="http://schemas.microsoft.com/office/drawing/2014/main" id="{AF19EAF0-3929-4708-B8C6-250F80846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42021" name="Picture 37">
            <a:extLst>
              <a:ext uri="{FF2B5EF4-FFF2-40B4-BE49-F238E27FC236}">
                <a16:creationId xmlns:a16="http://schemas.microsoft.com/office/drawing/2014/main" id="{0A536081-4F6E-4DEA-93FE-76A6E33CDC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97" grpId="0" animBg="1"/>
      <p:bldP spid="42003" grpId="0" animBg="1"/>
      <p:bldP spid="42009" grpId="0" animBg="1"/>
      <p:bldP spid="420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extLst>
              <a:ext uri="{FF2B5EF4-FFF2-40B4-BE49-F238E27FC236}">
                <a16:creationId xmlns:a16="http://schemas.microsoft.com/office/drawing/2014/main" id="{0E709BFB-A4C1-4D1D-BCFE-DC7550D4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There aren’t any_____ in Vietnam.</a:t>
            </a:r>
          </a:p>
        </p:txBody>
      </p:sp>
      <p:sp>
        <p:nvSpPr>
          <p:cNvPr id="43011" name="AutoShape 3">
            <a:extLst>
              <a:ext uri="{FF2B5EF4-FFF2-40B4-BE49-F238E27FC236}">
                <a16:creationId xmlns:a16="http://schemas.microsoft.com/office/drawing/2014/main" id="{46C9CDB4-A80C-4098-9DFA-93FA84686C1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3012" name="Group 4">
            <a:extLst>
              <a:ext uri="{FF2B5EF4-FFF2-40B4-BE49-F238E27FC236}">
                <a16:creationId xmlns:a16="http://schemas.microsoft.com/office/drawing/2014/main" id="{523CE601-0367-491C-8EAA-2BD296DDC5A5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43013" name="AutoShape 5">
              <a:extLst>
                <a:ext uri="{FF2B5EF4-FFF2-40B4-BE49-F238E27FC236}">
                  <a16:creationId xmlns:a16="http://schemas.microsoft.com/office/drawing/2014/main" id="{839F93D6-8448-4AB9-999B-DFD248B8E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32</a:t>
              </a:r>
            </a:p>
          </p:txBody>
        </p:sp>
        <p:sp>
          <p:nvSpPr>
            <p:cNvPr id="43014" name="Oval 6">
              <a:extLst>
                <a:ext uri="{FF2B5EF4-FFF2-40B4-BE49-F238E27FC236}">
                  <a16:creationId xmlns:a16="http://schemas.microsoft.com/office/drawing/2014/main" id="{4D1F5768-24AC-432A-BF8A-EF6029933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3015" name="Oval 7">
              <a:extLst>
                <a:ext uri="{FF2B5EF4-FFF2-40B4-BE49-F238E27FC236}">
                  <a16:creationId xmlns:a16="http://schemas.microsoft.com/office/drawing/2014/main" id="{87D941F1-1007-4061-8C9D-8018AC4C5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43016" name="Group 8">
            <a:extLst>
              <a:ext uri="{FF2B5EF4-FFF2-40B4-BE49-F238E27FC236}">
                <a16:creationId xmlns:a16="http://schemas.microsoft.com/office/drawing/2014/main" id="{B591F1B8-29BA-406D-8B09-C6793F24D27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43017" name="AutoShape 9">
              <a:extLst>
                <a:ext uri="{FF2B5EF4-FFF2-40B4-BE49-F238E27FC236}">
                  <a16:creationId xmlns:a16="http://schemas.microsoft.com/office/drawing/2014/main" id="{45B641C1-9FA4-4FC1-A70D-B5EB8985B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3018" name="AutoShape 10">
              <a:extLst>
                <a:ext uri="{FF2B5EF4-FFF2-40B4-BE49-F238E27FC236}">
                  <a16:creationId xmlns:a16="http://schemas.microsoft.com/office/drawing/2014/main" id="{32D7F36C-6002-4212-8B52-DC0B01D0E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3019" name="AutoShape 11">
              <a:extLst>
                <a:ext uri="{FF2B5EF4-FFF2-40B4-BE49-F238E27FC236}">
                  <a16:creationId xmlns:a16="http://schemas.microsoft.com/office/drawing/2014/main" id="{C5A83DB7-0EC5-441F-9D32-9F9084F26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3798" name="Text Box 12">
            <a:extLst>
              <a:ext uri="{FF2B5EF4-FFF2-40B4-BE49-F238E27FC236}">
                <a16:creationId xmlns:a16="http://schemas.microsoft.com/office/drawing/2014/main" id="{6440F868-3D9E-459D-B4C1-861062933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43021" name="AutoShape 13">
            <a:extLst>
              <a:ext uri="{FF2B5EF4-FFF2-40B4-BE49-F238E27FC236}">
                <a16:creationId xmlns:a16="http://schemas.microsoft.com/office/drawing/2014/main" id="{9C2F982B-2965-43B1-92DA-434769C4F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beaches</a:t>
            </a:r>
          </a:p>
        </p:txBody>
      </p:sp>
      <p:sp>
        <p:nvSpPr>
          <p:cNvPr id="43022" name="AutoShape 14">
            <a:extLst>
              <a:ext uri="{FF2B5EF4-FFF2-40B4-BE49-F238E27FC236}">
                <a16:creationId xmlns:a16="http://schemas.microsoft.com/office/drawing/2014/main" id="{B6DCAB03-C369-4E26-9E8C-EA772CCC4AE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3023" name="Group 15">
            <a:extLst>
              <a:ext uri="{FF2B5EF4-FFF2-40B4-BE49-F238E27FC236}">
                <a16:creationId xmlns:a16="http://schemas.microsoft.com/office/drawing/2014/main" id="{9FB178E4-6774-4214-89DA-EF2E5C8AFDD3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43024" name="AutoShape 16">
              <a:extLst>
                <a:ext uri="{FF2B5EF4-FFF2-40B4-BE49-F238E27FC236}">
                  <a16:creationId xmlns:a16="http://schemas.microsoft.com/office/drawing/2014/main" id="{B24940C9-51F7-4FA7-A0F3-EC26E03D9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43025" name="Oval 17">
              <a:extLst>
                <a:ext uri="{FF2B5EF4-FFF2-40B4-BE49-F238E27FC236}">
                  <a16:creationId xmlns:a16="http://schemas.microsoft.com/office/drawing/2014/main" id="{07801222-FDA4-4FA7-80FB-CE68F823A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3026" name="Oval 18">
              <a:extLst>
                <a:ext uri="{FF2B5EF4-FFF2-40B4-BE49-F238E27FC236}">
                  <a16:creationId xmlns:a16="http://schemas.microsoft.com/office/drawing/2014/main" id="{5854B4E5-4BE1-4865-895B-A1D3ECA01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3027" name="AutoShape 19">
            <a:extLst>
              <a:ext uri="{FF2B5EF4-FFF2-40B4-BE49-F238E27FC236}">
                <a16:creationId xmlns:a16="http://schemas.microsoft.com/office/drawing/2014/main" id="{045A05A7-5D3E-4739-8E78-AF6DE0764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deserts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3028" name="AutoShape 20">
            <a:extLst>
              <a:ext uri="{FF2B5EF4-FFF2-40B4-BE49-F238E27FC236}">
                <a16:creationId xmlns:a16="http://schemas.microsoft.com/office/drawing/2014/main" id="{C54B1425-AFF8-4348-8FCD-FC844FA0C92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3029" name="Group 21">
            <a:extLst>
              <a:ext uri="{FF2B5EF4-FFF2-40B4-BE49-F238E27FC236}">
                <a16:creationId xmlns:a16="http://schemas.microsoft.com/office/drawing/2014/main" id="{197014F1-047D-4599-B951-95B868D3AD85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43030" name="AutoShape 22">
              <a:extLst>
                <a:ext uri="{FF2B5EF4-FFF2-40B4-BE49-F238E27FC236}">
                  <a16:creationId xmlns:a16="http://schemas.microsoft.com/office/drawing/2014/main" id="{C556A2F4-5184-4140-951A-12DF06E3D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43031" name="Oval 23">
              <a:extLst>
                <a:ext uri="{FF2B5EF4-FFF2-40B4-BE49-F238E27FC236}">
                  <a16:creationId xmlns:a16="http://schemas.microsoft.com/office/drawing/2014/main" id="{07E53197-B5B9-45AC-8F0F-0D7CDA813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3032" name="Oval 24">
              <a:extLst>
                <a:ext uri="{FF2B5EF4-FFF2-40B4-BE49-F238E27FC236}">
                  <a16:creationId xmlns:a16="http://schemas.microsoft.com/office/drawing/2014/main" id="{0E9A00D8-6484-4E2F-81DF-74B7147BE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3033" name="AutoShape 25">
            <a:extLst>
              <a:ext uri="{FF2B5EF4-FFF2-40B4-BE49-F238E27FC236}">
                <a16:creationId xmlns:a16="http://schemas.microsoft.com/office/drawing/2014/main" id="{E3A3AF27-1328-4797-B00B-47ACFD669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forests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3034" name="AutoShape 26">
            <a:extLst>
              <a:ext uri="{FF2B5EF4-FFF2-40B4-BE49-F238E27FC236}">
                <a16:creationId xmlns:a16="http://schemas.microsoft.com/office/drawing/2014/main" id="{E8C5B5AB-75E0-4E59-8B60-9A0D0D59394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3035" name="Group 27">
            <a:extLst>
              <a:ext uri="{FF2B5EF4-FFF2-40B4-BE49-F238E27FC236}">
                <a16:creationId xmlns:a16="http://schemas.microsoft.com/office/drawing/2014/main" id="{E0297079-F1B4-41F3-B38D-E5A17B595AB9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43036" name="AutoShape 28">
              <a:extLst>
                <a:ext uri="{FF2B5EF4-FFF2-40B4-BE49-F238E27FC236}">
                  <a16:creationId xmlns:a16="http://schemas.microsoft.com/office/drawing/2014/main" id="{0CEE0019-1147-494B-937A-16FC57419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43037" name="Oval 29">
              <a:extLst>
                <a:ext uri="{FF2B5EF4-FFF2-40B4-BE49-F238E27FC236}">
                  <a16:creationId xmlns:a16="http://schemas.microsoft.com/office/drawing/2014/main" id="{B76B73A8-2361-46BE-985A-1F4396C7E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3038" name="Oval 30">
              <a:extLst>
                <a:ext uri="{FF2B5EF4-FFF2-40B4-BE49-F238E27FC236}">
                  <a16:creationId xmlns:a16="http://schemas.microsoft.com/office/drawing/2014/main" id="{2AEE9909-EEEB-4411-BD0A-E414EBBAC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3039" name="AutoShape 31">
            <a:extLst>
              <a:ext uri="{FF2B5EF4-FFF2-40B4-BE49-F238E27FC236}">
                <a16:creationId xmlns:a16="http://schemas.microsoft.com/office/drawing/2014/main" id="{A4742505-2B36-4CEA-AC3E-8A7766BDF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rain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3040" name="AutoShape 32">
            <a:extLst>
              <a:ext uri="{FF2B5EF4-FFF2-40B4-BE49-F238E27FC236}">
                <a16:creationId xmlns:a16="http://schemas.microsoft.com/office/drawing/2014/main" id="{EBE65766-9393-4A14-820B-FF8D2BED7D2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3041" name="Group 33">
            <a:extLst>
              <a:ext uri="{FF2B5EF4-FFF2-40B4-BE49-F238E27FC236}">
                <a16:creationId xmlns:a16="http://schemas.microsoft.com/office/drawing/2014/main" id="{D2B0B856-4475-4792-9A6B-A8E53E1A2038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43042" name="AutoShape 34">
              <a:extLst>
                <a:ext uri="{FF2B5EF4-FFF2-40B4-BE49-F238E27FC236}">
                  <a16:creationId xmlns:a16="http://schemas.microsoft.com/office/drawing/2014/main" id="{850AF11F-1D5D-4924-A38B-57401D4F1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43043" name="Oval 35">
              <a:extLst>
                <a:ext uri="{FF2B5EF4-FFF2-40B4-BE49-F238E27FC236}">
                  <a16:creationId xmlns:a16="http://schemas.microsoft.com/office/drawing/2014/main" id="{7594FA24-0814-4617-931D-2F63BC9C6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3044" name="Oval 36">
              <a:extLst>
                <a:ext uri="{FF2B5EF4-FFF2-40B4-BE49-F238E27FC236}">
                  <a16:creationId xmlns:a16="http://schemas.microsoft.com/office/drawing/2014/main" id="{72C20652-DED6-4992-BCA6-F5BEAE5FD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43045" name="Picture 37">
            <a:extLst>
              <a:ext uri="{FF2B5EF4-FFF2-40B4-BE49-F238E27FC236}">
                <a16:creationId xmlns:a16="http://schemas.microsoft.com/office/drawing/2014/main" id="{ED25377C-D0FB-46FF-995C-CA8A44A56B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21" grpId="0" animBg="1"/>
      <p:bldP spid="43027" grpId="0" animBg="1"/>
      <p:bldP spid="43033" grpId="0" animBg="1"/>
      <p:bldP spid="430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>
            <a:extLst>
              <a:ext uri="{FF2B5EF4-FFF2-40B4-BE49-F238E27FC236}">
                <a16:creationId xmlns:a16="http://schemas.microsoft.com/office/drawing/2014/main" id="{7D097331-199C-4085-A357-71E704508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>
                <a:latin typeface=".VnArabia" pitchFamily="34" charset="0"/>
              </a:rPr>
              <a:t>Her teeth _____ small and white.</a:t>
            </a:r>
            <a:endParaRPr lang="en-US" altLang="en-US" sz="2400" b="1">
              <a:latin typeface=".VnArabia" pitchFamily="34" charset="0"/>
            </a:endParaRPr>
          </a:p>
        </p:txBody>
      </p:sp>
      <p:sp>
        <p:nvSpPr>
          <p:cNvPr id="44035" name="AutoShape 3">
            <a:extLst>
              <a:ext uri="{FF2B5EF4-FFF2-40B4-BE49-F238E27FC236}">
                <a16:creationId xmlns:a16="http://schemas.microsoft.com/office/drawing/2014/main" id="{39D4A653-4449-4312-A699-7DB14C34CDA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4036" name="Group 4">
            <a:extLst>
              <a:ext uri="{FF2B5EF4-FFF2-40B4-BE49-F238E27FC236}">
                <a16:creationId xmlns:a16="http://schemas.microsoft.com/office/drawing/2014/main" id="{405482A7-1ED0-4DD7-8C44-BC7DD60E788F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44037" name="AutoShape 5">
              <a:extLst>
                <a:ext uri="{FF2B5EF4-FFF2-40B4-BE49-F238E27FC236}">
                  <a16:creationId xmlns:a16="http://schemas.microsoft.com/office/drawing/2014/main" id="{DA88F0D6-FD9C-4265-B4E2-961BDBF46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33</a:t>
              </a:r>
            </a:p>
          </p:txBody>
        </p:sp>
        <p:sp>
          <p:nvSpPr>
            <p:cNvPr id="44038" name="Oval 6">
              <a:extLst>
                <a:ext uri="{FF2B5EF4-FFF2-40B4-BE49-F238E27FC236}">
                  <a16:creationId xmlns:a16="http://schemas.microsoft.com/office/drawing/2014/main" id="{57FEFBD1-DEFE-461B-877E-E5D78B4A3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039" name="Oval 7">
              <a:extLst>
                <a:ext uri="{FF2B5EF4-FFF2-40B4-BE49-F238E27FC236}">
                  <a16:creationId xmlns:a16="http://schemas.microsoft.com/office/drawing/2014/main" id="{001A9A81-0A28-491E-B191-584B53899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44040" name="Group 8">
            <a:extLst>
              <a:ext uri="{FF2B5EF4-FFF2-40B4-BE49-F238E27FC236}">
                <a16:creationId xmlns:a16="http://schemas.microsoft.com/office/drawing/2014/main" id="{3A7AF5F6-BB36-48DD-B83F-EC8363C4686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44041" name="AutoShape 9">
              <a:extLst>
                <a:ext uri="{FF2B5EF4-FFF2-40B4-BE49-F238E27FC236}">
                  <a16:creationId xmlns:a16="http://schemas.microsoft.com/office/drawing/2014/main" id="{4860B6F9-27BD-43E4-BD95-D28475421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042" name="AutoShape 10">
              <a:extLst>
                <a:ext uri="{FF2B5EF4-FFF2-40B4-BE49-F238E27FC236}">
                  <a16:creationId xmlns:a16="http://schemas.microsoft.com/office/drawing/2014/main" id="{0A0B2CB8-B871-4A85-AF0E-08E669281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043" name="AutoShape 11">
              <a:extLst>
                <a:ext uri="{FF2B5EF4-FFF2-40B4-BE49-F238E27FC236}">
                  <a16:creationId xmlns:a16="http://schemas.microsoft.com/office/drawing/2014/main" id="{B8A8B0C5-5364-463E-B1F8-624F6EDBC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4822" name="Text Box 12">
            <a:extLst>
              <a:ext uri="{FF2B5EF4-FFF2-40B4-BE49-F238E27FC236}">
                <a16:creationId xmlns:a16="http://schemas.microsoft.com/office/drawing/2014/main" id="{23F28A0D-64AB-480C-9EBF-71C2F9343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44045" name="AutoShape 13">
            <a:extLst>
              <a:ext uri="{FF2B5EF4-FFF2-40B4-BE49-F238E27FC236}">
                <a16:creationId xmlns:a16="http://schemas.microsoft.com/office/drawing/2014/main" id="{A2C454E3-F216-4B79-AB27-0B939366F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have</a:t>
            </a:r>
          </a:p>
        </p:txBody>
      </p:sp>
      <p:sp>
        <p:nvSpPr>
          <p:cNvPr id="44046" name="AutoShape 14">
            <a:extLst>
              <a:ext uri="{FF2B5EF4-FFF2-40B4-BE49-F238E27FC236}">
                <a16:creationId xmlns:a16="http://schemas.microsoft.com/office/drawing/2014/main" id="{B4D39812-B4C3-4E76-8607-161DB3E5228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4047" name="Group 15">
            <a:extLst>
              <a:ext uri="{FF2B5EF4-FFF2-40B4-BE49-F238E27FC236}">
                <a16:creationId xmlns:a16="http://schemas.microsoft.com/office/drawing/2014/main" id="{D8DBFDD1-4636-4FFB-B858-5573F508C1E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44048" name="AutoShape 16">
              <a:extLst>
                <a:ext uri="{FF2B5EF4-FFF2-40B4-BE49-F238E27FC236}">
                  <a16:creationId xmlns:a16="http://schemas.microsoft.com/office/drawing/2014/main" id="{8A7C4D89-3544-4767-8E6C-09A4F69CC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44049" name="Oval 17">
              <a:extLst>
                <a:ext uri="{FF2B5EF4-FFF2-40B4-BE49-F238E27FC236}">
                  <a16:creationId xmlns:a16="http://schemas.microsoft.com/office/drawing/2014/main" id="{C3EBACBF-5631-40CD-9396-866D9AD25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050" name="Oval 18">
              <a:extLst>
                <a:ext uri="{FF2B5EF4-FFF2-40B4-BE49-F238E27FC236}">
                  <a16:creationId xmlns:a16="http://schemas.microsoft.com/office/drawing/2014/main" id="{F08BF331-D1B4-4C48-B908-C4DA08B57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4051" name="AutoShape 19">
            <a:extLst>
              <a:ext uri="{FF2B5EF4-FFF2-40B4-BE49-F238E27FC236}">
                <a16:creationId xmlns:a16="http://schemas.microsoft.com/office/drawing/2014/main" id="{8017B12B-8043-49A1-AA6B-1CAEE92F1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has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4052" name="AutoShape 20">
            <a:extLst>
              <a:ext uri="{FF2B5EF4-FFF2-40B4-BE49-F238E27FC236}">
                <a16:creationId xmlns:a16="http://schemas.microsoft.com/office/drawing/2014/main" id="{EDBD93A3-2C76-46D1-BEEC-85E64EBF935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4053" name="Group 21">
            <a:extLst>
              <a:ext uri="{FF2B5EF4-FFF2-40B4-BE49-F238E27FC236}">
                <a16:creationId xmlns:a16="http://schemas.microsoft.com/office/drawing/2014/main" id="{5E210F07-169E-4D9C-A22F-238BF75D36A6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44054" name="AutoShape 22">
              <a:extLst>
                <a:ext uri="{FF2B5EF4-FFF2-40B4-BE49-F238E27FC236}">
                  <a16:creationId xmlns:a16="http://schemas.microsoft.com/office/drawing/2014/main" id="{DD4363CA-EB7C-40D8-A676-C5FC6A09C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44055" name="Oval 23">
              <a:extLst>
                <a:ext uri="{FF2B5EF4-FFF2-40B4-BE49-F238E27FC236}">
                  <a16:creationId xmlns:a16="http://schemas.microsoft.com/office/drawing/2014/main" id="{715B4887-4C2D-4671-A8CA-A390B5D83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056" name="Oval 24">
              <a:extLst>
                <a:ext uri="{FF2B5EF4-FFF2-40B4-BE49-F238E27FC236}">
                  <a16:creationId xmlns:a16="http://schemas.microsoft.com/office/drawing/2014/main" id="{50A40382-55ED-4D77-86AA-4A2F6C16D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4057" name="AutoShape 25">
            <a:extLst>
              <a:ext uri="{FF2B5EF4-FFF2-40B4-BE49-F238E27FC236}">
                <a16:creationId xmlns:a16="http://schemas.microsoft.com/office/drawing/2014/main" id="{19B6C642-CBE1-431B-81ED-2E9F4DCF2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is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4058" name="AutoShape 26">
            <a:extLst>
              <a:ext uri="{FF2B5EF4-FFF2-40B4-BE49-F238E27FC236}">
                <a16:creationId xmlns:a16="http://schemas.microsoft.com/office/drawing/2014/main" id="{ED031167-5D14-4DA0-969D-E3A1506EFFB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4059" name="Group 27">
            <a:extLst>
              <a:ext uri="{FF2B5EF4-FFF2-40B4-BE49-F238E27FC236}">
                <a16:creationId xmlns:a16="http://schemas.microsoft.com/office/drawing/2014/main" id="{EEBBEDA6-E9D4-4DD3-81B0-4002E4BA2545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44060" name="AutoShape 28">
              <a:extLst>
                <a:ext uri="{FF2B5EF4-FFF2-40B4-BE49-F238E27FC236}">
                  <a16:creationId xmlns:a16="http://schemas.microsoft.com/office/drawing/2014/main" id="{FE8BEC5A-28B5-4C1A-A6F2-63E3C95A6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44061" name="Oval 29">
              <a:extLst>
                <a:ext uri="{FF2B5EF4-FFF2-40B4-BE49-F238E27FC236}">
                  <a16:creationId xmlns:a16="http://schemas.microsoft.com/office/drawing/2014/main" id="{1A359F1E-7D0E-476D-9D6F-F06496EF3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062" name="Oval 30">
              <a:extLst>
                <a:ext uri="{FF2B5EF4-FFF2-40B4-BE49-F238E27FC236}">
                  <a16:creationId xmlns:a16="http://schemas.microsoft.com/office/drawing/2014/main" id="{2B97DCEF-9222-4C93-9198-11A5A6895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4063" name="AutoShape 31">
            <a:extLst>
              <a:ext uri="{FF2B5EF4-FFF2-40B4-BE49-F238E27FC236}">
                <a16:creationId xmlns:a16="http://schemas.microsoft.com/office/drawing/2014/main" id="{7931C321-9F80-4190-A51E-B2E70CFB6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are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4064" name="AutoShape 32">
            <a:extLst>
              <a:ext uri="{FF2B5EF4-FFF2-40B4-BE49-F238E27FC236}">
                <a16:creationId xmlns:a16="http://schemas.microsoft.com/office/drawing/2014/main" id="{7D7C236B-422D-496C-AD56-3C477AB3B52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4065" name="Group 33">
            <a:extLst>
              <a:ext uri="{FF2B5EF4-FFF2-40B4-BE49-F238E27FC236}">
                <a16:creationId xmlns:a16="http://schemas.microsoft.com/office/drawing/2014/main" id="{2D1CC8B3-7556-4BB1-8898-50E090047EEE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44066" name="AutoShape 34">
              <a:extLst>
                <a:ext uri="{FF2B5EF4-FFF2-40B4-BE49-F238E27FC236}">
                  <a16:creationId xmlns:a16="http://schemas.microsoft.com/office/drawing/2014/main" id="{AC6D11E7-F409-411F-8616-A2302CEB9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44067" name="Oval 35">
              <a:extLst>
                <a:ext uri="{FF2B5EF4-FFF2-40B4-BE49-F238E27FC236}">
                  <a16:creationId xmlns:a16="http://schemas.microsoft.com/office/drawing/2014/main" id="{6789EA67-8B83-490F-AB3C-B23134922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068" name="Oval 36">
              <a:extLst>
                <a:ext uri="{FF2B5EF4-FFF2-40B4-BE49-F238E27FC236}">
                  <a16:creationId xmlns:a16="http://schemas.microsoft.com/office/drawing/2014/main" id="{6EEA4856-A40A-4B64-BF2C-AE0A2AC04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44069" name="Picture 37">
            <a:extLst>
              <a:ext uri="{FF2B5EF4-FFF2-40B4-BE49-F238E27FC236}">
                <a16:creationId xmlns:a16="http://schemas.microsoft.com/office/drawing/2014/main" id="{478B0E6D-A219-4045-A806-9F913534FD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45" grpId="0" animBg="1"/>
      <p:bldP spid="44051" grpId="0" animBg="1"/>
      <p:bldP spid="44057" grpId="0" animBg="1"/>
      <p:bldP spid="440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>
            <a:extLst>
              <a:ext uri="{FF2B5EF4-FFF2-40B4-BE49-F238E27FC236}">
                <a16:creationId xmlns:a16="http://schemas.microsoft.com/office/drawing/2014/main" id="{52BE1316-D7CE-44B9-93AE-5BAA8642D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These Asian animals are _____ danger.</a:t>
            </a:r>
            <a:endParaRPr lang="en-US" altLang="en-US" sz="2000" b="1">
              <a:latin typeface=".VnArabia" pitchFamily="34" charset="0"/>
            </a:endParaRPr>
          </a:p>
        </p:txBody>
      </p:sp>
      <p:sp>
        <p:nvSpPr>
          <p:cNvPr id="45059" name="AutoShape 3">
            <a:extLst>
              <a:ext uri="{FF2B5EF4-FFF2-40B4-BE49-F238E27FC236}">
                <a16:creationId xmlns:a16="http://schemas.microsoft.com/office/drawing/2014/main" id="{45E91BF2-7271-4F91-BBA2-D080058AFE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5060" name="Group 4">
            <a:extLst>
              <a:ext uri="{FF2B5EF4-FFF2-40B4-BE49-F238E27FC236}">
                <a16:creationId xmlns:a16="http://schemas.microsoft.com/office/drawing/2014/main" id="{6E29B4E3-5978-4BC6-A02A-1948C9455952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45061" name="AutoShape 5">
              <a:extLst>
                <a:ext uri="{FF2B5EF4-FFF2-40B4-BE49-F238E27FC236}">
                  <a16:creationId xmlns:a16="http://schemas.microsoft.com/office/drawing/2014/main" id="{432D8609-8474-49CC-832D-28B807DE1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34</a:t>
              </a:r>
            </a:p>
          </p:txBody>
        </p:sp>
        <p:sp>
          <p:nvSpPr>
            <p:cNvPr id="45062" name="Oval 6">
              <a:extLst>
                <a:ext uri="{FF2B5EF4-FFF2-40B4-BE49-F238E27FC236}">
                  <a16:creationId xmlns:a16="http://schemas.microsoft.com/office/drawing/2014/main" id="{EE357D74-98A3-4637-8667-F57312AAD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063" name="Oval 7">
              <a:extLst>
                <a:ext uri="{FF2B5EF4-FFF2-40B4-BE49-F238E27FC236}">
                  <a16:creationId xmlns:a16="http://schemas.microsoft.com/office/drawing/2014/main" id="{264E6D9C-5F2A-4594-919A-433442237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45064" name="Group 8">
            <a:extLst>
              <a:ext uri="{FF2B5EF4-FFF2-40B4-BE49-F238E27FC236}">
                <a16:creationId xmlns:a16="http://schemas.microsoft.com/office/drawing/2014/main" id="{DED606D3-C906-41C7-9C85-CB686F00C10D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45065" name="AutoShape 9">
              <a:extLst>
                <a:ext uri="{FF2B5EF4-FFF2-40B4-BE49-F238E27FC236}">
                  <a16:creationId xmlns:a16="http://schemas.microsoft.com/office/drawing/2014/main" id="{FEA42877-9C02-45F7-A1AF-E93FDBA44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066" name="AutoShape 10">
              <a:extLst>
                <a:ext uri="{FF2B5EF4-FFF2-40B4-BE49-F238E27FC236}">
                  <a16:creationId xmlns:a16="http://schemas.microsoft.com/office/drawing/2014/main" id="{F6A99BE4-AD13-4A97-BE78-10F1D530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067" name="AutoShape 11">
              <a:extLst>
                <a:ext uri="{FF2B5EF4-FFF2-40B4-BE49-F238E27FC236}">
                  <a16:creationId xmlns:a16="http://schemas.microsoft.com/office/drawing/2014/main" id="{6EACA2C0-FED3-45BF-81FD-C5446FB40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5846" name="Text Box 12">
            <a:extLst>
              <a:ext uri="{FF2B5EF4-FFF2-40B4-BE49-F238E27FC236}">
                <a16:creationId xmlns:a16="http://schemas.microsoft.com/office/drawing/2014/main" id="{E44FF7C0-DD6B-4C40-9C22-80C8D188E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45069" name="AutoShape 13">
            <a:extLst>
              <a:ext uri="{FF2B5EF4-FFF2-40B4-BE49-F238E27FC236}">
                <a16:creationId xmlns:a16="http://schemas.microsoft.com/office/drawing/2014/main" id="{7A34D4C7-7168-436B-85F6-5A87F5C5E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on</a:t>
            </a:r>
          </a:p>
        </p:txBody>
      </p:sp>
      <p:sp>
        <p:nvSpPr>
          <p:cNvPr id="45070" name="AutoShape 14">
            <a:extLst>
              <a:ext uri="{FF2B5EF4-FFF2-40B4-BE49-F238E27FC236}">
                <a16:creationId xmlns:a16="http://schemas.microsoft.com/office/drawing/2014/main" id="{951C783D-602F-4E15-BBC8-AA76699E9A7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5071" name="Group 15">
            <a:extLst>
              <a:ext uri="{FF2B5EF4-FFF2-40B4-BE49-F238E27FC236}">
                <a16:creationId xmlns:a16="http://schemas.microsoft.com/office/drawing/2014/main" id="{0A6D1481-1E29-4B28-A207-EF48402AD252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45072" name="AutoShape 16">
              <a:extLst>
                <a:ext uri="{FF2B5EF4-FFF2-40B4-BE49-F238E27FC236}">
                  <a16:creationId xmlns:a16="http://schemas.microsoft.com/office/drawing/2014/main" id="{744AA23E-7156-4642-B38C-829CB3A6C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45073" name="Oval 17">
              <a:extLst>
                <a:ext uri="{FF2B5EF4-FFF2-40B4-BE49-F238E27FC236}">
                  <a16:creationId xmlns:a16="http://schemas.microsoft.com/office/drawing/2014/main" id="{3138490D-07CA-4A25-8AEE-F09C81E45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074" name="Oval 18">
              <a:extLst>
                <a:ext uri="{FF2B5EF4-FFF2-40B4-BE49-F238E27FC236}">
                  <a16:creationId xmlns:a16="http://schemas.microsoft.com/office/drawing/2014/main" id="{FB3635EA-FE34-47CE-9C35-09A46C63A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5075" name="AutoShape 19">
            <a:extLst>
              <a:ext uri="{FF2B5EF4-FFF2-40B4-BE49-F238E27FC236}">
                <a16:creationId xmlns:a16="http://schemas.microsoft.com/office/drawing/2014/main" id="{79C3771B-C4E6-4DD9-B48D-C98C1D293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at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5076" name="AutoShape 20">
            <a:extLst>
              <a:ext uri="{FF2B5EF4-FFF2-40B4-BE49-F238E27FC236}">
                <a16:creationId xmlns:a16="http://schemas.microsoft.com/office/drawing/2014/main" id="{CBEA7295-E1A2-4E2B-A6B9-34262B831C9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5077" name="Group 21">
            <a:extLst>
              <a:ext uri="{FF2B5EF4-FFF2-40B4-BE49-F238E27FC236}">
                <a16:creationId xmlns:a16="http://schemas.microsoft.com/office/drawing/2014/main" id="{3987C650-42EB-4728-A7FA-B5D44CC01602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45078" name="AutoShape 22">
              <a:extLst>
                <a:ext uri="{FF2B5EF4-FFF2-40B4-BE49-F238E27FC236}">
                  <a16:creationId xmlns:a16="http://schemas.microsoft.com/office/drawing/2014/main" id="{72E51128-5767-4296-B184-CA47E1F9D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45079" name="Oval 23">
              <a:extLst>
                <a:ext uri="{FF2B5EF4-FFF2-40B4-BE49-F238E27FC236}">
                  <a16:creationId xmlns:a16="http://schemas.microsoft.com/office/drawing/2014/main" id="{E955C8D1-9A68-46B0-B448-F542595DC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080" name="Oval 24">
              <a:extLst>
                <a:ext uri="{FF2B5EF4-FFF2-40B4-BE49-F238E27FC236}">
                  <a16:creationId xmlns:a16="http://schemas.microsoft.com/office/drawing/2014/main" id="{F4889F8B-A920-436E-9588-D3A21D990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5081" name="AutoShape 25">
            <a:extLst>
              <a:ext uri="{FF2B5EF4-FFF2-40B4-BE49-F238E27FC236}">
                <a16:creationId xmlns:a16="http://schemas.microsoft.com/office/drawing/2014/main" id="{BDB277CA-B21E-48B5-9D59-259E1BE4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in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5082" name="AutoShape 26">
            <a:extLst>
              <a:ext uri="{FF2B5EF4-FFF2-40B4-BE49-F238E27FC236}">
                <a16:creationId xmlns:a16="http://schemas.microsoft.com/office/drawing/2014/main" id="{5C88D761-11C7-4DB1-929A-1C24154A7DB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5083" name="Group 27">
            <a:extLst>
              <a:ext uri="{FF2B5EF4-FFF2-40B4-BE49-F238E27FC236}">
                <a16:creationId xmlns:a16="http://schemas.microsoft.com/office/drawing/2014/main" id="{716C2248-A86A-42DD-825C-5EA65B10ABFA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45084" name="AutoShape 28">
              <a:extLst>
                <a:ext uri="{FF2B5EF4-FFF2-40B4-BE49-F238E27FC236}">
                  <a16:creationId xmlns:a16="http://schemas.microsoft.com/office/drawing/2014/main" id="{5D5907DE-3963-4522-9B99-93DD7477B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45085" name="Oval 29">
              <a:extLst>
                <a:ext uri="{FF2B5EF4-FFF2-40B4-BE49-F238E27FC236}">
                  <a16:creationId xmlns:a16="http://schemas.microsoft.com/office/drawing/2014/main" id="{A953BEE6-5F25-476C-BC2B-4742D2616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086" name="Oval 30">
              <a:extLst>
                <a:ext uri="{FF2B5EF4-FFF2-40B4-BE49-F238E27FC236}">
                  <a16:creationId xmlns:a16="http://schemas.microsoft.com/office/drawing/2014/main" id="{C9703AC4-AF27-45AC-9176-E9F8318D2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5087" name="AutoShape 31">
            <a:extLst>
              <a:ext uri="{FF2B5EF4-FFF2-40B4-BE49-F238E27FC236}">
                <a16:creationId xmlns:a16="http://schemas.microsoft.com/office/drawing/2014/main" id="{5C4EF431-29D0-4F74-941B-C6007E068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to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5088" name="AutoShape 32">
            <a:extLst>
              <a:ext uri="{FF2B5EF4-FFF2-40B4-BE49-F238E27FC236}">
                <a16:creationId xmlns:a16="http://schemas.microsoft.com/office/drawing/2014/main" id="{75D10D86-EFC3-464A-BD8C-19EF61005E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5089" name="Group 33">
            <a:extLst>
              <a:ext uri="{FF2B5EF4-FFF2-40B4-BE49-F238E27FC236}">
                <a16:creationId xmlns:a16="http://schemas.microsoft.com/office/drawing/2014/main" id="{2F15DC2D-4CF8-41CC-B5FC-0F08D5A66962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45090" name="AutoShape 34">
              <a:extLst>
                <a:ext uri="{FF2B5EF4-FFF2-40B4-BE49-F238E27FC236}">
                  <a16:creationId xmlns:a16="http://schemas.microsoft.com/office/drawing/2014/main" id="{49398092-4F38-4A1E-8E9A-01C8D0854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45091" name="Oval 35">
              <a:extLst>
                <a:ext uri="{FF2B5EF4-FFF2-40B4-BE49-F238E27FC236}">
                  <a16:creationId xmlns:a16="http://schemas.microsoft.com/office/drawing/2014/main" id="{ABEAABFC-4C4F-4A25-936E-0164F3BA6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092" name="Oval 36">
              <a:extLst>
                <a:ext uri="{FF2B5EF4-FFF2-40B4-BE49-F238E27FC236}">
                  <a16:creationId xmlns:a16="http://schemas.microsoft.com/office/drawing/2014/main" id="{AAC13949-5C2F-4E3D-BB60-518D90A33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45093" name="Picture 37">
            <a:extLst>
              <a:ext uri="{FF2B5EF4-FFF2-40B4-BE49-F238E27FC236}">
                <a16:creationId xmlns:a16="http://schemas.microsoft.com/office/drawing/2014/main" id="{398E37C1-DF90-4B20-B026-BE2DE453B9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0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9" grpId="0" animBg="1"/>
      <p:bldP spid="45075" grpId="0" animBg="1"/>
      <p:bldP spid="45081" grpId="0" animBg="1"/>
      <p:bldP spid="4508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>
            <a:extLst>
              <a:ext uri="{FF2B5EF4-FFF2-40B4-BE49-F238E27FC236}">
                <a16:creationId xmlns:a16="http://schemas.microsoft.com/office/drawing/2014/main" id="{356A066D-0F66-4A7C-9D67-A3EC5E4DF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What are they doing ?</a:t>
            </a: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-They _______ this TV sports show.</a:t>
            </a:r>
          </a:p>
        </p:txBody>
      </p:sp>
      <p:sp>
        <p:nvSpPr>
          <p:cNvPr id="46083" name="AutoShape 3">
            <a:extLst>
              <a:ext uri="{FF2B5EF4-FFF2-40B4-BE49-F238E27FC236}">
                <a16:creationId xmlns:a16="http://schemas.microsoft.com/office/drawing/2014/main" id="{79264ED9-DD8D-4681-AE02-6B09FA44CEE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6084" name="Group 4">
            <a:extLst>
              <a:ext uri="{FF2B5EF4-FFF2-40B4-BE49-F238E27FC236}">
                <a16:creationId xmlns:a16="http://schemas.microsoft.com/office/drawing/2014/main" id="{08E05B95-333C-4811-BE20-C632AD278C5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1371600" cy="1981200"/>
            <a:chOff x="504" y="2384"/>
            <a:chExt cx="144" cy="888"/>
          </a:xfrm>
        </p:grpSpPr>
        <p:sp>
          <p:nvSpPr>
            <p:cNvPr id="46085" name="AutoShape 5">
              <a:extLst>
                <a:ext uri="{FF2B5EF4-FFF2-40B4-BE49-F238E27FC236}">
                  <a16:creationId xmlns:a16="http://schemas.microsoft.com/office/drawing/2014/main" id="{60E79DA3-019D-4308-9DEE-3039BCBC0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6600" b="1">
                  <a:solidFill>
                    <a:srgbClr val="FF0066"/>
                  </a:solidFill>
                  <a:latin typeface="VNI-Heather" pitchFamily="2" charset="0"/>
                </a:rPr>
                <a:t>35</a:t>
              </a:r>
            </a:p>
          </p:txBody>
        </p:sp>
        <p:sp>
          <p:nvSpPr>
            <p:cNvPr id="46086" name="Oval 6">
              <a:extLst>
                <a:ext uri="{FF2B5EF4-FFF2-40B4-BE49-F238E27FC236}">
                  <a16:creationId xmlns:a16="http://schemas.microsoft.com/office/drawing/2014/main" id="{D0F40420-0B6A-468D-B8FF-13F9C5E5D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6087" name="Oval 7">
              <a:extLst>
                <a:ext uri="{FF2B5EF4-FFF2-40B4-BE49-F238E27FC236}">
                  <a16:creationId xmlns:a16="http://schemas.microsoft.com/office/drawing/2014/main" id="{8DD3E093-BDF8-4A30-BBA2-09B8977D6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46088" name="Group 8">
            <a:extLst>
              <a:ext uri="{FF2B5EF4-FFF2-40B4-BE49-F238E27FC236}">
                <a16:creationId xmlns:a16="http://schemas.microsoft.com/office/drawing/2014/main" id="{3848C9CF-5345-4977-A5F6-E1906219610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46089" name="AutoShape 9">
              <a:extLst>
                <a:ext uri="{FF2B5EF4-FFF2-40B4-BE49-F238E27FC236}">
                  <a16:creationId xmlns:a16="http://schemas.microsoft.com/office/drawing/2014/main" id="{2D7C4CE0-FCBE-4722-9AE6-3144985AA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6090" name="AutoShape 10">
              <a:extLst>
                <a:ext uri="{FF2B5EF4-FFF2-40B4-BE49-F238E27FC236}">
                  <a16:creationId xmlns:a16="http://schemas.microsoft.com/office/drawing/2014/main" id="{382838B8-CAB9-4812-955B-874A74BD6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6091" name="AutoShape 11">
              <a:extLst>
                <a:ext uri="{FF2B5EF4-FFF2-40B4-BE49-F238E27FC236}">
                  <a16:creationId xmlns:a16="http://schemas.microsoft.com/office/drawing/2014/main" id="{27A194A7-B3F0-4E54-972F-D6F022298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6870" name="Text Box 12">
            <a:extLst>
              <a:ext uri="{FF2B5EF4-FFF2-40B4-BE49-F238E27FC236}">
                <a16:creationId xmlns:a16="http://schemas.microsoft.com/office/drawing/2014/main" id="{54609531-0EBB-4299-B269-70F249471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46093" name="AutoShape 13">
            <a:extLst>
              <a:ext uri="{FF2B5EF4-FFF2-40B4-BE49-F238E27FC236}">
                <a16:creationId xmlns:a16="http://schemas.microsoft.com/office/drawing/2014/main" id="{DFBAFC65-F942-4113-9C8A-B38A39069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watch</a:t>
            </a:r>
          </a:p>
        </p:txBody>
      </p:sp>
      <p:sp>
        <p:nvSpPr>
          <p:cNvPr id="46094" name="AutoShape 14">
            <a:extLst>
              <a:ext uri="{FF2B5EF4-FFF2-40B4-BE49-F238E27FC236}">
                <a16:creationId xmlns:a16="http://schemas.microsoft.com/office/drawing/2014/main" id="{93573C42-A53A-4D76-8A81-7C66DF64E28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6095" name="Group 15">
            <a:extLst>
              <a:ext uri="{FF2B5EF4-FFF2-40B4-BE49-F238E27FC236}">
                <a16:creationId xmlns:a16="http://schemas.microsoft.com/office/drawing/2014/main" id="{9B62B7E0-2CD0-4B13-850D-9688160B059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46096" name="AutoShape 16">
              <a:extLst>
                <a:ext uri="{FF2B5EF4-FFF2-40B4-BE49-F238E27FC236}">
                  <a16:creationId xmlns:a16="http://schemas.microsoft.com/office/drawing/2014/main" id="{055AFF70-F55F-46DB-A5F6-03B1DF11C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46097" name="Oval 17">
              <a:extLst>
                <a:ext uri="{FF2B5EF4-FFF2-40B4-BE49-F238E27FC236}">
                  <a16:creationId xmlns:a16="http://schemas.microsoft.com/office/drawing/2014/main" id="{CC3C5152-0558-4460-A78D-B9287A7D7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6098" name="Oval 18">
              <a:extLst>
                <a:ext uri="{FF2B5EF4-FFF2-40B4-BE49-F238E27FC236}">
                  <a16:creationId xmlns:a16="http://schemas.microsoft.com/office/drawing/2014/main" id="{B6A6D466-2A27-403E-AB13-E0617F41D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6099" name="AutoShape 19">
            <a:extLst>
              <a:ext uri="{FF2B5EF4-FFF2-40B4-BE49-F238E27FC236}">
                <a16:creationId xmlns:a16="http://schemas.microsoft.com/office/drawing/2014/main" id="{A7706123-4EF7-4B58-9404-3E23608FB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watches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6100" name="AutoShape 20">
            <a:extLst>
              <a:ext uri="{FF2B5EF4-FFF2-40B4-BE49-F238E27FC236}">
                <a16:creationId xmlns:a16="http://schemas.microsoft.com/office/drawing/2014/main" id="{032C2719-14DF-435A-8E89-5C2F46DEDCC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6101" name="Group 21">
            <a:extLst>
              <a:ext uri="{FF2B5EF4-FFF2-40B4-BE49-F238E27FC236}">
                <a16:creationId xmlns:a16="http://schemas.microsoft.com/office/drawing/2014/main" id="{C07EDADC-AFAB-4DE6-A415-5E6B28AB717E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46102" name="AutoShape 22">
              <a:extLst>
                <a:ext uri="{FF2B5EF4-FFF2-40B4-BE49-F238E27FC236}">
                  <a16:creationId xmlns:a16="http://schemas.microsoft.com/office/drawing/2014/main" id="{830B9DF4-794D-4230-916E-7AF86DE73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46103" name="Oval 23">
              <a:extLst>
                <a:ext uri="{FF2B5EF4-FFF2-40B4-BE49-F238E27FC236}">
                  <a16:creationId xmlns:a16="http://schemas.microsoft.com/office/drawing/2014/main" id="{1AB35899-F9EE-4385-9420-B6A446E66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6104" name="Oval 24">
              <a:extLst>
                <a:ext uri="{FF2B5EF4-FFF2-40B4-BE49-F238E27FC236}">
                  <a16:creationId xmlns:a16="http://schemas.microsoft.com/office/drawing/2014/main" id="{D95196B9-5548-406E-AD70-444B457ED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6105" name="AutoShape 25">
            <a:extLst>
              <a:ext uri="{FF2B5EF4-FFF2-40B4-BE49-F238E27FC236}">
                <a16:creationId xmlns:a16="http://schemas.microsoft.com/office/drawing/2014/main" id="{044ACDFA-367F-4955-8ABC-2D50D8F3A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are watching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6106" name="AutoShape 26">
            <a:extLst>
              <a:ext uri="{FF2B5EF4-FFF2-40B4-BE49-F238E27FC236}">
                <a16:creationId xmlns:a16="http://schemas.microsoft.com/office/drawing/2014/main" id="{62BAB456-7A42-4125-B784-D6D6E4812F9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6107" name="Group 27">
            <a:extLst>
              <a:ext uri="{FF2B5EF4-FFF2-40B4-BE49-F238E27FC236}">
                <a16:creationId xmlns:a16="http://schemas.microsoft.com/office/drawing/2014/main" id="{DBD1EC5F-39EE-4922-8BA6-7DB2EA8FC00F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46108" name="AutoShape 28">
              <a:extLst>
                <a:ext uri="{FF2B5EF4-FFF2-40B4-BE49-F238E27FC236}">
                  <a16:creationId xmlns:a16="http://schemas.microsoft.com/office/drawing/2014/main" id="{A37CE4E1-7D7B-473D-8DE8-DF432CE96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46109" name="Oval 29">
              <a:extLst>
                <a:ext uri="{FF2B5EF4-FFF2-40B4-BE49-F238E27FC236}">
                  <a16:creationId xmlns:a16="http://schemas.microsoft.com/office/drawing/2014/main" id="{CD953BC3-E796-4DC5-9085-9F68CBCD5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6110" name="Oval 30">
              <a:extLst>
                <a:ext uri="{FF2B5EF4-FFF2-40B4-BE49-F238E27FC236}">
                  <a16:creationId xmlns:a16="http://schemas.microsoft.com/office/drawing/2014/main" id="{1C6056DE-8491-45BE-A500-B1BB54FA9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6111" name="AutoShape 31">
            <a:extLst>
              <a:ext uri="{FF2B5EF4-FFF2-40B4-BE49-F238E27FC236}">
                <a16:creationId xmlns:a16="http://schemas.microsoft.com/office/drawing/2014/main" id="{9D58CB67-86F8-4D28-A082-DFA4380B8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are going to watch 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46112" name="AutoShape 32">
            <a:extLst>
              <a:ext uri="{FF2B5EF4-FFF2-40B4-BE49-F238E27FC236}">
                <a16:creationId xmlns:a16="http://schemas.microsoft.com/office/drawing/2014/main" id="{4AAA7ABF-ABC6-4C7E-9743-A1B38BA512E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6113" name="Group 33">
            <a:extLst>
              <a:ext uri="{FF2B5EF4-FFF2-40B4-BE49-F238E27FC236}">
                <a16:creationId xmlns:a16="http://schemas.microsoft.com/office/drawing/2014/main" id="{6C333B9B-0950-4FA1-9CBD-F0079BE2122A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46114" name="AutoShape 34">
              <a:extLst>
                <a:ext uri="{FF2B5EF4-FFF2-40B4-BE49-F238E27FC236}">
                  <a16:creationId xmlns:a16="http://schemas.microsoft.com/office/drawing/2014/main" id="{CB79D935-50BD-4C9D-A85C-48B6A2FED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46115" name="Oval 35">
              <a:extLst>
                <a:ext uri="{FF2B5EF4-FFF2-40B4-BE49-F238E27FC236}">
                  <a16:creationId xmlns:a16="http://schemas.microsoft.com/office/drawing/2014/main" id="{F2810858-107C-4BD4-9EFB-7A7825A6F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6116" name="Oval 36">
              <a:extLst>
                <a:ext uri="{FF2B5EF4-FFF2-40B4-BE49-F238E27FC236}">
                  <a16:creationId xmlns:a16="http://schemas.microsoft.com/office/drawing/2014/main" id="{C9CBC61A-CCFB-4EED-9640-D0184E6D4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46117" name="Picture 37">
            <a:extLst>
              <a:ext uri="{FF2B5EF4-FFF2-40B4-BE49-F238E27FC236}">
                <a16:creationId xmlns:a16="http://schemas.microsoft.com/office/drawing/2014/main" id="{01D12614-827D-42E6-BF1A-55D44E2121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93" grpId="0" animBg="1"/>
      <p:bldP spid="46099" grpId="0" animBg="1"/>
      <p:bldP spid="46105" grpId="0" animBg="1"/>
      <p:bldP spid="461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1450BA-FB6C-4070-99C1-2C38F0F0E1DC}"/>
              </a:ext>
            </a:extLst>
          </p:cNvPr>
          <p:cNvSpPr txBox="1"/>
          <p:nvPr/>
        </p:nvSpPr>
        <p:spPr>
          <a:xfrm>
            <a:off x="536448" y="0"/>
            <a:ext cx="11353800" cy="6125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GB" sz="2400" b="1" spc="100">
                <a:solidFill>
                  <a:srgbClr val="FF0000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Tahoma" panose="020B0604030504040204" pitchFamily="34" charset="0"/>
              </a:rPr>
              <a:t>I. </a:t>
            </a:r>
            <a:r>
              <a:rPr lang="en-GB" sz="2400" b="1" u="sng" spc="100">
                <a:solidFill>
                  <a:srgbClr val="FF0000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Tahoma" panose="020B0604030504040204" pitchFamily="34" charset="0"/>
              </a:rPr>
              <a:t>Rewrite the sentences.</a:t>
            </a:r>
            <a:r>
              <a:rPr lang="en-GB" sz="2400" b="1" u="sng" spc="1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Tahoma" panose="020B0604030504040204" pitchFamily="34" charset="0"/>
              </a:rPr>
              <a:t>he </a:t>
            </a:r>
            <a:r>
              <a:rPr lang="en-GB" sz="2400" b="1" spc="1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  <a:cs typeface="Tahoma" panose="020B0604030504040204" pitchFamily="34" charset="0"/>
              </a:rPr>
              <a:t>sentences.</a:t>
            </a:r>
            <a:endParaRPr lang="en-US" sz="240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1. What about having a picnic on Sunday?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Let’s …………………………………………………………………………………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2. How about taking some photos?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Why don’t we …………………………………………………………………….?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3. Let’s have some cold drinks.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How about ………………………………………………………………………..?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4. Why don’t we go to the post office?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What about ………………………………………………………………………?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5. Your hair is long.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You ………………………………………………………………………………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>
            <a:extLst>
              <a:ext uri="{FF2B5EF4-FFF2-40B4-BE49-F238E27FC236}">
                <a16:creationId xmlns:a16="http://schemas.microsoft.com/office/drawing/2014/main" id="{ABA46B37-9ECD-463C-AE3F-C410621FE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57200"/>
            <a:ext cx="9753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6. That boy’s legs are strong.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That boy …………………………………………………………………………</a:t>
            </a:r>
            <a:endParaRPr lang="en-US" altLang="en-US" sz="240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7. That child’s eyes are lovely.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That child …………………………………………………………………………</a:t>
            </a:r>
          </a:p>
          <a:p>
            <a:pPr algn="just">
              <a:lnSpc>
                <a:spcPct val="150000"/>
              </a:lnSpc>
            </a:pPr>
            <a:r>
              <a:rPr lang="en-US" alt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8. Their house is old.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They ………………………………………………………………………………</a:t>
            </a:r>
          </a:p>
          <a:p>
            <a:pPr algn="just">
              <a:lnSpc>
                <a:spcPct val="150000"/>
              </a:lnSpc>
            </a:pPr>
            <a:r>
              <a:rPr lang="en-US" alt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9. Her school bag is new.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She ………………………………………………………………………………</a:t>
            </a:r>
          </a:p>
          <a:p>
            <a:pPr algn="just">
              <a:lnSpc>
                <a:spcPct val="150000"/>
              </a:lnSpc>
            </a:pPr>
            <a:r>
              <a:rPr lang="en-US" alt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10. His test is awful.</a:t>
            </a:r>
          </a:p>
          <a:p>
            <a:r>
              <a:rPr lang="en-US" altLang="en-US" sz="2400">
                <a:latin typeface="Comic Sans MS" panose="030F0702030302020204" pitchFamily="66" charset="0"/>
                <a:ea typeface="SimSun" panose="02010600030101010101" pitchFamily="2" charset="-122"/>
              </a:rPr>
              <a:t>He ………………………………………………………………………………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>
            <a:extLst>
              <a:ext uri="{FF2B5EF4-FFF2-40B4-BE49-F238E27FC236}">
                <a16:creationId xmlns:a16="http://schemas.microsoft.com/office/drawing/2014/main" id="{C8634B1C-0FAF-4098-BB57-CE181F087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1"/>
            <a:ext cx="76962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Keys: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1-Let's have a picnic on Sunday?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2 - Why don't we take some photos?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3 - How about having some cold drinks?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4 - What about going to the post office?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5 - You have long hair.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6 - That boy has strong legs.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7 - That child has lovely eyes.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8 - They have an old house.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9. Her school bag is new.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10 - He has an awful test.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08DA3B47-B93E-438F-943D-C4BD3E8CD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66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3200" b="1">
                <a:latin typeface=".VnArabia" pitchFamily="34" charset="0"/>
              </a:rPr>
              <a:t>Ba goes ______ in his free time.</a:t>
            </a:r>
          </a:p>
          <a:p>
            <a:pPr algn="ctr" eaLnBrk="1" hangingPunct="1">
              <a:defRPr/>
            </a:pPr>
            <a:endParaRPr lang="en-US" altLang="en-US" sz="5400" b="1">
              <a:latin typeface=".VnArabia" pitchFamily="34" charset="0"/>
            </a:endParaRPr>
          </a:p>
        </p:txBody>
      </p:sp>
      <p:sp>
        <p:nvSpPr>
          <p:cNvPr id="5123" name="AutoShape 3">
            <a:extLst>
              <a:ext uri="{FF2B5EF4-FFF2-40B4-BE49-F238E27FC236}">
                <a16:creationId xmlns:a16="http://schemas.microsoft.com/office/drawing/2014/main" id="{B714B912-B579-43FC-982D-9F37C9F76D2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5124" name="Group 4">
            <a:extLst>
              <a:ext uri="{FF2B5EF4-FFF2-40B4-BE49-F238E27FC236}">
                <a16:creationId xmlns:a16="http://schemas.microsoft.com/office/drawing/2014/main" id="{CAA4CEFD-58DE-4A67-B899-95B898E55D8B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838200"/>
            <a:ext cx="1066800" cy="1981200"/>
            <a:chOff x="504" y="2384"/>
            <a:chExt cx="144" cy="888"/>
          </a:xfrm>
        </p:grpSpPr>
        <p:sp>
          <p:nvSpPr>
            <p:cNvPr id="5125" name="AutoShape 5">
              <a:extLst>
                <a:ext uri="{FF2B5EF4-FFF2-40B4-BE49-F238E27FC236}">
                  <a16:creationId xmlns:a16="http://schemas.microsoft.com/office/drawing/2014/main" id="{CEDD780A-D7AB-4F3F-A409-74448CCDC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7200" b="1">
                  <a:solidFill>
                    <a:srgbClr val="FF0066"/>
                  </a:solidFill>
                  <a:latin typeface="VNI-Heather" pitchFamily="2" charset="0"/>
                </a:rPr>
                <a:t>3</a:t>
              </a:r>
            </a:p>
          </p:txBody>
        </p:sp>
        <p:sp>
          <p:nvSpPr>
            <p:cNvPr id="5126" name="Oval 6">
              <a:extLst>
                <a:ext uri="{FF2B5EF4-FFF2-40B4-BE49-F238E27FC236}">
                  <a16:creationId xmlns:a16="http://schemas.microsoft.com/office/drawing/2014/main" id="{2D2B5273-CACB-4E3E-8203-24817C15E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7" name="Oval 7">
              <a:extLst>
                <a:ext uri="{FF2B5EF4-FFF2-40B4-BE49-F238E27FC236}">
                  <a16:creationId xmlns:a16="http://schemas.microsoft.com/office/drawing/2014/main" id="{4E80F452-7AC6-4EFE-AD65-2DB4190CC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0F75A91D-F8A5-4B3F-A77B-FC192F1161D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5129" name="AutoShape 9">
              <a:extLst>
                <a:ext uri="{FF2B5EF4-FFF2-40B4-BE49-F238E27FC236}">
                  <a16:creationId xmlns:a16="http://schemas.microsoft.com/office/drawing/2014/main" id="{6B44A0A3-1BA0-45B5-A2E4-175B80F17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30" name="AutoShape 10">
              <a:extLst>
                <a:ext uri="{FF2B5EF4-FFF2-40B4-BE49-F238E27FC236}">
                  <a16:creationId xmlns:a16="http://schemas.microsoft.com/office/drawing/2014/main" id="{731A15F4-FEDD-4ECF-82DA-702E0AB9E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31" name="AutoShape 11">
              <a:extLst>
                <a:ext uri="{FF2B5EF4-FFF2-40B4-BE49-F238E27FC236}">
                  <a16:creationId xmlns:a16="http://schemas.microsoft.com/office/drawing/2014/main" id="{A680DBA6-B8ED-4E41-91F7-F206E1E17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4102" name="Text Box 12">
            <a:extLst>
              <a:ext uri="{FF2B5EF4-FFF2-40B4-BE49-F238E27FC236}">
                <a16:creationId xmlns:a16="http://schemas.microsoft.com/office/drawing/2014/main" id="{B3D4E182-E15C-4DF5-BB84-DE7B52EB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5133" name="AutoShape 13">
            <a:extLst>
              <a:ext uri="{FF2B5EF4-FFF2-40B4-BE49-F238E27FC236}">
                <a16:creationId xmlns:a16="http://schemas.microsoft.com/office/drawing/2014/main" id="{32BEF7E4-B743-4790-96E8-6227A80B6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fishing</a:t>
            </a:r>
          </a:p>
        </p:txBody>
      </p:sp>
      <p:sp>
        <p:nvSpPr>
          <p:cNvPr id="5134" name="AutoShape 14">
            <a:extLst>
              <a:ext uri="{FF2B5EF4-FFF2-40B4-BE49-F238E27FC236}">
                <a16:creationId xmlns:a16="http://schemas.microsoft.com/office/drawing/2014/main" id="{2B4C5BBB-38C5-4F95-BD3F-8621F91FA11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5135" name="Group 15">
            <a:extLst>
              <a:ext uri="{FF2B5EF4-FFF2-40B4-BE49-F238E27FC236}">
                <a16:creationId xmlns:a16="http://schemas.microsoft.com/office/drawing/2014/main" id="{43D6AB9F-2E7F-42FA-89BB-54DB8F9B1BD7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5136" name="AutoShape 16">
              <a:extLst>
                <a:ext uri="{FF2B5EF4-FFF2-40B4-BE49-F238E27FC236}">
                  <a16:creationId xmlns:a16="http://schemas.microsoft.com/office/drawing/2014/main" id="{A2363CE3-3B54-45A7-AE50-0FE4416CE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5137" name="Oval 17">
              <a:extLst>
                <a:ext uri="{FF2B5EF4-FFF2-40B4-BE49-F238E27FC236}">
                  <a16:creationId xmlns:a16="http://schemas.microsoft.com/office/drawing/2014/main" id="{7EEE7832-D142-47B0-BD6B-6649A8C2B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38" name="Oval 18">
              <a:extLst>
                <a:ext uri="{FF2B5EF4-FFF2-40B4-BE49-F238E27FC236}">
                  <a16:creationId xmlns:a16="http://schemas.microsoft.com/office/drawing/2014/main" id="{EA9D1A82-6590-4696-9535-C06874328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5139" name="AutoShape 19">
            <a:extLst>
              <a:ext uri="{FF2B5EF4-FFF2-40B4-BE49-F238E27FC236}">
                <a16:creationId xmlns:a16="http://schemas.microsoft.com/office/drawing/2014/main" id="{257125C3-3527-4AED-966E-35E3388E7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school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5140" name="AutoShape 20">
            <a:extLst>
              <a:ext uri="{FF2B5EF4-FFF2-40B4-BE49-F238E27FC236}">
                <a16:creationId xmlns:a16="http://schemas.microsoft.com/office/drawing/2014/main" id="{B6F9F54B-EC8C-43BF-AF3C-36321BAC70C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5141" name="Group 21">
            <a:extLst>
              <a:ext uri="{FF2B5EF4-FFF2-40B4-BE49-F238E27FC236}">
                <a16:creationId xmlns:a16="http://schemas.microsoft.com/office/drawing/2014/main" id="{6B605BCB-7581-4D91-BA71-0FC5F922A353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5142" name="AutoShape 22">
              <a:extLst>
                <a:ext uri="{FF2B5EF4-FFF2-40B4-BE49-F238E27FC236}">
                  <a16:creationId xmlns:a16="http://schemas.microsoft.com/office/drawing/2014/main" id="{90DE295F-0B13-4F09-8AC1-25E0D18FB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5143" name="Oval 23">
              <a:extLst>
                <a:ext uri="{FF2B5EF4-FFF2-40B4-BE49-F238E27FC236}">
                  <a16:creationId xmlns:a16="http://schemas.microsoft.com/office/drawing/2014/main" id="{874C580C-93F6-4552-9DB7-74B8A0B1D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44" name="Oval 24">
              <a:extLst>
                <a:ext uri="{FF2B5EF4-FFF2-40B4-BE49-F238E27FC236}">
                  <a16:creationId xmlns:a16="http://schemas.microsoft.com/office/drawing/2014/main" id="{275DBE57-CFB6-4D62-B622-197DAC3B7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5145" name="AutoShape 25">
            <a:extLst>
              <a:ext uri="{FF2B5EF4-FFF2-40B4-BE49-F238E27FC236}">
                <a16:creationId xmlns:a16="http://schemas.microsoft.com/office/drawing/2014/main" id="{8786D637-7927-41A8-BEED-E4FE8ABAD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aerobics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5146" name="AutoShape 26">
            <a:extLst>
              <a:ext uri="{FF2B5EF4-FFF2-40B4-BE49-F238E27FC236}">
                <a16:creationId xmlns:a16="http://schemas.microsoft.com/office/drawing/2014/main" id="{0C7A9B8A-1720-492D-B577-15A37ECFD1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5147" name="Group 27">
            <a:extLst>
              <a:ext uri="{FF2B5EF4-FFF2-40B4-BE49-F238E27FC236}">
                <a16:creationId xmlns:a16="http://schemas.microsoft.com/office/drawing/2014/main" id="{FF896CB5-30B5-4FE6-ADDE-729E31DAF066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5148" name="AutoShape 28">
              <a:extLst>
                <a:ext uri="{FF2B5EF4-FFF2-40B4-BE49-F238E27FC236}">
                  <a16:creationId xmlns:a16="http://schemas.microsoft.com/office/drawing/2014/main" id="{D25A0FBA-984D-44D3-A38B-8F916FF20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5149" name="Oval 29">
              <a:extLst>
                <a:ext uri="{FF2B5EF4-FFF2-40B4-BE49-F238E27FC236}">
                  <a16:creationId xmlns:a16="http://schemas.microsoft.com/office/drawing/2014/main" id="{AE089F6E-1F83-4ACD-9681-0943EF8F2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50" name="Oval 30">
              <a:extLst>
                <a:ext uri="{FF2B5EF4-FFF2-40B4-BE49-F238E27FC236}">
                  <a16:creationId xmlns:a16="http://schemas.microsoft.com/office/drawing/2014/main" id="{B7659B13-EA32-4FEC-9C00-938EADAFF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5151" name="AutoShape 31">
            <a:extLst>
              <a:ext uri="{FF2B5EF4-FFF2-40B4-BE49-F238E27FC236}">
                <a16:creationId xmlns:a16="http://schemas.microsoft.com/office/drawing/2014/main" id="{A66272FB-7757-4A1E-9762-8846E490F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the movies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5152" name="AutoShape 32">
            <a:extLst>
              <a:ext uri="{FF2B5EF4-FFF2-40B4-BE49-F238E27FC236}">
                <a16:creationId xmlns:a16="http://schemas.microsoft.com/office/drawing/2014/main" id="{959875FE-7A82-446B-A097-BD2397AEB22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5153" name="Group 33">
            <a:extLst>
              <a:ext uri="{FF2B5EF4-FFF2-40B4-BE49-F238E27FC236}">
                <a16:creationId xmlns:a16="http://schemas.microsoft.com/office/drawing/2014/main" id="{D7D0744E-5E90-4BF2-B9D2-38190F1B6735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5154" name="AutoShape 34">
              <a:extLst>
                <a:ext uri="{FF2B5EF4-FFF2-40B4-BE49-F238E27FC236}">
                  <a16:creationId xmlns:a16="http://schemas.microsoft.com/office/drawing/2014/main" id="{A942E5CF-A23D-40B4-BB2B-8C075CC75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5155" name="Oval 35">
              <a:extLst>
                <a:ext uri="{FF2B5EF4-FFF2-40B4-BE49-F238E27FC236}">
                  <a16:creationId xmlns:a16="http://schemas.microsoft.com/office/drawing/2014/main" id="{B1F617E6-7C2B-4011-8B4B-338F6C4C2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56" name="Oval 36">
              <a:extLst>
                <a:ext uri="{FF2B5EF4-FFF2-40B4-BE49-F238E27FC236}">
                  <a16:creationId xmlns:a16="http://schemas.microsoft.com/office/drawing/2014/main" id="{92FB61FF-9D0D-43CA-9485-19358E47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5157" name="Picture 37">
            <a:extLst>
              <a:ext uri="{FF2B5EF4-FFF2-40B4-BE49-F238E27FC236}">
                <a16:creationId xmlns:a16="http://schemas.microsoft.com/office/drawing/2014/main" id="{B8CEDB9F-2B0C-4691-A221-D889D07773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33" grpId="0" animBg="1"/>
      <p:bldP spid="5139" grpId="0" animBg="1"/>
      <p:bldP spid="5145" grpId="0" animBg="1"/>
      <p:bldP spid="515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>
            <a:extLst>
              <a:ext uri="{FF2B5EF4-FFF2-40B4-BE49-F238E27FC236}">
                <a16:creationId xmlns:a16="http://schemas.microsoft.com/office/drawing/2014/main" id="{382D4C1C-1667-4F0F-B1CE-8AD89266F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9144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II.</a:t>
            </a:r>
            <a:r>
              <a:rPr lang="en-US" altLang="en-US" sz="2000" u="sng">
                <a:solidFill>
                  <a:srgbClr val="FF0000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Supply the correct forms of the verbs in brackets.</a:t>
            </a:r>
          </a:p>
          <a:p>
            <a:pPr algn="just">
              <a:lnSpc>
                <a:spcPct val="150000"/>
              </a:lnSpc>
            </a:pPr>
            <a:r>
              <a:rPr lang="en-US" altLang="en-US" sz="2000">
                <a:latin typeface="Comic Sans MS" panose="030F0702030302020204" pitchFamily="66" charset="0"/>
                <a:ea typeface="SimSun" panose="02010600030101010101" pitchFamily="2" charset="-122"/>
              </a:rPr>
              <a:t>1.The girls _________________ (skip) at the moment.</a:t>
            </a:r>
          </a:p>
          <a:p>
            <a:pPr algn="just">
              <a:lnSpc>
                <a:spcPct val="150000"/>
              </a:lnSpc>
            </a:pPr>
            <a:r>
              <a:rPr lang="en-US" altLang="en-US" sz="2000">
                <a:latin typeface="Comic Sans MS" panose="030F0702030302020204" pitchFamily="66" charset="0"/>
                <a:ea typeface="SimSun" panose="02010600030101010101" pitchFamily="2" charset="-122"/>
              </a:rPr>
              <a:t>2. Nam ________________ his bike at present. (ride).</a:t>
            </a:r>
          </a:p>
          <a:p>
            <a:pPr algn="just">
              <a:lnSpc>
                <a:spcPct val="150000"/>
              </a:lnSpc>
            </a:pPr>
            <a:r>
              <a:rPr lang="en-US" altLang="en-US" sz="2000">
                <a:latin typeface="Comic Sans MS" panose="030F0702030302020204" pitchFamily="66" charset="0"/>
                <a:ea typeface="SimSun" panose="02010600030101010101" pitchFamily="2" charset="-122"/>
              </a:rPr>
              <a:t>3. We’d like _________________ (go) swimming. We don’t like going__________ (jog)</a:t>
            </a:r>
          </a:p>
          <a:p>
            <a:pPr algn="just">
              <a:lnSpc>
                <a:spcPct val="150000"/>
              </a:lnSpc>
            </a:pPr>
            <a:r>
              <a:rPr lang="en-US" altLang="en-US" sz="2000">
                <a:latin typeface="Comic Sans MS" panose="030F0702030302020204" pitchFamily="66" charset="0"/>
                <a:ea typeface="SimSun" panose="02010600030101010101" pitchFamily="2" charset="-122"/>
              </a:rPr>
              <a:t>4. Mai never _______________ (stay) up late.</a:t>
            </a:r>
          </a:p>
          <a:p>
            <a:pPr algn="just">
              <a:lnSpc>
                <a:spcPct val="150000"/>
              </a:lnSpc>
            </a:pPr>
            <a:r>
              <a:rPr lang="en-US" altLang="en-US" sz="2000">
                <a:latin typeface="Comic Sans MS" panose="030F0702030302020204" pitchFamily="66" charset="0"/>
                <a:ea typeface="SimSun" panose="02010600030101010101" pitchFamily="2" charset="-122"/>
              </a:rPr>
              <a:t>5. He ____________ (brush) his teeth often.</a:t>
            </a:r>
          </a:p>
          <a:p>
            <a:pPr algn="just">
              <a:lnSpc>
                <a:spcPct val="150000"/>
              </a:lnSpc>
            </a:pPr>
            <a:r>
              <a:rPr lang="en-US" altLang="en-US" sz="2000">
                <a:latin typeface="Comic Sans MS" panose="030F0702030302020204" pitchFamily="66" charset="0"/>
                <a:ea typeface="SimSun" panose="02010600030101010101" pitchFamily="2" charset="-122"/>
              </a:rPr>
              <a:t>6. Lan always _______________ (do) her tests carefully.</a:t>
            </a:r>
          </a:p>
          <a:p>
            <a:pPr algn="just">
              <a:lnSpc>
                <a:spcPct val="150000"/>
              </a:lnSpc>
            </a:pPr>
            <a:r>
              <a:rPr lang="en-US" altLang="en-US" sz="2000">
                <a:latin typeface="Comic Sans MS" panose="030F0702030302020204" pitchFamily="66" charset="0"/>
                <a:ea typeface="SimSun" panose="02010600030101010101" pitchFamily="2" charset="-122"/>
              </a:rPr>
              <a:t>7. He wants _______________ (travel) around the world.</a:t>
            </a:r>
          </a:p>
          <a:p>
            <a:pPr algn="just">
              <a:lnSpc>
                <a:spcPct val="150000"/>
              </a:lnSpc>
            </a:pPr>
            <a:r>
              <a:rPr lang="en-US" altLang="en-US" sz="2000">
                <a:latin typeface="Comic Sans MS" panose="030F0702030302020204" pitchFamily="66" charset="0"/>
                <a:ea typeface="SimSun" panose="02010600030101010101" pitchFamily="2" charset="-122"/>
              </a:rPr>
              <a:t>8. Minh’d like _______________ (walk) in the rain.</a:t>
            </a:r>
          </a:p>
          <a:p>
            <a:pPr algn="just">
              <a:lnSpc>
                <a:spcPct val="150000"/>
              </a:lnSpc>
            </a:pPr>
            <a:r>
              <a:rPr lang="en-US" altLang="en-US" sz="2000">
                <a:latin typeface="Comic Sans MS" panose="030F0702030302020204" pitchFamily="66" charset="0"/>
                <a:ea typeface="SimSun" panose="02010600030101010101" pitchFamily="2" charset="-122"/>
              </a:rPr>
              <a:t>9. Now Mr. Jones ______________ T.V. (not, watch)</a:t>
            </a:r>
          </a:p>
          <a:p>
            <a:pPr algn="just">
              <a:lnSpc>
                <a:spcPct val="150000"/>
              </a:lnSpc>
            </a:pPr>
            <a:r>
              <a:rPr lang="en-US" altLang="en-US" sz="2000">
                <a:latin typeface="Comic Sans MS" panose="030F0702030302020204" pitchFamily="66" charset="0"/>
                <a:ea typeface="SimSun" panose="02010600030101010101" pitchFamily="2" charset="-122"/>
              </a:rPr>
              <a:t>10. What about ______________ (have) some coca cola?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>
            <a:extLst>
              <a:ext uri="{FF2B5EF4-FFF2-40B4-BE49-F238E27FC236}">
                <a16:creationId xmlns:a16="http://schemas.microsoft.com/office/drawing/2014/main" id="{2EA1B2C4-D306-4B11-8BF7-4FA7D9ECC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04801"/>
            <a:ext cx="89916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11. What (you, watch) ____________________ now?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12. What about______________ (eat) some rice now?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13.I ______________ (play) sports now. I love going_____________ (play) sports.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14. Do you want ____________some food for me?(buy)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15. The girls _____________ (jog) now.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16. They ________________ (play) soccer at the moment.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17. (She, take) _______________________ some photos at present?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18. She________________ to eat fried rice. (not, want)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19. They _____________ (swim) at present.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</a:rPr>
              <a:t>20. Would you like ______________ some food? (buy)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4">
            <a:extLst>
              <a:ext uri="{FF2B5EF4-FFF2-40B4-BE49-F238E27FC236}">
                <a16:creationId xmlns:a16="http://schemas.microsoft.com/office/drawing/2014/main" id="{561D0BA5-B4D6-4D41-93E5-9695F0ECE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09601"/>
            <a:ext cx="92202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>
                <a:solidFill>
                  <a:srgbClr val="FF0000"/>
                </a:solidFill>
                <a:latin typeface="Comic Sans MS" panose="030F0702030302020204" pitchFamily="66" charset="0"/>
              </a:rPr>
              <a:t>Keys: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>
                <a:latin typeface="Comic Sans MS" panose="030F0702030302020204" pitchFamily="66" charset="0"/>
              </a:rPr>
              <a:t>1.The girls ___________are skipping______ (skip) at the moment.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>
                <a:latin typeface="Comic Sans MS" panose="030F0702030302020204" pitchFamily="66" charset="0"/>
              </a:rPr>
              <a:t>2. Nam __________is riding______ his bike at present. (ride).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>
                <a:latin typeface="Comic Sans MS" panose="030F0702030302020204" pitchFamily="66" charset="0"/>
              </a:rPr>
              <a:t>3. We’d like ___________to go______ (go) swimming. We don’t like going_______jogging___ (jog)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>
                <a:latin typeface="Comic Sans MS" panose="030F0702030302020204" pitchFamily="66" charset="0"/>
              </a:rPr>
              <a:t>4. Mai never ______stays_________ (stay) up late.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>
                <a:latin typeface="Comic Sans MS" panose="030F0702030302020204" pitchFamily="66" charset="0"/>
              </a:rPr>
              <a:t>5. He ________brushes____ (brush) his teeth often.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>
                <a:latin typeface="Comic Sans MS" panose="030F0702030302020204" pitchFamily="66" charset="0"/>
              </a:rPr>
              <a:t>6. Lan always _________does______ (do) her tests carefully.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>
                <a:latin typeface="Comic Sans MS" panose="030F0702030302020204" pitchFamily="66" charset="0"/>
              </a:rPr>
              <a:t>7. He wants _______to travel________ (travel) around the world.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>
                <a:latin typeface="Comic Sans MS" panose="030F0702030302020204" pitchFamily="66" charset="0"/>
              </a:rPr>
              <a:t>8. Minh’d like _____to walk__________ (walk) in the rain.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>
                <a:latin typeface="Comic Sans MS" panose="030F0702030302020204" pitchFamily="66" charset="0"/>
              </a:rPr>
              <a:t>9. Now Mr. Jones ______isn't watching________ T.V. (not, watch)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>
                <a:latin typeface="Comic Sans MS" panose="030F0702030302020204" pitchFamily="66" charset="0"/>
              </a:rPr>
              <a:t>10. What about ______having________ (have) some coca cola?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60C4F8B2-ADD8-4E71-8E7F-FAE022550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7" y="427039"/>
            <a:ext cx="9120188" cy="56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11. What (you, watch) ____are you watching___now?</a:t>
            </a:r>
            <a:endParaRPr lang="en-US" altLang="en-US" sz="240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12. What about________eating______ (eat) some rice now?</a:t>
            </a:r>
            <a:endParaRPr lang="en-US" altLang="en-US" sz="240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13. I ____am playing______ (play) sports now. I love going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_______to play______ (play) sports.</a:t>
            </a:r>
            <a:endParaRPr lang="en-US" altLang="en-US" sz="240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14. Do you want _______to buy_____some food for me?(buy)</a:t>
            </a:r>
            <a:endParaRPr lang="en-US" altLang="en-US" sz="240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15. The girls ________are jogging_____ (jog) now.</a:t>
            </a:r>
            <a:endParaRPr lang="en-US" altLang="en-US" sz="240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16. They___are playing_____ (play) soccer at the moment.</a:t>
            </a:r>
            <a:endParaRPr lang="en-US" altLang="en-US" sz="240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17. (She, take) ___is she taking____ some photos at present?</a:t>
            </a:r>
            <a:endParaRPr lang="en-US" altLang="en-US" sz="240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18. She___does not want___ to eat fried rice. (not, want)</a:t>
            </a:r>
            <a:endParaRPr lang="en-US" altLang="en-US" sz="240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19. They ________are swimming_____ (swim) at present</a:t>
            </a:r>
            <a:endParaRPr lang="en-US" altLang="en-US" sz="240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20. Would you like ________to buy______ some food? (buy)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>
            <a:extLst>
              <a:ext uri="{FF2B5EF4-FFF2-40B4-BE49-F238E27FC236}">
                <a16:creationId xmlns:a16="http://schemas.microsoft.com/office/drawing/2014/main" id="{257515F5-D589-4839-877E-CEBAA144D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38200"/>
            <a:ext cx="86106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  <a:latin typeface="Comic Sans MS" panose="030F0702030302020204" pitchFamily="66" charset="0"/>
              </a:rPr>
              <a:t>III.Arrange these words into the sentences.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1/does/ oil/ many/ of/ rice/ how/ she/ bottles/ kilos/ of/ want/ and/ cooking?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US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_______________________________________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2/ and/ milk/ on/ there/ is/ any/ juice/ table/ the?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US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_______________________________________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à"/>
            </a:pPr>
            <a:endParaRPr lang="en-US" altLang="en-US" sz="240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à"/>
            </a:pPr>
            <a:endParaRPr lang="en-US" altLang="en-US" sz="240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3/goes / Ba / when / is / cold / never / it / swimming //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_______________________________________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à"/>
            </a:pPr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48255D5D-E102-43D9-B5E4-213BAFEA4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14600"/>
            <a:ext cx="8229600" cy="1016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How many bottles of cooking oil and kilos of rice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does she want ?</a:t>
            </a: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F54EF58B-2E3F-4554-BD47-C130DAFAC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38600"/>
            <a:ext cx="8229600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Is  there any juice and milk on the table?</a:t>
            </a:r>
          </a:p>
        </p:txBody>
      </p:sp>
      <p:sp>
        <p:nvSpPr>
          <p:cNvPr id="53254" name="Text Box 6">
            <a:extLst>
              <a:ext uri="{FF2B5EF4-FFF2-40B4-BE49-F238E27FC236}">
                <a16:creationId xmlns:a16="http://schemas.microsoft.com/office/drawing/2014/main" id="{786D4D77-3B4A-43FC-A75A-A6AAC0822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562600"/>
            <a:ext cx="8229600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Ba never goes swimming when it is cold.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 animBg="1"/>
      <p:bldP spid="53253" grpId="0" animBg="1"/>
      <p:bldP spid="5325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>
            <a:extLst>
              <a:ext uri="{FF2B5EF4-FFF2-40B4-BE49-F238E27FC236}">
                <a16:creationId xmlns:a16="http://schemas.microsoft.com/office/drawing/2014/main" id="{F1D869CD-AFC9-4EC1-85B4-7624D0591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14401"/>
            <a:ext cx="74676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4/ don’t / He / Why / his / want / there / by / go / bikes / friends/ and / to// ?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__________________________________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5/ the / cutting / we / forests / down/ are //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__________________________________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6/ Mexico City / biggest / world / is / city / in / the / the//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_________________________________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1FA1C28B-60C6-488A-ABDE-70EB138C0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28801"/>
            <a:ext cx="7239000" cy="83026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Why don’t he and his friends want to go there by bikes ?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290ABB0A-A9D5-4692-80C5-E1C930EE4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581400"/>
            <a:ext cx="7239000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We are cutting down the forests.</a:t>
            </a:r>
          </a:p>
        </p:txBody>
      </p:sp>
      <p:sp>
        <p:nvSpPr>
          <p:cNvPr id="52230" name="Text Box 6">
            <a:extLst>
              <a:ext uri="{FF2B5EF4-FFF2-40B4-BE49-F238E27FC236}">
                <a16:creationId xmlns:a16="http://schemas.microsoft.com/office/drawing/2014/main" id="{67EAA8BB-122F-4E6F-9A9C-DAFFD177C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562600"/>
            <a:ext cx="7239000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Mexico City is the biggest city in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 animBg="1"/>
      <p:bldP spid="52229" grpId="0" animBg="1"/>
      <p:bldP spid="522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>
            <a:extLst>
              <a:ext uri="{FF2B5EF4-FFF2-40B4-BE49-F238E27FC236}">
                <a16:creationId xmlns:a16="http://schemas.microsoft.com/office/drawing/2014/main" id="{D64F45F5-B563-4D66-B4C3-C61253753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14401"/>
            <a:ext cx="85344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u="sng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IV.Write  the sentences with cues: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1/ He / often / go / zoo / free time//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_________________________________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240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2/ They / play / badminton / the yard / moment//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_________________________________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3/ We / stay / friend’s / house / five days / next summer//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 _____________________________________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3CFF64A9-165F-451E-A24D-A1D242DC4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33600"/>
            <a:ext cx="7239000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He often go</a:t>
            </a:r>
            <a:r>
              <a:rPr lang="en-US" altLang="en-US" sz="2400" u="sng">
                <a:latin typeface="Comic Sans MS" panose="030F0702030302020204" pitchFamily="66" charset="0"/>
              </a:rPr>
              <a:t>es</a:t>
            </a:r>
            <a:r>
              <a:rPr lang="en-US" altLang="en-US" sz="2400">
                <a:latin typeface="Comic Sans MS" panose="030F0702030302020204" pitchFamily="66" charset="0"/>
              </a:rPr>
              <a:t> </a:t>
            </a:r>
            <a:r>
              <a:rPr lang="en-US" altLang="en-US" sz="2400" u="sng">
                <a:latin typeface="Comic Sans MS" panose="030F0702030302020204" pitchFamily="66" charset="0"/>
              </a:rPr>
              <a:t>to the</a:t>
            </a:r>
            <a:r>
              <a:rPr lang="en-US" altLang="en-US" sz="2400">
                <a:latin typeface="Comic Sans MS" panose="030F0702030302020204" pitchFamily="66" charset="0"/>
              </a:rPr>
              <a:t> zoo </a:t>
            </a:r>
            <a:r>
              <a:rPr lang="en-US" altLang="en-US" sz="2400" u="sng">
                <a:latin typeface="Comic Sans MS" panose="030F0702030302020204" pitchFamily="66" charset="0"/>
              </a:rPr>
              <a:t>in his</a:t>
            </a:r>
            <a:r>
              <a:rPr lang="en-US" altLang="en-US" sz="2400">
                <a:latin typeface="Comic Sans MS" panose="030F0702030302020204" pitchFamily="66" charset="0"/>
              </a:rPr>
              <a:t> free time.</a:t>
            </a: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6A74AEFA-CFBB-48E2-9724-141D49E54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581401"/>
            <a:ext cx="7239000" cy="83026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They </a:t>
            </a:r>
            <a:r>
              <a:rPr lang="en-US" altLang="en-US" sz="2400" u="sng">
                <a:latin typeface="Comic Sans MS" panose="030F0702030302020204" pitchFamily="66" charset="0"/>
              </a:rPr>
              <a:t>are</a:t>
            </a:r>
            <a:r>
              <a:rPr lang="en-US" altLang="en-US" sz="2400">
                <a:latin typeface="Comic Sans MS" panose="030F0702030302020204" pitchFamily="66" charset="0"/>
              </a:rPr>
              <a:t> play</a:t>
            </a:r>
            <a:r>
              <a:rPr lang="en-US" altLang="en-US" sz="2400" u="sng">
                <a:latin typeface="Comic Sans MS" panose="030F0702030302020204" pitchFamily="66" charset="0"/>
              </a:rPr>
              <a:t>ing</a:t>
            </a:r>
            <a:r>
              <a:rPr lang="en-US" altLang="en-US" sz="2400">
                <a:latin typeface="Comic Sans MS" panose="030F0702030302020204" pitchFamily="66" charset="0"/>
              </a:rPr>
              <a:t> badminton </a:t>
            </a:r>
            <a:r>
              <a:rPr lang="en-US" altLang="en-US" sz="2400" u="sng">
                <a:latin typeface="Comic Sans MS" panose="030F0702030302020204" pitchFamily="66" charset="0"/>
              </a:rPr>
              <a:t>in</a:t>
            </a:r>
            <a:r>
              <a:rPr lang="en-US" altLang="en-US" sz="2400">
                <a:latin typeface="Comic Sans MS" panose="030F0702030302020204" pitchFamily="66" charset="0"/>
              </a:rPr>
              <a:t> the yard </a:t>
            </a:r>
            <a:r>
              <a:rPr lang="en-US" altLang="en-US" sz="2400" u="sng">
                <a:latin typeface="Comic Sans MS" panose="030F0702030302020204" pitchFamily="66" charset="0"/>
              </a:rPr>
              <a:t>at the</a:t>
            </a:r>
            <a:r>
              <a:rPr lang="en-US" altLang="en-US" sz="2400">
                <a:latin typeface="Comic Sans MS" panose="030F0702030302020204" pitchFamily="66" charset="0"/>
              </a:rPr>
              <a:t> moment.</a:t>
            </a:r>
          </a:p>
        </p:txBody>
      </p:sp>
      <p:sp>
        <p:nvSpPr>
          <p:cNvPr id="54278" name="Text Box 6">
            <a:extLst>
              <a:ext uri="{FF2B5EF4-FFF2-40B4-BE49-F238E27FC236}">
                <a16:creationId xmlns:a16="http://schemas.microsoft.com/office/drawing/2014/main" id="{EA07B597-91BF-4EE4-B04F-4BDE5B420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562601"/>
            <a:ext cx="7239000" cy="83026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We </a:t>
            </a:r>
            <a:r>
              <a:rPr lang="en-US" altLang="en-US" sz="2400" u="sng">
                <a:latin typeface="Comic Sans MS" panose="030F0702030302020204" pitchFamily="66" charset="0"/>
              </a:rPr>
              <a:t>are going to</a:t>
            </a:r>
            <a:r>
              <a:rPr lang="en-US" altLang="en-US" sz="2400">
                <a:latin typeface="Comic Sans MS" panose="030F0702030302020204" pitchFamily="66" charset="0"/>
              </a:rPr>
              <a:t> stay </a:t>
            </a:r>
            <a:r>
              <a:rPr lang="en-US" altLang="en-US" sz="2400" u="sng">
                <a:latin typeface="Comic Sans MS" panose="030F0702030302020204" pitchFamily="66" charset="0"/>
              </a:rPr>
              <a:t>at our</a:t>
            </a:r>
            <a:r>
              <a:rPr lang="en-US" altLang="en-US" sz="2400">
                <a:latin typeface="Comic Sans MS" panose="030F0702030302020204" pitchFamily="66" charset="0"/>
              </a:rPr>
              <a:t> friend’s house </a:t>
            </a:r>
            <a:r>
              <a:rPr lang="en-US" altLang="en-US" sz="2400" u="sng">
                <a:latin typeface="Comic Sans MS" panose="030F0702030302020204" pitchFamily="66" charset="0"/>
              </a:rPr>
              <a:t>for</a:t>
            </a:r>
            <a:r>
              <a:rPr lang="en-US" altLang="en-US" sz="2400">
                <a:latin typeface="Comic Sans MS" panose="030F0702030302020204" pitchFamily="66" charset="0"/>
              </a:rPr>
              <a:t> five days next summer.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6" grpId="0" animBg="1"/>
      <p:bldP spid="54277" grpId="0" animBg="1"/>
      <p:bldP spid="5427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B6B1672E-5945-41C2-9647-A39D80BFED49}"/>
              </a:ext>
            </a:extLst>
          </p:cNvPr>
          <p:cNvSpPr/>
          <p:nvPr/>
        </p:nvSpPr>
        <p:spPr>
          <a:xfrm>
            <a:off x="-73152" y="-457200"/>
            <a:ext cx="11198352" cy="7963212"/>
          </a:xfrm>
          <a:prstGeom prst="flowChartProcess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WordArt 5">
            <a:extLst>
              <a:ext uri="{FF2B5EF4-FFF2-40B4-BE49-F238E27FC236}">
                <a16:creationId xmlns:a16="http://schemas.microsoft.com/office/drawing/2014/main" id="{F8EF83EA-4BA6-48C0-A9A4-011F80A1EF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 flipH="1" flipV="1">
            <a:off x="2820924" y="1527048"/>
            <a:ext cx="5410200" cy="297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251281"/>
              </a:avLst>
            </a:prstTxWarp>
          </a:bodyPr>
          <a:lstStyle/>
          <a:p>
            <a:pPr algn="ctr"/>
            <a:r>
              <a:rPr lang="en-US" sz="3600" kern="10">
                <a:latin typeface="Monotype Corsiva" panose="03010101010201010101" pitchFamily="66" charset="0"/>
              </a:rPr>
              <a:t>Homework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256E34ED-7CD2-4F5B-BA06-3A0FC1545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92" y="2751837"/>
            <a:ext cx="108978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Review the vocabularies and structures in this lesson.</a:t>
            </a:r>
          </a:p>
          <a:p>
            <a:pPr eaLnBrk="1" hangingPunct="1"/>
            <a:r>
              <a:rPr lang="en-US" altLang="en-U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- Prepare vocabularies and structures in Unit 1. A –</a:t>
            </a:r>
            <a:r>
              <a:rPr lang="en-US" altLang="en-US" sz="2800" b="1">
                <a:latin typeface="Comic Sans MS" panose="030F0702030302020204" pitchFamily="66" charset="0"/>
                <a:cs typeface="Arial" panose="020B0604020202020204" pitchFamily="34" charset="0"/>
              </a:rPr>
              <a:t>Friends </a:t>
            </a:r>
            <a:endParaRPr lang="en-US" altLang="en-US" sz="28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62767FA6-C646-4807-84FC-CE8DC8586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66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3200" b="1">
                <a:latin typeface=".VnArabia" pitchFamily="34" charset="0"/>
              </a:rPr>
              <a:t>She plays ______ on weekends.</a:t>
            </a:r>
          </a:p>
          <a:p>
            <a:pPr algn="ctr" eaLnBrk="1" hangingPunct="1">
              <a:defRPr/>
            </a:pPr>
            <a:endParaRPr lang="en-US" altLang="en-US" sz="5400" b="1">
              <a:latin typeface=".VnArabia" pitchFamily="34" charset="0"/>
            </a:endParaRPr>
          </a:p>
        </p:txBody>
      </p:sp>
      <p:sp>
        <p:nvSpPr>
          <p:cNvPr id="6147" name="AutoShape 3">
            <a:extLst>
              <a:ext uri="{FF2B5EF4-FFF2-40B4-BE49-F238E27FC236}">
                <a16:creationId xmlns:a16="http://schemas.microsoft.com/office/drawing/2014/main" id="{53B18A88-18E2-44AC-9977-F8C2DC751D8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6148" name="Group 4">
            <a:extLst>
              <a:ext uri="{FF2B5EF4-FFF2-40B4-BE49-F238E27FC236}">
                <a16:creationId xmlns:a16="http://schemas.microsoft.com/office/drawing/2014/main" id="{4D2E65E9-24EC-4AE4-9652-14DFE20204C4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838200"/>
            <a:ext cx="1066800" cy="1981200"/>
            <a:chOff x="504" y="2384"/>
            <a:chExt cx="144" cy="888"/>
          </a:xfrm>
        </p:grpSpPr>
        <p:sp>
          <p:nvSpPr>
            <p:cNvPr id="6149" name="AutoShape 5">
              <a:extLst>
                <a:ext uri="{FF2B5EF4-FFF2-40B4-BE49-F238E27FC236}">
                  <a16:creationId xmlns:a16="http://schemas.microsoft.com/office/drawing/2014/main" id="{DF8231E4-49F4-4FA6-9ABB-ADBC6F76F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7200" b="1">
                  <a:solidFill>
                    <a:srgbClr val="FF0066"/>
                  </a:solidFill>
                  <a:latin typeface="VNI-Heather" pitchFamily="2" charset="0"/>
                </a:rPr>
                <a:t>4</a:t>
              </a:r>
            </a:p>
          </p:txBody>
        </p:sp>
        <p:sp>
          <p:nvSpPr>
            <p:cNvPr id="6150" name="Oval 6">
              <a:extLst>
                <a:ext uri="{FF2B5EF4-FFF2-40B4-BE49-F238E27FC236}">
                  <a16:creationId xmlns:a16="http://schemas.microsoft.com/office/drawing/2014/main" id="{BBAD550F-25A3-4EB6-A96F-99C5A66A0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51" name="Oval 7">
              <a:extLst>
                <a:ext uri="{FF2B5EF4-FFF2-40B4-BE49-F238E27FC236}">
                  <a16:creationId xmlns:a16="http://schemas.microsoft.com/office/drawing/2014/main" id="{CB6BADC2-0853-44A1-B4D5-BEC7BF3FD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028A9BBB-B6B0-43C0-8DFC-83720BD6913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6153" name="AutoShape 9">
              <a:extLst>
                <a:ext uri="{FF2B5EF4-FFF2-40B4-BE49-F238E27FC236}">
                  <a16:creationId xmlns:a16="http://schemas.microsoft.com/office/drawing/2014/main" id="{611FE9E6-E933-45F9-B983-A1F79BC84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54" name="AutoShape 10">
              <a:extLst>
                <a:ext uri="{FF2B5EF4-FFF2-40B4-BE49-F238E27FC236}">
                  <a16:creationId xmlns:a16="http://schemas.microsoft.com/office/drawing/2014/main" id="{45575CF3-A1FB-47C5-9FFA-28C66AA08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55" name="AutoShape 11">
              <a:extLst>
                <a:ext uri="{FF2B5EF4-FFF2-40B4-BE49-F238E27FC236}">
                  <a16:creationId xmlns:a16="http://schemas.microsoft.com/office/drawing/2014/main" id="{1C2DC41D-04B4-45A3-A178-ADBD35436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5126" name="Text Box 12">
            <a:extLst>
              <a:ext uri="{FF2B5EF4-FFF2-40B4-BE49-F238E27FC236}">
                <a16:creationId xmlns:a16="http://schemas.microsoft.com/office/drawing/2014/main" id="{85D9749E-3AAB-4D82-BFE0-825456F0F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6157" name="AutoShape 13">
            <a:extLst>
              <a:ext uri="{FF2B5EF4-FFF2-40B4-BE49-F238E27FC236}">
                <a16:creationId xmlns:a16="http://schemas.microsoft.com/office/drawing/2014/main" id="{6D82166A-12A1-4649-BE4D-FA64D0F0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aerobics</a:t>
            </a:r>
          </a:p>
        </p:txBody>
      </p:sp>
      <p:sp>
        <p:nvSpPr>
          <p:cNvPr id="6158" name="AutoShape 14">
            <a:extLst>
              <a:ext uri="{FF2B5EF4-FFF2-40B4-BE49-F238E27FC236}">
                <a16:creationId xmlns:a16="http://schemas.microsoft.com/office/drawing/2014/main" id="{E9D8AE91-6F25-4B13-A37F-DFD3D33D566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6159" name="Group 15">
            <a:extLst>
              <a:ext uri="{FF2B5EF4-FFF2-40B4-BE49-F238E27FC236}">
                <a16:creationId xmlns:a16="http://schemas.microsoft.com/office/drawing/2014/main" id="{6B217385-9559-4963-85B8-41F5C1242DB1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6160" name="AutoShape 16">
              <a:extLst>
                <a:ext uri="{FF2B5EF4-FFF2-40B4-BE49-F238E27FC236}">
                  <a16:creationId xmlns:a16="http://schemas.microsoft.com/office/drawing/2014/main" id="{63C9F2AA-2145-4F0B-9412-72ECE0223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6161" name="Oval 17">
              <a:extLst>
                <a:ext uri="{FF2B5EF4-FFF2-40B4-BE49-F238E27FC236}">
                  <a16:creationId xmlns:a16="http://schemas.microsoft.com/office/drawing/2014/main" id="{87C775C9-4953-4FA2-B664-D6CF4C462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62" name="Oval 18">
              <a:extLst>
                <a:ext uri="{FF2B5EF4-FFF2-40B4-BE49-F238E27FC236}">
                  <a16:creationId xmlns:a16="http://schemas.microsoft.com/office/drawing/2014/main" id="{A99E6191-0A61-45AE-A116-B6ACDACD9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6163" name="AutoShape 19">
            <a:extLst>
              <a:ext uri="{FF2B5EF4-FFF2-40B4-BE49-F238E27FC236}">
                <a16:creationId xmlns:a16="http://schemas.microsoft.com/office/drawing/2014/main" id="{525ECB0B-7CB0-4CBA-AAC8-CE9F12EBB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swimming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6164" name="AutoShape 20">
            <a:extLst>
              <a:ext uri="{FF2B5EF4-FFF2-40B4-BE49-F238E27FC236}">
                <a16:creationId xmlns:a16="http://schemas.microsoft.com/office/drawing/2014/main" id="{F84E7A11-3E18-49C6-BD30-A3629E29365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6165" name="Group 21">
            <a:extLst>
              <a:ext uri="{FF2B5EF4-FFF2-40B4-BE49-F238E27FC236}">
                <a16:creationId xmlns:a16="http://schemas.microsoft.com/office/drawing/2014/main" id="{F3A1DBC3-CED1-45E7-B260-9A2141AFF510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6166" name="AutoShape 22">
              <a:extLst>
                <a:ext uri="{FF2B5EF4-FFF2-40B4-BE49-F238E27FC236}">
                  <a16:creationId xmlns:a16="http://schemas.microsoft.com/office/drawing/2014/main" id="{7189D6E9-A382-4101-AA23-702BA8693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6167" name="Oval 23">
              <a:extLst>
                <a:ext uri="{FF2B5EF4-FFF2-40B4-BE49-F238E27FC236}">
                  <a16:creationId xmlns:a16="http://schemas.microsoft.com/office/drawing/2014/main" id="{9D876A0D-EF69-403D-9B6A-F38E38EF7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68" name="Oval 24">
              <a:extLst>
                <a:ext uri="{FF2B5EF4-FFF2-40B4-BE49-F238E27FC236}">
                  <a16:creationId xmlns:a16="http://schemas.microsoft.com/office/drawing/2014/main" id="{5A2E6AB2-8E36-4979-96C2-986082D15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6169" name="AutoShape 25">
            <a:extLst>
              <a:ext uri="{FF2B5EF4-FFF2-40B4-BE49-F238E27FC236}">
                <a16:creationId xmlns:a16="http://schemas.microsoft.com/office/drawing/2014/main" id="{7B9D6253-1EC6-44BF-83C8-CB5959E7C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rope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6170" name="AutoShape 26">
            <a:extLst>
              <a:ext uri="{FF2B5EF4-FFF2-40B4-BE49-F238E27FC236}">
                <a16:creationId xmlns:a16="http://schemas.microsoft.com/office/drawing/2014/main" id="{54BA7F37-8519-459D-8E0A-D3D30008E19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6171" name="Group 27">
            <a:extLst>
              <a:ext uri="{FF2B5EF4-FFF2-40B4-BE49-F238E27FC236}">
                <a16:creationId xmlns:a16="http://schemas.microsoft.com/office/drawing/2014/main" id="{91A3776F-F642-40C6-9283-7BAA228B7A38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6172" name="AutoShape 28">
              <a:extLst>
                <a:ext uri="{FF2B5EF4-FFF2-40B4-BE49-F238E27FC236}">
                  <a16:creationId xmlns:a16="http://schemas.microsoft.com/office/drawing/2014/main" id="{B08B3EA4-9E42-4411-B635-A347F8BBF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6173" name="Oval 29">
              <a:extLst>
                <a:ext uri="{FF2B5EF4-FFF2-40B4-BE49-F238E27FC236}">
                  <a16:creationId xmlns:a16="http://schemas.microsoft.com/office/drawing/2014/main" id="{44062C05-C658-49E9-8544-F5DCF302E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74" name="Oval 30">
              <a:extLst>
                <a:ext uri="{FF2B5EF4-FFF2-40B4-BE49-F238E27FC236}">
                  <a16:creationId xmlns:a16="http://schemas.microsoft.com/office/drawing/2014/main" id="{8DDA13A5-1A05-4466-82C5-52E28C3EE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6175" name="AutoShape 31">
            <a:extLst>
              <a:ext uri="{FF2B5EF4-FFF2-40B4-BE49-F238E27FC236}">
                <a16:creationId xmlns:a16="http://schemas.microsoft.com/office/drawing/2014/main" id="{31B52C9D-B41E-4396-9149-63ACC670B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badminton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6176" name="AutoShape 32">
            <a:extLst>
              <a:ext uri="{FF2B5EF4-FFF2-40B4-BE49-F238E27FC236}">
                <a16:creationId xmlns:a16="http://schemas.microsoft.com/office/drawing/2014/main" id="{8060FE74-9094-42A1-81CD-EFC3CBFB017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6177" name="Group 33">
            <a:extLst>
              <a:ext uri="{FF2B5EF4-FFF2-40B4-BE49-F238E27FC236}">
                <a16:creationId xmlns:a16="http://schemas.microsoft.com/office/drawing/2014/main" id="{E3483416-40B6-47E0-9BEB-8CAC58ABF9D3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6178" name="AutoShape 34">
              <a:extLst>
                <a:ext uri="{FF2B5EF4-FFF2-40B4-BE49-F238E27FC236}">
                  <a16:creationId xmlns:a16="http://schemas.microsoft.com/office/drawing/2014/main" id="{76A1BEF9-12D6-4BCF-80BB-5AF133CD1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6179" name="Oval 35">
              <a:extLst>
                <a:ext uri="{FF2B5EF4-FFF2-40B4-BE49-F238E27FC236}">
                  <a16:creationId xmlns:a16="http://schemas.microsoft.com/office/drawing/2014/main" id="{E13E8C9F-9E04-47F4-98DC-085FF61A4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80" name="Oval 36">
              <a:extLst>
                <a:ext uri="{FF2B5EF4-FFF2-40B4-BE49-F238E27FC236}">
                  <a16:creationId xmlns:a16="http://schemas.microsoft.com/office/drawing/2014/main" id="{48ADEF69-706E-4716-BF15-B4ED2E67D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6181" name="Picture 37">
            <a:extLst>
              <a:ext uri="{FF2B5EF4-FFF2-40B4-BE49-F238E27FC236}">
                <a16:creationId xmlns:a16="http://schemas.microsoft.com/office/drawing/2014/main" id="{AA06153C-0FA0-44A0-875F-AC977C05A5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57" grpId="0" animBg="1"/>
      <p:bldP spid="6163" grpId="0" animBg="1"/>
      <p:bldP spid="6169" grpId="0" animBg="1"/>
      <p:bldP spid="6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extLst>
              <a:ext uri="{FF2B5EF4-FFF2-40B4-BE49-F238E27FC236}">
                <a16:creationId xmlns:a16="http://schemas.microsoft.com/office/drawing/2014/main" id="{37473BDD-7276-4A04-8DF7-B081E1B4C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66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3200" b="1">
                <a:latin typeface=".VnArabia" pitchFamily="34" charset="0"/>
              </a:rPr>
              <a:t>Which sports do you play? </a:t>
            </a:r>
          </a:p>
          <a:p>
            <a:pPr algn="ctr" eaLnBrk="1" hangingPunct="1">
              <a:defRPr/>
            </a:pPr>
            <a:r>
              <a:rPr lang="en-US" altLang="en-US" sz="3200" b="1">
                <a:latin typeface=".VnArabia" pitchFamily="34" charset="0"/>
              </a:rPr>
              <a:t>- ________________.</a:t>
            </a:r>
          </a:p>
          <a:p>
            <a:pPr algn="ctr" eaLnBrk="1" hangingPunct="1">
              <a:defRPr/>
            </a:pPr>
            <a:endParaRPr lang="en-US" altLang="en-US" sz="5400" b="1">
              <a:latin typeface=".VnArabia" pitchFamily="34" charset="0"/>
            </a:endParaRPr>
          </a:p>
        </p:txBody>
      </p:sp>
      <p:sp>
        <p:nvSpPr>
          <p:cNvPr id="7171" name="AutoShape 3">
            <a:extLst>
              <a:ext uri="{FF2B5EF4-FFF2-40B4-BE49-F238E27FC236}">
                <a16:creationId xmlns:a16="http://schemas.microsoft.com/office/drawing/2014/main" id="{12C6628F-AB41-4CD6-8004-9BE7DD6CB35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7172" name="Group 4">
            <a:extLst>
              <a:ext uri="{FF2B5EF4-FFF2-40B4-BE49-F238E27FC236}">
                <a16:creationId xmlns:a16="http://schemas.microsoft.com/office/drawing/2014/main" id="{563E00D4-3B31-45D8-8FAC-558025EB0D7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838200"/>
            <a:ext cx="1066800" cy="1981200"/>
            <a:chOff x="504" y="2384"/>
            <a:chExt cx="144" cy="888"/>
          </a:xfrm>
        </p:grpSpPr>
        <p:sp>
          <p:nvSpPr>
            <p:cNvPr id="7173" name="AutoShape 5">
              <a:extLst>
                <a:ext uri="{FF2B5EF4-FFF2-40B4-BE49-F238E27FC236}">
                  <a16:creationId xmlns:a16="http://schemas.microsoft.com/office/drawing/2014/main" id="{9F9B6940-2CE3-470C-93F5-99B6F5984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7200" b="1">
                  <a:solidFill>
                    <a:srgbClr val="FF0066"/>
                  </a:solidFill>
                  <a:latin typeface="VNI-Heather" pitchFamily="2" charset="0"/>
                </a:rPr>
                <a:t>5</a:t>
              </a:r>
            </a:p>
          </p:txBody>
        </p:sp>
        <p:sp>
          <p:nvSpPr>
            <p:cNvPr id="7174" name="Oval 6">
              <a:extLst>
                <a:ext uri="{FF2B5EF4-FFF2-40B4-BE49-F238E27FC236}">
                  <a16:creationId xmlns:a16="http://schemas.microsoft.com/office/drawing/2014/main" id="{48FF3BEC-CD90-4DD3-94B1-EE6509623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175" name="Oval 7">
              <a:extLst>
                <a:ext uri="{FF2B5EF4-FFF2-40B4-BE49-F238E27FC236}">
                  <a16:creationId xmlns:a16="http://schemas.microsoft.com/office/drawing/2014/main" id="{DE502E47-6E26-4F38-8AC0-B75D1A177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7176" name="Group 8">
            <a:extLst>
              <a:ext uri="{FF2B5EF4-FFF2-40B4-BE49-F238E27FC236}">
                <a16:creationId xmlns:a16="http://schemas.microsoft.com/office/drawing/2014/main" id="{57CBE01C-55E7-40B1-9AC5-FA728850A5D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7177" name="AutoShape 9">
              <a:extLst>
                <a:ext uri="{FF2B5EF4-FFF2-40B4-BE49-F238E27FC236}">
                  <a16:creationId xmlns:a16="http://schemas.microsoft.com/office/drawing/2014/main" id="{D58B116E-3AD2-4DF8-831E-35F0C9FF1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178" name="AutoShape 10">
              <a:extLst>
                <a:ext uri="{FF2B5EF4-FFF2-40B4-BE49-F238E27FC236}">
                  <a16:creationId xmlns:a16="http://schemas.microsoft.com/office/drawing/2014/main" id="{38991EF3-375B-42D4-8D50-25CD0D7C8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179" name="AutoShape 11">
              <a:extLst>
                <a:ext uri="{FF2B5EF4-FFF2-40B4-BE49-F238E27FC236}">
                  <a16:creationId xmlns:a16="http://schemas.microsoft.com/office/drawing/2014/main" id="{AA4BD258-F000-4207-9432-9752B3794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6150" name="Text Box 12">
            <a:extLst>
              <a:ext uri="{FF2B5EF4-FFF2-40B4-BE49-F238E27FC236}">
                <a16:creationId xmlns:a16="http://schemas.microsoft.com/office/drawing/2014/main" id="{943DD53A-13A7-4CDD-8F4C-5887EDCD6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7181" name="AutoShape 13">
            <a:extLst>
              <a:ext uri="{FF2B5EF4-FFF2-40B4-BE49-F238E27FC236}">
                <a16:creationId xmlns:a16="http://schemas.microsoft.com/office/drawing/2014/main" id="{00C99E79-E00A-4483-B193-99341DDC3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I do tennis.</a:t>
            </a:r>
          </a:p>
        </p:txBody>
      </p:sp>
      <p:sp>
        <p:nvSpPr>
          <p:cNvPr id="7182" name="AutoShape 14">
            <a:extLst>
              <a:ext uri="{FF2B5EF4-FFF2-40B4-BE49-F238E27FC236}">
                <a16:creationId xmlns:a16="http://schemas.microsoft.com/office/drawing/2014/main" id="{F1DBBEA4-76BE-4A85-A04B-A2FFD0C7359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7183" name="Group 15">
            <a:extLst>
              <a:ext uri="{FF2B5EF4-FFF2-40B4-BE49-F238E27FC236}">
                <a16:creationId xmlns:a16="http://schemas.microsoft.com/office/drawing/2014/main" id="{8717F200-D321-4D4E-99A5-37907631CE61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7184" name="AutoShape 16">
              <a:extLst>
                <a:ext uri="{FF2B5EF4-FFF2-40B4-BE49-F238E27FC236}">
                  <a16:creationId xmlns:a16="http://schemas.microsoft.com/office/drawing/2014/main" id="{8BAB2C76-77EA-4DA5-9748-9EBA8B5D3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7185" name="Oval 17">
              <a:extLst>
                <a:ext uri="{FF2B5EF4-FFF2-40B4-BE49-F238E27FC236}">
                  <a16:creationId xmlns:a16="http://schemas.microsoft.com/office/drawing/2014/main" id="{7B37BC01-3DDA-4FEC-8617-3C6B81F2E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186" name="Oval 18">
              <a:extLst>
                <a:ext uri="{FF2B5EF4-FFF2-40B4-BE49-F238E27FC236}">
                  <a16:creationId xmlns:a16="http://schemas.microsoft.com/office/drawing/2014/main" id="{FAA65B65-AE06-42D6-ABEE-AC9DD0870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187" name="AutoShape 19">
            <a:extLst>
              <a:ext uri="{FF2B5EF4-FFF2-40B4-BE49-F238E27FC236}">
                <a16:creationId xmlns:a16="http://schemas.microsoft.com/office/drawing/2014/main" id="{BA87945B-380B-41F9-8BD0-87F244F89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I play tennis.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7188" name="AutoShape 20">
            <a:extLst>
              <a:ext uri="{FF2B5EF4-FFF2-40B4-BE49-F238E27FC236}">
                <a16:creationId xmlns:a16="http://schemas.microsoft.com/office/drawing/2014/main" id="{7E988845-E0AC-4290-BD0F-45437C2E001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7189" name="Group 21">
            <a:extLst>
              <a:ext uri="{FF2B5EF4-FFF2-40B4-BE49-F238E27FC236}">
                <a16:creationId xmlns:a16="http://schemas.microsoft.com/office/drawing/2014/main" id="{8FF8D5D4-8DCF-4F47-88D3-5740EA6CD68C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7190" name="AutoShape 22">
              <a:extLst>
                <a:ext uri="{FF2B5EF4-FFF2-40B4-BE49-F238E27FC236}">
                  <a16:creationId xmlns:a16="http://schemas.microsoft.com/office/drawing/2014/main" id="{270DB9BA-2106-4AE9-A239-35E83B910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7191" name="Oval 23">
              <a:extLst>
                <a:ext uri="{FF2B5EF4-FFF2-40B4-BE49-F238E27FC236}">
                  <a16:creationId xmlns:a16="http://schemas.microsoft.com/office/drawing/2014/main" id="{5BA29AD0-BF6F-4D0A-A790-C91C7A48A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192" name="Oval 24">
              <a:extLst>
                <a:ext uri="{FF2B5EF4-FFF2-40B4-BE49-F238E27FC236}">
                  <a16:creationId xmlns:a16="http://schemas.microsoft.com/office/drawing/2014/main" id="{2E18F83D-75D7-4132-A84F-5DC0CC242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193" name="AutoShape 25">
            <a:extLst>
              <a:ext uri="{FF2B5EF4-FFF2-40B4-BE49-F238E27FC236}">
                <a16:creationId xmlns:a16="http://schemas.microsoft.com/office/drawing/2014/main" id="{EB407400-E1CE-46CE-9A35-B78F074FA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I’m doing tennis.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7194" name="AutoShape 26">
            <a:extLst>
              <a:ext uri="{FF2B5EF4-FFF2-40B4-BE49-F238E27FC236}">
                <a16:creationId xmlns:a16="http://schemas.microsoft.com/office/drawing/2014/main" id="{C647D1DC-75D9-4595-A827-DEBCA27252A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7195" name="Group 27">
            <a:extLst>
              <a:ext uri="{FF2B5EF4-FFF2-40B4-BE49-F238E27FC236}">
                <a16:creationId xmlns:a16="http://schemas.microsoft.com/office/drawing/2014/main" id="{FCA98A05-3179-44AD-AB9F-34D7CCA00CB4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7196" name="AutoShape 28">
              <a:extLst>
                <a:ext uri="{FF2B5EF4-FFF2-40B4-BE49-F238E27FC236}">
                  <a16:creationId xmlns:a16="http://schemas.microsoft.com/office/drawing/2014/main" id="{98BA80DB-101A-4DB2-85FD-F4141B14C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7197" name="Oval 29">
              <a:extLst>
                <a:ext uri="{FF2B5EF4-FFF2-40B4-BE49-F238E27FC236}">
                  <a16:creationId xmlns:a16="http://schemas.microsoft.com/office/drawing/2014/main" id="{A5C51DB1-0EE7-4194-825A-460B0AE86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198" name="Oval 30">
              <a:extLst>
                <a:ext uri="{FF2B5EF4-FFF2-40B4-BE49-F238E27FC236}">
                  <a16:creationId xmlns:a16="http://schemas.microsoft.com/office/drawing/2014/main" id="{1501836A-BE0B-45A0-8F69-83BE95C4E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199" name="AutoShape 31">
            <a:extLst>
              <a:ext uri="{FF2B5EF4-FFF2-40B4-BE49-F238E27FC236}">
                <a16:creationId xmlns:a16="http://schemas.microsoft.com/office/drawing/2014/main" id="{D4826B4C-C362-4403-8266-DDBAB146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I’m playing tennis.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7200" name="AutoShape 32">
            <a:extLst>
              <a:ext uri="{FF2B5EF4-FFF2-40B4-BE49-F238E27FC236}">
                <a16:creationId xmlns:a16="http://schemas.microsoft.com/office/drawing/2014/main" id="{FEC30BF2-D602-46EC-97DF-EC8444F7671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7201" name="Group 33">
            <a:extLst>
              <a:ext uri="{FF2B5EF4-FFF2-40B4-BE49-F238E27FC236}">
                <a16:creationId xmlns:a16="http://schemas.microsoft.com/office/drawing/2014/main" id="{F9D5AEFA-B71C-4ED3-A117-728623DA42C8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7202" name="AutoShape 34">
              <a:extLst>
                <a:ext uri="{FF2B5EF4-FFF2-40B4-BE49-F238E27FC236}">
                  <a16:creationId xmlns:a16="http://schemas.microsoft.com/office/drawing/2014/main" id="{5D51B93C-3524-4A63-8B29-40BA31D92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7203" name="Oval 35">
              <a:extLst>
                <a:ext uri="{FF2B5EF4-FFF2-40B4-BE49-F238E27FC236}">
                  <a16:creationId xmlns:a16="http://schemas.microsoft.com/office/drawing/2014/main" id="{1DA60E83-B5AD-46B0-9B2E-4729254CB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204" name="Oval 36">
              <a:extLst>
                <a:ext uri="{FF2B5EF4-FFF2-40B4-BE49-F238E27FC236}">
                  <a16:creationId xmlns:a16="http://schemas.microsoft.com/office/drawing/2014/main" id="{44D2E576-C461-42A7-843C-EC3374525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7205" name="Picture 37">
            <a:extLst>
              <a:ext uri="{FF2B5EF4-FFF2-40B4-BE49-F238E27FC236}">
                <a16:creationId xmlns:a16="http://schemas.microsoft.com/office/drawing/2014/main" id="{BB6B4220-663A-4E93-8E2F-F1DCA35CF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81" grpId="0" animBg="1"/>
      <p:bldP spid="7187" grpId="0" animBg="1"/>
      <p:bldP spid="7193" grpId="0" animBg="1"/>
      <p:bldP spid="7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0DE2B618-5FBB-47D2-88F3-06A6FB079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60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______ does she go camping? - Once a month.</a:t>
            </a:r>
          </a:p>
          <a:p>
            <a:pPr algn="ctr" eaLnBrk="1" hangingPunct="1">
              <a:defRPr/>
            </a:pPr>
            <a:endParaRPr lang="en-US" altLang="en-US" sz="4800" b="1">
              <a:latin typeface=".VnArabia" pitchFamily="34" charset="0"/>
            </a:endParaRPr>
          </a:p>
          <a:p>
            <a:pPr algn="ctr" eaLnBrk="1" hangingPunct="1">
              <a:defRPr/>
            </a:pPr>
            <a:endParaRPr lang="en-US" altLang="en-US" sz="4800" b="1">
              <a:latin typeface=".VnArabia" pitchFamily="34" charset="0"/>
            </a:endParaRPr>
          </a:p>
        </p:txBody>
      </p:sp>
      <p:sp>
        <p:nvSpPr>
          <p:cNvPr id="8195" name="AutoShape 3">
            <a:extLst>
              <a:ext uri="{FF2B5EF4-FFF2-40B4-BE49-F238E27FC236}">
                <a16:creationId xmlns:a16="http://schemas.microsoft.com/office/drawing/2014/main" id="{65CF287C-189C-49C2-B5E0-FF87E298D2E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8196" name="Group 4">
            <a:extLst>
              <a:ext uri="{FF2B5EF4-FFF2-40B4-BE49-F238E27FC236}">
                <a16:creationId xmlns:a16="http://schemas.microsoft.com/office/drawing/2014/main" id="{D576E30C-4B84-47F9-BDA9-8CF4C766F6E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838200"/>
            <a:ext cx="1066800" cy="1981200"/>
            <a:chOff x="504" y="2384"/>
            <a:chExt cx="144" cy="888"/>
          </a:xfrm>
        </p:grpSpPr>
        <p:sp>
          <p:nvSpPr>
            <p:cNvPr id="8197" name="AutoShape 5">
              <a:extLst>
                <a:ext uri="{FF2B5EF4-FFF2-40B4-BE49-F238E27FC236}">
                  <a16:creationId xmlns:a16="http://schemas.microsoft.com/office/drawing/2014/main" id="{1D83565D-336C-4CCA-B721-FF618FB33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7200" b="1">
                  <a:solidFill>
                    <a:srgbClr val="FF0066"/>
                  </a:solidFill>
                  <a:latin typeface="VNI-Heather" pitchFamily="2" charset="0"/>
                </a:rPr>
                <a:t>6</a:t>
              </a:r>
            </a:p>
          </p:txBody>
        </p:sp>
        <p:sp>
          <p:nvSpPr>
            <p:cNvPr id="8198" name="Oval 6">
              <a:extLst>
                <a:ext uri="{FF2B5EF4-FFF2-40B4-BE49-F238E27FC236}">
                  <a16:creationId xmlns:a16="http://schemas.microsoft.com/office/drawing/2014/main" id="{CBC6A282-7AD1-4F40-83CC-0764CBE2F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199" name="Oval 7">
              <a:extLst>
                <a:ext uri="{FF2B5EF4-FFF2-40B4-BE49-F238E27FC236}">
                  <a16:creationId xmlns:a16="http://schemas.microsoft.com/office/drawing/2014/main" id="{47E09A90-4ECB-4D4B-B469-698AC95FE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8200" name="Group 8">
            <a:extLst>
              <a:ext uri="{FF2B5EF4-FFF2-40B4-BE49-F238E27FC236}">
                <a16:creationId xmlns:a16="http://schemas.microsoft.com/office/drawing/2014/main" id="{25B7A5F9-7E60-44DA-9291-6422EE52FB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8201" name="AutoShape 9">
              <a:extLst>
                <a:ext uri="{FF2B5EF4-FFF2-40B4-BE49-F238E27FC236}">
                  <a16:creationId xmlns:a16="http://schemas.microsoft.com/office/drawing/2014/main" id="{23EB5569-163F-4F9D-B716-9EE1C691C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202" name="AutoShape 10">
              <a:extLst>
                <a:ext uri="{FF2B5EF4-FFF2-40B4-BE49-F238E27FC236}">
                  <a16:creationId xmlns:a16="http://schemas.microsoft.com/office/drawing/2014/main" id="{F46371D9-E11D-4F43-A3AE-973F09C8C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203" name="AutoShape 11">
              <a:extLst>
                <a:ext uri="{FF2B5EF4-FFF2-40B4-BE49-F238E27FC236}">
                  <a16:creationId xmlns:a16="http://schemas.microsoft.com/office/drawing/2014/main" id="{6C7D8444-294B-4171-BFD4-A6FB36D05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174" name="Text Box 12">
            <a:extLst>
              <a:ext uri="{FF2B5EF4-FFF2-40B4-BE49-F238E27FC236}">
                <a16:creationId xmlns:a16="http://schemas.microsoft.com/office/drawing/2014/main" id="{564E14C4-98DA-4DFD-BFAD-655FA6DD2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8205" name="AutoShape 13">
            <a:extLst>
              <a:ext uri="{FF2B5EF4-FFF2-40B4-BE49-F238E27FC236}">
                <a16:creationId xmlns:a16="http://schemas.microsoft.com/office/drawing/2014/main" id="{BC7EBC04-6B1D-4AD8-A8FB-0219A75A5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How</a:t>
            </a:r>
          </a:p>
        </p:txBody>
      </p:sp>
      <p:sp>
        <p:nvSpPr>
          <p:cNvPr id="8206" name="AutoShape 14">
            <a:extLst>
              <a:ext uri="{FF2B5EF4-FFF2-40B4-BE49-F238E27FC236}">
                <a16:creationId xmlns:a16="http://schemas.microsoft.com/office/drawing/2014/main" id="{B9830B7E-1170-4871-82FF-39E76458815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8207" name="Group 15">
            <a:extLst>
              <a:ext uri="{FF2B5EF4-FFF2-40B4-BE49-F238E27FC236}">
                <a16:creationId xmlns:a16="http://schemas.microsoft.com/office/drawing/2014/main" id="{94E3A0C5-C08C-4773-890B-7FFEADB9FE76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8208" name="AutoShape 16">
              <a:extLst>
                <a:ext uri="{FF2B5EF4-FFF2-40B4-BE49-F238E27FC236}">
                  <a16:creationId xmlns:a16="http://schemas.microsoft.com/office/drawing/2014/main" id="{B33BC79D-A40F-4B48-A2AF-4C858C67A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8209" name="Oval 17">
              <a:extLst>
                <a:ext uri="{FF2B5EF4-FFF2-40B4-BE49-F238E27FC236}">
                  <a16:creationId xmlns:a16="http://schemas.microsoft.com/office/drawing/2014/main" id="{81CF9334-F211-46D8-82A5-7C14F4387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210" name="Oval 18">
              <a:extLst>
                <a:ext uri="{FF2B5EF4-FFF2-40B4-BE49-F238E27FC236}">
                  <a16:creationId xmlns:a16="http://schemas.microsoft.com/office/drawing/2014/main" id="{DA592931-7EE4-4825-A89F-2B0F89B6C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211" name="AutoShape 19">
            <a:extLst>
              <a:ext uri="{FF2B5EF4-FFF2-40B4-BE49-F238E27FC236}">
                <a16:creationId xmlns:a16="http://schemas.microsoft.com/office/drawing/2014/main" id="{B8AB1D07-DB5B-4A8D-ACEF-5C47602C7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Which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8212" name="AutoShape 20">
            <a:extLst>
              <a:ext uri="{FF2B5EF4-FFF2-40B4-BE49-F238E27FC236}">
                <a16:creationId xmlns:a16="http://schemas.microsoft.com/office/drawing/2014/main" id="{0A378B67-6E36-4E22-B7B2-D083F56179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8213" name="Group 21">
            <a:extLst>
              <a:ext uri="{FF2B5EF4-FFF2-40B4-BE49-F238E27FC236}">
                <a16:creationId xmlns:a16="http://schemas.microsoft.com/office/drawing/2014/main" id="{D7D5DDEF-89F6-4F47-AA1E-A2D60ED310F2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8214" name="AutoShape 22">
              <a:extLst>
                <a:ext uri="{FF2B5EF4-FFF2-40B4-BE49-F238E27FC236}">
                  <a16:creationId xmlns:a16="http://schemas.microsoft.com/office/drawing/2014/main" id="{2C1CB20D-3860-4E06-8BC2-997983014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8215" name="Oval 23">
              <a:extLst>
                <a:ext uri="{FF2B5EF4-FFF2-40B4-BE49-F238E27FC236}">
                  <a16:creationId xmlns:a16="http://schemas.microsoft.com/office/drawing/2014/main" id="{58D70550-B395-4B14-B39B-253AD05E7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216" name="Oval 24">
              <a:extLst>
                <a:ext uri="{FF2B5EF4-FFF2-40B4-BE49-F238E27FC236}">
                  <a16:creationId xmlns:a16="http://schemas.microsoft.com/office/drawing/2014/main" id="{1BA22369-F4CE-46BF-A8D1-8BF909722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217" name="AutoShape 25">
            <a:extLst>
              <a:ext uri="{FF2B5EF4-FFF2-40B4-BE49-F238E27FC236}">
                <a16:creationId xmlns:a16="http://schemas.microsoft.com/office/drawing/2014/main" id="{24647E46-0839-4817-9613-AE7B93AB8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How often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8218" name="AutoShape 26">
            <a:extLst>
              <a:ext uri="{FF2B5EF4-FFF2-40B4-BE49-F238E27FC236}">
                <a16:creationId xmlns:a16="http://schemas.microsoft.com/office/drawing/2014/main" id="{3AB0D309-4444-4DE7-A465-6ECB58547D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8219" name="Group 27">
            <a:extLst>
              <a:ext uri="{FF2B5EF4-FFF2-40B4-BE49-F238E27FC236}">
                <a16:creationId xmlns:a16="http://schemas.microsoft.com/office/drawing/2014/main" id="{F6D798F7-6C42-41E7-835E-349769759C82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8220" name="AutoShape 28">
              <a:extLst>
                <a:ext uri="{FF2B5EF4-FFF2-40B4-BE49-F238E27FC236}">
                  <a16:creationId xmlns:a16="http://schemas.microsoft.com/office/drawing/2014/main" id="{19C97952-BDB9-40CA-A0DF-4FAC6C395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8221" name="Oval 29">
              <a:extLst>
                <a:ext uri="{FF2B5EF4-FFF2-40B4-BE49-F238E27FC236}">
                  <a16:creationId xmlns:a16="http://schemas.microsoft.com/office/drawing/2014/main" id="{F5F49AA9-131F-4336-928B-DE37F5F07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222" name="Oval 30">
              <a:extLst>
                <a:ext uri="{FF2B5EF4-FFF2-40B4-BE49-F238E27FC236}">
                  <a16:creationId xmlns:a16="http://schemas.microsoft.com/office/drawing/2014/main" id="{36381BCF-A510-4856-BEAC-F9435F8FF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223" name="AutoShape 31">
            <a:extLst>
              <a:ext uri="{FF2B5EF4-FFF2-40B4-BE49-F238E27FC236}">
                <a16:creationId xmlns:a16="http://schemas.microsoft.com/office/drawing/2014/main" id="{C58E13B6-42AF-4BAF-A78A-B06E65662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What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8224" name="AutoShape 32">
            <a:extLst>
              <a:ext uri="{FF2B5EF4-FFF2-40B4-BE49-F238E27FC236}">
                <a16:creationId xmlns:a16="http://schemas.microsoft.com/office/drawing/2014/main" id="{E028B600-7D62-4174-89EE-F123B34A48D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8225" name="Group 33">
            <a:extLst>
              <a:ext uri="{FF2B5EF4-FFF2-40B4-BE49-F238E27FC236}">
                <a16:creationId xmlns:a16="http://schemas.microsoft.com/office/drawing/2014/main" id="{6B3CB7CE-1901-477E-BEF2-6BFA922615E7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8226" name="AutoShape 34">
              <a:extLst>
                <a:ext uri="{FF2B5EF4-FFF2-40B4-BE49-F238E27FC236}">
                  <a16:creationId xmlns:a16="http://schemas.microsoft.com/office/drawing/2014/main" id="{F17B5BF5-BE17-4AC7-9433-9A5141E18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8227" name="Oval 35">
              <a:extLst>
                <a:ext uri="{FF2B5EF4-FFF2-40B4-BE49-F238E27FC236}">
                  <a16:creationId xmlns:a16="http://schemas.microsoft.com/office/drawing/2014/main" id="{528C8E3A-A80B-42E1-B79B-B8D4054EA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228" name="Oval 36">
              <a:extLst>
                <a:ext uri="{FF2B5EF4-FFF2-40B4-BE49-F238E27FC236}">
                  <a16:creationId xmlns:a16="http://schemas.microsoft.com/office/drawing/2014/main" id="{3FCEBD9E-D860-4C64-AFBF-1968BA056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8229" name="Picture 37">
            <a:extLst>
              <a:ext uri="{FF2B5EF4-FFF2-40B4-BE49-F238E27FC236}">
                <a16:creationId xmlns:a16="http://schemas.microsoft.com/office/drawing/2014/main" id="{27509D65-72FD-4947-9DE0-C88C39A1AB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205" grpId="0" animBg="1"/>
      <p:bldP spid="8211" grpId="0" animBg="1"/>
      <p:bldP spid="8217" grpId="0" animBg="1"/>
      <p:bldP spid="82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1C51C806-8F22-451D-A021-ED8849986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60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_________Nam jog every morning ?</a:t>
            </a:r>
          </a:p>
          <a:p>
            <a:pPr algn="ctr" eaLnBrk="1" hangingPunct="1">
              <a:defRPr/>
            </a:pPr>
            <a:endParaRPr lang="en-US" altLang="en-US" sz="4800" b="1">
              <a:latin typeface=".VnArabia" pitchFamily="34" charset="0"/>
            </a:endParaRPr>
          </a:p>
        </p:txBody>
      </p:sp>
      <p:sp>
        <p:nvSpPr>
          <p:cNvPr id="9219" name="AutoShape 3">
            <a:extLst>
              <a:ext uri="{FF2B5EF4-FFF2-40B4-BE49-F238E27FC236}">
                <a16:creationId xmlns:a16="http://schemas.microsoft.com/office/drawing/2014/main" id="{0C1A361C-2520-442F-8BB0-74D3893BA70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9220" name="Group 4">
            <a:extLst>
              <a:ext uri="{FF2B5EF4-FFF2-40B4-BE49-F238E27FC236}">
                <a16:creationId xmlns:a16="http://schemas.microsoft.com/office/drawing/2014/main" id="{BBBAC9D7-3459-4745-A6DA-1A91F6A0260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838200"/>
            <a:ext cx="1066800" cy="1981200"/>
            <a:chOff x="504" y="2384"/>
            <a:chExt cx="144" cy="888"/>
          </a:xfrm>
        </p:grpSpPr>
        <p:sp>
          <p:nvSpPr>
            <p:cNvPr id="9221" name="AutoShape 5">
              <a:extLst>
                <a:ext uri="{FF2B5EF4-FFF2-40B4-BE49-F238E27FC236}">
                  <a16:creationId xmlns:a16="http://schemas.microsoft.com/office/drawing/2014/main" id="{A5C4AC08-7740-426F-B028-4312474A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7200" b="1">
                  <a:solidFill>
                    <a:srgbClr val="FF0066"/>
                  </a:solidFill>
                  <a:latin typeface="VNI-Heather" pitchFamily="2" charset="0"/>
                </a:rPr>
                <a:t>7</a:t>
              </a:r>
            </a:p>
          </p:txBody>
        </p:sp>
        <p:sp>
          <p:nvSpPr>
            <p:cNvPr id="9222" name="Oval 6">
              <a:extLst>
                <a:ext uri="{FF2B5EF4-FFF2-40B4-BE49-F238E27FC236}">
                  <a16:creationId xmlns:a16="http://schemas.microsoft.com/office/drawing/2014/main" id="{E390ABD8-1867-4DAE-A3CB-4CA0632A5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223" name="Oval 7">
              <a:extLst>
                <a:ext uri="{FF2B5EF4-FFF2-40B4-BE49-F238E27FC236}">
                  <a16:creationId xmlns:a16="http://schemas.microsoft.com/office/drawing/2014/main" id="{C2BF92A9-DB7C-438C-85EF-AA20B2EA1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9224" name="Group 8">
            <a:extLst>
              <a:ext uri="{FF2B5EF4-FFF2-40B4-BE49-F238E27FC236}">
                <a16:creationId xmlns:a16="http://schemas.microsoft.com/office/drawing/2014/main" id="{1F84B331-2C33-4EE9-8DDB-C30325541ED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9225" name="AutoShape 9">
              <a:extLst>
                <a:ext uri="{FF2B5EF4-FFF2-40B4-BE49-F238E27FC236}">
                  <a16:creationId xmlns:a16="http://schemas.microsoft.com/office/drawing/2014/main" id="{053D3E41-E7F9-4704-A70E-5691FF407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226" name="AutoShape 10">
              <a:extLst>
                <a:ext uri="{FF2B5EF4-FFF2-40B4-BE49-F238E27FC236}">
                  <a16:creationId xmlns:a16="http://schemas.microsoft.com/office/drawing/2014/main" id="{4E53A03A-AE83-42C4-83C4-C1D86B2B9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227" name="AutoShape 11">
              <a:extLst>
                <a:ext uri="{FF2B5EF4-FFF2-40B4-BE49-F238E27FC236}">
                  <a16:creationId xmlns:a16="http://schemas.microsoft.com/office/drawing/2014/main" id="{572B35C8-D8B4-4931-85FD-26EA40BFB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198" name="Text Box 12">
            <a:extLst>
              <a:ext uri="{FF2B5EF4-FFF2-40B4-BE49-F238E27FC236}">
                <a16:creationId xmlns:a16="http://schemas.microsoft.com/office/drawing/2014/main" id="{53AA2E23-D100-4026-AB45-1C17071BF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9229" name="AutoShape 13">
            <a:extLst>
              <a:ext uri="{FF2B5EF4-FFF2-40B4-BE49-F238E27FC236}">
                <a16:creationId xmlns:a16="http://schemas.microsoft.com/office/drawing/2014/main" id="{81DE3C20-6A16-4900-B513-1E1869757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Do</a:t>
            </a:r>
          </a:p>
        </p:txBody>
      </p:sp>
      <p:sp>
        <p:nvSpPr>
          <p:cNvPr id="9230" name="AutoShape 14">
            <a:extLst>
              <a:ext uri="{FF2B5EF4-FFF2-40B4-BE49-F238E27FC236}">
                <a16:creationId xmlns:a16="http://schemas.microsoft.com/office/drawing/2014/main" id="{73AEE35A-3AA3-46A7-99EF-B3CF6EFEE91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9231" name="Group 15">
            <a:extLst>
              <a:ext uri="{FF2B5EF4-FFF2-40B4-BE49-F238E27FC236}">
                <a16:creationId xmlns:a16="http://schemas.microsoft.com/office/drawing/2014/main" id="{04C2EAD0-CC9E-482E-8261-7F451F694023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9232" name="AutoShape 16">
              <a:extLst>
                <a:ext uri="{FF2B5EF4-FFF2-40B4-BE49-F238E27FC236}">
                  <a16:creationId xmlns:a16="http://schemas.microsoft.com/office/drawing/2014/main" id="{98DE4E37-0E65-48D6-9F84-1324BF976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9233" name="Oval 17">
              <a:extLst>
                <a:ext uri="{FF2B5EF4-FFF2-40B4-BE49-F238E27FC236}">
                  <a16:creationId xmlns:a16="http://schemas.microsoft.com/office/drawing/2014/main" id="{E2A941FE-1373-46F7-AC03-3E9CD3D83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234" name="Oval 18">
              <a:extLst>
                <a:ext uri="{FF2B5EF4-FFF2-40B4-BE49-F238E27FC236}">
                  <a16:creationId xmlns:a16="http://schemas.microsoft.com/office/drawing/2014/main" id="{B31AB5DD-FAFE-4400-9503-EE562B059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9235" name="AutoShape 19">
            <a:extLst>
              <a:ext uri="{FF2B5EF4-FFF2-40B4-BE49-F238E27FC236}">
                <a16:creationId xmlns:a16="http://schemas.microsoft.com/office/drawing/2014/main" id="{EA4788E9-9433-4A4E-83A4-92FB79169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Does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9236" name="AutoShape 20">
            <a:extLst>
              <a:ext uri="{FF2B5EF4-FFF2-40B4-BE49-F238E27FC236}">
                <a16:creationId xmlns:a16="http://schemas.microsoft.com/office/drawing/2014/main" id="{CECDACE8-EEF4-4B41-9386-7DC643B4611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9237" name="Group 21">
            <a:extLst>
              <a:ext uri="{FF2B5EF4-FFF2-40B4-BE49-F238E27FC236}">
                <a16:creationId xmlns:a16="http://schemas.microsoft.com/office/drawing/2014/main" id="{AFEBAA3F-D800-409D-B5C4-01FEE61F9825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9238" name="AutoShape 22">
              <a:extLst>
                <a:ext uri="{FF2B5EF4-FFF2-40B4-BE49-F238E27FC236}">
                  <a16:creationId xmlns:a16="http://schemas.microsoft.com/office/drawing/2014/main" id="{D90A1341-5440-4E05-9C53-57A3D781F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9239" name="Oval 23">
              <a:extLst>
                <a:ext uri="{FF2B5EF4-FFF2-40B4-BE49-F238E27FC236}">
                  <a16:creationId xmlns:a16="http://schemas.microsoft.com/office/drawing/2014/main" id="{6EB1D191-8895-45B4-91E0-E8B2471D0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240" name="Oval 24">
              <a:extLst>
                <a:ext uri="{FF2B5EF4-FFF2-40B4-BE49-F238E27FC236}">
                  <a16:creationId xmlns:a16="http://schemas.microsoft.com/office/drawing/2014/main" id="{61E1BF27-1388-4B60-A086-96B6B10B8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9241" name="AutoShape 25">
            <a:extLst>
              <a:ext uri="{FF2B5EF4-FFF2-40B4-BE49-F238E27FC236}">
                <a16:creationId xmlns:a16="http://schemas.microsoft.com/office/drawing/2014/main" id="{28459B98-DF57-4E72-B9ED-891293D07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Is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9242" name="AutoShape 26">
            <a:extLst>
              <a:ext uri="{FF2B5EF4-FFF2-40B4-BE49-F238E27FC236}">
                <a16:creationId xmlns:a16="http://schemas.microsoft.com/office/drawing/2014/main" id="{F5676891-915F-4BD2-A80B-887EA1BEB97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9243" name="Group 27">
            <a:extLst>
              <a:ext uri="{FF2B5EF4-FFF2-40B4-BE49-F238E27FC236}">
                <a16:creationId xmlns:a16="http://schemas.microsoft.com/office/drawing/2014/main" id="{DE495B18-2106-4AD8-A2E7-A02C28466872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9244" name="AutoShape 28">
              <a:extLst>
                <a:ext uri="{FF2B5EF4-FFF2-40B4-BE49-F238E27FC236}">
                  <a16:creationId xmlns:a16="http://schemas.microsoft.com/office/drawing/2014/main" id="{4937EC63-F5EB-4905-9287-9CA4458BB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9245" name="Oval 29">
              <a:extLst>
                <a:ext uri="{FF2B5EF4-FFF2-40B4-BE49-F238E27FC236}">
                  <a16:creationId xmlns:a16="http://schemas.microsoft.com/office/drawing/2014/main" id="{3CC54626-3324-45DC-AA77-71B1B0A93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246" name="Oval 30">
              <a:extLst>
                <a:ext uri="{FF2B5EF4-FFF2-40B4-BE49-F238E27FC236}">
                  <a16:creationId xmlns:a16="http://schemas.microsoft.com/office/drawing/2014/main" id="{D47E8A06-BABC-44CB-9E7C-30ACABE4B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9247" name="AutoShape 31">
            <a:extLst>
              <a:ext uri="{FF2B5EF4-FFF2-40B4-BE49-F238E27FC236}">
                <a16:creationId xmlns:a16="http://schemas.microsoft.com/office/drawing/2014/main" id="{B9E672C4-C4F0-481B-B7CD-B87A559FD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Are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9248" name="AutoShape 32">
            <a:extLst>
              <a:ext uri="{FF2B5EF4-FFF2-40B4-BE49-F238E27FC236}">
                <a16:creationId xmlns:a16="http://schemas.microsoft.com/office/drawing/2014/main" id="{2145467B-EFD8-4D8B-8952-C048BAB852D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9249" name="Group 33">
            <a:extLst>
              <a:ext uri="{FF2B5EF4-FFF2-40B4-BE49-F238E27FC236}">
                <a16:creationId xmlns:a16="http://schemas.microsoft.com/office/drawing/2014/main" id="{4C8C54CC-C751-4197-8472-AC10205A1EF7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9250" name="AutoShape 34">
              <a:extLst>
                <a:ext uri="{FF2B5EF4-FFF2-40B4-BE49-F238E27FC236}">
                  <a16:creationId xmlns:a16="http://schemas.microsoft.com/office/drawing/2014/main" id="{0575CD8B-FAA4-4BF5-8CDB-817D82F98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9251" name="Oval 35">
              <a:extLst>
                <a:ext uri="{FF2B5EF4-FFF2-40B4-BE49-F238E27FC236}">
                  <a16:creationId xmlns:a16="http://schemas.microsoft.com/office/drawing/2014/main" id="{7E5A8AD8-489E-4ED2-A584-C33146DCF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252" name="Oval 36">
              <a:extLst>
                <a:ext uri="{FF2B5EF4-FFF2-40B4-BE49-F238E27FC236}">
                  <a16:creationId xmlns:a16="http://schemas.microsoft.com/office/drawing/2014/main" id="{0EF3C2F1-E028-4C28-85C9-77171EE56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9253" name="Picture 37">
            <a:extLst>
              <a:ext uri="{FF2B5EF4-FFF2-40B4-BE49-F238E27FC236}">
                <a16:creationId xmlns:a16="http://schemas.microsoft.com/office/drawing/2014/main" id="{3F6F6DB4-A545-4E59-A168-0F9BAE1F67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9" grpId="0" animBg="1"/>
      <p:bldP spid="9235" grpId="0" animBg="1"/>
      <p:bldP spid="9241" grpId="0" animBg="1"/>
      <p:bldP spid="92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35F4797D-67BD-4043-B843-03ADE2236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838200"/>
            <a:ext cx="7866062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60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They _________ go camping </a:t>
            </a: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because they don't have a tent.</a:t>
            </a:r>
          </a:p>
          <a:p>
            <a:pPr algn="ctr" eaLnBrk="1" hangingPunct="1">
              <a:defRPr/>
            </a:pPr>
            <a:endParaRPr lang="en-US" altLang="en-US" sz="4800" b="1">
              <a:latin typeface=".VnArabia" pitchFamily="34" charset="0"/>
            </a:endParaRPr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id="{C1D39E11-E5F4-4A44-BD0A-71057BB874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0700" y="1409700"/>
            <a:ext cx="533400" cy="457200"/>
          </a:xfrm>
          <a:prstGeom prst="can">
            <a:avLst>
              <a:gd name="adj" fmla="val 43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0244" name="Group 4">
            <a:extLst>
              <a:ext uri="{FF2B5EF4-FFF2-40B4-BE49-F238E27FC236}">
                <a16:creationId xmlns:a16="http://schemas.microsoft.com/office/drawing/2014/main" id="{674AB059-87B8-4D7E-8CF9-EEBB395BCE1B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838200"/>
            <a:ext cx="1066800" cy="1981200"/>
            <a:chOff x="504" y="2384"/>
            <a:chExt cx="144" cy="888"/>
          </a:xfrm>
        </p:grpSpPr>
        <p:sp>
          <p:nvSpPr>
            <p:cNvPr id="10245" name="AutoShape 5">
              <a:extLst>
                <a:ext uri="{FF2B5EF4-FFF2-40B4-BE49-F238E27FC236}">
                  <a16:creationId xmlns:a16="http://schemas.microsoft.com/office/drawing/2014/main" id="{AFA30B86-3A9C-4445-81A6-7AE7877FB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7200" b="1">
                  <a:solidFill>
                    <a:srgbClr val="FF0066"/>
                  </a:solidFill>
                  <a:latin typeface="VNI-Heather" pitchFamily="2" charset="0"/>
                </a:rPr>
                <a:t>8</a:t>
              </a:r>
            </a:p>
          </p:txBody>
        </p:sp>
        <p:sp>
          <p:nvSpPr>
            <p:cNvPr id="10246" name="Oval 6">
              <a:extLst>
                <a:ext uri="{FF2B5EF4-FFF2-40B4-BE49-F238E27FC236}">
                  <a16:creationId xmlns:a16="http://schemas.microsoft.com/office/drawing/2014/main" id="{47B3E321-2339-458B-A360-4DC2DC18A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247" name="Oval 7">
              <a:extLst>
                <a:ext uri="{FF2B5EF4-FFF2-40B4-BE49-F238E27FC236}">
                  <a16:creationId xmlns:a16="http://schemas.microsoft.com/office/drawing/2014/main" id="{ABFB98E2-87AC-4BC1-960B-56B0E9A92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0248" name="Group 8">
            <a:extLst>
              <a:ext uri="{FF2B5EF4-FFF2-40B4-BE49-F238E27FC236}">
                <a16:creationId xmlns:a16="http://schemas.microsoft.com/office/drawing/2014/main" id="{8F54A94D-7E98-4C16-9FAE-AE222783EEE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85800"/>
            <a:ext cx="393700" cy="6172200"/>
            <a:chOff x="0" y="624"/>
            <a:chExt cx="248" cy="3312"/>
          </a:xfrm>
        </p:grpSpPr>
        <p:sp>
          <p:nvSpPr>
            <p:cNvPr id="10249" name="AutoShape 9">
              <a:extLst>
                <a:ext uri="{FF2B5EF4-FFF2-40B4-BE49-F238E27FC236}">
                  <a16:creationId xmlns:a16="http://schemas.microsoft.com/office/drawing/2014/main" id="{97E53465-DA1B-480B-81AA-E3E34409F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624"/>
              <a:ext cx="192" cy="3312"/>
            </a:xfrm>
            <a:prstGeom prst="can">
              <a:avLst>
                <a:gd name="adj" fmla="val 5726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250" name="AutoShape 10">
              <a:extLst>
                <a:ext uri="{FF2B5EF4-FFF2-40B4-BE49-F238E27FC236}">
                  <a16:creationId xmlns:a16="http://schemas.microsoft.com/office/drawing/2014/main" id="{73967685-E04D-4EBD-9494-EB5B6D4C3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2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251" name="AutoShape 11">
              <a:extLst>
                <a:ext uri="{FF2B5EF4-FFF2-40B4-BE49-F238E27FC236}">
                  <a16:creationId xmlns:a16="http://schemas.microsoft.com/office/drawing/2014/main" id="{576FF080-7253-4EA5-80DE-2683408E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64"/>
              <a:ext cx="248" cy="248"/>
            </a:xfrm>
            <a:prstGeom prst="can">
              <a:avLst>
                <a:gd name="adj" fmla="val 331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9222" name="Text Box 12">
            <a:extLst>
              <a:ext uri="{FF2B5EF4-FFF2-40B4-BE49-F238E27FC236}">
                <a16:creationId xmlns:a16="http://schemas.microsoft.com/office/drawing/2014/main" id="{622CC402-E25D-400E-8605-9F33395DD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VNI-Heather" pitchFamily="2" charset="0"/>
              </a:rPr>
              <a:t>REVISION</a:t>
            </a:r>
          </a:p>
        </p:txBody>
      </p:sp>
      <p:sp>
        <p:nvSpPr>
          <p:cNvPr id="10253" name="AutoShape 13">
            <a:extLst>
              <a:ext uri="{FF2B5EF4-FFF2-40B4-BE49-F238E27FC236}">
                <a16:creationId xmlns:a16="http://schemas.microsoft.com/office/drawing/2014/main" id="{DE252CD0-4038-4598-8931-4BF18DC79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3276600"/>
            <a:ext cx="34163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always</a:t>
            </a:r>
          </a:p>
        </p:txBody>
      </p:sp>
      <p:sp>
        <p:nvSpPr>
          <p:cNvPr id="10254" name="AutoShape 14">
            <a:extLst>
              <a:ext uri="{FF2B5EF4-FFF2-40B4-BE49-F238E27FC236}">
                <a16:creationId xmlns:a16="http://schemas.microsoft.com/office/drawing/2014/main" id="{009B8265-3223-4C6A-99CE-B5F079F2006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074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0255" name="Group 15">
            <a:extLst>
              <a:ext uri="{FF2B5EF4-FFF2-40B4-BE49-F238E27FC236}">
                <a16:creationId xmlns:a16="http://schemas.microsoft.com/office/drawing/2014/main" id="{C8B5A136-23E8-416F-A322-E75928B8F166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00400"/>
            <a:ext cx="731838" cy="1600200"/>
            <a:chOff x="504" y="2384"/>
            <a:chExt cx="144" cy="888"/>
          </a:xfrm>
        </p:grpSpPr>
        <p:sp>
          <p:nvSpPr>
            <p:cNvPr id="10256" name="AutoShape 16">
              <a:extLst>
                <a:ext uri="{FF2B5EF4-FFF2-40B4-BE49-F238E27FC236}">
                  <a16:creationId xmlns:a16="http://schemas.microsoft.com/office/drawing/2014/main" id="{3368AF01-53A7-44B4-8292-921CB0CAD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A</a:t>
              </a:r>
            </a:p>
          </p:txBody>
        </p:sp>
        <p:sp>
          <p:nvSpPr>
            <p:cNvPr id="10257" name="Oval 17">
              <a:extLst>
                <a:ext uri="{FF2B5EF4-FFF2-40B4-BE49-F238E27FC236}">
                  <a16:creationId xmlns:a16="http://schemas.microsoft.com/office/drawing/2014/main" id="{34902900-18F4-4AC8-B84F-691D864EE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258" name="Oval 18">
              <a:extLst>
                <a:ext uri="{FF2B5EF4-FFF2-40B4-BE49-F238E27FC236}">
                  <a16:creationId xmlns:a16="http://schemas.microsoft.com/office/drawing/2014/main" id="{6C23D174-B484-4D24-9C9F-6752B2BAA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259" name="AutoShape 19">
            <a:extLst>
              <a:ext uri="{FF2B5EF4-FFF2-40B4-BE49-F238E27FC236}">
                <a16:creationId xmlns:a16="http://schemas.microsoft.com/office/drawing/2014/main" id="{31107602-9C99-49E2-8844-7F191E7FE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often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10260" name="AutoShape 20">
            <a:extLst>
              <a:ext uri="{FF2B5EF4-FFF2-40B4-BE49-F238E27FC236}">
                <a16:creationId xmlns:a16="http://schemas.microsoft.com/office/drawing/2014/main" id="{7D666E1C-A95D-4C22-BA1E-BEE943F436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34790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0261" name="Group 21">
            <a:extLst>
              <a:ext uri="{FF2B5EF4-FFF2-40B4-BE49-F238E27FC236}">
                <a16:creationId xmlns:a16="http://schemas.microsoft.com/office/drawing/2014/main" id="{67553B4D-41C1-4CB9-9D53-DD2627FC383D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3200400"/>
            <a:ext cx="731838" cy="1600200"/>
            <a:chOff x="504" y="2384"/>
            <a:chExt cx="144" cy="888"/>
          </a:xfrm>
        </p:grpSpPr>
        <p:sp>
          <p:nvSpPr>
            <p:cNvPr id="10262" name="AutoShape 22">
              <a:extLst>
                <a:ext uri="{FF2B5EF4-FFF2-40B4-BE49-F238E27FC236}">
                  <a16:creationId xmlns:a16="http://schemas.microsoft.com/office/drawing/2014/main" id="{901912DD-B2F9-4D6B-9C04-9B86E9795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B</a:t>
              </a:r>
            </a:p>
          </p:txBody>
        </p:sp>
        <p:sp>
          <p:nvSpPr>
            <p:cNvPr id="10263" name="Oval 23">
              <a:extLst>
                <a:ext uri="{FF2B5EF4-FFF2-40B4-BE49-F238E27FC236}">
                  <a16:creationId xmlns:a16="http://schemas.microsoft.com/office/drawing/2014/main" id="{A3615A7A-027B-43C9-847F-279D4DDB2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264" name="Oval 24">
              <a:extLst>
                <a:ext uri="{FF2B5EF4-FFF2-40B4-BE49-F238E27FC236}">
                  <a16:creationId xmlns:a16="http://schemas.microsoft.com/office/drawing/2014/main" id="{0C52DBD0-2B57-426C-90FD-895676CF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265" name="AutoShape 25">
            <a:extLst>
              <a:ext uri="{FF2B5EF4-FFF2-40B4-BE49-F238E27FC236}">
                <a16:creationId xmlns:a16="http://schemas.microsoft.com/office/drawing/2014/main" id="{08F30A92-E15A-47BA-8832-35730EFC0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usually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10266" name="AutoShape 26">
            <a:extLst>
              <a:ext uri="{FF2B5EF4-FFF2-40B4-BE49-F238E27FC236}">
                <a16:creationId xmlns:a16="http://schemas.microsoft.com/office/drawing/2014/main" id="{7A2CF669-F608-49D5-917D-A519809B03D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947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0267" name="Group 27">
            <a:extLst>
              <a:ext uri="{FF2B5EF4-FFF2-40B4-BE49-F238E27FC236}">
                <a16:creationId xmlns:a16="http://schemas.microsoft.com/office/drawing/2014/main" id="{1AA66368-EEAF-408A-9D33-05D62E604AE1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5029200"/>
            <a:ext cx="731838" cy="1600200"/>
            <a:chOff x="504" y="2384"/>
            <a:chExt cx="144" cy="888"/>
          </a:xfrm>
        </p:grpSpPr>
        <p:sp>
          <p:nvSpPr>
            <p:cNvPr id="10268" name="AutoShape 28">
              <a:extLst>
                <a:ext uri="{FF2B5EF4-FFF2-40B4-BE49-F238E27FC236}">
                  <a16:creationId xmlns:a16="http://schemas.microsoft.com/office/drawing/2014/main" id="{05CF3789-F2B0-4F0C-ABB7-D296E3657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C</a:t>
              </a:r>
            </a:p>
          </p:txBody>
        </p:sp>
        <p:sp>
          <p:nvSpPr>
            <p:cNvPr id="10269" name="Oval 29">
              <a:extLst>
                <a:ext uri="{FF2B5EF4-FFF2-40B4-BE49-F238E27FC236}">
                  <a16:creationId xmlns:a16="http://schemas.microsoft.com/office/drawing/2014/main" id="{46B6B7B7-8462-4C5E-8DE3-2E6C48C2E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270" name="Oval 30">
              <a:extLst>
                <a:ext uri="{FF2B5EF4-FFF2-40B4-BE49-F238E27FC236}">
                  <a16:creationId xmlns:a16="http://schemas.microsoft.com/office/drawing/2014/main" id="{AA3E24B4-CDBF-4931-9EA4-687F2830F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271" name="AutoShape 31">
            <a:extLst>
              <a:ext uri="{FF2B5EF4-FFF2-40B4-BE49-F238E27FC236}">
                <a16:creationId xmlns:a16="http://schemas.microsoft.com/office/drawing/2014/main" id="{8EA57E54-A0FD-420C-BA8D-AA17EA860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3429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57150" cmpd="thickThin">
            <a:solidFill>
              <a:srgbClr val="3366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latin typeface=".VnArabia" pitchFamily="34" charset="0"/>
              </a:rPr>
              <a:t>never</a:t>
            </a:r>
          </a:p>
          <a:p>
            <a:pPr algn="ctr" eaLnBrk="1" hangingPunct="1">
              <a:defRPr/>
            </a:pPr>
            <a:endParaRPr lang="en-US" altLang="en-US" sz="2800" b="1">
              <a:latin typeface=".VnArabia" pitchFamily="34" charset="0"/>
            </a:endParaRPr>
          </a:p>
        </p:txBody>
      </p:sp>
      <p:sp>
        <p:nvSpPr>
          <p:cNvPr id="10272" name="AutoShape 32">
            <a:extLst>
              <a:ext uri="{FF2B5EF4-FFF2-40B4-BE49-F238E27FC236}">
                <a16:creationId xmlns:a16="http://schemas.microsoft.com/office/drawing/2014/main" id="{093F0385-CDE8-46C8-87B2-EA5DEC4CE6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38107" y="5307807"/>
            <a:ext cx="304800" cy="814387"/>
          </a:xfrm>
          <a:prstGeom prst="can">
            <a:avLst>
              <a:gd name="adj" fmla="val 116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0273" name="Group 33">
            <a:extLst>
              <a:ext uri="{FF2B5EF4-FFF2-40B4-BE49-F238E27FC236}">
                <a16:creationId xmlns:a16="http://schemas.microsoft.com/office/drawing/2014/main" id="{9E8779EC-A4FE-4959-8B40-8A0C606FC95E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5029200"/>
            <a:ext cx="731838" cy="1600200"/>
            <a:chOff x="504" y="2384"/>
            <a:chExt cx="144" cy="888"/>
          </a:xfrm>
        </p:grpSpPr>
        <p:sp>
          <p:nvSpPr>
            <p:cNvPr id="10274" name="AutoShape 34">
              <a:extLst>
                <a:ext uri="{FF2B5EF4-FFF2-40B4-BE49-F238E27FC236}">
                  <a16:creationId xmlns:a16="http://schemas.microsoft.com/office/drawing/2014/main" id="{2D57CF73-8784-4891-A424-A2A068C37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96" cy="720"/>
            </a:xfrm>
            <a:prstGeom prst="can">
              <a:avLst>
                <a:gd name="adj" fmla="val 77083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en-US" sz="4400" b="1">
                  <a:solidFill>
                    <a:srgbClr val="FF0066"/>
                  </a:solidFill>
                  <a:latin typeface="VNI-Heather" pitchFamily="2" charset="0"/>
                </a:rPr>
                <a:t>D</a:t>
              </a:r>
            </a:p>
          </p:txBody>
        </p:sp>
        <p:sp>
          <p:nvSpPr>
            <p:cNvPr id="10275" name="Oval 35">
              <a:extLst>
                <a:ext uri="{FF2B5EF4-FFF2-40B4-BE49-F238E27FC236}">
                  <a16:creationId xmlns:a16="http://schemas.microsoft.com/office/drawing/2014/main" id="{FF7F74F2-D0FD-4B95-8659-E75FB8CB1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1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276" name="Oval 36">
              <a:extLst>
                <a:ext uri="{FF2B5EF4-FFF2-40B4-BE49-F238E27FC236}">
                  <a16:creationId xmlns:a16="http://schemas.microsoft.com/office/drawing/2014/main" id="{00501A02-3D2F-4221-B071-59C7F1ED8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38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pic>
        <p:nvPicPr>
          <p:cNvPr id="10277" name="Picture 37">
            <a:extLst>
              <a:ext uri="{FF2B5EF4-FFF2-40B4-BE49-F238E27FC236}">
                <a16:creationId xmlns:a16="http://schemas.microsoft.com/office/drawing/2014/main" id="{C3495752-334A-41D6-B5C2-5D548D558F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53" grpId="0" animBg="1"/>
      <p:bldP spid="10259" grpId="0" animBg="1"/>
      <p:bldP spid="10265" grpId="0" animBg="1"/>
      <p:bldP spid="10271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</TotalTime>
  <Words>1825</Words>
  <Application>Microsoft Office PowerPoint</Application>
  <PresentationFormat>Widescreen</PresentationFormat>
  <Paragraphs>561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.VnArabia</vt:lpstr>
      <vt:lpstr>Arial</vt:lpstr>
      <vt:lpstr>Comic Sans MS</vt:lpstr>
      <vt:lpstr>Monotype Corsiva</vt:lpstr>
      <vt:lpstr>Tw Cen MT</vt:lpstr>
      <vt:lpstr>VNI-Heather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 Pham</dc:creator>
  <cp:lastModifiedBy>Yen Pham</cp:lastModifiedBy>
  <cp:revision>7</cp:revision>
  <dcterms:created xsi:type="dcterms:W3CDTF">2021-09-04T23:35:39Z</dcterms:created>
  <dcterms:modified xsi:type="dcterms:W3CDTF">2021-09-05T00:18:09Z</dcterms:modified>
</cp:coreProperties>
</file>