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809" r:id="rId2"/>
  </p:sldMasterIdLst>
  <p:notesMasterIdLst>
    <p:notesMasterId r:id="rId38"/>
  </p:notesMasterIdLst>
  <p:sldIdLst>
    <p:sldId id="502" r:id="rId3"/>
    <p:sldId id="384" r:id="rId4"/>
    <p:sldId id="385" r:id="rId5"/>
    <p:sldId id="386" r:id="rId6"/>
    <p:sldId id="387" r:id="rId7"/>
    <p:sldId id="388" r:id="rId8"/>
    <p:sldId id="389" r:id="rId9"/>
    <p:sldId id="260" r:id="rId10"/>
    <p:sldId id="390" r:id="rId11"/>
    <p:sldId id="391" r:id="rId12"/>
    <p:sldId id="392" r:id="rId13"/>
    <p:sldId id="393" r:id="rId14"/>
    <p:sldId id="394" r:id="rId15"/>
    <p:sldId id="264" r:id="rId16"/>
    <p:sldId id="395" r:id="rId17"/>
    <p:sldId id="396" r:id="rId18"/>
    <p:sldId id="397" r:id="rId19"/>
    <p:sldId id="398" r:id="rId20"/>
    <p:sldId id="399" r:id="rId21"/>
    <p:sldId id="282" r:id="rId22"/>
    <p:sldId id="400" r:id="rId23"/>
    <p:sldId id="401" r:id="rId24"/>
    <p:sldId id="402" r:id="rId25"/>
    <p:sldId id="403" r:id="rId26"/>
    <p:sldId id="404" r:id="rId27"/>
    <p:sldId id="405" r:id="rId28"/>
    <p:sldId id="406" r:id="rId29"/>
    <p:sldId id="407" r:id="rId30"/>
    <p:sldId id="408" r:id="rId31"/>
    <p:sldId id="409" r:id="rId32"/>
    <p:sldId id="410" r:id="rId33"/>
    <p:sldId id="268" r:id="rId34"/>
    <p:sldId id="412" r:id="rId35"/>
    <p:sldId id="413" r:id="rId36"/>
    <p:sldId id="4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5D545-1B8C-4164-A307-8B468E47A927}" type="datetimeFigureOut">
              <a:rPr lang="en-US" smtClean="0"/>
              <a:pPr/>
              <a:t>9/19/2021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39818-9D89-42C5-9E48-07E2D3434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39818-9D89-42C5-9E48-07E2D34342C8}" type="slidenum">
              <a:rPr lang="en-US" smtClean="0"/>
              <a:pPr/>
              <a:t>1</a:t>
            </a:fld>
            <a:endParaRPr lang="en-US"/>
          </a:p>
        </p:txBody>
      </p:sp>
    </p:spTree>
    <p:extLst>
      <p:ext uri="{BB962C8B-B14F-4D97-AF65-F5344CB8AC3E}">
        <p14:creationId xmlns:p14="http://schemas.microsoft.com/office/powerpoint/2010/main" val="144557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a:extLst>
              <a:ext uri="{FF2B5EF4-FFF2-40B4-BE49-F238E27FC236}">
                <a16:creationId xmlns:a16="http://schemas.microsoft.com/office/drawing/2014/main" id="{DA0FA3B0-A7E1-495B-A28D-42C6297033F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7F7CF2-C1A2-4B87-BAF5-4FCB9ED455CF}"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7587" name="Rectangle 2">
            <a:extLst>
              <a:ext uri="{FF2B5EF4-FFF2-40B4-BE49-F238E27FC236}">
                <a16:creationId xmlns:a16="http://schemas.microsoft.com/office/drawing/2014/main" id="{FC29288F-634A-4838-947F-76C81202AE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85C61106-362C-41CE-A959-40562ADB03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a:extLst>
              <a:ext uri="{FF2B5EF4-FFF2-40B4-BE49-F238E27FC236}">
                <a16:creationId xmlns:a16="http://schemas.microsoft.com/office/drawing/2014/main" id="{63FE929A-6D0F-4CEC-B514-649BF0040BC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3CA69C-F84A-49CC-99DF-3E383952EA63}"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8611" name="Rectangle 2">
            <a:extLst>
              <a:ext uri="{FF2B5EF4-FFF2-40B4-BE49-F238E27FC236}">
                <a16:creationId xmlns:a16="http://schemas.microsoft.com/office/drawing/2014/main" id="{BBE0ED1D-7D34-4A7F-9634-CDA5E9151A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18095213-5E78-49D4-84E2-0660715C17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a:extLst>
              <a:ext uri="{FF2B5EF4-FFF2-40B4-BE49-F238E27FC236}">
                <a16:creationId xmlns:a16="http://schemas.microsoft.com/office/drawing/2014/main" id="{112F75B0-656C-4BDF-809D-BFCAACD6BFA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D394C4-0D67-4590-B3E2-8B442B720D51}"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9635" name="Rectangle 2">
            <a:extLst>
              <a:ext uri="{FF2B5EF4-FFF2-40B4-BE49-F238E27FC236}">
                <a16:creationId xmlns:a16="http://schemas.microsoft.com/office/drawing/2014/main" id="{5F95AC35-0BF7-43F0-B8C7-9C1DF6497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59834272-930A-4213-892F-59C9364164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a:extLst>
              <a:ext uri="{FF2B5EF4-FFF2-40B4-BE49-F238E27FC236}">
                <a16:creationId xmlns:a16="http://schemas.microsoft.com/office/drawing/2014/main" id="{C783858E-AEB3-48DA-9B79-03AB4A8F8F3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EE6F0D-70E7-43EE-B040-5E228DC70791}"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0659" name="Rectangle 2">
            <a:extLst>
              <a:ext uri="{FF2B5EF4-FFF2-40B4-BE49-F238E27FC236}">
                <a16:creationId xmlns:a16="http://schemas.microsoft.com/office/drawing/2014/main" id="{7C046150-2BD8-4F9C-AC62-9B85918DFF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6A8D2A5C-3E69-468A-8862-4A1F42B6D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a:extLst>
              <a:ext uri="{FF2B5EF4-FFF2-40B4-BE49-F238E27FC236}">
                <a16:creationId xmlns:a16="http://schemas.microsoft.com/office/drawing/2014/main" id="{3C8E20A0-8FB9-41C0-B656-5D535BC8FB1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683745-D4F1-4F46-914A-CBC0F321A007}"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1683" name="Rectangle 2">
            <a:extLst>
              <a:ext uri="{FF2B5EF4-FFF2-40B4-BE49-F238E27FC236}">
                <a16:creationId xmlns:a16="http://schemas.microsoft.com/office/drawing/2014/main" id="{3330F0D6-C2CB-4A28-B21B-FC1DECFD86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A821B046-CE3D-41B3-8E25-44168CD695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a:extLst>
              <a:ext uri="{FF2B5EF4-FFF2-40B4-BE49-F238E27FC236}">
                <a16:creationId xmlns:a16="http://schemas.microsoft.com/office/drawing/2014/main" id="{E1E9A848-571A-429B-AA11-81D49A14216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F3AF3A-54B4-4F17-A0B6-509542C79617}"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9395" name="Rectangle 2">
            <a:extLst>
              <a:ext uri="{FF2B5EF4-FFF2-40B4-BE49-F238E27FC236}">
                <a16:creationId xmlns:a16="http://schemas.microsoft.com/office/drawing/2014/main" id="{50F18352-930D-46BF-88BA-B37071727D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a:extLst>
              <a:ext uri="{FF2B5EF4-FFF2-40B4-BE49-F238E27FC236}">
                <a16:creationId xmlns:a16="http://schemas.microsoft.com/office/drawing/2014/main" id="{7C953791-DC6C-4E76-8A7B-21737ABD12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8E2AB14-52B6-4B6D-8330-98EDA19E913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7A1CEA-2890-45D0-908F-7A32B097B635}" type="slidenum">
              <a:rPr kumimoji="0" lang="en-US"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8" name="Rectangle 1031">
            <a:extLst>
              <a:ext uri="{FF2B5EF4-FFF2-40B4-BE49-F238E27FC236}">
                <a16:creationId xmlns:a16="http://schemas.microsoft.com/office/drawing/2014/main" id="{82F22241-C98B-48E4-B9A0-77FF43183668}"/>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61280F-36BB-4DA0-A33F-EB76CBC8E10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0420" name="Rectangle 2">
            <a:extLst>
              <a:ext uri="{FF2B5EF4-FFF2-40B4-BE49-F238E27FC236}">
                <a16:creationId xmlns:a16="http://schemas.microsoft.com/office/drawing/2014/main" id="{F246C3EF-25A2-41CB-8526-C5D585A34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a:extLst>
              <a:ext uri="{FF2B5EF4-FFF2-40B4-BE49-F238E27FC236}">
                <a16:creationId xmlns:a16="http://schemas.microsoft.com/office/drawing/2014/main" id="{4240E111-72F0-45DD-9320-0EF08FBFF5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EE8BECD-ECCE-4EE7-8EB8-F5F0868E9A1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D8F599-6208-46DD-A330-DCBC76C4008E}" type="slidenum">
              <a:rPr kumimoji="0" lang="en-US"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98" name="Rectangle 1031">
            <a:extLst>
              <a:ext uri="{FF2B5EF4-FFF2-40B4-BE49-F238E27FC236}">
                <a16:creationId xmlns:a16="http://schemas.microsoft.com/office/drawing/2014/main" id="{09B2F87E-DA07-4A75-BEB3-A73DBFEDBDDC}"/>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BE4228-FDE7-496F-B108-9B59253091A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4" name="Rectangle 2">
            <a:extLst>
              <a:ext uri="{FF2B5EF4-FFF2-40B4-BE49-F238E27FC236}">
                <a16:creationId xmlns:a16="http://schemas.microsoft.com/office/drawing/2014/main" id="{14E7F758-EFAF-41A6-9E9C-87339C2A7C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3">
            <a:extLst>
              <a:ext uri="{FF2B5EF4-FFF2-40B4-BE49-F238E27FC236}">
                <a16:creationId xmlns:a16="http://schemas.microsoft.com/office/drawing/2014/main" id="{BD3C1921-CA56-43C8-8C19-083A3EA207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a:extLst>
              <a:ext uri="{FF2B5EF4-FFF2-40B4-BE49-F238E27FC236}">
                <a16:creationId xmlns:a16="http://schemas.microsoft.com/office/drawing/2014/main" id="{DF464C8D-9754-428A-90F7-30DC76A1197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098E30-5E54-46F0-8348-7114A062A8B5}"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2467" name="Rectangle 2">
            <a:extLst>
              <a:ext uri="{FF2B5EF4-FFF2-40B4-BE49-F238E27FC236}">
                <a16:creationId xmlns:a16="http://schemas.microsoft.com/office/drawing/2014/main" id="{8BE39884-46F4-42C2-851B-795543E439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DA5B99A9-F3B6-44E2-A6BC-DA1C0D3C55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a:extLst>
              <a:ext uri="{FF2B5EF4-FFF2-40B4-BE49-F238E27FC236}">
                <a16:creationId xmlns:a16="http://schemas.microsoft.com/office/drawing/2014/main" id="{180C88B1-4B80-490C-8690-36801809B02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2F7D6A-EE56-490B-8039-91FD782B6610}"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3491" name="Rectangle 2">
            <a:extLst>
              <a:ext uri="{FF2B5EF4-FFF2-40B4-BE49-F238E27FC236}">
                <a16:creationId xmlns:a16="http://schemas.microsoft.com/office/drawing/2014/main" id="{B2A092C1-9C4A-488D-B6D9-EDEF4B3F3A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8BC15033-E075-4771-A8A5-C0A7A209A2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a:extLst>
              <a:ext uri="{FF2B5EF4-FFF2-40B4-BE49-F238E27FC236}">
                <a16:creationId xmlns:a16="http://schemas.microsoft.com/office/drawing/2014/main" id="{73E5F3F6-4B14-47CB-B87E-0C2474B7852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8445EC-5F21-458C-8802-2ACC88739DB5}"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4515" name="Rectangle 2">
            <a:extLst>
              <a:ext uri="{FF2B5EF4-FFF2-40B4-BE49-F238E27FC236}">
                <a16:creationId xmlns:a16="http://schemas.microsoft.com/office/drawing/2014/main" id="{0F9E1C48-A1A6-411D-86B8-FAD4A49F00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8A601B7D-13CC-47B9-A6E8-D70967BD51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a:extLst>
              <a:ext uri="{FF2B5EF4-FFF2-40B4-BE49-F238E27FC236}">
                <a16:creationId xmlns:a16="http://schemas.microsoft.com/office/drawing/2014/main" id="{2317875C-0D31-4C36-AB8F-B2708AC44D1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371A56-F426-4D0D-B3E8-F65587784721}"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5539" name="Rectangle 2">
            <a:extLst>
              <a:ext uri="{FF2B5EF4-FFF2-40B4-BE49-F238E27FC236}">
                <a16:creationId xmlns:a16="http://schemas.microsoft.com/office/drawing/2014/main" id="{2A119461-569C-4FC5-8B07-190C98806E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a:extLst>
              <a:ext uri="{FF2B5EF4-FFF2-40B4-BE49-F238E27FC236}">
                <a16:creationId xmlns:a16="http://schemas.microsoft.com/office/drawing/2014/main" id="{A1B1DC54-046E-4D82-BD7C-8DDB20D712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a:extLst>
              <a:ext uri="{FF2B5EF4-FFF2-40B4-BE49-F238E27FC236}">
                <a16:creationId xmlns:a16="http://schemas.microsoft.com/office/drawing/2014/main" id="{F5EED452-B49A-48D0-AE69-E037170AEC7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A02D83-5C90-42F0-A1C6-7DDE9BE1F045}"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6563" name="Rectangle 2">
            <a:extLst>
              <a:ext uri="{FF2B5EF4-FFF2-40B4-BE49-F238E27FC236}">
                <a16:creationId xmlns:a16="http://schemas.microsoft.com/office/drawing/2014/main" id="{C330AA90-7B9A-4F37-8F29-E0B6951D00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219F5B4F-0AA8-4ECE-8140-970A0B3F45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A9EDEA6-3D03-4044-8461-A71C0D9869DE}"/>
              </a:ext>
            </a:extLst>
          </p:cNvPr>
          <p:cNvSpPr>
            <a:spLocks noGrp="1"/>
          </p:cNvSpPr>
          <p:nvPr>
            <p:ph type="dt" sz="half" idx="10"/>
          </p:nvPr>
        </p:nvSpPr>
        <p:spPr/>
        <p:txBody>
          <a:bodyPr/>
          <a:lstStyle>
            <a:lvl1pPr>
              <a:defRPr/>
            </a:lvl1pPr>
          </a:lstStyle>
          <a:p>
            <a:pPr>
              <a:defRPr/>
            </a:pPr>
            <a:fld id="{D16CBFA8-E21A-4C61-8BC4-C71FBFD6A446}" type="datetimeFigureOut">
              <a:rPr lang="en-US"/>
              <a:pPr>
                <a:defRPr/>
              </a:pPr>
              <a:t>9/19/2021</a:t>
            </a:fld>
            <a:endParaRPr lang="en-US"/>
          </a:p>
        </p:txBody>
      </p:sp>
      <p:sp>
        <p:nvSpPr>
          <p:cNvPr id="5" name="Footer Placeholder 4">
            <a:extLst>
              <a:ext uri="{FF2B5EF4-FFF2-40B4-BE49-F238E27FC236}">
                <a16:creationId xmlns:a16="http://schemas.microsoft.com/office/drawing/2014/main" id="{8A15DF5E-DECE-4DE0-A8F4-C2D026D76A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68A02E-33AC-425A-AEB3-AD9191BB85DE}"/>
              </a:ext>
            </a:extLst>
          </p:cNvPr>
          <p:cNvSpPr>
            <a:spLocks noGrp="1"/>
          </p:cNvSpPr>
          <p:nvPr>
            <p:ph type="sldNum" sz="quarter" idx="12"/>
          </p:nvPr>
        </p:nvSpPr>
        <p:spPr/>
        <p:txBody>
          <a:bodyPr/>
          <a:lstStyle>
            <a:lvl1pPr>
              <a:defRPr/>
            </a:lvl1pPr>
          </a:lstStyle>
          <a:p>
            <a:fld id="{A9F167DD-6F4A-48CF-848D-D3DF7EBF79A3}" type="slidenum">
              <a:rPr lang="en-US" altLang="en-US"/>
              <a:pPr/>
              <a:t>‹#›</a:t>
            </a:fld>
            <a:endParaRPr lang="en-US" altLang="en-US"/>
          </a:p>
        </p:txBody>
      </p:sp>
    </p:spTree>
    <p:extLst>
      <p:ext uri="{BB962C8B-B14F-4D97-AF65-F5344CB8AC3E}">
        <p14:creationId xmlns:p14="http://schemas.microsoft.com/office/powerpoint/2010/main" val="2507316723"/>
      </p:ext>
    </p:extLst>
  </p:cSld>
  <p:clrMapOvr>
    <a:masterClrMapping/>
  </p:clrMapOvr>
  <p:transition spd="slow" advTm="100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0C6BB-BFBE-4E96-B80E-3E05F4D09DF3}"/>
              </a:ext>
            </a:extLst>
          </p:cNvPr>
          <p:cNvSpPr>
            <a:spLocks noGrp="1"/>
          </p:cNvSpPr>
          <p:nvPr>
            <p:ph type="dt" sz="half" idx="10"/>
          </p:nvPr>
        </p:nvSpPr>
        <p:spPr/>
        <p:txBody>
          <a:bodyPr/>
          <a:lstStyle>
            <a:lvl1pPr>
              <a:defRPr/>
            </a:lvl1pPr>
          </a:lstStyle>
          <a:p>
            <a:pPr>
              <a:defRPr/>
            </a:pPr>
            <a:fld id="{B0EE0A80-A3EB-42E4-9704-6C7B17D05A33}" type="datetimeFigureOut">
              <a:rPr lang="en-US"/>
              <a:pPr>
                <a:defRPr/>
              </a:pPr>
              <a:t>9/19/2021</a:t>
            </a:fld>
            <a:endParaRPr lang="en-US"/>
          </a:p>
        </p:txBody>
      </p:sp>
      <p:sp>
        <p:nvSpPr>
          <p:cNvPr id="5" name="Footer Placeholder 4">
            <a:extLst>
              <a:ext uri="{FF2B5EF4-FFF2-40B4-BE49-F238E27FC236}">
                <a16:creationId xmlns:a16="http://schemas.microsoft.com/office/drawing/2014/main" id="{CE4793D4-421A-471D-94CA-F163157090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73EEEC-E349-44C8-A496-1B854E7CBCB0}"/>
              </a:ext>
            </a:extLst>
          </p:cNvPr>
          <p:cNvSpPr>
            <a:spLocks noGrp="1"/>
          </p:cNvSpPr>
          <p:nvPr>
            <p:ph type="sldNum" sz="quarter" idx="12"/>
          </p:nvPr>
        </p:nvSpPr>
        <p:spPr/>
        <p:txBody>
          <a:bodyPr/>
          <a:lstStyle>
            <a:lvl1pPr>
              <a:defRPr/>
            </a:lvl1pPr>
          </a:lstStyle>
          <a:p>
            <a:fld id="{C0B5A94F-171A-4733-8608-C9762AA831CB}" type="slidenum">
              <a:rPr lang="en-US" altLang="en-US"/>
              <a:pPr/>
              <a:t>‹#›</a:t>
            </a:fld>
            <a:endParaRPr lang="en-US" altLang="en-US"/>
          </a:p>
        </p:txBody>
      </p:sp>
    </p:spTree>
    <p:extLst>
      <p:ext uri="{BB962C8B-B14F-4D97-AF65-F5344CB8AC3E}">
        <p14:creationId xmlns:p14="http://schemas.microsoft.com/office/powerpoint/2010/main" val="1803235778"/>
      </p:ext>
    </p:extLst>
  </p:cSld>
  <p:clrMapOvr>
    <a:masterClrMapping/>
  </p:clrMapOvr>
  <p:transition spd="slow" advTm="10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43619-2D10-4253-8525-A32122374856}"/>
              </a:ext>
            </a:extLst>
          </p:cNvPr>
          <p:cNvSpPr>
            <a:spLocks noGrp="1"/>
          </p:cNvSpPr>
          <p:nvPr>
            <p:ph type="dt" sz="half" idx="10"/>
          </p:nvPr>
        </p:nvSpPr>
        <p:spPr/>
        <p:txBody>
          <a:bodyPr/>
          <a:lstStyle>
            <a:lvl1pPr>
              <a:defRPr/>
            </a:lvl1pPr>
          </a:lstStyle>
          <a:p>
            <a:pPr>
              <a:defRPr/>
            </a:pPr>
            <a:fld id="{A48DD140-2143-4372-8965-17B2CDC0E21F}" type="datetimeFigureOut">
              <a:rPr lang="en-US"/>
              <a:pPr>
                <a:defRPr/>
              </a:pPr>
              <a:t>9/19/2021</a:t>
            </a:fld>
            <a:endParaRPr lang="en-US"/>
          </a:p>
        </p:txBody>
      </p:sp>
      <p:sp>
        <p:nvSpPr>
          <p:cNvPr id="5" name="Footer Placeholder 4">
            <a:extLst>
              <a:ext uri="{FF2B5EF4-FFF2-40B4-BE49-F238E27FC236}">
                <a16:creationId xmlns:a16="http://schemas.microsoft.com/office/drawing/2014/main" id="{76929EFD-2724-412C-B85F-77F0111CBC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720E56-29D6-48F2-B6C5-30459ADAB484}"/>
              </a:ext>
            </a:extLst>
          </p:cNvPr>
          <p:cNvSpPr>
            <a:spLocks noGrp="1"/>
          </p:cNvSpPr>
          <p:nvPr>
            <p:ph type="sldNum" sz="quarter" idx="12"/>
          </p:nvPr>
        </p:nvSpPr>
        <p:spPr/>
        <p:txBody>
          <a:bodyPr/>
          <a:lstStyle>
            <a:lvl1pPr>
              <a:defRPr/>
            </a:lvl1pPr>
          </a:lstStyle>
          <a:p>
            <a:fld id="{A7CC1A35-B669-44DB-94A0-185FF39E1B8A}" type="slidenum">
              <a:rPr lang="en-US" altLang="en-US"/>
              <a:pPr/>
              <a:t>‹#›</a:t>
            </a:fld>
            <a:endParaRPr lang="en-US" altLang="en-US"/>
          </a:p>
        </p:txBody>
      </p:sp>
    </p:spTree>
    <p:extLst>
      <p:ext uri="{BB962C8B-B14F-4D97-AF65-F5344CB8AC3E}">
        <p14:creationId xmlns:p14="http://schemas.microsoft.com/office/powerpoint/2010/main" val="1920982589"/>
      </p:ext>
    </p:extLst>
  </p:cSld>
  <p:clrMapOvr>
    <a:masterClrMapping/>
  </p:clrMapOvr>
  <p:transition spd="slow" advTm="1000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Date Placeholder 3">
            <a:extLst>
              <a:ext uri="{FF2B5EF4-FFF2-40B4-BE49-F238E27FC236}">
                <a16:creationId xmlns:a16="http://schemas.microsoft.com/office/drawing/2014/main" id="{82A42D1F-5264-4FA7-AD4B-569515659D2A}"/>
              </a:ext>
            </a:extLst>
          </p:cNvPr>
          <p:cNvSpPr>
            <a:spLocks noGrp="1"/>
          </p:cNvSpPr>
          <p:nvPr>
            <p:ph type="dt" sz="half" idx="10"/>
          </p:nvPr>
        </p:nvSpPr>
        <p:spPr/>
        <p:txBody>
          <a:bodyPr/>
          <a:lstStyle>
            <a:lvl1pPr>
              <a:defRPr/>
            </a:lvl1pPr>
          </a:lstStyle>
          <a:p>
            <a:pPr>
              <a:defRPr/>
            </a:pPr>
            <a:fld id="{FA78F194-4C56-4855-8F4F-1B1F62D826E5}" type="datetimeFigureOut">
              <a:rPr lang="en-US"/>
              <a:pPr>
                <a:defRPr/>
              </a:pPr>
              <a:t>9/19/2021</a:t>
            </a:fld>
            <a:endParaRPr lang="en-US"/>
          </a:p>
        </p:txBody>
      </p:sp>
      <p:sp>
        <p:nvSpPr>
          <p:cNvPr id="4" name="Footer Placeholder 4">
            <a:extLst>
              <a:ext uri="{FF2B5EF4-FFF2-40B4-BE49-F238E27FC236}">
                <a16:creationId xmlns:a16="http://schemas.microsoft.com/office/drawing/2014/main" id="{93467C13-FBED-4D63-8E5B-364DD0667B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5FCFFDC-699D-4D15-B850-CEC0F86AE91A}"/>
              </a:ext>
            </a:extLst>
          </p:cNvPr>
          <p:cNvSpPr>
            <a:spLocks noGrp="1"/>
          </p:cNvSpPr>
          <p:nvPr>
            <p:ph type="sldNum" sz="quarter" idx="12"/>
          </p:nvPr>
        </p:nvSpPr>
        <p:spPr/>
        <p:txBody>
          <a:bodyPr/>
          <a:lstStyle>
            <a:lvl1pPr>
              <a:defRPr/>
            </a:lvl1pPr>
          </a:lstStyle>
          <a:p>
            <a:fld id="{B7FFB78A-A562-498F-8202-07220B756AE7}" type="slidenum">
              <a:rPr lang="en-US" altLang="en-US"/>
              <a:pPr/>
              <a:t>‹#›</a:t>
            </a:fld>
            <a:endParaRPr lang="en-US" altLang="en-US"/>
          </a:p>
        </p:txBody>
      </p:sp>
    </p:spTree>
    <p:extLst>
      <p:ext uri="{BB962C8B-B14F-4D97-AF65-F5344CB8AC3E}">
        <p14:creationId xmlns:p14="http://schemas.microsoft.com/office/powerpoint/2010/main" val="1533936410"/>
      </p:ext>
    </p:extLst>
  </p:cSld>
  <p:clrMapOvr>
    <a:masterClrMapping/>
  </p:clrMapOvr>
  <p:transition spd="slow" advTm="1000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EBFF05B-382E-4BD2-98C1-19324CE29DB3}"/>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E720CB60-EF97-415C-B5A3-B13FB3591AC7}"/>
                </a:ext>
              </a:extLst>
            </p:cNvPr>
            <p:cNvSpPr>
              <a:spLocks noChangeArrowheads="1"/>
            </p:cNvSpPr>
            <p:nvPr/>
          </p:nvSpPr>
          <p:spPr bwMode="hidden">
            <a:xfrm flipH="1">
              <a:off x="4392" y="1008"/>
              <a:ext cx="960" cy="960"/>
            </a:xfrm>
            <a:prstGeom prst="ellipse">
              <a:avLst/>
            </a:prstGeom>
            <a:solidFill>
              <a:schemeClr val="accent2"/>
            </a:solidFill>
            <a:ln w="952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6" name="Oval 4">
              <a:extLst>
                <a:ext uri="{FF2B5EF4-FFF2-40B4-BE49-F238E27FC236}">
                  <a16:creationId xmlns:a16="http://schemas.microsoft.com/office/drawing/2014/main" id="{059F3F56-B8F0-473D-BF72-64393B5713AD}"/>
                </a:ext>
              </a:extLst>
            </p:cNvPr>
            <p:cNvSpPr>
              <a:spLocks noChangeArrowheads="1"/>
            </p:cNvSpPr>
            <p:nvPr/>
          </p:nvSpPr>
          <p:spPr bwMode="hidden">
            <a:xfrm flipH="1">
              <a:off x="3264" y="1008"/>
              <a:ext cx="960" cy="960"/>
            </a:xfrm>
            <a:prstGeom prst="ellipse">
              <a:avLst/>
            </a:prstGeom>
            <a:solidFill>
              <a:schemeClr val="accent2"/>
            </a:solidFill>
            <a:ln w="952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7" name="Oval 5">
              <a:extLst>
                <a:ext uri="{FF2B5EF4-FFF2-40B4-BE49-F238E27FC236}">
                  <a16:creationId xmlns:a16="http://schemas.microsoft.com/office/drawing/2014/main" id="{CFC410CC-CEEE-4CCD-8C5D-515BE8F8C513}"/>
                </a:ext>
              </a:extLst>
            </p:cNvPr>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8" name="Oval 6">
              <a:extLst>
                <a:ext uri="{FF2B5EF4-FFF2-40B4-BE49-F238E27FC236}">
                  <a16:creationId xmlns:a16="http://schemas.microsoft.com/office/drawing/2014/main" id="{AF91FCCA-47C3-409C-85C9-0E1967860D36}"/>
                </a:ext>
              </a:extLst>
            </p:cNvPr>
            <p:cNvSpPr>
              <a:spLocks noChangeArrowheads="1"/>
            </p:cNvSpPr>
            <p:nvPr/>
          </p:nvSpPr>
          <p:spPr bwMode="hidden">
            <a:xfrm flipH="1">
              <a:off x="2136" y="2064"/>
              <a:ext cx="960" cy="960"/>
            </a:xfrm>
            <a:prstGeom prst="ellipse">
              <a:avLst/>
            </a:prstGeom>
            <a:solidFill>
              <a:schemeClr val="accent2"/>
            </a:solidFill>
            <a:ln w="2857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9" name="Oval 7">
              <a:extLst>
                <a:ext uri="{FF2B5EF4-FFF2-40B4-BE49-F238E27FC236}">
                  <a16:creationId xmlns:a16="http://schemas.microsoft.com/office/drawing/2014/main" id="{F539C9F8-F241-4AB7-9FFD-35EA793A6C73}"/>
                </a:ext>
              </a:extLst>
            </p:cNvPr>
            <p:cNvSpPr>
              <a:spLocks noChangeArrowheads="1"/>
            </p:cNvSpPr>
            <p:nvPr/>
          </p:nvSpPr>
          <p:spPr bwMode="hidden">
            <a:xfrm flipH="1">
              <a:off x="1045" y="2064"/>
              <a:ext cx="960" cy="960"/>
            </a:xfrm>
            <a:prstGeom prst="ellipse">
              <a:avLst/>
            </a:prstGeom>
            <a:solidFill>
              <a:schemeClr val="accent2"/>
            </a:solidFill>
            <a:ln w="952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10" name="Oval 8">
              <a:extLst>
                <a:ext uri="{FF2B5EF4-FFF2-40B4-BE49-F238E27FC236}">
                  <a16:creationId xmlns:a16="http://schemas.microsoft.com/office/drawing/2014/main" id="{E6845BC9-24E1-489A-BC27-AF2F42430D8F}"/>
                </a:ext>
              </a:extLst>
            </p:cNvPr>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grpSp>
      <p:sp>
        <p:nvSpPr>
          <p:cNvPr id="4404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a:t>Click to edit Master title style</a:t>
            </a:r>
          </a:p>
        </p:txBody>
      </p:sp>
      <p:sp>
        <p:nvSpPr>
          <p:cNvPr id="44045"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US" noProof="0"/>
              <a:t>Click to edit Master subtitle style</a:t>
            </a:r>
          </a:p>
        </p:txBody>
      </p:sp>
      <p:sp>
        <p:nvSpPr>
          <p:cNvPr id="11" name="Rectangle 9">
            <a:extLst>
              <a:ext uri="{FF2B5EF4-FFF2-40B4-BE49-F238E27FC236}">
                <a16:creationId xmlns:a16="http://schemas.microsoft.com/office/drawing/2014/main" id="{D8FCCDF2-7EB1-4FA9-B8CC-3EAFD02FA887}"/>
              </a:ext>
            </a:extLst>
          </p:cNvPr>
          <p:cNvSpPr>
            <a:spLocks noGrp="1" noChangeArrowheads="1"/>
          </p:cNvSpPr>
          <p:nvPr>
            <p:ph type="dt" sz="half" idx="10"/>
          </p:nvPr>
        </p:nvSpPr>
        <p:spPr/>
        <p:txBody>
          <a:bodyPr/>
          <a:lstStyle>
            <a:lvl1pPr>
              <a:defRPr/>
            </a:lvl1pPr>
          </a:lstStyle>
          <a:p>
            <a:pPr>
              <a:defRPr/>
            </a:pPr>
            <a:endParaRPr lang="en-US" altLang="zh-CN"/>
          </a:p>
        </p:txBody>
      </p:sp>
      <p:sp>
        <p:nvSpPr>
          <p:cNvPr id="12" name="Rectangle 10">
            <a:extLst>
              <a:ext uri="{FF2B5EF4-FFF2-40B4-BE49-F238E27FC236}">
                <a16:creationId xmlns:a16="http://schemas.microsoft.com/office/drawing/2014/main" id="{A9B06011-E34B-4198-B242-A699CCD91C8B}"/>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13" name="Rectangle 11">
            <a:extLst>
              <a:ext uri="{FF2B5EF4-FFF2-40B4-BE49-F238E27FC236}">
                <a16:creationId xmlns:a16="http://schemas.microsoft.com/office/drawing/2014/main" id="{EED03AAE-1FBF-4D4F-A1E4-A5DF67C14A78}"/>
              </a:ext>
            </a:extLst>
          </p:cNvPr>
          <p:cNvSpPr>
            <a:spLocks noGrp="1" noChangeArrowheads="1"/>
          </p:cNvSpPr>
          <p:nvPr>
            <p:ph type="sldNum" sz="quarter" idx="12"/>
          </p:nvPr>
        </p:nvSpPr>
        <p:spPr/>
        <p:txBody>
          <a:bodyPr/>
          <a:lstStyle>
            <a:lvl1pPr>
              <a:defRPr smtClean="0"/>
            </a:lvl1pPr>
          </a:lstStyle>
          <a:p>
            <a:pPr>
              <a:defRPr/>
            </a:pPr>
            <a:fld id="{028F7530-D8AF-4E8D-AACE-7A4297124464}" type="slidenum">
              <a:rPr lang="en-US" altLang="zh-CN"/>
              <a:pPr>
                <a:defRPr/>
              </a:pPr>
              <a:t>‹#›</a:t>
            </a:fld>
            <a:endParaRPr lang="en-US" altLang="zh-CN"/>
          </a:p>
        </p:txBody>
      </p:sp>
    </p:spTree>
    <p:extLst>
      <p:ext uri="{BB962C8B-B14F-4D97-AF65-F5344CB8AC3E}">
        <p14:creationId xmlns:p14="http://schemas.microsoft.com/office/powerpoint/2010/main" val="684914174"/>
      </p:ext>
    </p:extLst>
  </p:cSld>
  <p:clrMapOvr>
    <a:masterClrMapping/>
  </p:clrMapOvr>
  <p:transition spd="slow" advTm="1000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endParaRPr lang="vi-VN" noProof="1"/>
          </a:p>
        </p:txBody>
      </p:sp>
      <p:sp>
        <p:nvSpPr>
          <p:cNvPr id="3" name="Chỗ dành sẵn cho Nội dung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Rectangle 9">
            <a:extLst>
              <a:ext uri="{FF2B5EF4-FFF2-40B4-BE49-F238E27FC236}">
                <a16:creationId xmlns:a16="http://schemas.microsoft.com/office/drawing/2014/main" id="{A0C19C9B-ECDE-4698-B08D-44FD6783A3B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5176EDDE-FB99-45D8-9AC1-BCDC734A9F8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0728372A-1DA4-4F3B-A5EE-74B26CDB1764}"/>
              </a:ext>
            </a:extLst>
          </p:cNvPr>
          <p:cNvSpPr>
            <a:spLocks noGrp="1" noChangeArrowheads="1"/>
          </p:cNvSpPr>
          <p:nvPr>
            <p:ph type="sldNum" sz="quarter" idx="12"/>
          </p:nvPr>
        </p:nvSpPr>
        <p:spPr>
          <a:ln/>
        </p:spPr>
        <p:txBody>
          <a:bodyPr/>
          <a:lstStyle>
            <a:lvl1pPr>
              <a:defRPr/>
            </a:lvl1pPr>
          </a:lstStyle>
          <a:p>
            <a:pPr>
              <a:defRPr/>
            </a:pPr>
            <a:fld id="{4142F8F6-6BCE-4EF9-B49C-CB004DFC3A03}" type="slidenum">
              <a:rPr lang="en-US" altLang="zh-CN"/>
              <a:pPr>
                <a:defRPr/>
              </a:pPr>
              <a:t>‹#›</a:t>
            </a:fld>
            <a:endParaRPr lang="en-US" altLang="zh-CN"/>
          </a:p>
        </p:txBody>
      </p:sp>
    </p:spTree>
    <p:extLst>
      <p:ext uri="{BB962C8B-B14F-4D97-AF65-F5344CB8AC3E}">
        <p14:creationId xmlns:p14="http://schemas.microsoft.com/office/powerpoint/2010/main" val="977114276"/>
      </p:ext>
    </p:extLst>
  </p:cSld>
  <p:clrMapOvr>
    <a:masterClrMapping/>
  </p:clrMapOvr>
  <p:transition spd="slow" advTm="1000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vi-VN" noProof="1"/>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9">
            <a:extLst>
              <a:ext uri="{FF2B5EF4-FFF2-40B4-BE49-F238E27FC236}">
                <a16:creationId xmlns:a16="http://schemas.microsoft.com/office/drawing/2014/main" id="{3DD2AB4D-DAC2-4359-8B34-F333DEF1C0B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E230378B-48E3-42EB-A17C-CDA8A9DA62D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5CDFF729-B982-400C-B9F6-4C30C3A4E8D3}"/>
              </a:ext>
            </a:extLst>
          </p:cNvPr>
          <p:cNvSpPr>
            <a:spLocks noGrp="1" noChangeArrowheads="1"/>
          </p:cNvSpPr>
          <p:nvPr>
            <p:ph type="sldNum" sz="quarter" idx="12"/>
          </p:nvPr>
        </p:nvSpPr>
        <p:spPr>
          <a:ln/>
        </p:spPr>
        <p:txBody>
          <a:bodyPr/>
          <a:lstStyle>
            <a:lvl1pPr>
              <a:defRPr/>
            </a:lvl1pPr>
          </a:lstStyle>
          <a:p>
            <a:pPr>
              <a:defRPr/>
            </a:pPr>
            <a:fld id="{9A18B5DD-CC82-453C-A80B-502FA71E7FE9}" type="slidenum">
              <a:rPr lang="en-US" altLang="zh-CN"/>
              <a:pPr>
                <a:defRPr/>
              </a:pPr>
              <a:t>‹#›</a:t>
            </a:fld>
            <a:endParaRPr lang="en-US" altLang="zh-CN"/>
          </a:p>
        </p:txBody>
      </p:sp>
    </p:spTree>
    <p:extLst>
      <p:ext uri="{BB962C8B-B14F-4D97-AF65-F5344CB8AC3E}">
        <p14:creationId xmlns:p14="http://schemas.microsoft.com/office/powerpoint/2010/main" val="323605708"/>
      </p:ext>
    </p:extLst>
  </p:cSld>
  <p:clrMapOvr>
    <a:masterClrMapping/>
  </p:clrMapOvr>
  <p:transition spd="slow" advTm="1000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endParaRPr lang="vi-VN" noProof="1"/>
          </a:p>
        </p:txBody>
      </p:sp>
      <p:sp>
        <p:nvSpPr>
          <p:cNvPr id="3" name="Chỗ dành sẵn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hỗ dành sẵn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Rectangle 9">
            <a:extLst>
              <a:ext uri="{FF2B5EF4-FFF2-40B4-BE49-F238E27FC236}">
                <a16:creationId xmlns:a16="http://schemas.microsoft.com/office/drawing/2014/main" id="{74A2239E-5E67-4DF9-87D0-F631856B85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A3DF3C9C-931A-4E1D-B4E8-A6FF4E35E92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5AADCF3F-8161-45DE-9994-EC965A02D21D}"/>
              </a:ext>
            </a:extLst>
          </p:cNvPr>
          <p:cNvSpPr>
            <a:spLocks noGrp="1" noChangeArrowheads="1"/>
          </p:cNvSpPr>
          <p:nvPr>
            <p:ph type="sldNum" sz="quarter" idx="12"/>
          </p:nvPr>
        </p:nvSpPr>
        <p:spPr>
          <a:ln/>
        </p:spPr>
        <p:txBody>
          <a:bodyPr/>
          <a:lstStyle>
            <a:lvl1pPr>
              <a:defRPr/>
            </a:lvl1pPr>
          </a:lstStyle>
          <a:p>
            <a:pPr>
              <a:defRPr/>
            </a:pPr>
            <a:fld id="{87BA5256-AD48-461B-8E16-8E6C892BD71D}" type="slidenum">
              <a:rPr lang="en-US" altLang="zh-CN"/>
              <a:pPr>
                <a:defRPr/>
              </a:pPr>
              <a:t>‹#›</a:t>
            </a:fld>
            <a:endParaRPr lang="en-US" altLang="zh-CN"/>
          </a:p>
        </p:txBody>
      </p:sp>
    </p:spTree>
    <p:extLst>
      <p:ext uri="{BB962C8B-B14F-4D97-AF65-F5344CB8AC3E}">
        <p14:creationId xmlns:p14="http://schemas.microsoft.com/office/powerpoint/2010/main" val="3987230732"/>
      </p:ext>
    </p:extLst>
  </p:cSld>
  <p:clrMapOvr>
    <a:masterClrMapping/>
  </p:clrMapOvr>
  <p:transition spd="slow" advTm="1000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a:t>Click to edit Master title style</a:t>
            </a:r>
            <a:endParaRPr lang="vi-VN" noProof="1"/>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Rectangle 9">
            <a:extLst>
              <a:ext uri="{FF2B5EF4-FFF2-40B4-BE49-F238E27FC236}">
                <a16:creationId xmlns:a16="http://schemas.microsoft.com/office/drawing/2014/main" id="{D05E6A82-4359-4ECC-ADA4-AAED33EDD69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
            <a:extLst>
              <a:ext uri="{FF2B5EF4-FFF2-40B4-BE49-F238E27FC236}">
                <a16:creationId xmlns:a16="http://schemas.microsoft.com/office/drawing/2014/main" id="{D6FFF822-A2A2-475F-A066-2ED45228510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
            <a:extLst>
              <a:ext uri="{FF2B5EF4-FFF2-40B4-BE49-F238E27FC236}">
                <a16:creationId xmlns:a16="http://schemas.microsoft.com/office/drawing/2014/main" id="{013580A3-C342-4A3C-9172-A1C809B32D72}"/>
              </a:ext>
            </a:extLst>
          </p:cNvPr>
          <p:cNvSpPr>
            <a:spLocks noGrp="1" noChangeArrowheads="1"/>
          </p:cNvSpPr>
          <p:nvPr>
            <p:ph type="sldNum" sz="quarter" idx="12"/>
          </p:nvPr>
        </p:nvSpPr>
        <p:spPr>
          <a:ln/>
        </p:spPr>
        <p:txBody>
          <a:bodyPr/>
          <a:lstStyle>
            <a:lvl1pPr>
              <a:defRPr/>
            </a:lvl1pPr>
          </a:lstStyle>
          <a:p>
            <a:pPr>
              <a:defRPr/>
            </a:pPr>
            <a:fld id="{6D9E4528-1811-4DB4-90CB-D77405D55D7E}" type="slidenum">
              <a:rPr lang="en-US" altLang="zh-CN"/>
              <a:pPr>
                <a:defRPr/>
              </a:pPr>
              <a:t>‹#›</a:t>
            </a:fld>
            <a:endParaRPr lang="en-US" altLang="zh-CN"/>
          </a:p>
        </p:txBody>
      </p:sp>
    </p:spTree>
    <p:extLst>
      <p:ext uri="{BB962C8B-B14F-4D97-AF65-F5344CB8AC3E}">
        <p14:creationId xmlns:p14="http://schemas.microsoft.com/office/powerpoint/2010/main" val="1038972704"/>
      </p:ext>
    </p:extLst>
  </p:cSld>
  <p:clrMapOvr>
    <a:masterClrMapping/>
  </p:clrMapOvr>
  <p:transition spd="slow" advTm="1000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endParaRPr lang="vi-VN" noProof="1"/>
          </a:p>
        </p:txBody>
      </p:sp>
      <p:sp>
        <p:nvSpPr>
          <p:cNvPr id="3" name="Rectangle 9">
            <a:extLst>
              <a:ext uri="{FF2B5EF4-FFF2-40B4-BE49-F238E27FC236}">
                <a16:creationId xmlns:a16="http://schemas.microsoft.com/office/drawing/2014/main" id="{4E77E68D-E61E-4BAB-88D0-E0A0BCD11C4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F85AB4D4-C629-4EAE-B9A0-F64737A287C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EE243D06-A770-4691-A749-8ABF75FACD13}"/>
              </a:ext>
            </a:extLst>
          </p:cNvPr>
          <p:cNvSpPr>
            <a:spLocks noGrp="1" noChangeArrowheads="1"/>
          </p:cNvSpPr>
          <p:nvPr>
            <p:ph type="sldNum" sz="quarter" idx="12"/>
          </p:nvPr>
        </p:nvSpPr>
        <p:spPr>
          <a:ln/>
        </p:spPr>
        <p:txBody>
          <a:bodyPr/>
          <a:lstStyle>
            <a:lvl1pPr>
              <a:defRPr/>
            </a:lvl1pPr>
          </a:lstStyle>
          <a:p>
            <a:pPr>
              <a:defRPr/>
            </a:pPr>
            <a:fld id="{03A2C68C-677D-45B5-ABB1-67F6D081E0EB}" type="slidenum">
              <a:rPr lang="en-US" altLang="zh-CN"/>
              <a:pPr>
                <a:defRPr/>
              </a:pPr>
              <a:t>‹#›</a:t>
            </a:fld>
            <a:endParaRPr lang="en-US" altLang="zh-CN"/>
          </a:p>
        </p:txBody>
      </p:sp>
    </p:spTree>
    <p:extLst>
      <p:ext uri="{BB962C8B-B14F-4D97-AF65-F5344CB8AC3E}">
        <p14:creationId xmlns:p14="http://schemas.microsoft.com/office/powerpoint/2010/main" val="3282302099"/>
      </p:ext>
    </p:extLst>
  </p:cSld>
  <p:clrMapOvr>
    <a:masterClrMapping/>
  </p:clrMapOvr>
  <p:transition spd="slow" advTm="10000">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3EC9A89-E3F0-4B5C-861C-6E949CC8413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
            <a:extLst>
              <a:ext uri="{FF2B5EF4-FFF2-40B4-BE49-F238E27FC236}">
                <a16:creationId xmlns:a16="http://schemas.microsoft.com/office/drawing/2014/main" id="{56788ECC-60C2-447C-9685-CB20AB33F97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
            <a:extLst>
              <a:ext uri="{FF2B5EF4-FFF2-40B4-BE49-F238E27FC236}">
                <a16:creationId xmlns:a16="http://schemas.microsoft.com/office/drawing/2014/main" id="{0575B102-75BC-405B-AED8-795C62410DA8}"/>
              </a:ext>
            </a:extLst>
          </p:cNvPr>
          <p:cNvSpPr>
            <a:spLocks noGrp="1" noChangeArrowheads="1"/>
          </p:cNvSpPr>
          <p:nvPr>
            <p:ph type="sldNum" sz="quarter" idx="12"/>
          </p:nvPr>
        </p:nvSpPr>
        <p:spPr>
          <a:ln/>
        </p:spPr>
        <p:txBody>
          <a:bodyPr/>
          <a:lstStyle>
            <a:lvl1pPr>
              <a:defRPr/>
            </a:lvl1pPr>
          </a:lstStyle>
          <a:p>
            <a:pPr>
              <a:defRPr/>
            </a:pPr>
            <a:fld id="{CA0CB034-3857-4486-A99B-B5FAC9E99E6D}" type="slidenum">
              <a:rPr lang="en-US" altLang="zh-CN"/>
              <a:pPr>
                <a:defRPr/>
              </a:pPr>
              <a:t>‹#›</a:t>
            </a:fld>
            <a:endParaRPr lang="en-US" altLang="zh-CN"/>
          </a:p>
        </p:txBody>
      </p:sp>
    </p:spTree>
    <p:extLst>
      <p:ext uri="{BB962C8B-B14F-4D97-AF65-F5344CB8AC3E}">
        <p14:creationId xmlns:p14="http://schemas.microsoft.com/office/powerpoint/2010/main" val="893902292"/>
      </p:ext>
    </p:extLst>
  </p:cSld>
  <p:clrMapOvr>
    <a:masterClrMapping/>
  </p:clrMapOvr>
  <p:transition spd="slow" advTm="10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FF8B2-64E0-48CF-9533-C8ED1E6821D3}"/>
              </a:ext>
            </a:extLst>
          </p:cNvPr>
          <p:cNvSpPr>
            <a:spLocks noGrp="1"/>
          </p:cNvSpPr>
          <p:nvPr>
            <p:ph type="dt" sz="half" idx="10"/>
          </p:nvPr>
        </p:nvSpPr>
        <p:spPr/>
        <p:txBody>
          <a:bodyPr/>
          <a:lstStyle>
            <a:lvl1pPr>
              <a:defRPr/>
            </a:lvl1pPr>
          </a:lstStyle>
          <a:p>
            <a:pPr>
              <a:defRPr/>
            </a:pPr>
            <a:fld id="{CD864B9B-2BC1-47B1-B89D-A8C9CC8C623B}" type="datetimeFigureOut">
              <a:rPr lang="en-US"/>
              <a:pPr>
                <a:defRPr/>
              </a:pPr>
              <a:t>9/19/2021</a:t>
            </a:fld>
            <a:endParaRPr lang="en-US"/>
          </a:p>
        </p:txBody>
      </p:sp>
      <p:sp>
        <p:nvSpPr>
          <p:cNvPr id="5" name="Footer Placeholder 4">
            <a:extLst>
              <a:ext uri="{FF2B5EF4-FFF2-40B4-BE49-F238E27FC236}">
                <a16:creationId xmlns:a16="http://schemas.microsoft.com/office/drawing/2014/main" id="{04E91D13-5B3C-4FED-8A33-39B4F7DABA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6EF0D5-33D9-4A45-990B-3BD70EE3824A}"/>
              </a:ext>
            </a:extLst>
          </p:cNvPr>
          <p:cNvSpPr>
            <a:spLocks noGrp="1"/>
          </p:cNvSpPr>
          <p:nvPr>
            <p:ph type="sldNum" sz="quarter" idx="12"/>
          </p:nvPr>
        </p:nvSpPr>
        <p:spPr/>
        <p:txBody>
          <a:bodyPr/>
          <a:lstStyle>
            <a:lvl1pPr>
              <a:defRPr/>
            </a:lvl1pPr>
          </a:lstStyle>
          <a:p>
            <a:fld id="{BD580A28-7A67-4AD9-B3F1-71420DA13F90}" type="slidenum">
              <a:rPr lang="en-US" altLang="en-US"/>
              <a:pPr/>
              <a:t>‹#›</a:t>
            </a:fld>
            <a:endParaRPr lang="en-US" altLang="en-US"/>
          </a:p>
        </p:txBody>
      </p:sp>
    </p:spTree>
    <p:extLst>
      <p:ext uri="{BB962C8B-B14F-4D97-AF65-F5344CB8AC3E}">
        <p14:creationId xmlns:p14="http://schemas.microsoft.com/office/powerpoint/2010/main" val="1352399147"/>
      </p:ext>
    </p:extLst>
  </p:cSld>
  <p:clrMapOvr>
    <a:masterClrMapping/>
  </p:clrMapOvr>
  <p:transition spd="slow" advTm="10000">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vi-VN" noProof="1"/>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9">
            <a:extLst>
              <a:ext uri="{FF2B5EF4-FFF2-40B4-BE49-F238E27FC236}">
                <a16:creationId xmlns:a16="http://schemas.microsoft.com/office/drawing/2014/main" id="{CAB7F3C7-DF53-4E6B-B875-C10468DC40D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21F7692D-F69D-4B9A-9449-A90709DEC02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B9D7E254-C3F8-4395-A038-9EBDDA875558}"/>
              </a:ext>
            </a:extLst>
          </p:cNvPr>
          <p:cNvSpPr>
            <a:spLocks noGrp="1" noChangeArrowheads="1"/>
          </p:cNvSpPr>
          <p:nvPr>
            <p:ph type="sldNum" sz="quarter" idx="12"/>
          </p:nvPr>
        </p:nvSpPr>
        <p:spPr>
          <a:ln/>
        </p:spPr>
        <p:txBody>
          <a:bodyPr/>
          <a:lstStyle>
            <a:lvl1pPr>
              <a:defRPr/>
            </a:lvl1pPr>
          </a:lstStyle>
          <a:p>
            <a:pPr>
              <a:defRPr/>
            </a:pPr>
            <a:fld id="{ECB27774-6CA1-4765-84A6-88F9850CCABB}" type="slidenum">
              <a:rPr lang="en-US" altLang="zh-CN"/>
              <a:pPr>
                <a:defRPr/>
              </a:pPr>
              <a:t>‹#›</a:t>
            </a:fld>
            <a:endParaRPr lang="en-US" altLang="zh-CN"/>
          </a:p>
        </p:txBody>
      </p:sp>
    </p:spTree>
    <p:extLst>
      <p:ext uri="{BB962C8B-B14F-4D97-AF65-F5344CB8AC3E}">
        <p14:creationId xmlns:p14="http://schemas.microsoft.com/office/powerpoint/2010/main" val="796342498"/>
      </p:ext>
    </p:extLst>
  </p:cSld>
  <p:clrMapOvr>
    <a:masterClrMapping/>
  </p:clrMapOvr>
  <p:transition spd="slow" advTm="10000">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vi-VN" noProof="1"/>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9">
            <a:extLst>
              <a:ext uri="{FF2B5EF4-FFF2-40B4-BE49-F238E27FC236}">
                <a16:creationId xmlns:a16="http://schemas.microsoft.com/office/drawing/2014/main" id="{1CFF4FD6-F3BF-452C-87D7-4F6778679B6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A1345C8B-839A-4B91-A221-77C2448CB9A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a:extLst>
              <a:ext uri="{FF2B5EF4-FFF2-40B4-BE49-F238E27FC236}">
                <a16:creationId xmlns:a16="http://schemas.microsoft.com/office/drawing/2014/main" id="{C0AC69D7-0AA6-4283-BB37-A2CFEF7CB2AF}"/>
              </a:ext>
            </a:extLst>
          </p:cNvPr>
          <p:cNvSpPr>
            <a:spLocks noGrp="1" noChangeArrowheads="1"/>
          </p:cNvSpPr>
          <p:nvPr>
            <p:ph type="sldNum" sz="quarter" idx="12"/>
          </p:nvPr>
        </p:nvSpPr>
        <p:spPr>
          <a:ln/>
        </p:spPr>
        <p:txBody>
          <a:bodyPr/>
          <a:lstStyle>
            <a:lvl1pPr>
              <a:defRPr/>
            </a:lvl1pPr>
          </a:lstStyle>
          <a:p>
            <a:pPr>
              <a:defRPr/>
            </a:pPr>
            <a:fld id="{FA0699B9-DFCE-43A9-BE21-1BC687D9D610}" type="slidenum">
              <a:rPr lang="en-US" altLang="zh-CN"/>
              <a:pPr>
                <a:defRPr/>
              </a:pPr>
              <a:t>‹#›</a:t>
            </a:fld>
            <a:endParaRPr lang="en-US" altLang="zh-CN"/>
          </a:p>
        </p:txBody>
      </p:sp>
    </p:spTree>
    <p:extLst>
      <p:ext uri="{BB962C8B-B14F-4D97-AF65-F5344CB8AC3E}">
        <p14:creationId xmlns:p14="http://schemas.microsoft.com/office/powerpoint/2010/main" val="2937491286"/>
      </p:ext>
    </p:extLst>
  </p:cSld>
  <p:clrMapOvr>
    <a:masterClrMapping/>
  </p:clrMapOvr>
  <p:transition spd="slow" advTm="10000">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a:t>Click to edit Master title style</a:t>
            </a:r>
            <a:endParaRPr lang="vi-VN" noProof="1"/>
          </a:p>
        </p:txBody>
      </p:sp>
      <p:sp>
        <p:nvSpPr>
          <p:cNvPr id="3" name="Chỗ dành sẵn cho Văn bản Dọc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Rectangle 9">
            <a:extLst>
              <a:ext uri="{FF2B5EF4-FFF2-40B4-BE49-F238E27FC236}">
                <a16:creationId xmlns:a16="http://schemas.microsoft.com/office/drawing/2014/main" id="{1FFDA338-0B66-4B66-AAAB-98FB3B797D6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DEEC3245-828D-44A4-BB03-26A5A886A98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1344C562-A47B-46A9-9F59-1F48EBD8F703}"/>
              </a:ext>
            </a:extLst>
          </p:cNvPr>
          <p:cNvSpPr>
            <a:spLocks noGrp="1" noChangeArrowheads="1"/>
          </p:cNvSpPr>
          <p:nvPr>
            <p:ph type="sldNum" sz="quarter" idx="12"/>
          </p:nvPr>
        </p:nvSpPr>
        <p:spPr>
          <a:ln/>
        </p:spPr>
        <p:txBody>
          <a:bodyPr/>
          <a:lstStyle>
            <a:lvl1pPr>
              <a:defRPr/>
            </a:lvl1pPr>
          </a:lstStyle>
          <a:p>
            <a:pPr>
              <a:defRPr/>
            </a:pPr>
            <a:fld id="{32781373-DB8B-4AE7-BF74-39B103213BBA}" type="slidenum">
              <a:rPr lang="en-US" altLang="zh-CN"/>
              <a:pPr>
                <a:defRPr/>
              </a:pPr>
              <a:t>‹#›</a:t>
            </a:fld>
            <a:endParaRPr lang="en-US" altLang="zh-CN"/>
          </a:p>
        </p:txBody>
      </p:sp>
    </p:spTree>
    <p:extLst>
      <p:ext uri="{BB962C8B-B14F-4D97-AF65-F5344CB8AC3E}">
        <p14:creationId xmlns:p14="http://schemas.microsoft.com/office/powerpoint/2010/main" val="2422386174"/>
      </p:ext>
    </p:extLst>
  </p:cSld>
  <p:clrMapOvr>
    <a:masterClrMapping/>
  </p:clrMapOvr>
  <p:transition spd="slow" advTm="10000">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6287"/>
          </a:xfrm>
        </p:spPr>
        <p:txBody>
          <a:bodyPr vert="eaVert"/>
          <a:lstStyle/>
          <a:p>
            <a:r>
              <a:rPr lang="en-US" noProof="1"/>
              <a:t>Click to edit Master title style</a:t>
            </a:r>
            <a:endParaRPr lang="vi-VN" noProof="1"/>
          </a:p>
        </p:txBody>
      </p:sp>
      <p:sp>
        <p:nvSpPr>
          <p:cNvPr id="3" name="Chỗ dành sẵn cho Văn bản Dọc 2"/>
          <p:cNvSpPr>
            <a:spLocks noGrp="1"/>
          </p:cNvSpPr>
          <p:nvPr>
            <p:ph type="body" orient="vert" idx="1"/>
          </p:nvPr>
        </p:nvSpPr>
        <p:spPr>
          <a:xfrm>
            <a:off x="457200" y="274638"/>
            <a:ext cx="6019800" cy="5856287"/>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Rectangle 9">
            <a:extLst>
              <a:ext uri="{FF2B5EF4-FFF2-40B4-BE49-F238E27FC236}">
                <a16:creationId xmlns:a16="http://schemas.microsoft.com/office/drawing/2014/main" id="{27B9D5E6-FC6F-42E8-BAB7-E04C7E59DFE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5E919844-208A-4213-9029-DDAB3103E5C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a:extLst>
              <a:ext uri="{FF2B5EF4-FFF2-40B4-BE49-F238E27FC236}">
                <a16:creationId xmlns:a16="http://schemas.microsoft.com/office/drawing/2014/main" id="{4623C501-37E8-4EE2-9642-C0349F7DC035}"/>
              </a:ext>
            </a:extLst>
          </p:cNvPr>
          <p:cNvSpPr>
            <a:spLocks noGrp="1" noChangeArrowheads="1"/>
          </p:cNvSpPr>
          <p:nvPr>
            <p:ph type="sldNum" sz="quarter" idx="12"/>
          </p:nvPr>
        </p:nvSpPr>
        <p:spPr>
          <a:ln/>
        </p:spPr>
        <p:txBody>
          <a:bodyPr/>
          <a:lstStyle>
            <a:lvl1pPr>
              <a:defRPr/>
            </a:lvl1pPr>
          </a:lstStyle>
          <a:p>
            <a:pPr>
              <a:defRPr/>
            </a:pPr>
            <a:fld id="{E7D196E5-9515-48E7-8798-470C5864C4BF}" type="slidenum">
              <a:rPr lang="en-US" altLang="zh-CN"/>
              <a:pPr>
                <a:defRPr/>
              </a:pPr>
              <a:t>‹#›</a:t>
            </a:fld>
            <a:endParaRPr lang="en-US" altLang="zh-CN"/>
          </a:p>
        </p:txBody>
      </p:sp>
    </p:spTree>
    <p:extLst>
      <p:ext uri="{BB962C8B-B14F-4D97-AF65-F5344CB8AC3E}">
        <p14:creationId xmlns:p14="http://schemas.microsoft.com/office/powerpoint/2010/main" val="3357821966"/>
      </p:ext>
    </p:extLst>
  </p:cSld>
  <p:clrMapOvr>
    <a:masterClrMapping/>
  </p:clrMapOvr>
  <p:transition spd="slow" advTm="10000">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en-US" noProof="1"/>
              <a:t>Click to edit Master title style</a:t>
            </a:r>
            <a:endParaRPr lang="vi-VN" noProof="1"/>
          </a:p>
        </p:txBody>
      </p:sp>
      <p:sp>
        <p:nvSpPr>
          <p:cNvPr id="3" name="Chỗ dành sẵn cho Nội dung 2"/>
          <p:cNvSpPr>
            <a:spLocks noGrp="1"/>
          </p:cNvSpPr>
          <p:nvPr>
            <p:ph sz="half" idx="1"/>
          </p:nvPr>
        </p:nvSpPr>
        <p:spPr>
          <a:xfrm>
            <a:off x="457200" y="1600200"/>
            <a:ext cx="4038600" cy="4530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hỗ dành sẵn cho Nội dung 3"/>
          <p:cNvSpPr>
            <a:spLocks noGrp="1"/>
          </p:cNvSpPr>
          <p:nvPr>
            <p:ph sz="quarter" idx="2"/>
          </p:nvPr>
        </p:nvSpPr>
        <p:spPr>
          <a:xfrm>
            <a:off x="4648200" y="1600200"/>
            <a:ext cx="4038600" cy="21891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hỗ dành sẵn cho Nội dung 4"/>
          <p:cNvSpPr>
            <a:spLocks noGrp="1"/>
          </p:cNvSpPr>
          <p:nvPr>
            <p:ph sz="quarter" idx="3"/>
          </p:nvPr>
        </p:nvSpPr>
        <p:spPr>
          <a:xfrm>
            <a:off x="4648200" y="3941763"/>
            <a:ext cx="4038600" cy="218916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Rectangle 9">
            <a:extLst>
              <a:ext uri="{FF2B5EF4-FFF2-40B4-BE49-F238E27FC236}">
                <a16:creationId xmlns:a16="http://schemas.microsoft.com/office/drawing/2014/main" id="{59C069DF-AF98-40BE-BC00-D46F4C54841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2FCF065B-B935-44BA-A564-CB415345B8F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1">
            <a:extLst>
              <a:ext uri="{FF2B5EF4-FFF2-40B4-BE49-F238E27FC236}">
                <a16:creationId xmlns:a16="http://schemas.microsoft.com/office/drawing/2014/main" id="{BF4B34CC-F010-42D7-A91E-1AEAABE964A1}"/>
              </a:ext>
            </a:extLst>
          </p:cNvPr>
          <p:cNvSpPr>
            <a:spLocks noGrp="1" noChangeArrowheads="1"/>
          </p:cNvSpPr>
          <p:nvPr>
            <p:ph type="sldNum" sz="quarter" idx="12"/>
          </p:nvPr>
        </p:nvSpPr>
        <p:spPr>
          <a:ln/>
        </p:spPr>
        <p:txBody>
          <a:bodyPr/>
          <a:lstStyle>
            <a:lvl1pPr>
              <a:defRPr/>
            </a:lvl1pPr>
          </a:lstStyle>
          <a:p>
            <a:pPr>
              <a:defRPr/>
            </a:pPr>
            <a:fld id="{3938A4D1-AD09-478C-92D8-D1A9E724C693}" type="slidenum">
              <a:rPr lang="en-US" altLang="zh-CN"/>
              <a:pPr>
                <a:defRPr/>
              </a:pPr>
              <a:t>‹#›</a:t>
            </a:fld>
            <a:endParaRPr lang="en-US" altLang="zh-CN"/>
          </a:p>
        </p:txBody>
      </p:sp>
    </p:spTree>
    <p:extLst>
      <p:ext uri="{BB962C8B-B14F-4D97-AF65-F5344CB8AC3E}">
        <p14:creationId xmlns:p14="http://schemas.microsoft.com/office/powerpoint/2010/main" val="2101357127"/>
      </p:ext>
    </p:extLst>
  </p:cSld>
  <p:clrMapOvr>
    <a:masterClrMapping/>
  </p:clrMapOvr>
  <p:transition spd="slow" advTm="10000">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628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3" name="Rectangle 9">
            <a:extLst>
              <a:ext uri="{FF2B5EF4-FFF2-40B4-BE49-F238E27FC236}">
                <a16:creationId xmlns:a16="http://schemas.microsoft.com/office/drawing/2014/main" id="{7F1F8CCD-F124-41D6-B7AA-1317052574D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151D08E8-1374-4683-BF3C-112A05268F9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a:extLst>
              <a:ext uri="{FF2B5EF4-FFF2-40B4-BE49-F238E27FC236}">
                <a16:creationId xmlns:a16="http://schemas.microsoft.com/office/drawing/2014/main" id="{9FBC0EA4-5D8D-4FE8-8AB9-AFEBEC5DB0EC}"/>
              </a:ext>
            </a:extLst>
          </p:cNvPr>
          <p:cNvSpPr>
            <a:spLocks noGrp="1" noChangeArrowheads="1"/>
          </p:cNvSpPr>
          <p:nvPr>
            <p:ph type="sldNum" sz="quarter" idx="12"/>
          </p:nvPr>
        </p:nvSpPr>
        <p:spPr>
          <a:ln/>
        </p:spPr>
        <p:txBody>
          <a:bodyPr/>
          <a:lstStyle>
            <a:lvl1pPr>
              <a:defRPr/>
            </a:lvl1pPr>
          </a:lstStyle>
          <a:p>
            <a:pPr>
              <a:defRPr/>
            </a:pPr>
            <a:fld id="{420D4BAE-D21E-4324-9A7F-302E29EA4266}" type="slidenum">
              <a:rPr lang="en-US" altLang="zh-CN"/>
              <a:pPr>
                <a:defRPr/>
              </a:pPr>
              <a:t>‹#›</a:t>
            </a:fld>
            <a:endParaRPr lang="en-US" altLang="zh-CN"/>
          </a:p>
        </p:txBody>
      </p:sp>
    </p:spTree>
    <p:extLst>
      <p:ext uri="{BB962C8B-B14F-4D97-AF65-F5344CB8AC3E}">
        <p14:creationId xmlns:p14="http://schemas.microsoft.com/office/powerpoint/2010/main" val="3718358040"/>
      </p:ext>
    </p:extLst>
  </p:cSld>
  <p:clrMapOvr>
    <a:masterClrMapping/>
  </p:clrMapOvr>
  <p:transition spd="slow" advTm="10000">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457200" y="274638"/>
            <a:ext cx="8229600" cy="1143000"/>
          </a:xfrm>
        </p:spPr>
        <p:txBody>
          <a:bodyPr/>
          <a:lstStyle/>
          <a:p>
            <a:r>
              <a:rPr lang="en-US" noProof="1"/>
              <a:t>Click to edit Master title style</a:t>
            </a:r>
            <a:endParaRPr lang="vi-VN" noProof="1"/>
          </a:p>
        </p:txBody>
      </p:sp>
      <p:sp>
        <p:nvSpPr>
          <p:cNvPr id="3" name="Chỗ dành sẵn cho Nội dung 2"/>
          <p:cNvSpPr>
            <a:spLocks noGrp="1"/>
          </p:cNvSpPr>
          <p:nvPr>
            <p:ph sz="quarter" idx="1"/>
          </p:nvPr>
        </p:nvSpPr>
        <p:spPr>
          <a:xfrm>
            <a:off x="457200" y="1600200"/>
            <a:ext cx="4038600" cy="21891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hỗ dành sẵn cho Nội dung 3"/>
          <p:cNvSpPr>
            <a:spLocks noGrp="1"/>
          </p:cNvSpPr>
          <p:nvPr>
            <p:ph sz="quarter" idx="2"/>
          </p:nvPr>
        </p:nvSpPr>
        <p:spPr>
          <a:xfrm>
            <a:off x="4648200" y="1600200"/>
            <a:ext cx="4038600" cy="21891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hỗ dành sẵn cho Nội dung 4"/>
          <p:cNvSpPr>
            <a:spLocks noGrp="1"/>
          </p:cNvSpPr>
          <p:nvPr>
            <p:ph sz="quarter" idx="3"/>
          </p:nvPr>
        </p:nvSpPr>
        <p:spPr>
          <a:xfrm>
            <a:off x="457200" y="3941763"/>
            <a:ext cx="4038600" cy="218916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Chỗ dành sẵn cho Nội dung 5"/>
          <p:cNvSpPr>
            <a:spLocks noGrp="1"/>
          </p:cNvSpPr>
          <p:nvPr>
            <p:ph sz="quarter" idx="4"/>
          </p:nvPr>
        </p:nvSpPr>
        <p:spPr>
          <a:xfrm>
            <a:off x="4648200" y="3941763"/>
            <a:ext cx="4038600" cy="218916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7" name="Rectangle 9">
            <a:extLst>
              <a:ext uri="{FF2B5EF4-FFF2-40B4-BE49-F238E27FC236}">
                <a16:creationId xmlns:a16="http://schemas.microsoft.com/office/drawing/2014/main" id="{41DECAA3-A7F6-4FA3-B307-346C6E65EEC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
            <a:extLst>
              <a:ext uri="{FF2B5EF4-FFF2-40B4-BE49-F238E27FC236}">
                <a16:creationId xmlns:a16="http://schemas.microsoft.com/office/drawing/2014/main" id="{826E7A86-4D1B-4BC9-B759-78AA0D1948F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
            <a:extLst>
              <a:ext uri="{FF2B5EF4-FFF2-40B4-BE49-F238E27FC236}">
                <a16:creationId xmlns:a16="http://schemas.microsoft.com/office/drawing/2014/main" id="{5A8BFFA8-D907-4751-9E8D-367F55C0DA32}"/>
              </a:ext>
            </a:extLst>
          </p:cNvPr>
          <p:cNvSpPr>
            <a:spLocks noGrp="1" noChangeArrowheads="1"/>
          </p:cNvSpPr>
          <p:nvPr>
            <p:ph type="sldNum" sz="quarter" idx="12"/>
          </p:nvPr>
        </p:nvSpPr>
        <p:spPr>
          <a:ln/>
        </p:spPr>
        <p:txBody>
          <a:bodyPr/>
          <a:lstStyle>
            <a:lvl1pPr>
              <a:defRPr/>
            </a:lvl1pPr>
          </a:lstStyle>
          <a:p>
            <a:pPr>
              <a:defRPr/>
            </a:pPr>
            <a:fld id="{89F6D192-4333-4883-BE9C-FCFD1813A749}" type="slidenum">
              <a:rPr lang="en-US" altLang="zh-CN"/>
              <a:pPr>
                <a:defRPr/>
              </a:pPr>
              <a:t>‹#›</a:t>
            </a:fld>
            <a:endParaRPr lang="en-US" altLang="zh-CN"/>
          </a:p>
        </p:txBody>
      </p:sp>
    </p:spTree>
    <p:extLst>
      <p:ext uri="{BB962C8B-B14F-4D97-AF65-F5344CB8AC3E}">
        <p14:creationId xmlns:p14="http://schemas.microsoft.com/office/powerpoint/2010/main" val="1862075109"/>
      </p:ext>
    </p:extLst>
  </p:cSld>
  <p:clrMapOvr>
    <a:masterClrMapping/>
  </p:clrMapOvr>
  <p:transition spd="slow" advTm="10000">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Background Only">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08342535-C4F1-4E70-85F6-5907AAE4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53773EC3-1F48-4181-B8DB-4649AE5BE11C}"/>
              </a:ext>
            </a:extLst>
          </p:cNvPr>
          <p:cNvSpPr>
            <a:spLocks noGrp="1"/>
          </p:cNvSpPr>
          <p:nvPr>
            <p:ph type="dt" sz="half" idx="10"/>
          </p:nvPr>
        </p:nvSpPr>
        <p:spPr>
          <a:xfrm>
            <a:off x="762000" y="6356350"/>
            <a:ext cx="2133600" cy="365125"/>
          </a:xfrm>
        </p:spPr>
        <p:txBody>
          <a:bodyPr/>
          <a:lstStyle>
            <a:lvl1pPr>
              <a:defRPr smtClean="0"/>
            </a:lvl1pPr>
          </a:lstStyle>
          <a:p>
            <a:pPr>
              <a:defRPr/>
            </a:pPr>
            <a:fld id="{4FFD85D2-E35E-41D1-B10F-F68B4B51CCD4}" type="datetime1">
              <a:rPr lang="en-US" altLang="zh-CN"/>
              <a:pPr>
                <a:defRPr/>
              </a:pPr>
              <a:t>9/19/2021</a:t>
            </a:fld>
            <a:endParaRPr lang="en-US" altLang="zh-CN"/>
          </a:p>
        </p:txBody>
      </p:sp>
      <p:sp>
        <p:nvSpPr>
          <p:cNvPr id="4" name="Footer Placeholder 4">
            <a:extLst>
              <a:ext uri="{FF2B5EF4-FFF2-40B4-BE49-F238E27FC236}">
                <a16:creationId xmlns:a16="http://schemas.microsoft.com/office/drawing/2014/main" id="{8EEE27A6-4AAA-4B41-BFCA-AE5258CA177E}"/>
              </a:ext>
            </a:extLst>
          </p:cNvPr>
          <p:cNvSpPr>
            <a:spLocks noGrp="1"/>
          </p:cNvSpPr>
          <p:nvPr>
            <p:ph type="ftr" sz="quarter" idx="11"/>
          </p:nvPr>
        </p:nvSpPr>
        <p:spPr>
          <a:xfrm>
            <a:off x="3352800" y="6356350"/>
            <a:ext cx="2895600" cy="365125"/>
          </a:xfrm>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C5A22895-8A8F-4FD8-B314-37B3CE9A032B}"/>
              </a:ext>
            </a:extLst>
          </p:cNvPr>
          <p:cNvSpPr>
            <a:spLocks noGrp="1"/>
          </p:cNvSpPr>
          <p:nvPr>
            <p:ph type="sldNum" sz="quarter" idx="12"/>
          </p:nvPr>
        </p:nvSpPr>
        <p:spPr>
          <a:xfrm>
            <a:off x="6705600" y="6356350"/>
            <a:ext cx="2133600" cy="365125"/>
          </a:xfrm>
        </p:spPr>
        <p:txBody>
          <a:bodyPr/>
          <a:lstStyle>
            <a:lvl1pPr>
              <a:defRPr smtClean="0"/>
            </a:lvl1pPr>
          </a:lstStyle>
          <a:p>
            <a:pPr>
              <a:defRPr/>
            </a:pPr>
            <a:fld id="{9B967383-AD53-421C-B9D7-96F8F76E8BD5}" type="slidenum">
              <a:rPr lang="en-US" altLang="zh-CN"/>
              <a:pPr>
                <a:defRPr/>
              </a:pPr>
              <a:t>‹#›</a:t>
            </a:fld>
            <a:endParaRPr lang="en-US" altLang="zh-CN"/>
          </a:p>
        </p:txBody>
      </p:sp>
    </p:spTree>
    <p:extLst>
      <p:ext uri="{BB962C8B-B14F-4D97-AF65-F5344CB8AC3E}">
        <p14:creationId xmlns:p14="http://schemas.microsoft.com/office/powerpoint/2010/main" val="2059575738"/>
      </p:ext>
    </p:extLst>
  </p:cSld>
  <p:clrMapOvr>
    <a:masterClrMapping/>
  </p:clrMapOvr>
  <p:transition spd="slow" advTm="10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82A427-D982-4B72-89D6-BA4EC7878C59}"/>
              </a:ext>
            </a:extLst>
          </p:cNvPr>
          <p:cNvSpPr>
            <a:spLocks noGrp="1"/>
          </p:cNvSpPr>
          <p:nvPr>
            <p:ph type="dt" sz="half" idx="10"/>
          </p:nvPr>
        </p:nvSpPr>
        <p:spPr/>
        <p:txBody>
          <a:bodyPr/>
          <a:lstStyle>
            <a:lvl1pPr>
              <a:defRPr/>
            </a:lvl1pPr>
          </a:lstStyle>
          <a:p>
            <a:pPr>
              <a:defRPr/>
            </a:pPr>
            <a:fld id="{5004B9C5-2E35-4B39-B72A-E4A67CDF7F1D}" type="datetimeFigureOut">
              <a:rPr lang="en-US"/>
              <a:pPr>
                <a:defRPr/>
              </a:pPr>
              <a:t>9/19/2021</a:t>
            </a:fld>
            <a:endParaRPr lang="en-US"/>
          </a:p>
        </p:txBody>
      </p:sp>
      <p:sp>
        <p:nvSpPr>
          <p:cNvPr id="5" name="Footer Placeholder 4">
            <a:extLst>
              <a:ext uri="{FF2B5EF4-FFF2-40B4-BE49-F238E27FC236}">
                <a16:creationId xmlns:a16="http://schemas.microsoft.com/office/drawing/2014/main" id="{455FE593-9962-48B2-915F-A4788810DF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78F05B-6F09-42BA-8EA4-6BE4D8FEEDE1}"/>
              </a:ext>
            </a:extLst>
          </p:cNvPr>
          <p:cNvSpPr>
            <a:spLocks noGrp="1"/>
          </p:cNvSpPr>
          <p:nvPr>
            <p:ph type="sldNum" sz="quarter" idx="12"/>
          </p:nvPr>
        </p:nvSpPr>
        <p:spPr/>
        <p:txBody>
          <a:bodyPr/>
          <a:lstStyle>
            <a:lvl1pPr>
              <a:defRPr/>
            </a:lvl1pPr>
          </a:lstStyle>
          <a:p>
            <a:fld id="{AE89EDCF-49DD-481C-9658-3276B992233F}" type="slidenum">
              <a:rPr lang="en-US" altLang="en-US"/>
              <a:pPr/>
              <a:t>‹#›</a:t>
            </a:fld>
            <a:endParaRPr lang="en-US" altLang="en-US"/>
          </a:p>
        </p:txBody>
      </p:sp>
    </p:spTree>
    <p:extLst>
      <p:ext uri="{BB962C8B-B14F-4D97-AF65-F5344CB8AC3E}">
        <p14:creationId xmlns:p14="http://schemas.microsoft.com/office/powerpoint/2010/main" val="1795422577"/>
      </p:ext>
    </p:extLst>
  </p:cSld>
  <p:clrMapOvr>
    <a:masterClrMapping/>
  </p:clrMapOvr>
  <p:transition spd="slow" advTm="100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38B1F95-7460-440C-A7AF-AF0C5001368C}"/>
              </a:ext>
            </a:extLst>
          </p:cNvPr>
          <p:cNvSpPr>
            <a:spLocks noGrp="1"/>
          </p:cNvSpPr>
          <p:nvPr>
            <p:ph type="dt" sz="half" idx="10"/>
          </p:nvPr>
        </p:nvSpPr>
        <p:spPr/>
        <p:txBody>
          <a:bodyPr/>
          <a:lstStyle>
            <a:lvl1pPr>
              <a:defRPr/>
            </a:lvl1pPr>
          </a:lstStyle>
          <a:p>
            <a:pPr>
              <a:defRPr/>
            </a:pPr>
            <a:fld id="{B1633050-BF20-4F0F-818A-CDEEF98ADC72}" type="datetimeFigureOut">
              <a:rPr lang="en-US"/>
              <a:pPr>
                <a:defRPr/>
              </a:pPr>
              <a:t>9/19/2021</a:t>
            </a:fld>
            <a:endParaRPr lang="en-US"/>
          </a:p>
        </p:txBody>
      </p:sp>
      <p:sp>
        <p:nvSpPr>
          <p:cNvPr id="6" name="Footer Placeholder 4">
            <a:extLst>
              <a:ext uri="{FF2B5EF4-FFF2-40B4-BE49-F238E27FC236}">
                <a16:creationId xmlns:a16="http://schemas.microsoft.com/office/drawing/2014/main" id="{9F8FC356-51BD-4EA9-9196-CF29D5D404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4CE65D-8249-44B6-BF47-891D484FB02B}"/>
              </a:ext>
            </a:extLst>
          </p:cNvPr>
          <p:cNvSpPr>
            <a:spLocks noGrp="1"/>
          </p:cNvSpPr>
          <p:nvPr>
            <p:ph type="sldNum" sz="quarter" idx="12"/>
          </p:nvPr>
        </p:nvSpPr>
        <p:spPr/>
        <p:txBody>
          <a:bodyPr/>
          <a:lstStyle>
            <a:lvl1pPr>
              <a:defRPr/>
            </a:lvl1pPr>
          </a:lstStyle>
          <a:p>
            <a:fld id="{26B5AA29-E1CB-4EA3-A9F1-1D6C1520424C}" type="slidenum">
              <a:rPr lang="en-US" altLang="en-US"/>
              <a:pPr/>
              <a:t>‹#›</a:t>
            </a:fld>
            <a:endParaRPr lang="en-US" altLang="en-US"/>
          </a:p>
        </p:txBody>
      </p:sp>
    </p:spTree>
    <p:extLst>
      <p:ext uri="{BB962C8B-B14F-4D97-AF65-F5344CB8AC3E}">
        <p14:creationId xmlns:p14="http://schemas.microsoft.com/office/powerpoint/2010/main" val="1069982013"/>
      </p:ext>
    </p:extLst>
  </p:cSld>
  <p:clrMapOvr>
    <a:masterClrMapping/>
  </p:clrMapOvr>
  <p:transition spd="slow" advTm="100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AF4EC7-A894-42D2-AF3B-FBA836FBF64F}"/>
              </a:ext>
            </a:extLst>
          </p:cNvPr>
          <p:cNvSpPr>
            <a:spLocks noGrp="1"/>
          </p:cNvSpPr>
          <p:nvPr>
            <p:ph type="dt" sz="half" idx="10"/>
          </p:nvPr>
        </p:nvSpPr>
        <p:spPr/>
        <p:txBody>
          <a:bodyPr/>
          <a:lstStyle>
            <a:lvl1pPr>
              <a:defRPr/>
            </a:lvl1pPr>
          </a:lstStyle>
          <a:p>
            <a:pPr>
              <a:defRPr/>
            </a:pPr>
            <a:fld id="{FDE1F4CE-ED7A-4E06-B64A-0A755EB12E39}" type="datetimeFigureOut">
              <a:rPr lang="en-US"/>
              <a:pPr>
                <a:defRPr/>
              </a:pPr>
              <a:t>9/19/2021</a:t>
            </a:fld>
            <a:endParaRPr lang="en-US"/>
          </a:p>
        </p:txBody>
      </p:sp>
      <p:sp>
        <p:nvSpPr>
          <p:cNvPr id="8" name="Footer Placeholder 4">
            <a:extLst>
              <a:ext uri="{FF2B5EF4-FFF2-40B4-BE49-F238E27FC236}">
                <a16:creationId xmlns:a16="http://schemas.microsoft.com/office/drawing/2014/main" id="{D4DDB0D6-E0F2-4B6A-997F-66265C1822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961626-8D56-47EA-A6C9-325BFA97CBAC}"/>
              </a:ext>
            </a:extLst>
          </p:cNvPr>
          <p:cNvSpPr>
            <a:spLocks noGrp="1"/>
          </p:cNvSpPr>
          <p:nvPr>
            <p:ph type="sldNum" sz="quarter" idx="12"/>
          </p:nvPr>
        </p:nvSpPr>
        <p:spPr/>
        <p:txBody>
          <a:bodyPr/>
          <a:lstStyle>
            <a:lvl1pPr>
              <a:defRPr/>
            </a:lvl1pPr>
          </a:lstStyle>
          <a:p>
            <a:fld id="{AC90A1E2-C3EC-4420-B76A-190E4F236BFB}" type="slidenum">
              <a:rPr lang="en-US" altLang="en-US"/>
              <a:pPr/>
              <a:t>‹#›</a:t>
            </a:fld>
            <a:endParaRPr lang="en-US" altLang="en-US"/>
          </a:p>
        </p:txBody>
      </p:sp>
    </p:spTree>
    <p:extLst>
      <p:ext uri="{BB962C8B-B14F-4D97-AF65-F5344CB8AC3E}">
        <p14:creationId xmlns:p14="http://schemas.microsoft.com/office/powerpoint/2010/main" val="3615319364"/>
      </p:ext>
    </p:extLst>
  </p:cSld>
  <p:clrMapOvr>
    <a:masterClrMapping/>
  </p:clrMapOvr>
  <p:transition spd="slow" advTm="100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64E794F-CC25-4CC9-A79B-3327A4343ACF}"/>
              </a:ext>
            </a:extLst>
          </p:cNvPr>
          <p:cNvSpPr>
            <a:spLocks noGrp="1"/>
          </p:cNvSpPr>
          <p:nvPr>
            <p:ph type="dt" sz="half" idx="10"/>
          </p:nvPr>
        </p:nvSpPr>
        <p:spPr/>
        <p:txBody>
          <a:bodyPr/>
          <a:lstStyle>
            <a:lvl1pPr>
              <a:defRPr/>
            </a:lvl1pPr>
          </a:lstStyle>
          <a:p>
            <a:pPr>
              <a:defRPr/>
            </a:pPr>
            <a:fld id="{00126D3D-EE8A-4D6F-8C82-79E608E0827F}" type="datetimeFigureOut">
              <a:rPr lang="en-US"/>
              <a:pPr>
                <a:defRPr/>
              </a:pPr>
              <a:t>9/19/2021</a:t>
            </a:fld>
            <a:endParaRPr lang="en-US"/>
          </a:p>
        </p:txBody>
      </p:sp>
      <p:sp>
        <p:nvSpPr>
          <p:cNvPr id="4" name="Footer Placeholder 4">
            <a:extLst>
              <a:ext uri="{FF2B5EF4-FFF2-40B4-BE49-F238E27FC236}">
                <a16:creationId xmlns:a16="http://schemas.microsoft.com/office/drawing/2014/main" id="{9EF867E4-BB8D-4B47-9F3C-48BA1884A54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DAF9C78-FC80-4FD1-8FF5-AC846B79EC88}"/>
              </a:ext>
            </a:extLst>
          </p:cNvPr>
          <p:cNvSpPr>
            <a:spLocks noGrp="1"/>
          </p:cNvSpPr>
          <p:nvPr>
            <p:ph type="sldNum" sz="quarter" idx="12"/>
          </p:nvPr>
        </p:nvSpPr>
        <p:spPr/>
        <p:txBody>
          <a:bodyPr/>
          <a:lstStyle>
            <a:lvl1pPr>
              <a:defRPr/>
            </a:lvl1pPr>
          </a:lstStyle>
          <a:p>
            <a:fld id="{BEB3A8D4-6ACC-4BB9-A504-49395E8F5857}" type="slidenum">
              <a:rPr lang="en-US" altLang="en-US"/>
              <a:pPr/>
              <a:t>‹#›</a:t>
            </a:fld>
            <a:endParaRPr lang="en-US" altLang="en-US"/>
          </a:p>
        </p:txBody>
      </p:sp>
    </p:spTree>
    <p:extLst>
      <p:ext uri="{BB962C8B-B14F-4D97-AF65-F5344CB8AC3E}">
        <p14:creationId xmlns:p14="http://schemas.microsoft.com/office/powerpoint/2010/main" val="1023590854"/>
      </p:ext>
    </p:extLst>
  </p:cSld>
  <p:clrMapOvr>
    <a:masterClrMapping/>
  </p:clrMapOvr>
  <p:transition spd="slow" advTm="1000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A52880-2DA7-4277-8324-1F714F8F7996}"/>
              </a:ext>
            </a:extLst>
          </p:cNvPr>
          <p:cNvSpPr>
            <a:spLocks noGrp="1"/>
          </p:cNvSpPr>
          <p:nvPr>
            <p:ph type="dt" sz="half" idx="10"/>
          </p:nvPr>
        </p:nvSpPr>
        <p:spPr/>
        <p:txBody>
          <a:bodyPr/>
          <a:lstStyle>
            <a:lvl1pPr>
              <a:defRPr/>
            </a:lvl1pPr>
          </a:lstStyle>
          <a:p>
            <a:pPr>
              <a:defRPr/>
            </a:pPr>
            <a:fld id="{9B91CB1D-6A71-4EE3-BBE9-EEF2676A7E55}" type="datetimeFigureOut">
              <a:rPr lang="en-US"/>
              <a:pPr>
                <a:defRPr/>
              </a:pPr>
              <a:t>9/19/2021</a:t>
            </a:fld>
            <a:endParaRPr lang="en-US"/>
          </a:p>
        </p:txBody>
      </p:sp>
      <p:sp>
        <p:nvSpPr>
          <p:cNvPr id="3" name="Footer Placeholder 4">
            <a:extLst>
              <a:ext uri="{FF2B5EF4-FFF2-40B4-BE49-F238E27FC236}">
                <a16:creationId xmlns:a16="http://schemas.microsoft.com/office/drawing/2014/main" id="{E6B08CB2-FF0C-4826-AF8A-637B06B6B79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BD9C62-B85E-4476-B674-4BC7CD61CA2D}"/>
              </a:ext>
            </a:extLst>
          </p:cNvPr>
          <p:cNvSpPr>
            <a:spLocks noGrp="1"/>
          </p:cNvSpPr>
          <p:nvPr>
            <p:ph type="sldNum" sz="quarter" idx="12"/>
          </p:nvPr>
        </p:nvSpPr>
        <p:spPr/>
        <p:txBody>
          <a:bodyPr/>
          <a:lstStyle>
            <a:lvl1pPr>
              <a:defRPr/>
            </a:lvl1pPr>
          </a:lstStyle>
          <a:p>
            <a:fld id="{B7281EA4-C6DB-4C33-917D-7AEC9092FAFA}" type="slidenum">
              <a:rPr lang="en-US" altLang="en-US"/>
              <a:pPr/>
              <a:t>‹#›</a:t>
            </a:fld>
            <a:endParaRPr lang="en-US" altLang="en-US"/>
          </a:p>
        </p:txBody>
      </p:sp>
    </p:spTree>
    <p:extLst>
      <p:ext uri="{BB962C8B-B14F-4D97-AF65-F5344CB8AC3E}">
        <p14:creationId xmlns:p14="http://schemas.microsoft.com/office/powerpoint/2010/main" val="1671636510"/>
      </p:ext>
    </p:extLst>
  </p:cSld>
  <p:clrMapOvr>
    <a:masterClrMapping/>
  </p:clrMapOvr>
  <p:transition spd="slow" advTm="100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FBCFF9-4F02-47B7-A435-9F8DEC4F10C4}"/>
              </a:ext>
            </a:extLst>
          </p:cNvPr>
          <p:cNvSpPr>
            <a:spLocks noGrp="1"/>
          </p:cNvSpPr>
          <p:nvPr>
            <p:ph type="dt" sz="half" idx="10"/>
          </p:nvPr>
        </p:nvSpPr>
        <p:spPr/>
        <p:txBody>
          <a:bodyPr/>
          <a:lstStyle>
            <a:lvl1pPr>
              <a:defRPr/>
            </a:lvl1pPr>
          </a:lstStyle>
          <a:p>
            <a:pPr>
              <a:defRPr/>
            </a:pPr>
            <a:fld id="{156611BF-2305-4585-AF86-84136475F9FD}" type="datetimeFigureOut">
              <a:rPr lang="en-US"/>
              <a:pPr>
                <a:defRPr/>
              </a:pPr>
              <a:t>9/19/2021</a:t>
            </a:fld>
            <a:endParaRPr lang="en-US"/>
          </a:p>
        </p:txBody>
      </p:sp>
      <p:sp>
        <p:nvSpPr>
          <p:cNvPr id="6" name="Footer Placeholder 4">
            <a:extLst>
              <a:ext uri="{FF2B5EF4-FFF2-40B4-BE49-F238E27FC236}">
                <a16:creationId xmlns:a16="http://schemas.microsoft.com/office/drawing/2014/main" id="{E78CC238-2954-4633-813C-386C72FFE5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F9F29B-53FD-4A0E-AB04-1EE31FE8435D}"/>
              </a:ext>
            </a:extLst>
          </p:cNvPr>
          <p:cNvSpPr>
            <a:spLocks noGrp="1"/>
          </p:cNvSpPr>
          <p:nvPr>
            <p:ph type="sldNum" sz="quarter" idx="12"/>
          </p:nvPr>
        </p:nvSpPr>
        <p:spPr/>
        <p:txBody>
          <a:bodyPr/>
          <a:lstStyle>
            <a:lvl1pPr>
              <a:defRPr/>
            </a:lvl1pPr>
          </a:lstStyle>
          <a:p>
            <a:fld id="{573F9436-7DAF-4E58-856F-06C0EC9B4131}" type="slidenum">
              <a:rPr lang="en-US" altLang="en-US"/>
              <a:pPr/>
              <a:t>‹#›</a:t>
            </a:fld>
            <a:endParaRPr lang="en-US" altLang="en-US"/>
          </a:p>
        </p:txBody>
      </p:sp>
    </p:spTree>
    <p:extLst>
      <p:ext uri="{BB962C8B-B14F-4D97-AF65-F5344CB8AC3E}">
        <p14:creationId xmlns:p14="http://schemas.microsoft.com/office/powerpoint/2010/main" val="3905353004"/>
      </p:ext>
    </p:extLst>
  </p:cSld>
  <p:clrMapOvr>
    <a:masterClrMapping/>
  </p:clrMapOvr>
  <p:transition spd="slow" advTm="100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E00450-6E51-4D13-B9D1-15A83DC8806F}"/>
              </a:ext>
            </a:extLst>
          </p:cNvPr>
          <p:cNvSpPr>
            <a:spLocks noGrp="1"/>
          </p:cNvSpPr>
          <p:nvPr>
            <p:ph type="dt" sz="half" idx="10"/>
          </p:nvPr>
        </p:nvSpPr>
        <p:spPr/>
        <p:txBody>
          <a:bodyPr/>
          <a:lstStyle>
            <a:lvl1pPr>
              <a:defRPr/>
            </a:lvl1pPr>
          </a:lstStyle>
          <a:p>
            <a:pPr>
              <a:defRPr/>
            </a:pPr>
            <a:fld id="{A96E328A-C86A-4DAD-A842-8BC17C309F17}" type="datetimeFigureOut">
              <a:rPr lang="en-US"/>
              <a:pPr>
                <a:defRPr/>
              </a:pPr>
              <a:t>9/19/2021</a:t>
            </a:fld>
            <a:endParaRPr lang="en-US"/>
          </a:p>
        </p:txBody>
      </p:sp>
      <p:sp>
        <p:nvSpPr>
          <p:cNvPr id="6" name="Footer Placeholder 4">
            <a:extLst>
              <a:ext uri="{FF2B5EF4-FFF2-40B4-BE49-F238E27FC236}">
                <a16:creationId xmlns:a16="http://schemas.microsoft.com/office/drawing/2014/main" id="{9861281D-530D-406E-90F4-1DBA3B1424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12D770-CA94-4248-8D8A-A12B3983419F}"/>
              </a:ext>
            </a:extLst>
          </p:cNvPr>
          <p:cNvSpPr>
            <a:spLocks noGrp="1"/>
          </p:cNvSpPr>
          <p:nvPr>
            <p:ph type="sldNum" sz="quarter" idx="12"/>
          </p:nvPr>
        </p:nvSpPr>
        <p:spPr/>
        <p:txBody>
          <a:bodyPr/>
          <a:lstStyle>
            <a:lvl1pPr>
              <a:defRPr/>
            </a:lvl1pPr>
          </a:lstStyle>
          <a:p>
            <a:fld id="{8F562F66-8940-4915-ADC2-B155E6A251C2}" type="slidenum">
              <a:rPr lang="en-US" altLang="en-US"/>
              <a:pPr/>
              <a:t>‹#›</a:t>
            </a:fld>
            <a:endParaRPr lang="en-US" altLang="en-US"/>
          </a:p>
        </p:txBody>
      </p:sp>
    </p:spTree>
    <p:extLst>
      <p:ext uri="{BB962C8B-B14F-4D97-AF65-F5344CB8AC3E}">
        <p14:creationId xmlns:p14="http://schemas.microsoft.com/office/powerpoint/2010/main" val="1225904485"/>
      </p:ext>
    </p:extLst>
  </p:cSld>
  <p:clrMapOvr>
    <a:masterClrMapping/>
  </p:clrMapOvr>
  <p:transition spd="slow" advTm="1000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8BDC7C3-18CC-4C21-8235-FCDC7B063E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Text Placeholder 2">
            <a:extLst>
              <a:ext uri="{FF2B5EF4-FFF2-40B4-BE49-F238E27FC236}">
                <a16:creationId xmlns:a16="http://schemas.microsoft.com/office/drawing/2014/main" id="{6BD0507B-54CA-4BA3-BED0-B289184C51F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8C4AD28F-8308-4804-83A4-9A6C8FA9DFD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B72E860D-EBEE-470A-B855-CD8E1F428EA6}" type="datetimeFigureOut">
              <a:rPr lang="en-US"/>
              <a:pPr>
                <a:defRPr/>
              </a:pPr>
              <a:t>9/19/2021</a:t>
            </a:fld>
            <a:endParaRPr lang="en-US"/>
          </a:p>
        </p:txBody>
      </p:sp>
      <p:sp>
        <p:nvSpPr>
          <p:cNvPr id="5" name="Footer Placeholder 4">
            <a:extLst>
              <a:ext uri="{FF2B5EF4-FFF2-40B4-BE49-F238E27FC236}">
                <a16:creationId xmlns:a16="http://schemas.microsoft.com/office/drawing/2014/main" id="{B37A1DE1-DB08-450D-91D7-A481AA64901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FBF34A7-1CA8-405F-A535-AD89ED31E8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anose="020F0502020204030204" pitchFamily="34" charset="0"/>
              </a:defRPr>
            </a:lvl1pPr>
          </a:lstStyle>
          <a:p>
            <a:fld id="{FFA53C0A-35D2-4975-87BF-F5D095AF0015}" type="slidenum">
              <a:rPr lang="en-US" altLang="en-US"/>
              <a:pPr/>
              <a:t>‹#›</a:t>
            </a:fld>
            <a:endParaRPr lang="en-US" altLang="en-US"/>
          </a:p>
        </p:txBody>
      </p:sp>
    </p:spTree>
    <p:extLst>
      <p:ext uri="{BB962C8B-B14F-4D97-AF65-F5344CB8AC3E}">
        <p14:creationId xmlns:p14="http://schemas.microsoft.com/office/powerpoint/2010/main" val="346767932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ransition spd="slow" advTm="10000">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9EC7A29-D81D-48AB-BEA2-8C69E38BD57C}"/>
              </a:ext>
            </a:extLst>
          </p:cNvPr>
          <p:cNvGrpSpPr>
            <a:grpSpLocks/>
          </p:cNvGrpSpPr>
          <p:nvPr/>
        </p:nvGrpSpPr>
        <p:grpSpPr bwMode="auto">
          <a:xfrm>
            <a:off x="1071563" y="304800"/>
            <a:ext cx="7615237" cy="1106488"/>
            <a:chOff x="675" y="192"/>
            <a:chExt cx="4797" cy="697"/>
          </a:xfrm>
        </p:grpSpPr>
        <p:sp>
          <p:nvSpPr>
            <p:cNvPr id="2" name="Oval 3">
              <a:extLst>
                <a:ext uri="{FF2B5EF4-FFF2-40B4-BE49-F238E27FC236}">
                  <a16:creationId xmlns:a16="http://schemas.microsoft.com/office/drawing/2014/main" id="{47199B21-92FD-4B55-AFA0-A7B649136B3E}"/>
                </a:ext>
              </a:extLst>
            </p:cNvPr>
            <p:cNvSpPr>
              <a:spLocks noChangeArrowheads="1"/>
            </p:cNvSpPr>
            <p:nvPr/>
          </p:nvSpPr>
          <p:spPr bwMode="hidden">
            <a:xfrm flipH="1">
              <a:off x="3067" y="192"/>
              <a:ext cx="696" cy="696"/>
            </a:xfrm>
            <a:prstGeom prst="ellipse">
              <a:avLst/>
            </a:prstGeom>
            <a:solidFill>
              <a:schemeClr val="accent2"/>
            </a:solidFill>
            <a:ln w="2857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1033" name="Oval 4">
              <a:extLst>
                <a:ext uri="{FF2B5EF4-FFF2-40B4-BE49-F238E27FC236}">
                  <a16:creationId xmlns:a16="http://schemas.microsoft.com/office/drawing/2014/main" id="{B0B798EC-87A8-463F-932B-CE2B69743DC5}"/>
                </a:ext>
              </a:extLst>
            </p:cNvPr>
            <p:cNvSpPr>
              <a:spLocks noChangeArrowheads="1"/>
            </p:cNvSpPr>
            <p:nvPr/>
          </p:nvSpPr>
          <p:spPr bwMode="hidden">
            <a:xfrm flipH="1">
              <a:off x="4777" y="192"/>
              <a:ext cx="695" cy="696"/>
            </a:xfrm>
            <a:prstGeom prst="ellipse">
              <a:avLst/>
            </a:prstGeom>
            <a:solidFill>
              <a:schemeClr val="accent2"/>
            </a:solidFill>
            <a:ln w="2857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1034" name="Oval 5">
              <a:extLst>
                <a:ext uri="{FF2B5EF4-FFF2-40B4-BE49-F238E27FC236}">
                  <a16:creationId xmlns:a16="http://schemas.microsoft.com/office/drawing/2014/main" id="{80A634E9-6CB3-4B9E-86D0-9B9ADCDB5EE4}"/>
                </a:ext>
              </a:extLst>
            </p:cNvPr>
            <p:cNvSpPr>
              <a:spLocks noChangeArrowheads="1"/>
            </p:cNvSpPr>
            <p:nvPr/>
          </p:nvSpPr>
          <p:spPr bwMode="hidden">
            <a:xfrm flipH="1">
              <a:off x="675" y="193"/>
              <a:ext cx="695" cy="696"/>
            </a:xfrm>
            <a:prstGeom prst="ellipse">
              <a:avLst/>
            </a:prstGeom>
            <a:solidFill>
              <a:schemeClr val="accent2"/>
            </a:solidFill>
            <a:ln w="28575">
              <a:no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1035" name="Oval 6">
              <a:extLst>
                <a:ext uri="{FF2B5EF4-FFF2-40B4-BE49-F238E27FC236}">
                  <a16:creationId xmlns:a16="http://schemas.microsoft.com/office/drawing/2014/main" id="{8541C1D8-5AE5-44E7-8413-9429F9D62374}"/>
                </a:ext>
              </a:extLst>
            </p:cNvPr>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sp>
          <p:nvSpPr>
            <p:cNvPr id="3" name="Oval 7">
              <a:extLst>
                <a:ext uri="{FF2B5EF4-FFF2-40B4-BE49-F238E27FC236}">
                  <a16:creationId xmlns:a16="http://schemas.microsoft.com/office/drawing/2014/main" id="{4CBC6C6C-3FE1-4C4B-8433-E0E9F69F742B}"/>
                </a:ext>
              </a:extLst>
            </p:cNvPr>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eaLnBrk="0" hangingPunct="0">
                <a:defRPr>
                  <a:solidFill>
                    <a:schemeClr val="tx1"/>
                  </a:solidFill>
                  <a:latin typeface="Times New Roman" panose="02020603050405020304" pitchFamily="18" charset="0"/>
                </a:defRPr>
              </a:lvl4pPr>
              <a:lvl5pPr eaLnBrk="0" hangingPunct="0">
                <a:defRPr>
                  <a:solidFill>
                    <a:schemeClr val="tx1"/>
                  </a:solidFill>
                  <a:latin typeface="Times New Roman" panose="02020603050405020304" pitchFamily="18" charset="0"/>
                </a:defRPr>
              </a:lvl5pPr>
              <a:lvl6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6pPr>
              <a:lvl7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7pPr>
              <a:lvl8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8pPr>
              <a:lvl9pPr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defRPr>
              </a:lvl9pPr>
            </a:lstStyle>
            <a:p>
              <a:pPr algn="ctr" eaLnBrk="1" hangingPunct="1">
                <a:buFont typeface="Arial" panose="020B0604020202020204" pitchFamily="34" charset="0"/>
                <a:buNone/>
                <a:defRPr/>
              </a:pPr>
              <a:endParaRPr lang="vi-VN" altLang="en-US" sz="2400"/>
            </a:p>
          </p:txBody>
        </p:sp>
      </p:grpSp>
      <p:sp>
        <p:nvSpPr>
          <p:cNvPr id="1027" name="Rectangle 8">
            <a:extLst>
              <a:ext uri="{FF2B5EF4-FFF2-40B4-BE49-F238E27FC236}">
                <a16:creationId xmlns:a16="http://schemas.microsoft.com/office/drawing/2014/main" id="{21079483-B173-4259-9473-2C46979F00CB}"/>
              </a:ext>
            </a:extLst>
          </p:cNvPr>
          <p:cNvSpPr>
            <a:spLocks noGrp="1" noChangeArrowheads="1"/>
          </p:cNvSpPr>
          <p:nvPr>
            <p:ph type="body" idx="4294967295"/>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7" name="Rectangle 9">
            <a:extLst>
              <a:ext uri="{FF2B5EF4-FFF2-40B4-BE49-F238E27FC236}">
                <a16:creationId xmlns:a16="http://schemas.microsoft.com/office/drawing/2014/main" id="{F0B11FA4-A121-42C8-A502-3DB307D1C61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000">
                <a:latin typeface="Arial" panose="020B0604020202020204" pitchFamily="34" charset="0"/>
                <a:ea typeface="SimSun" panose="02010600030101010101" pitchFamily="2" charset="-122"/>
              </a:defRPr>
            </a:lvl1pPr>
          </a:lstStyle>
          <a:p>
            <a:pPr>
              <a:defRPr/>
            </a:pPr>
            <a:endParaRPr lang="en-US" altLang="zh-CN"/>
          </a:p>
        </p:txBody>
      </p:sp>
      <p:sp>
        <p:nvSpPr>
          <p:cNvPr id="43018" name="Rectangle 10">
            <a:extLst>
              <a:ext uri="{FF2B5EF4-FFF2-40B4-BE49-F238E27FC236}">
                <a16:creationId xmlns:a16="http://schemas.microsoft.com/office/drawing/2014/main" id="{6A582BAC-F0DC-4599-8C49-08F680636ED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000">
                <a:latin typeface="Arial" panose="020B0604020202020204" pitchFamily="34" charset="0"/>
                <a:ea typeface="SimSun" panose="02010600030101010101" pitchFamily="2" charset="-122"/>
              </a:defRPr>
            </a:lvl1pPr>
          </a:lstStyle>
          <a:p>
            <a:pPr>
              <a:defRPr/>
            </a:pPr>
            <a:endParaRPr lang="en-US" altLang="zh-CN"/>
          </a:p>
        </p:txBody>
      </p:sp>
      <p:sp>
        <p:nvSpPr>
          <p:cNvPr id="43019" name="Rectangle 11">
            <a:extLst>
              <a:ext uri="{FF2B5EF4-FFF2-40B4-BE49-F238E27FC236}">
                <a16:creationId xmlns:a16="http://schemas.microsoft.com/office/drawing/2014/main" id="{164BAE34-E6F8-426E-A65B-1736917ABB3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000" smtClean="0">
                <a:latin typeface="Arial" panose="020B0604020202020204" pitchFamily="34" charset="0"/>
                <a:ea typeface="SimSun" panose="02010600030101010101" pitchFamily="2" charset="-122"/>
              </a:defRPr>
            </a:lvl1pPr>
          </a:lstStyle>
          <a:p>
            <a:pPr>
              <a:defRPr/>
            </a:pPr>
            <a:fld id="{D5B6A60C-213F-410F-ACFF-47A171EA861F}" type="slidenum">
              <a:rPr lang="en-US" altLang="zh-CN"/>
              <a:pPr>
                <a:defRPr/>
              </a:pPr>
              <a:t>‹#›</a:t>
            </a:fld>
            <a:endParaRPr lang="en-US" altLang="zh-CN"/>
          </a:p>
        </p:txBody>
      </p:sp>
      <p:sp>
        <p:nvSpPr>
          <p:cNvPr id="1031" name="Rectangle 12">
            <a:extLst>
              <a:ext uri="{FF2B5EF4-FFF2-40B4-BE49-F238E27FC236}">
                <a16:creationId xmlns:a16="http://schemas.microsoft.com/office/drawing/2014/main" id="{05D85CD7-35DF-40A5-A1DD-4BED2468F9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18074089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p:transition spd="slow" advTm="10000">
    <p:circle/>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5122" name="Text Box 7">
            <a:extLst>
              <a:ext uri="{FF2B5EF4-FFF2-40B4-BE49-F238E27FC236}">
                <a16:creationId xmlns:a16="http://schemas.microsoft.com/office/drawing/2014/main" id="{35C48EC9-15B2-40BA-948B-52F95F44C424}"/>
              </a:ext>
            </a:extLst>
          </p:cNvPr>
          <p:cNvSpPr txBox="1">
            <a:spLocks noChangeArrowheads="1"/>
          </p:cNvSpPr>
          <p:nvPr/>
        </p:nvSpPr>
        <p:spPr bwMode="auto">
          <a:xfrm>
            <a:off x="5334000" y="44196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tabLst/>
              <a:defRPr/>
            </a:pPr>
            <a:endParaRPr kumimoji="0" lang="vi-VN" altLang="en-US" sz="1800" b="0"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5123" name="TextBox 13">
            <a:extLst>
              <a:ext uri="{FF2B5EF4-FFF2-40B4-BE49-F238E27FC236}">
                <a16:creationId xmlns:a16="http://schemas.microsoft.com/office/drawing/2014/main" id="{1A4D73AF-392A-4974-9657-32DAB6CED27D}"/>
              </a:ext>
            </a:extLst>
          </p:cNvPr>
          <p:cNvSpPr txBox="1">
            <a:spLocks noChangeArrowheads="1"/>
          </p:cNvSpPr>
          <p:nvPr/>
        </p:nvSpPr>
        <p:spPr bwMode="auto">
          <a:xfrm>
            <a:off x="282575" y="457200"/>
            <a:ext cx="87264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TRƯỜNG </a:t>
            </a:r>
            <a:r>
              <a:rPr kumimoji="0" lang="en-US" altLang="zh-CN" sz="3600" b="0" i="0" u="none" strike="noStrike" kern="1200" cap="none" spc="0" normalizeH="0" baseline="0" noProof="0">
                <a:ln>
                  <a:noFill/>
                </a:ln>
                <a:solidFill>
                  <a:srgbClr val="FFFF00"/>
                </a:solidFill>
                <a:effectLst/>
                <a:uLnTx/>
                <a:uFillTx/>
                <a:latin typeface="Times New Roman" panose="02020603050405020304" pitchFamily="18" charset="0"/>
                <a:ea typeface="SimSun" panose="02010600030101010101" pitchFamily="2" charset="-122"/>
                <a:cs typeface="+mn-cs"/>
              </a:rPr>
              <a:t>THCS HUỲNH KHƯƠNG NINH</a:t>
            </a:r>
          </a:p>
        </p:txBody>
      </p:sp>
      <p:sp>
        <p:nvSpPr>
          <p:cNvPr id="5124" name="TextBox 14">
            <a:extLst>
              <a:ext uri="{FF2B5EF4-FFF2-40B4-BE49-F238E27FC236}">
                <a16:creationId xmlns:a16="http://schemas.microsoft.com/office/drawing/2014/main" id="{84E64239-51D6-441A-8CD4-23B6D07FE4F3}"/>
              </a:ext>
            </a:extLst>
          </p:cNvPr>
          <p:cNvSpPr txBox="1">
            <a:spLocks noChangeArrowheads="1"/>
          </p:cNvSpPr>
          <p:nvPr/>
        </p:nvSpPr>
        <p:spPr bwMode="auto">
          <a:xfrm>
            <a:off x="1676400" y="1905000"/>
            <a:ext cx="6400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BÀI GIẢNG 	ĐIỆN TỬ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CÔNG NGHỆ 9</a:t>
            </a:r>
          </a:p>
        </p:txBody>
      </p:sp>
    </p:spTree>
  </p:cSld>
  <p:clrMapOvr>
    <a:masterClrMapping/>
  </p:clrMapOvr>
  <p:transition spd="slow" advTm="10000">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VOM Face">
            <a:extLst>
              <a:ext uri="{FF2B5EF4-FFF2-40B4-BE49-F238E27FC236}">
                <a16:creationId xmlns:a16="http://schemas.microsoft.com/office/drawing/2014/main" id="{9275D7DD-DE3B-4ED3-AA7C-DBB85F65F700}"/>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752600" y="838200"/>
            <a:ext cx="5486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AutoShape 5">
            <a:extLst>
              <a:ext uri="{FF2B5EF4-FFF2-40B4-BE49-F238E27FC236}">
                <a16:creationId xmlns:a16="http://schemas.microsoft.com/office/drawing/2014/main" id="{A6321757-E23D-4D4A-9DDB-6CDB12141F65}"/>
              </a:ext>
            </a:extLst>
          </p:cNvPr>
          <p:cNvSpPr>
            <a:spLocks/>
          </p:cNvSpPr>
          <p:nvPr/>
        </p:nvSpPr>
        <p:spPr bwMode="auto">
          <a:xfrm>
            <a:off x="7532688" y="1219200"/>
            <a:ext cx="1611312" cy="784225"/>
          </a:xfrm>
          <a:prstGeom prst="borderCallout2">
            <a:avLst>
              <a:gd name="adj1" fmla="val 14574"/>
              <a:gd name="adj2" fmla="val -4727"/>
              <a:gd name="adj3" fmla="val 14574"/>
              <a:gd name="adj4" fmla="val -4727"/>
              <a:gd name="adj5" fmla="val 179352"/>
              <a:gd name="adj6" fmla="val -46306"/>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Thang gi</a:t>
            </a: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á</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 trị điện trở</a:t>
            </a:r>
          </a:p>
        </p:txBody>
      </p:sp>
      <p:sp>
        <p:nvSpPr>
          <p:cNvPr id="167942" name="AutoShape 6">
            <a:extLst>
              <a:ext uri="{FF2B5EF4-FFF2-40B4-BE49-F238E27FC236}">
                <a16:creationId xmlns:a16="http://schemas.microsoft.com/office/drawing/2014/main" id="{A1467E4D-0344-4D1A-95AB-6629C8F3DEE3}"/>
              </a:ext>
            </a:extLst>
          </p:cNvPr>
          <p:cNvSpPr>
            <a:spLocks/>
          </p:cNvSpPr>
          <p:nvPr/>
        </p:nvSpPr>
        <p:spPr bwMode="auto">
          <a:xfrm>
            <a:off x="7467600" y="2971800"/>
            <a:ext cx="1390650" cy="2362200"/>
          </a:xfrm>
          <a:prstGeom prst="borderCallout2">
            <a:avLst>
              <a:gd name="adj1" fmla="val 4838"/>
              <a:gd name="adj2" fmla="val -5481"/>
              <a:gd name="adj3" fmla="val 4838"/>
              <a:gd name="adj4" fmla="val -5481"/>
              <a:gd name="adj5" fmla="val 20361"/>
              <a:gd name="adj6" fmla="val -83903"/>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Thang gi</a:t>
            </a: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á</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 trị điện </a:t>
            </a:r>
            <a:r>
              <a:rPr kumimoji="0" lang="en-US" altLang="vi-VN" sz="2000" b="1" i="0" u="none" strike="noStrike" kern="1200" cap="none" spc="0" normalizeH="0" baseline="0" noProof="0">
                <a:ln>
                  <a:noFill/>
                </a:ln>
                <a:solidFill>
                  <a:prstClr val="black"/>
                </a:solidFill>
                <a:effectLst/>
                <a:uLnTx/>
                <a:uFillTx/>
                <a:latin typeface="Arial Unicode MS" pitchFamily="34" charset="-128"/>
                <a:ea typeface="+mn-ea"/>
                <a:cs typeface="+mn-cs"/>
              </a:rPr>
              <a:t>á</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p (hiệu điện thế ) xoay chiều</a:t>
            </a:r>
          </a:p>
        </p:txBody>
      </p:sp>
      <p:sp>
        <p:nvSpPr>
          <p:cNvPr id="167943" name="AutoShape 7">
            <a:extLst>
              <a:ext uri="{FF2B5EF4-FFF2-40B4-BE49-F238E27FC236}">
                <a16:creationId xmlns:a16="http://schemas.microsoft.com/office/drawing/2014/main" id="{8E20294C-F394-46F4-A3B0-F436947DF1EF}"/>
              </a:ext>
            </a:extLst>
          </p:cNvPr>
          <p:cNvSpPr>
            <a:spLocks/>
          </p:cNvSpPr>
          <p:nvPr/>
        </p:nvSpPr>
        <p:spPr bwMode="auto">
          <a:xfrm>
            <a:off x="228600" y="4343400"/>
            <a:ext cx="1295400" cy="2209800"/>
          </a:xfrm>
          <a:prstGeom prst="borderCallout2">
            <a:avLst>
              <a:gd name="adj1" fmla="val 5171"/>
              <a:gd name="adj2" fmla="val 105884"/>
              <a:gd name="adj3" fmla="val 5171"/>
              <a:gd name="adj4" fmla="val 143384"/>
              <a:gd name="adj5" fmla="val -49713"/>
              <a:gd name="adj6" fmla="val 181005"/>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Thang gi</a:t>
            </a: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á</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 trị điện </a:t>
            </a:r>
            <a:r>
              <a:rPr kumimoji="0" lang="en-US" altLang="vi-VN" sz="2000" b="1" i="0" u="none" strike="noStrike" kern="1200" cap="none" spc="0" normalizeH="0" baseline="0" noProof="0">
                <a:ln>
                  <a:noFill/>
                </a:ln>
                <a:solidFill>
                  <a:prstClr val="black"/>
                </a:solidFill>
                <a:effectLst/>
                <a:uLnTx/>
                <a:uFillTx/>
                <a:latin typeface="Arial Unicode MS" pitchFamily="34" charset="-128"/>
                <a:ea typeface="+mn-ea"/>
                <a:cs typeface="+mn-cs"/>
              </a:rPr>
              <a:t>á</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p (hiệu điện thế) một chiều</a:t>
            </a:r>
          </a:p>
        </p:txBody>
      </p:sp>
      <p:sp>
        <p:nvSpPr>
          <p:cNvPr id="297988" name="Text Box 4">
            <a:extLst>
              <a:ext uri="{FF2B5EF4-FFF2-40B4-BE49-F238E27FC236}">
                <a16:creationId xmlns:a16="http://schemas.microsoft.com/office/drawing/2014/main" id="{37FE01D2-304A-42E8-B1A6-EBF4D306E772}"/>
              </a:ext>
            </a:extLst>
          </p:cNvPr>
          <p:cNvSpPr txBox="1">
            <a:spLocks noChangeArrowheads="1"/>
          </p:cNvSpPr>
          <p:nvPr/>
        </p:nvSpPr>
        <p:spPr bwMode="auto">
          <a:xfrm>
            <a:off x="533400" y="287338"/>
            <a:ext cx="8153400" cy="51911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ahoma" pitchFamily="34" charset="0"/>
                <a:ea typeface="+mn-ea"/>
                <a:cs typeface="Arial" pitchFamily="34" charset="0"/>
              </a:rPr>
              <a:t>ĐỒNG HỒ ĐO VẠN NĂNG (V.O.M)</a:t>
            </a: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2800" b="1" i="0" u="none" strike="noStrike" kern="1200" cap="none" spc="0" normalizeH="0" baseline="0" noProof="0">
                <a:ln>
                  <a:noFill/>
                </a:ln>
                <a:solidFill>
                  <a:srgbClr val="0000CC"/>
                </a:solidFill>
                <a:effectLst/>
                <a:uLnTx/>
                <a:uFillTx/>
                <a:latin typeface="Tahoma" pitchFamily="34" charset="0"/>
                <a:ea typeface="+mn-ea"/>
                <a:cs typeface="+mn-cs"/>
              </a:rPr>
              <a:t>- Kiểu 1</a:t>
            </a:r>
            <a:r>
              <a:rPr kumimoji="0" lang="en-US" altLang="vi-VN" sz="2800" b="0" i="0" u="none" strike="noStrike" kern="1200" cap="none" spc="0" normalizeH="0" baseline="0" noProof="0">
                <a:ln>
                  <a:noFill/>
                </a:ln>
                <a:solidFill>
                  <a:prstClr val="black"/>
                </a:solidFill>
                <a:effectLst/>
                <a:uLnTx/>
                <a:uFillTx/>
                <a:latin typeface="Tahoma" pitchFamily="34" charset="0"/>
                <a:ea typeface="+mn-ea"/>
                <a:cs typeface="+mn-cs"/>
              </a:rPr>
              <a:t>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up)">
                                      <p:cBhvr>
                                        <p:cTn id="7" dur="500"/>
                                        <p:tgtEl>
                                          <p:spTgt spid="16794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7942"/>
                                        </p:tgtEl>
                                        <p:attrNameLst>
                                          <p:attrName>style.visibility</p:attrName>
                                        </p:attrNameLst>
                                      </p:cBhvr>
                                      <p:to>
                                        <p:strVal val="visible"/>
                                      </p:to>
                                    </p:set>
                                    <p:animEffect transition="in" filter="wipe(up)">
                                      <p:cBhvr>
                                        <p:cTn id="11" dur="500"/>
                                        <p:tgtEl>
                                          <p:spTgt spid="16794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7943"/>
                                        </p:tgtEl>
                                        <p:attrNameLst>
                                          <p:attrName>style.visibility</p:attrName>
                                        </p:attrNameLst>
                                      </p:cBhvr>
                                      <p:to>
                                        <p:strVal val="visible"/>
                                      </p:to>
                                    </p:set>
                                    <p:animEffect transition="in" filter="wipe(up)">
                                      <p:cBhvr>
                                        <p:cTn id="15" dur="5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VOM Face">
            <a:extLst>
              <a:ext uri="{FF2B5EF4-FFF2-40B4-BE49-F238E27FC236}">
                <a16:creationId xmlns:a16="http://schemas.microsoft.com/office/drawing/2014/main" id="{3849A25F-58ED-43E4-8E58-24E0AB71DD05}"/>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3D3D982C-B9C7-4148-AD68-CD52A801AAF3}"/>
              </a:ext>
            </a:extLst>
          </p:cNvPr>
          <p:cNvCxnSpPr/>
          <p:nvPr/>
        </p:nvCxnSpPr>
        <p:spPr>
          <a:xfrm rot="5400000" flipH="1" flipV="1">
            <a:off x="2514600" y="2819400"/>
            <a:ext cx="4953000" cy="685800"/>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VOM Ohm">
            <a:extLst>
              <a:ext uri="{FF2B5EF4-FFF2-40B4-BE49-F238E27FC236}">
                <a16:creationId xmlns:a16="http://schemas.microsoft.com/office/drawing/2014/main" id="{60194120-A34D-4DFD-BBA0-C7381531155B}"/>
              </a:ext>
            </a:extLst>
          </p:cNvPr>
          <p:cNvPicPr>
            <a:picLocks noChangeAspect="1" noChangeArrowheads="1"/>
          </p:cNvPicPr>
          <p:nvPr/>
        </p:nvPicPr>
        <p:blipFill>
          <a:blip r:embed="rId3">
            <a:lum bright="16000" contrast="20000"/>
            <a:extLst>
              <a:ext uri="{28A0092B-C50C-407E-A947-70E740481C1C}">
                <a14:useLocalDpi xmlns:a14="http://schemas.microsoft.com/office/drawing/2010/main" val="0"/>
              </a:ext>
            </a:extLst>
          </a:blip>
          <a:srcRect/>
          <a:stretch>
            <a:fillRect/>
          </a:stretch>
        </p:blipFill>
        <p:spPr bwMode="auto">
          <a:xfrm>
            <a:off x="1692275" y="1557338"/>
            <a:ext cx="5329238"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a:extLst>
              <a:ext uri="{FF2B5EF4-FFF2-40B4-BE49-F238E27FC236}">
                <a16:creationId xmlns:a16="http://schemas.microsoft.com/office/drawing/2014/main" id="{79145524-61F3-4A61-8494-38FC69A57BE9}"/>
              </a:ext>
            </a:extLst>
          </p:cNvPr>
          <p:cNvSpPr txBox="1">
            <a:spLocks noChangeArrowheads="1"/>
          </p:cNvSpPr>
          <p:nvPr/>
        </p:nvSpPr>
        <p:spPr bwMode="auto">
          <a:xfrm>
            <a:off x="533400" y="287338"/>
            <a:ext cx="8153400" cy="51911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ahoma" pitchFamily="34" charset="0"/>
                <a:ea typeface="+mn-ea"/>
                <a:cs typeface="Arial" pitchFamily="34" charset="0"/>
              </a:rPr>
              <a:t>ĐỒNG HỒ ĐO VẠN NĂNG (V.O.M)</a:t>
            </a: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2800" b="1" i="0" u="none" strike="noStrike" kern="1200" cap="none" spc="0" normalizeH="0" baseline="0" noProof="0">
                <a:ln>
                  <a:noFill/>
                </a:ln>
                <a:solidFill>
                  <a:srgbClr val="0000CC"/>
                </a:solidFill>
                <a:effectLst/>
                <a:uLnTx/>
                <a:uFillTx/>
                <a:latin typeface="Tahoma" pitchFamily="34" charset="0"/>
                <a:ea typeface="+mn-ea"/>
                <a:cs typeface="+mn-cs"/>
              </a:rPr>
              <a:t>- Kiểu 1</a:t>
            </a:r>
            <a:r>
              <a:rPr kumimoji="0" lang="en-US" altLang="vi-VN" sz="2800" b="1" i="0" u="none" strike="noStrike" kern="1200" cap="none" spc="0" normalizeH="0" baseline="0" noProof="0">
                <a:ln>
                  <a:noFill/>
                </a:ln>
                <a:solidFill>
                  <a:prstClr val="black"/>
                </a:solidFill>
                <a:effectLst/>
                <a:uLnTx/>
                <a:uFillTx/>
                <a:latin typeface="Tahoma" pitchFamily="34" charset="0"/>
                <a:ea typeface="+mn-ea"/>
                <a:cs typeface="+mn-cs"/>
              </a:rPr>
              <a:t> </a:t>
            </a:r>
          </a:p>
        </p:txBody>
      </p:sp>
      <p:sp>
        <p:nvSpPr>
          <p:cNvPr id="172038" name="AutoShape 6">
            <a:extLst>
              <a:ext uri="{FF2B5EF4-FFF2-40B4-BE49-F238E27FC236}">
                <a16:creationId xmlns:a16="http://schemas.microsoft.com/office/drawing/2014/main" id="{A3CC4905-8B25-47A1-9BE4-9E6A946B750D}"/>
              </a:ext>
            </a:extLst>
          </p:cNvPr>
          <p:cNvSpPr>
            <a:spLocks/>
          </p:cNvSpPr>
          <p:nvPr/>
        </p:nvSpPr>
        <p:spPr bwMode="auto">
          <a:xfrm>
            <a:off x="7391400" y="1295400"/>
            <a:ext cx="1371600" cy="1371600"/>
          </a:xfrm>
          <a:prstGeom prst="borderCallout2">
            <a:avLst>
              <a:gd name="adj1" fmla="val 8333"/>
              <a:gd name="adj2" fmla="val -5556"/>
              <a:gd name="adj3" fmla="val 8333"/>
              <a:gd name="adj4" fmla="val -5556"/>
              <a:gd name="adj5" fmla="val 123495"/>
              <a:gd name="adj6" fmla="val -132639"/>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Thang đo điện áp xoay chiều</a:t>
            </a:r>
          </a:p>
        </p:txBody>
      </p:sp>
      <p:sp>
        <p:nvSpPr>
          <p:cNvPr id="172039" name="AutoShape 7">
            <a:extLst>
              <a:ext uri="{FF2B5EF4-FFF2-40B4-BE49-F238E27FC236}">
                <a16:creationId xmlns:a16="http://schemas.microsoft.com/office/drawing/2014/main" id="{052F6ACF-CF18-4877-9206-EFB0E4541EE0}"/>
              </a:ext>
            </a:extLst>
          </p:cNvPr>
          <p:cNvSpPr>
            <a:spLocks/>
          </p:cNvSpPr>
          <p:nvPr/>
        </p:nvSpPr>
        <p:spPr bwMode="auto">
          <a:xfrm>
            <a:off x="7467600" y="3429000"/>
            <a:ext cx="1447800" cy="720725"/>
          </a:xfrm>
          <a:prstGeom prst="borderCallout2">
            <a:avLst>
              <a:gd name="adj1" fmla="val 15861"/>
              <a:gd name="adj2" fmla="val -5264"/>
              <a:gd name="adj3" fmla="val 15861"/>
              <a:gd name="adj4" fmla="val -5264"/>
              <a:gd name="adj5" fmla="val 134583"/>
              <a:gd name="adj6" fmla="val -96162"/>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Thang đo điện trở</a:t>
            </a:r>
          </a:p>
        </p:txBody>
      </p:sp>
      <p:sp>
        <p:nvSpPr>
          <p:cNvPr id="172040" name="AutoShape 8">
            <a:extLst>
              <a:ext uri="{FF2B5EF4-FFF2-40B4-BE49-F238E27FC236}">
                <a16:creationId xmlns:a16="http://schemas.microsoft.com/office/drawing/2014/main" id="{F4C178CD-07C6-4652-B2CC-F15A53A2FD2F}"/>
              </a:ext>
            </a:extLst>
          </p:cNvPr>
          <p:cNvSpPr>
            <a:spLocks/>
          </p:cNvSpPr>
          <p:nvPr/>
        </p:nvSpPr>
        <p:spPr bwMode="auto">
          <a:xfrm>
            <a:off x="228600" y="1828800"/>
            <a:ext cx="1144588" cy="1447800"/>
          </a:xfrm>
          <a:prstGeom prst="borderCallout2">
            <a:avLst>
              <a:gd name="adj1" fmla="val 7894"/>
              <a:gd name="adj2" fmla="val 106657"/>
              <a:gd name="adj3" fmla="val 7894"/>
              <a:gd name="adj4" fmla="val 170597"/>
              <a:gd name="adj5" fmla="val 100875"/>
              <a:gd name="adj6" fmla="val 234954"/>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Thang đo điện áp một chiều</a:t>
            </a:r>
          </a:p>
        </p:txBody>
      </p:sp>
      <p:sp>
        <p:nvSpPr>
          <p:cNvPr id="172041" name="AutoShape 9">
            <a:extLst>
              <a:ext uri="{FF2B5EF4-FFF2-40B4-BE49-F238E27FC236}">
                <a16:creationId xmlns:a16="http://schemas.microsoft.com/office/drawing/2014/main" id="{7DE20719-90BF-469B-BD64-26B973B6FAC6}"/>
              </a:ext>
            </a:extLst>
          </p:cNvPr>
          <p:cNvSpPr>
            <a:spLocks/>
          </p:cNvSpPr>
          <p:nvPr/>
        </p:nvSpPr>
        <p:spPr bwMode="auto">
          <a:xfrm>
            <a:off x="7543800" y="4648200"/>
            <a:ext cx="1371600" cy="1371600"/>
          </a:xfrm>
          <a:prstGeom prst="borderCallout2">
            <a:avLst>
              <a:gd name="adj1" fmla="val 8333"/>
              <a:gd name="adj2" fmla="val -5556"/>
              <a:gd name="adj3" fmla="val 8333"/>
              <a:gd name="adj4" fmla="val -5556"/>
              <a:gd name="adj5" fmla="val 62963"/>
              <a:gd name="adj6" fmla="val -69792"/>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Lỗ cắm que đo màu đỏ (+)</a:t>
            </a:r>
          </a:p>
        </p:txBody>
      </p:sp>
      <p:sp>
        <p:nvSpPr>
          <p:cNvPr id="172042" name="AutoShape 10">
            <a:extLst>
              <a:ext uri="{FF2B5EF4-FFF2-40B4-BE49-F238E27FC236}">
                <a16:creationId xmlns:a16="http://schemas.microsoft.com/office/drawing/2014/main" id="{E0E8F9CA-912F-4BC5-BC15-73DFC36F0CF4}"/>
              </a:ext>
            </a:extLst>
          </p:cNvPr>
          <p:cNvSpPr>
            <a:spLocks/>
          </p:cNvSpPr>
          <p:nvPr/>
        </p:nvSpPr>
        <p:spPr bwMode="auto">
          <a:xfrm>
            <a:off x="228600" y="4343400"/>
            <a:ext cx="1066800" cy="1600200"/>
          </a:xfrm>
          <a:prstGeom prst="borderCallout2">
            <a:avLst>
              <a:gd name="adj1" fmla="val 7144"/>
              <a:gd name="adj2" fmla="val 107144"/>
              <a:gd name="adj3" fmla="val 7144"/>
              <a:gd name="adj4" fmla="val 152977"/>
              <a:gd name="adj5" fmla="val 73412"/>
              <a:gd name="adj6" fmla="val 19895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Lỗ cắm que đo màu đen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wipe(up)">
                                      <p:cBhvr>
                                        <p:cTn id="7" dur="500"/>
                                        <p:tgtEl>
                                          <p:spTgt spid="17203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2039"/>
                                        </p:tgtEl>
                                        <p:attrNameLst>
                                          <p:attrName>style.visibility</p:attrName>
                                        </p:attrNameLst>
                                      </p:cBhvr>
                                      <p:to>
                                        <p:strVal val="visible"/>
                                      </p:to>
                                    </p:set>
                                    <p:animEffect transition="in" filter="wipe(up)">
                                      <p:cBhvr>
                                        <p:cTn id="11" dur="500"/>
                                        <p:tgtEl>
                                          <p:spTgt spid="17203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2040"/>
                                        </p:tgtEl>
                                        <p:attrNameLst>
                                          <p:attrName>style.visibility</p:attrName>
                                        </p:attrNameLst>
                                      </p:cBhvr>
                                      <p:to>
                                        <p:strVal val="visible"/>
                                      </p:to>
                                    </p:set>
                                    <p:animEffect transition="in" filter="wipe(up)">
                                      <p:cBhvr>
                                        <p:cTn id="15" dur="500"/>
                                        <p:tgtEl>
                                          <p:spTgt spid="17204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2042"/>
                                        </p:tgtEl>
                                        <p:attrNameLst>
                                          <p:attrName>style.visibility</p:attrName>
                                        </p:attrNameLst>
                                      </p:cBhvr>
                                      <p:to>
                                        <p:strVal val="visible"/>
                                      </p:to>
                                    </p:set>
                                    <p:animEffect transition="in" filter="wipe(up)">
                                      <p:cBhvr>
                                        <p:cTn id="19" dur="500"/>
                                        <p:tgtEl>
                                          <p:spTgt spid="17204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2041"/>
                                        </p:tgtEl>
                                        <p:attrNameLst>
                                          <p:attrName>style.visibility</p:attrName>
                                        </p:attrNameLst>
                                      </p:cBhvr>
                                      <p:to>
                                        <p:strVal val="visible"/>
                                      </p:to>
                                    </p:set>
                                    <p:animEffect transition="in" filter="wipe(up)">
                                      <p:cBhvr>
                                        <p:cTn id="23" dur="5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39" grpId="0" animBg="1"/>
      <p:bldP spid="172040" grpId="0" animBg="1"/>
      <p:bldP spid="172041" grpId="0" animBg="1"/>
      <p:bldP spid="1720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VOM Ohm">
            <a:extLst>
              <a:ext uri="{FF2B5EF4-FFF2-40B4-BE49-F238E27FC236}">
                <a16:creationId xmlns:a16="http://schemas.microsoft.com/office/drawing/2014/main" id="{D2D5864E-9F07-4262-999C-92DF8150233B}"/>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VOM china">
            <a:extLst>
              <a:ext uri="{FF2B5EF4-FFF2-40B4-BE49-F238E27FC236}">
                <a16:creationId xmlns:a16="http://schemas.microsoft.com/office/drawing/2014/main" id="{CBBC7CC8-009A-448B-9B8F-C69F97615393}"/>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981200" y="838200"/>
            <a:ext cx="487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AutoShape 3">
            <a:extLst>
              <a:ext uri="{FF2B5EF4-FFF2-40B4-BE49-F238E27FC236}">
                <a16:creationId xmlns:a16="http://schemas.microsoft.com/office/drawing/2014/main" id="{A0577BF9-7130-4BBE-9E07-8BEE183972B0}"/>
              </a:ext>
            </a:extLst>
          </p:cNvPr>
          <p:cNvSpPr>
            <a:spLocks/>
          </p:cNvSpPr>
          <p:nvPr/>
        </p:nvSpPr>
        <p:spPr bwMode="auto">
          <a:xfrm>
            <a:off x="304800" y="1143000"/>
            <a:ext cx="1295400" cy="360363"/>
          </a:xfrm>
          <a:prstGeom prst="borderCallout2">
            <a:avLst>
              <a:gd name="adj1" fmla="val 31718"/>
              <a:gd name="adj2" fmla="val 105884"/>
              <a:gd name="adj3" fmla="val 31718"/>
              <a:gd name="adj4" fmla="val 105884"/>
              <a:gd name="adj5" fmla="val 404847"/>
              <a:gd name="adj6" fmla="val 215931"/>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Kim chỉ</a:t>
            </a:r>
          </a:p>
        </p:txBody>
      </p:sp>
      <p:sp>
        <p:nvSpPr>
          <p:cNvPr id="217092" name="AutoShape 4">
            <a:extLst>
              <a:ext uri="{FF2B5EF4-FFF2-40B4-BE49-F238E27FC236}">
                <a16:creationId xmlns:a16="http://schemas.microsoft.com/office/drawing/2014/main" id="{2C61AAFF-FF49-44D6-ACDF-B6B901FD9C68}"/>
              </a:ext>
            </a:extLst>
          </p:cNvPr>
          <p:cNvSpPr>
            <a:spLocks/>
          </p:cNvSpPr>
          <p:nvPr/>
        </p:nvSpPr>
        <p:spPr bwMode="auto">
          <a:xfrm>
            <a:off x="228600" y="2057400"/>
            <a:ext cx="1371600" cy="762000"/>
          </a:xfrm>
          <a:prstGeom prst="borderCallout2">
            <a:avLst>
              <a:gd name="adj1" fmla="val 15000"/>
              <a:gd name="adj2" fmla="val 105556"/>
              <a:gd name="adj3" fmla="val 15000"/>
              <a:gd name="adj4" fmla="val 105556"/>
              <a:gd name="adj5" fmla="val 193958"/>
              <a:gd name="adj6" fmla="val 301157"/>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Vít chỉnh không</a:t>
            </a:r>
          </a:p>
        </p:txBody>
      </p:sp>
      <p:sp>
        <p:nvSpPr>
          <p:cNvPr id="217093" name="AutoShape 5">
            <a:extLst>
              <a:ext uri="{FF2B5EF4-FFF2-40B4-BE49-F238E27FC236}">
                <a16:creationId xmlns:a16="http://schemas.microsoft.com/office/drawing/2014/main" id="{74E80066-D10D-41EF-A243-BF3D7BD071E8}"/>
              </a:ext>
            </a:extLst>
          </p:cNvPr>
          <p:cNvSpPr>
            <a:spLocks/>
          </p:cNvSpPr>
          <p:nvPr/>
        </p:nvSpPr>
        <p:spPr bwMode="auto">
          <a:xfrm>
            <a:off x="304800" y="3429000"/>
            <a:ext cx="1219200" cy="762000"/>
          </a:xfrm>
          <a:prstGeom prst="borderCallout2">
            <a:avLst>
              <a:gd name="adj1" fmla="val 15000"/>
              <a:gd name="adj2" fmla="val 106250"/>
              <a:gd name="adj3" fmla="val 15000"/>
              <a:gd name="adj4" fmla="val 106250"/>
              <a:gd name="adj5" fmla="val -7708"/>
              <a:gd name="adj6" fmla="val 210546"/>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Mặt trước</a:t>
            </a:r>
          </a:p>
        </p:txBody>
      </p:sp>
      <p:sp>
        <p:nvSpPr>
          <p:cNvPr id="217094" name="AutoShape 6">
            <a:extLst>
              <a:ext uri="{FF2B5EF4-FFF2-40B4-BE49-F238E27FC236}">
                <a16:creationId xmlns:a16="http://schemas.microsoft.com/office/drawing/2014/main" id="{7D4CB245-FA09-4393-8A71-909E9BF80894}"/>
              </a:ext>
            </a:extLst>
          </p:cNvPr>
          <p:cNvSpPr>
            <a:spLocks/>
          </p:cNvSpPr>
          <p:nvPr/>
        </p:nvSpPr>
        <p:spPr bwMode="auto">
          <a:xfrm>
            <a:off x="68263" y="6172200"/>
            <a:ext cx="3810000" cy="407988"/>
          </a:xfrm>
          <a:prstGeom prst="borderCallout2">
            <a:avLst>
              <a:gd name="adj1" fmla="val 28014"/>
              <a:gd name="adj2" fmla="val 102000"/>
              <a:gd name="adj3" fmla="val 28014"/>
              <a:gd name="adj4" fmla="val 102000"/>
              <a:gd name="adj5" fmla="val -177431"/>
              <a:gd name="adj6" fmla="val 11695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Núm chỉnh không của ôm kế</a:t>
            </a:r>
          </a:p>
        </p:txBody>
      </p:sp>
      <p:sp>
        <p:nvSpPr>
          <p:cNvPr id="217095" name="AutoShape 7">
            <a:extLst>
              <a:ext uri="{FF2B5EF4-FFF2-40B4-BE49-F238E27FC236}">
                <a16:creationId xmlns:a16="http://schemas.microsoft.com/office/drawing/2014/main" id="{3FBC4D1D-8BEC-44A0-AA39-F3D568C64E04}"/>
              </a:ext>
            </a:extLst>
          </p:cNvPr>
          <p:cNvSpPr>
            <a:spLocks/>
          </p:cNvSpPr>
          <p:nvPr/>
        </p:nvSpPr>
        <p:spPr bwMode="auto">
          <a:xfrm>
            <a:off x="7010400" y="4876800"/>
            <a:ext cx="1738313" cy="762000"/>
          </a:xfrm>
          <a:prstGeom prst="borderCallout2">
            <a:avLst>
              <a:gd name="adj1" fmla="val 15000"/>
              <a:gd name="adj2" fmla="val -4384"/>
              <a:gd name="adj3" fmla="val 15000"/>
              <a:gd name="adj4" fmla="val -4384"/>
              <a:gd name="adj5" fmla="val 91250"/>
              <a:gd name="adj6" fmla="val -4127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Đầu đo chung  COM</a:t>
            </a:r>
          </a:p>
        </p:txBody>
      </p:sp>
      <p:sp>
        <p:nvSpPr>
          <p:cNvPr id="217096" name="AutoShape 8">
            <a:extLst>
              <a:ext uri="{FF2B5EF4-FFF2-40B4-BE49-F238E27FC236}">
                <a16:creationId xmlns:a16="http://schemas.microsoft.com/office/drawing/2014/main" id="{2E7BC107-2105-4F30-BB3D-26D8E2F2C068}"/>
              </a:ext>
            </a:extLst>
          </p:cNvPr>
          <p:cNvSpPr>
            <a:spLocks/>
          </p:cNvSpPr>
          <p:nvPr/>
        </p:nvSpPr>
        <p:spPr bwMode="auto">
          <a:xfrm>
            <a:off x="6096000" y="6096000"/>
            <a:ext cx="2819400" cy="762000"/>
          </a:xfrm>
          <a:prstGeom prst="borderCallout2">
            <a:avLst>
              <a:gd name="adj1" fmla="val 15000"/>
              <a:gd name="adj2" fmla="val -2704"/>
              <a:gd name="adj3" fmla="val 15000"/>
              <a:gd name="adj4" fmla="val -4167"/>
              <a:gd name="adj5" fmla="val -59167"/>
              <a:gd name="adj6" fmla="val -24157"/>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Đầu đo (+) ( </a:t>
            </a:r>
            <a:r>
              <a:rPr kumimoji="0" lang="en-US" altLang="vi-VN" sz="2000" b="1" i="0" u="none" strike="noStrike" kern="1200" cap="none" spc="0" normalizeH="0" baseline="0" noProof="0">
                <a:ln>
                  <a:noFill/>
                </a:ln>
                <a:solidFill>
                  <a:srgbClr val="FF3300"/>
                </a:solidFill>
                <a:effectLst/>
                <a:uLnTx/>
                <a:uFillTx/>
                <a:latin typeface="Arial" panose="020B0604020202020204" pitchFamily="34" charset="0"/>
                <a:ea typeface="+mn-ea"/>
                <a:cs typeface="+mn-cs"/>
              </a:rPr>
              <a:t>Cắm que đo màu đỏ </a:t>
            </a: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217097" name="AutoShape 9">
            <a:extLst>
              <a:ext uri="{FF2B5EF4-FFF2-40B4-BE49-F238E27FC236}">
                <a16:creationId xmlns:a16="http://schemas.microsoft.com/office/drawing/2014/main" id="{26414DF4-AA71-4B8E-A3A7-D1FB16B18A33}"/>
              </a:ext>
            </a:extLst>
          </p:cNvPr>
          <p:cNvSpPr>
            <a:spLocks/>
          </p:cNvSpPr>
          <p:nvPr/>
        </p:nvSpPr>
        <p:spPr bwMode="auto">
          <a:xfrm>
            <a:off x="7086600" y="2590800"/>
            <a:ext cx="1905000" cy="949325"/>
          </a:xfrm>
          <a:prstGeom prst="borderCallout2">
            <a:avLst>
              <a:gd name="adj1" fmla="val 12042"/>
              <a:gd name="adj2" fmla="val -4000"/>
              <a:gd name="adj3" fmla="val 12042"/>
              <a:gd name="adj4" fmla="val -4000"/>
              <a:gd name="adj5" fmla="val 210366"/>
              <a:gd name="adj6" fmla="val -210917"/>
            </a:avLst>
          </a:prstGeom>
          <a:solidFill>
            <a:srgbClr val="CCFFFF"/>
          </a:solidFill>
          <a:ln w="25400">
            <a:solidFill>
              <a:srgbClr val="FFCC00"/>
            </a:solidFill>
            <a:miter lim="800000"/>
            <a:headEnd/>
            <a:tailEnd/>
          </a:ln>
          <a:effectLst>
            <a:prstShdw prst="shdw17" dist="17961" dir="2700000">
              <a:srgbClr val="997A00"/>
            </a:prstShdw>
          </a:effec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Khóa chuyển mạch  1</a:t>
            </a:r>
          </a:p>
        </p:txBody>
      </p:sp>
      <p:sp>
        <p:nvSpPr>
          <p:cNvPr id="217098" name="AutoShape 10">
            <a:extLst>
              <a:ext uri="{FF2B5EF4-FFF2-40B4-BE49-F238E27FC236}">
                <a16:creationId xmlns:a16="http://schemas.microsoft.com/office/drawing/2014/main" id="{F01D0DA6-A057-46EF-AB43-8A65C7E9F989}"/>
              </a:ext>
            </a:extLst>
          </p:cNvPr>
          <p:cNvSpPr>
            <a:spLocks/>
          </p:cNvSpPr>
          <p:nvPr/>
        </p:nvSpPr>
        <p:spPr bwMode="auto">
          <a:xfrm>
            <a:off x="7162800" y="3810000"/>
            <a:ext cx="1828800" cy="720725"/>
          </a:xfrm>
          <a:prstGeom prst="borderCallout2">
            <a:avLst>
              <a:gd name="adj1" fmla="val 15861"/>
              <a:gd name="adj2" fmla="val -4167"/>
              <a:gd name="adj3" fmla="val 15861"/>
              <a:gd name="adj4" fmla="val -4167"/>
              <a:gd name="adj5" fmla="val 109472"/>
              <a:gd name="adj6" fmla="val -62065"/>
            </a:avLst>
          </a:prstGeom>
          <a:solidFill>
            <a:srgbClr val="CCFFFF"/>
          </a:solidFill>
          <a:ln w="25400">
            <a:solidFill>
              <a:srgbClr val="FFCC00"/>
            </a:solidFill>
            <a:miter lim="800000"/>
            <a:headEnd/>
            <a:tailEnd/>
          </a:ln>
          <a:effectLst>
            <a:prstShdw prst="shdw17" dist="17961" dir="2700000">
              <a:srgbClr val="997A00"/>
            </a:prstShdw>
          </a:effec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panose="020B0604020202020204" pitchFamily="34" charset="0"/>
                <a:ea typeface="+mn-ea"/>
                <a:cs typeface="+mn-cs"/>
              </a:rPr>
              <a:t>Khóa chuyển mạch  2</a:t>
            </a:r>
          </a:p>
        </p:txBody>
      </p:sp>
      <p:sp>
        <p:nvSpPr>
          <p:cNvPr id="33803" name="Text Box 4">
            <a:extLst>
              <a:ext uri="{FF2B5EF4-FFF2-40B4-BE49-F238E27FC236}">
                <a16:creationId xmlns:a16="http://schemas.microsoft.com/office/drawing/2014/main" id="{AF706EEE-7F15-4A02-9CEE-038ABF50F3EE}"/>
              </a:ext>
            </a:extLst>
          </p:cNvPr>
          <p:cNvSpPr txBox="1">
            <a:spLocks noChangeArrowheads="1"/>
          </p:cNvSpPr>
          <p:nvPr/>
        </p:nvSpPr>
        <p:spPr bwMode="auto">
          <a:xfrm>
            <a:off x="609600" y="15240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ahoma" panose="020B0604030504040204" pitchFamily="34" charset="0"/>
                <a:ea typeface="+mn-ea"/>
                <a:cs typeface="Arial" panose="020B0604020202020204" pitchFamily="34" charset="0"/>
              </a:rPr>
              <a:t>ĐỒNG HỒ ĐO VẠN NĂNG (V.O.M) </a:t>
            </a:r>
            <a:r>
              <a:rPr kumimoji="0" lang="en-US" altLang="vi-VN" sz="2800" b="1" i="0" u="none" strike="noStrike" kern="1200" cap="none" spc="0" normalizeH="0" baseline="0" noProof="0">
                <a:ln>
                  <a:noFill/>
                </a:ln>
                <a:solidFill>
                  <a:srgbClr val="0000CC"/>
                </a:solidFill>
                <a:effectLst/>
                <a:uLnTx/>
                <a:uFillTx/>
                <a:latin typeface="Tahoma" panose="020B0604030504040204" pitchFamily="34" charset="0"/>
                <a:ea typeface="+mn-ea"/>
                <a:cs typeface="+mn-cs"/>
              </a:rPr>
              <a:t>- Kiểu 2</a:t>
            </a:r>
            <a:endParaRPr kumimoji="0" lang="en-US" altLang="vi-VN" sz="2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wipe(up)">
                                      <p:cBhvr>
                                        <p:cTn id="7" dur="500"/>
                                        <p:tgtEl>
                                          <p:spTgt spid="21709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7092"/>
                                        </p:tgtEl>
                                        <p:attrNameLst>
                                          <p:attrName>style.visibility</p:attrName>
                                        </p:attrNameLst>
                                      </p:cBhvr>
                                      <p:to>
                                        <p:strVal val="visible"/>
                                      </p:to>
                                    </p:set>
                                    <p:animEffect transition="in" filter="wipe(up)">
                                      <p:cBhvr>
                                        <p:cTn id="11" dur="500"/>
                                        <p:tgtEl>
                                          <p:spTgt spid="21709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7093"/>
                                        </p:tgtEl>
                                        <p:attrNameLst>
                                          <p:attrName>style.visibility</p:attrName>
                                        </p:attrNameLst>
                                      </p:cBhvr>
                                      <p:to>
                                        <p:strVal val="visible"/>
                                      </p:to>
                                    </p:set>
                                    <p:animEffect transition="in" filter="wipe(up)">
                                      <p:cBhvr>
                                        <p:cTn id="15" dur="500"/>
                                        <p:tgtEl>
                                          <p:spTgt spid="217093"/>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17094"/>
                                        </p:tgtEl>
                                        <p:attrNameLst>
                                          <p:attrName>style.visibility</p:attrName>
                                        </p:attrNameLst>
                                      </p:cBhvr>
                                      <p:to>
                                        <p:strVal val="visible"/>
                                      </p:to>
                                    </p:set>
                                    <p:animEffect transition="in" filter="wipe(up)">
                                      <p:cBhvr>
                                        <p:cTn id="19" dur="500"/>
                                        <p:tgtEl>
                                          <p:spTgt spid="217094"/>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7097"/>
                                        </p:tgtEl>
                                        <p:attrNameLst>
                                          <p:attrName>style.visibility</p:attrName>
                                        </p:attrNameLst>
                                      </p:cBhvr>
                                      <p:to>
                                        <p:strVal val="visible"/>
                                      </p:to>
                                    </p:set>
                                    <p:animEffect transition="in" filter="wipe(up)">
                                      <p:cBhvr>
                                        <p:cTn id="23" dur="500"/>
                                        <p:tgtEl>
                                          <p:spTgt spid="217097"/>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7098"/>
                                        </p:tgtEl>
                                        <p:attrNameLst>
                                          <p:attrName>style.visibility</p:attrName>
                                        </p:attrNameLst>
                                      </p:cBhvr>
                                      <p:to>
                                        <p:strVal val="visible"/>
                                      </p:to>
                                    </p:set>
                                    <p:animEffect transition="in" filter="wipe(up)">
                                      <p:cBhvr>
                                        <p:cTn id="27" dur="500"/>
                                        <p:tgtEl>
                                          <p:spTgt spid="217098"/>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17095"/>
                                        </p:tgtEl>
                                        <p:attrNameLst>
                                          <p:attrName>style.visibility</p:attrName>
                                        </p:attrNameLst>
                                      </p:cBhvr>
                                      <p:to>
                                        <p:strVal val="visible"/>
                                      </p:to>
                                    </p:set>
                                    <p:animEffect transition="in" filter="wipe(up)">
                                      <p:cBhvr>
                                        <p:cTn id="31" dur="500"/>
                                        <p:tgtEl>
                                          <p:spTgt spid="217095"/>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17096"/>
                                        </p:tgtEl>
                                        <p:attrNameLst>
                                          <p:attrName>style.visibility</p:attrName>
                                        </p:attrNameLst>
                                      </p:cBhvr>
                                      <p:to>
                                        <p:strVal val="visible"/>
                                      </p:to>
                                    </p:set>
                                    <p:animEffect transition="in" filter="wipe(up)">
                                      <p:cBhvr>
                                        <p:cTn id="35" dur="500"/>
                                        <p:tgtEl>
                                          <p:spTgt spid="217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nimBg="1"/>
      <p:bldP spid="217092" grpId="0" animBg="1"/>
      <p:bldP spid="217093" grpId="0" animBg="1"/>
      <p:bldP spid="217094" grpId="0" animBg="1"/>
      <p:bldP spid="217095" grpId="0" animBg="1"/>
      <p:bldP spid="217096" grpId="0" animBg="1"/>
      <p:bldP spid="217097" grpId="0" animBg="1"/>
      <p:bldP spid="2170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0FB644E4-7EC1-45A5-B7B7-1E29B0CC0C49}"/>
              </a:ext>
            </a:extLst>
          </p:cNvPr>
          <p:cNvSpPr>
            <a:spLocks noChangeArrowheads="1"/>
          </p:cNvSpPr>
          <p:nvPr/>
        </p:nvSpPr>
        <p:spPr bwMode="auto">
          <a:xfrm>
            <a:off x="1219200" y="609600"/>
            <a:ext cx="7659688" cy="2819400"/>
          </a:xfrm>
          <a:prstGeom prst="cloudCallout">
            <a:avLst>
              <a:gd name="adj1" fmla="val -42810"/>
              <a:gd name="adj2" fmla="val 92509"/>
            </a:avLst>
          </a:prstGeom>
          <a:solidFill>
            <a:srgbClr val="CCFFFF"/>
          </a:solidFill>
          <a:ln w="9525">
            <a:solidFill>
              <a:schemeClr val="tx1"/>
            </a:solidFill>
            <a:round/>
            <a:headEnd/>
            <a:tailEnd/>
          </a:ln>
        </p:spPr>
        <p:txBody>
          <a:bodyPr tIns="91440" bIns="9144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2400" b="1"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pic>
        <p:nvPicPr>
          <p:cNvPr id="34819" name="Picture 5" descr="j0232133">
            <a:extLst>
              <a:ext uri="{FF2B5EF4-FFF2-40B4-BE49-F238E27FC236}">
                <a16:creationId xmlns:a16="http://schemas.microsoft.com/office/drawing/2014/main" id="{5D4E6A50-2A8D-4CD2-9021-AB34AAF81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a:extLst>
              <a:ext uri="{FF2B5EF4-FFF2-40B4-BE49-F238E27FC236}">
                <a16:creationId xmlns:a16="http://schemas.microsoft.com/office/drawing/2014/main" id="{30A1FEA3-7037-48E4-9222-16C16B289BF8}"/>
              </a:ext>
            </a:extLst>
          </p:cNvPr>
          <p:cNvSpPr txBox="1">
            <a:spLocks noChangeArrowheads="1"/>
          </p:cNvSpPr>
          <p:nvPr/>
        </p:nvSpPr>
        <p:spPr bwMode="auto">
          <a:xfrm>
            <a:off x="2057400" y="1219200"/>
            <a:ext cx="5791200" cy="1373188"/>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6600CC"/>
                </a:solidFill>
                <a:effectLst/>
                <a:uLnTx/>
                <a:uFillTx/>
                <a:latin typeface="Tahoma" panose="020B0604030504040204" pitchFamily="34" charset="0"/>
                <a:ea typeface="+mn-ea"/>
                <a:cs typeface="+mn-cs"/>
              </a:rPr>
              <a:t>ĐỒNG HỒ VẠN NĂNG (VOM ) LOẠI CHỈ THỊ KIM, CÁC BẠN SỬ DỤNG</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r>
              <a:rPr kumimoji="0" lang="en-US" altLang="vi-VN" sz="2800" b="1" i="0" u="none" strike="noStrike" kern="1200" cap="none" spc="0" normalizeH="0" baseline="0" noProof="0">
                <a:ln>
                  <a:noFill/>
                </a:ln>
                <a:solidFill>
                  <a:srgbClr val="6600CC"/>
                </a:solidFill>
                <a:effectLst/>
                <a:uLnTx/>
                <a:uFillTx/>
                <a:latin typeface="Tahoma" panose="020B0604030504040204" pitchFamily="34" charset="0"/>
                <a:ea typeface="+mn-ea"/>
                <a:cs typeface="+mn-cs"/>
              </a:rPr>
              <a:t>NHƯ THẾ NÀO  ?</a:t>
            </a:r>
          </a:p>
        </p:txBody>
      </p:sp>
      <p:grpSp>
        <p:nvGrpSpPr>
          <p:cNvPr id="3" name="Group 9">
            <a:extLst>
              <a:ext uri="{FF2B5EF4-FFF2-40B4-BE49-F238E27FC236}">
                <a16:creationId xmlns:a16="http://schemas.microsoft.com/office/drawing/2014/main" id="{20909462-3FCA-4A08-85BD-9B4AAB439597}"/>
              </a:ext>
            </a:extLst>
          </p:cNvPr>
          <p:cNvGrpSpPr>
            <a:grpSpLocks/>
          </p:cNvGrpSpPr>
          <p:nvPr/>
        </p:nvGrpSpPr>
        <p:grpSpPr bwMode="auto">
          <a:xfrm>
            <a:off x="3810000" y="3962400"/>
            <a:ext cx="4419600" cy="2438400"/>
            <a:chOff x="2400" y="2496"/>
            <a:chExt cx="2784" cy="1536"/>
          </a:xfrm>
        </p:grpSpPr>
        <p:pic>
          <p:nvPicPr>
            <p:cNvPr id="34822" name="Picture 7" descr="thumb_flex-1294565702898527_file">
              <a:extLst>
                <a:ext uri="{FF2B5EF4-FFF2-40B4-BE49-F238E27FC236}">
                  <a16:creationId xmlns:a16="http://schemas.microsoft.com/office/drawing/2014/main" id="{4660CD2F-36FA-4C59-8EDD-2547A016B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23" t="20058" r="45801" b="7733"/>
            <a:stretch>
              <a:fillRect/>
            </a:stretch>
          </p:blipFill>
          <p:spPr bwMode="auto">
            <a:xfrm>
              <a:off x="2400" y="2496"/>
              <a:ext cx="1392"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thumb_flex-1294565702898527_file">
              <a:extLst>
                <a:ext uri="{FF2B5EF4-FFF2-40B4-BE49-F238E27FC236}">
                  <a16:creationId xmlns:a16="http://schemas.microsoft.com/office/drawing/2014/main" id="{FBB1407B-EDDC-4D27-A443-55E68A9E4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101" t="24002" r="3731" b="11812"/>
            <a:stretch>
              <a:fillRect/>
            </a:stretch>
          </p:blipFill>
          <p:spPr bwMode="auto">
            <a:xfrm>
              <a:off x="3744" y="2496"/>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nodeType="afterGroup">
                            <p:stCondLst>
                              <p:cond delay="500"/>
                            </p:stCondLst>
                            <p:childTnLst>
                              <p:par>
                                <p:cTn id="12" presetID="8"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9">
            <a:extLst>
              <a:ext uri="{FF2B5EF4-FFF2-40B4-BE49-F238E27FC236}">
                <a16:creationId xmlns:a16="http://schemas.microsoft.com/office/drawing/2014/main" id="{849A2A03-3C2E-49E6-8699-27C06EFA9529}"/>
              </a:ext>
            </a:extLst>
          </p:cNvPr>
          <p:cNvGrpSpPr>
            <a:grpSpLocks/>
          </p:cNvGrpSpPr>
          <p:nvPr/>
        </p:nvGrpSpPr>
        <p:grpSpPr bwMode="auto">
          <a:xfrm>
            <a:off x="5105400" y="2057400"/>
            <a:ext cx="3352800" cy="2540000"/>
            <a:chOff x="3216" y="1248"/>
            <a:chExt cx="2112" cy="1600"/>
          </a:xfrm>
        </p:grpSpPr>
        <p:grpSp>
          <p:nvGrpSpPr>
            <p:cNvPr id="35882" name="Group 85">
              <a:extLst>
                <a:ext uri="{FF2B5EF4-FFF2-40B4-BE49-F238E27FC236}">
                  <a16:creationId xmlns:a16="http://schemas.microsoft.com/office/drawing/2014/main" id="{E047600B-4494-4F7D-AD4C-52B7D0DA25CF}"/>
                </a:ext>
              </a:extLst>
            </p:cNvPr>
            <p:cNvGrpSpPr>
              <a:grpSpLocks/>
            </p:cNvGrpSpPr>
            <p:nvPr/>
          </p:nvGrpSpPr>
          <p:grpSpPr bwMode="auto">
            <a:xfrm rot="-5400000">
              <a:off x="3472" y="992"/>
              <a:ext cx="1600" cy="2112"/>
              <a:chOff x="2736" y="384"/>
              <a:chExt cx="2592" cy="3648"/>
            </a:xfrm>
          </p:grpSpPr>
          <p:sp>
            <p:nvSpPr>
              <p:cNvPr id="35896" name="Rectangle 86">
                <a:extLst>
                  <a:ext uri="{FF2B5EF4-FFF2-40B4-BE49-F238E27FC236}">
                    <a16:creationId xmlns:a16="http://schemas.microsoft.com/office/drawing/2014/main" id="{C6712AF0-EB29-497A-A5E2-710F3B559BC1}"/>
                  </a:ext>
                </a:extLst>
              </p:cNvPr>
              <p:cNvSpPr>
                <a:spLocks noChangeArrowheads="1"/>
              </p:cNvSpPr>
              <p:nvPr/>
            </p:nvSpPr>
            <p:spPr bwMode="auto">
              <a:xfrm rot="5400000">
                <a:off x="2208" y="912"/>
                <a:ext cx="3648" cy="2592"/>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contourClr>
                  <a:schemeClr val="bg1"/>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7" name="Rectangle 87">
                <a:extLst>
                  <a:ext uri="{FF2B5EF4-FFF2-40B4-BE49-F238E27FC236}">
                    <a16:creationId xmlns:a16="http://schemas.microsoft.com/office/drawing/2014/main" id="{01BECC14-965E-4DF8-A294-0289EB4EFF37}"/>
                  </a:ext>
                </a:extLst>
              </p:cNvPr>
              <p:cNvSpPr>
                <a:spLocks noChangeArrowheads="1"/>
              </p:cNvSpPr>
              <p:nvPr/>
            </p:nvSpPr>
            <p:spPr bwMode="auto">
              <a:xfrm>
                <a:off x="2868" y="516"/>
                <a:ext cx="2352" cy="3408"/>
              </a:xfrm>
              <a:prstGeom prst="rect">
                <a:avLst/>
              </a:prstGeom>
              <a:solidFill>
                <a:schemeClr val="tx1"/>
              </a:solidFill>
              <a:ln w="9525">
                <a:solidFill>
                  <a:schemeClr val="tx1"/>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nvGrpSpPr>
            <p:cNvPr id="35883" name="Group 88">
              <a:extLst>
                <a:ext uri="{FF2B5EF4-FFF2-40B4-BE49-F238E27FC236}">
                  <a16:creationId xmlns:a16="http://schemas.microsoft.com/office/drawing/2014/main" id="{EDD6B52B-66E7-4FFA-BC52-D21DFDFD8B0F}"/>
                </a:ext>
              </a:extLst>
            </p:cNvPr>
            <p:cNvGrpSpPr>
              <a:grpSpLocks/>
            </p:cNvGrpSpPr>
            <p:nvPr/>
          </p:nvGrpSpPr>
          <p:grpSpPr bwMode="auto">
            <a:xfrm>
              <a:off x="4082" y="1488"/>
              <a:ext cx="966" cy="1007"/>
              <a:chOff x="2880" y="2160"/>
              <a:chExt cx="1152" cy="1632"/>
            </a:xfrm>
          </p:grpSpPr>
          <p:grpSp>
            <p:nvGrpSpPr>
              <p:cNvPr id="35886" name="Group 89">
                <a:extLst>
                  <a:ext uri="{FF2B5EF4-FFF2-40B4-BE49-F238E27FC236}">
                    <a16:creationId xmlns:a16="http://schemas.microsoft.com/office/drawing/2014/main" id="{37032EED-9CA1-441C-83C8-89A5428C8B3C}"/>
                  </a:ext>
                </a:extLst>
              </p:cNvPr>
              <p:cNvGrpSpPr>
                <a:grpSpLocks/>
              </p:cNvGrpSpPr>
              <p:nvPr/>
            </p:nvGrpSpPr>
            <p:grpSpPr bwMode="auto">
              <a:xfrm>
                <a:off x="2880" y="2160"/>
                <a:ext cx="1152" cy="1632"/>
                <a:chOff x="4416" y="1920"/>
                <a:chExt cx="1152" cy="1632"/>
              </a:xfrm>
            </p:grpSpPr>
            <p:sp>
              <p:nvSpPr>
                <p:cNvPr id="35888" name="AutoShape 90">
                  <a:extLst>
                    <a:ext uri="{FF2B5EF4-FFF2-40B4-BE49-F238E27FC236}">
                      <a16:creationId xmlns:a16="http://schemas.microsoft.com/office/drawing/2014/main" id="{A2ED0707-69E6-429B-A6FA-67D331594A89}"/>
                    </a:ext>
                  </a:extLst>
                </p:cNvPr>
                <p:cNvSpPr>
                  <a:spLocks noChangeArrowheads="1"/>
                </p:cNvSpPr>
                <p:nvPr/>
              </p:nvSpPr>
              <p:spPr bwMode="auto">
                <a:xfrm>
                  <a:off x="4416" y="1920"/>
                  <a:ext cx="1152" cy="1632"/>
                </a:xfrm>
                <a:prstGeom prst="roundRect">
                  <a:avLst>
                    <a:gd name="adj" fmla="val 4708"/>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89" name="AutoShape 91">
                  <a:extLst>
                    <a:ext uri="{FF2B5EF4-FFF2-40B4-BE49-F238E27FC236}">
                      <a16:creationId xmlns:a16="http://schemas.microsoft.com/office/drawing/2014/main" id="{9B1DB906-98AE-4516-AB53-E74923E1D71B}"/>
                    </a:ext>
                  </a:extLst>
                </p:cNvPr>
                <p:cNvSpPr>
                  <a:spLocks noChangeArrowheads="1"/>
                </p:cNvSpPr>
                <p:nvPr/>
              </p:nvSpPr>
              <p:spPr bwMode="auto">
                <a:xfrm>
                  <a:off x="4464" y="1968"/>
                  <a:ext cx="1056" cy="1536"/>
                </a:xfrm>
                <a:prstGeom prst="roundRect">
                  <a:avLst>
                    <a:gd name="adj" fmla="val 3569"/>
                  </a:avLst>
                </a:prstGeom>
                <a:solidFill>
                  <a:srgbClr val="EAEAEA"/>
                </a:solidFill>
                <a:ln w="9525">
                  <a:solidFill>
                    <a:srgbClr val="5F5F5F"/>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0" name="AutoShape 92">
                  <a:extLst>
                    <a:ext uri="{FF2B5EF4-FFF2-40B4-BE49-F238E27FC236}">
                      <a16:creationId xmlns:a16="http://schemas.microsoft.com/office/drawing/2014/main" id="{5E8256EA-1F72-410D-A160-56C854DDFDD6}"/>
                    </a:ext>
                  </a:extLst>
                </p:cNvPr>
                <p:cNvSpPr>
                  <a:spLocks noChangeArrowheads="1"/>
                </p:cNvSpPr>
                <p:nvPr/>
              </p:nvSpPr>
              <p:spPr bwMode="auto">
                <a:xfrm>
                  <a:off x="4512" y="2112"/>
                  <a:ext cx="960" cy="480"/>
                </a:xfrm>
                <a:prstGeom prst="roundRect">
                  <a:avLst>
                    <a:gd name="adj" fmla="val 16667"/>
                  </a:avLst>
                </a:prstGeom>
                <a:solidFill>
                  <a:srgbClr val="DDDDDD"/>
                </a:solidFill>
                <a:ln w="9525">
                  <a:solidFill>
                    <a:srgbClr val="5F5F5F"/>
                  </a:solidFill>
                  <a:round/>
                  <a:headEnd/>
                  <a:tailEnd/>
                </a:ln>
                <a:effectLst>
                  <a:prstShdw prst="shdw17" dist="17961" dir="2700000">
                    <a:schemeClr val="bg2"/>
                  </a:prstShdw>
                </a:effec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1" name="AutoShape 93">
                  <a:extLst>
                    <a:ext uri="{FF2B5EF4-FFF2-40B4-BE49-F238E27FC236}">
                      <a16:creationId xmlns:a16="http://schemas.microsoft.com/office/drawing/2014/main" id="{D3087CED-1577-4B1F-BABF-380D31105B40}"/>
                    </a:ext>
                  </a:extLst>
                </p:cNvPr>
                <p:cNvSpPr>
                  <a:spLocks noChangeArrowheads="1"/>
                </p:cNvSpPr>
                <p:nvPr/>
              </p:nvSpPr>
              <p:spPr bwMode="auto">
                <a:xfrm>
                  <a:off x="4512" y="2892"/>
                  <a:ext cx="960" cy="480"/>
                </a:xfrm>
                <a:prstGeom prst="roundRect">
                  <a:avLst>
                    <a:gd name="adj" fmla="val 16667"/>
                  </a:avLst>
                </a:prstGeom>
                <a:solidFill>
                  <a:srgbClr val="DDDDDD"/>
                </a:solidFill>
                <a:ln w="9525">
                  <a:solidFill>
                    <a:srgbClr val="5F5F5F"/>
                  </a:solidFill>
                  <a:round/>
                  <a:headEnd/>
                  <a:tailEnd/>
                </a:ln>
                <a:effectLst>
                  <a:prstShdw prst="shdw17" dist="17961" dir="2700000">
                    <a:schemeClr val="bg2"/>
                  </a:prstShdw>
                </a:effec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2" name="AutoShape 94">
                  <a:extLst>
                    <a:ext uri="{FF2B5EF4-FFF2-40B4-BE49-F238E27FC236}">
                      <a16:creationId xmlns:a16="http://schemas.microsoft.com/office/drawing/2014/main" id="{ED36BDB8-F70C-4C6D-A3F4-EB0061F09BB3}"/>
                    </a:ext>
                  </a:extLst>
                </p:cNvPr>
                <p:cNvSpPr>
                  <a:spLocks noChangeArrowheads="1"/>
                </p:cNvSpPr>
                <p:nvPr/>
              </p:nvSpPr>
              <p:spPr bwMode="auto">
                <a:xfrm>
                  <a:off x="5136" y="2256"/>
                  <a:ext cx="96" cy="192"/>
                </a:xfrm>
                <a:prstGeom prst="flowChartDelay">
                  <a:avLst/>
                </a:prstGeom>
                <a:solidFill>
                  <a:schemeClr val="bg2"/>
                </a:solidFill>
                <a:ln w="9525">
                  <a:solidFill>
                    <a:srgbClr val="5F5F5F"/>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3" name="AutoShape 95">
                  <a:extLst>
                    <a:ext uri="{FF2B5EF4-FFF2-40B4-BE49-F238E27FC236}">
                      <a16:creationId xmlns:a16="http://schemas.microsoft.com/office/drawing/2014/main" id="{3903B0C0-A466-4B51-BC0D-41A71086D410}"/>
                    </a:ext>
                  </a:extLst>
                </p:cNvPr>
                <p:cNvSpPr>
                  <a:spLocks noChangeArrowheads="1"/>
                </p:cNvSpPr>
                <p:nvPr/>
              </p:nvSpPr>
              <p:spPr bwMode="auto">
                <a:xfrm rot="10800000">
                  <a:off x="4704" y="2256"/>
                  <a:ext cx="96" cy="192"/>
                </a:xfrm>
                <a:prstGeom prst="flowChartDelay">
                  <a:avLst/>
                </a:prstGeom>
                <a:solidFill>
                  <a:schemeClr val="bg2"/>
                </a:solidFill>
                <a:ln w="9525">
                  <a:solidFill>
                    <a:srgbClr val="5F5F5F"/>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4" name="AutoShape 96">
                  <a:extLst>
                    <a:ext uri="{FF2B5EF4-FFF2-40B4-BE49-F238E27FC236}">
                      <a16:creationId xmlns:a16="http://schemas.microsoft.com/office/drawing/2014/main" id="{A4F27FC2-FCDB-4E92-89B5-827BE0E2C5D3}"/>
                    </a:ext>
                  </a:extLst>
                </p:cNvPr>
                <p:cNvSpPr>
                  <a:spLocks noChangeArrowheads="1"/>
                </p:cNvSpPr>
                <p:nvPr/>
              </p:nvSpPr>
              <p:spPr bwMode="auto">
                <a:xfrm>
                  <a:off x="5136" y="3024"/>
                  <a:ext cx="96" cy="192"/>
                </a:xfrm>
                <a:prstGeom prst="flowChartDelay">
                  <a:avLst/>
                </a:prstGeom>
                <a:solidFill>
                  <a:schemeClr val="bg2"/>
                </a:solidFill>
                <a:ln w="9525">
                  <a:solidFill>
                    <a:srgbClr val="5F5F5F"/>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95" name="AutoShape 97">
                  <a:extLst>
                    <a:ext uri="{FF2B5EF4-FFF2-40B4-BE49-F238E27FC236}">
                      <a16:creationId xmlns:a16="http://schemas.microsoft.com/office/drawing/2014/main" id="{7FD354E9-2957-4908-BAAC-BA18CA33D277}"/>
                    </a:ext>
                  </a:extLst>
                </p:cNvPr>
                <p:cNvSpPr>
                  <a:spLocks noChangeArrowheads="1"/>
                </p:cNvSpPr>
                <p:nvPr/>
              </p:nvSpPr>
              <p:spPr bwMode="auto">
                <a:xfrm rot="10800000">
                  <a:off x="4704" y="3024"/>
                  <a:ext cx="96" cy="192"/>
                </a:xfrm>
                <a:prstGeom prst="flowChartDelay">
                  <a:avLst/>
                </a:prstGeom>
                <a:solidFill>
                  <a:schemeClr val="bg2"/>
                </a:solidFill>
                <a:ln w="9525">
                  <a:solidFill>
                    <a:srgbClr val="5F5F5F"/>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sp>
            <p:nvSpPr>
              <p:cNvPr id="35887" name="AutoShape 98">
                <a:extLst>
                  <a:ext uri="{FF2B5EF4-FFF2-40B4-BE49-F238E27FC236}">
                    <a16:creationId xmlns:a16="http://schemas.microsoft.com/office/drawing/2014/main" id="{608F14FE-A591-4D89-80EA-1431595A5C5A}"/>
                  </a:ext>
                </a:extLst>
              </p:cNvPr>
              <p:cNvSpPr>
                <a:spLocks noChangeArrowheads="1"/>
              </p:cNvSpPr>
              <p:nvPr/>
            </p:nvSpPr>
            <p:spPr bwMode="auto">
              <a:xfrm>
                <a:off x="3360" y="2880"/>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9933"/>
              </a:solidFill>
              <a:ln w="3175">
                <a:solidFill>
                  <a:srgbClr val="5F5F5F"/>
                </a:solidFill>
                <a:miter lim="800000"/>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35884" name="AutoShape 106">
              <a:extLst>
                <a:ext uri="{FF2B5EF4-FFF2-40B4-BE49-F238E27FC236}">
                  <a16:creationId xmlns:a16="http://schemas.microsoft.com/office/drawing/2014/main" id="{61978D1C-3337-4EB1-8696-AD5412BA67C1}"/>
                </a:ext>
              </a:extLst>
            </p:cNvPr>
            <p:cNvSpPr>
              <a:spLocks noChangeArrowheads="1"/>
            </p:cNvSpPr>
            <p:nvPr/>
          </p:nvSpPr>
          <p:spPr bwMode="auto">
            <a:xfrm rot="-5400000">
              <a:off x="3078" y="1974"/>
              <a:ext cx="807" cy="222"/>
            </a:xfrm>
            <a:prstGeom prst="roundRect">
              <a:avLst>
                <a:gd name="adj" fmla="val 20236"/>
              </a:avLst>
            </a:prstGeom>
            <a:solidFill>
              <a:srgbClr val="EDF6F7"/>
            </a:solidFill>
            <a:ln w="9525">
              <a:round/>
              <a:headEnd/>
              <a:tailEnd/>
            </a:ln>
            <a:scene3d>
              <a:camera prst="legacyObliqueTopRight"/>
              <a:lightRig rig="legacyFlat3" dir="b"/>
            </a:scene3d>
            <a:sp3d extrusionH="430200" prstMaterial="legacyMatte">
              <a:bevelT w="13500" h="13500" prst="angle"/>
              <a:bevelB w="13500" h="13500" prst="angle"/>
              <a:extrusionClr>
                <a:schemeClr val="bg1"/>
              </a:extrusionClr>
              <a:contourClr>
                <a:srgbClr val="EDF6F7"/>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0765" name="AutoShape 107">
              <a:extLst>
                <a:ext uri="{FF2B5EF4-FFF2-40B4-BE49-F238E27FC236}">
                  <a16:creationId xmlns:a16="http://schemas.microsoft.com/office/drawing/2014/main" id="{8AEA3576-DAF5-4D7C-9EA0-7A5A1182F3B6}"/>
                </a:ext>
              </a:extLst>
            </p:cNvPr>
            <p:cNvSpPr>
              <a:spLocks noChangeArrowheads="1"/>
            </p:cNvSpPr>
            <p:nvPr/>
          </p:nvSpPr>
          <p:spPr bwMode="auto">
            <a:xfrm rot="-5400000">
              <a:off x="3115" y="1981"/>
              <a:ext cx="808" cy="222"/>
            </a:xfrm>
            <a:prstGeom prst="roundRect">
              <a:avLst>
                <a:gd name="adj" fmla="val 20236"/>
              </a:avLst>
            </a:prstGeom>
            <a:solidFill>
              <a:srgbClr val="DDDDDD"/>
            </a:solidFill>
            <a:ln w="3175">
              <a:solidFill>
                <a:schemeClr val="bg1"/>
              </a:solidFill>
              <a:round/>
              <a:headEnd/>
              <a:tailEnd/>
            </a:ln>
            <a:effectLst>
              <a:outerShdw dist="117088" dir="19163922" algn="ctr" rotWithShape="0">
                <a:schemeClr val="bg2">
                  <a:alpha val="50000"/>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grpSp>
      <p:sp>
        <p:nvSpPr>
          <p:cNvPr id="90114" name="AutoShape 2">
            <a:extLst>
              <a:ext uri="{FF2B5EF4-FFF2-40B4-BE49-F238E27FC236}">
                <a16:creationId xmlns:a16="http://schemas.microsoft.com/office/drawing/2014/main" id="{DE43C808-9F3B-4670-8926-D3CF50A03F46}"/>
              </a:ext>
            </a:extLst>
          </p:cNvPr>
          <p:cNvSpPr>
            <a:spLocks noChangeArrowheads="1"/>
          </p:cNvSpPr>
          <p:nvPr/>
        </p:nvSpPr>
        <p:spPr bwMode="auto">
          <a:xfrm>
            <a:off x="104775"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35844" name="AutoShape 3">
            <a:extLst>
              <a:ext uri="{FF2B5EF4-FFF2-40B4-BE49-F238E27FC236}">
                <a16:creationId xmlns:a16="http://schemas.microsoft.com/office/drawing/2014/main" id="{C65A9EEB-1CF7-4276-8CC6-A02FB7BC5220}"/>
              </a:ext>
            </a:extLst>
          </p:cNvPr>
          <p:cNvSpPr>
            <a:spLocks noChangeArrowheads="1"/>
          </p:cNvSpPr>
          <p:nvPr/>
        </p:nvSpPr>
        <p:spPr bwMode="auto">
          <a:xfrm>
            <a:off x="171450"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pic>
        <p:nvPicPr>
          <p:cNvPr id="35845" name="Picture 4" descr="MAT DONG HO VAN NANG">
            <a:extLst>
              <a:ext uri="{FF2B5EF4-FFF2-40B4-BE49-F238E27FC236}">
                <a16:creationId xmlns:a16="http://schemas.microsoft.com/office/drawing/2014/main" id="{FC21DE34-8637-4AA7-BDF6-3B819EC62D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6" name="Picture 5" descr="MAT DONG HO VAN NANG">
            <a:extLst>
              <a:ext uri="{FF2B5EF4-FFF2-40B4-BE49-F238E27FC236}">
                <a16:creationId xmlns:a16="http://schemas.microsoft.com/office/drawing/2014/main" id="{4DE72E83-0BB6-4300-9BCC-14A2BB979092}"/>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280988"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Oval 6">
            <a:extLst>
              <a:ext uri="{FF2B5EF4-FFF2-40B4-BE49-F238E27FC236}">
                <a16:creationId xmlns:a16="http://schemas.microsoft.com/office/drawing/2014/main" id="{3E9E90B3-0413-448B-BF12-4F6D3848C839}"/>
              </a:ext>
            </a:extLst>
          </p:cNvPr>
          <p:cNvSpPr>
            <a:spLocks noChangeArrowheads="1"/>
          </p:cNvSpPr>
          <p:nvPr/>
        </p:nvSpPr>
        <p:spPr bwMode="auto">
          <a:xfrm>
            <a:off x="0"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6" name="Group 7">
            <a:extLst>
              <a:ext uri="{FF2B5EF4-FFF2-40B4-BE49-F238E27FC236}">
                <a16:creationId xmlns:a16="http://schemas.microsoft.com/office/drawing/2014/main" id="{40DED0CD-2C4E-480E-B0A4-B1A2AE25D8EF}"/>
              </a:ext>
            </a:extLst>
          </p:cNvPr>
          <p:cNvGrpSpPr>
            <a:grpSpLocks/>
          </p:cNvGrpSpPr>
          <p:nvPr/>
        </p:nvGrpSpPr>
        <p:grpSpPr bwMode="auto">
          <a:xfrm rot="4270259">
            <a:off x="1924050" y="3657600"/>
            <a:ext cx="304800" cy="304800"/>
            <a:chOff x="1560" y="2304"/>
            <a:chExt cx="192" cy="192"/>
          </a:xfrm>
        </p:grpSpPr>
        <p:sp>
          <p:nvSpPr>
            <p:cNvPr id="35880" name="Oval 8">
              <a:extLst>
                <a:ext uri="{FF2B5EF4-FFF2-40B4-BE49-F238E27FC236}">
                  <a16:creationId xmlns:a16="http://schemas.microsoft.com/office/drawing/2014/main" id="{7DB680E0-A49A-4D2F-AC79-947134D4C322}"/>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81" name="Line 9">
              <a:extLst>
                <a:ext uri="{FF2B5EF4-FFF2-40B4-BE49-F238E27FC236}">
                  <a16:creationId xmlns:a16="http://schemas.microsoft.com/office/drawing/2014/main" id="{F91C7746-9D6C-47D9-A756-8115F9C1AEDC}"/>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7" name="Group 10">
            <a:extLst>
              <a:ext uri="{FF2B5EF4-FFF2-40B4-BE49-F238E27FC236}">
                <a16:creationId xmlns:a16="http://schemas.microsoft.com/office/drawing/2014/main" id="{9302FE79-EC35-44E8-A8CC-1F700D883A6B}"/>
              </a:ext>
            </a:extLst>
          </p:cNvPr>
          <p:cNvGrpSpPr>
            <a:grpSpLocks/>
          </p:cNvGrpSpPr>
          <p:nvPr/>
        </p:nvGrpSpPr>
        <p:grpSpPr bwMode="auto">
          <a:xfrm>
            <a:off x="76200" y="1657350"/>
            <a:ext cx="3810000" cy="3810000"/>
            <a:chOff x="4080" y="1152"/>
            <a:chExt cx="2400" cy="2400"/>
          </a:xfrm>
        </p:grpSpPr>
        <p:sp>
          <p:nvSpPr>
            <p:cNvPr id="35878" name="Oval 11">
              <a:extLst>
                <a:ext uri="{FF2B5EF4-FFF2-40B4-BE49-F238E27FC236}">
                  <a16:creationId xmlns:a16="http://schemas.microsoft.com/office/drawing/2014/main" id="{6B78AB54-09DC-48BB-9BE8-F80B07CCAF1B}"/>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79" name="Line 12">
              <a:extLst>
                <a:ext uri="{FF2B5EF4-FFF2-40B4-BE49-F238E27FC236}">
                  <a16:creationId xmlns:a16="http://schemas.microsoft.com/office/drawing/2014/main" id="{73A92ED2-11AB-4705-93FF-DE2CCC528DFF}"/>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8" name="Group 13">
            <a:extLst>
              <a:ext uri="{FF2B5EF4-FFF2-40B4-BE49-F238E27FC236}">
                <a16:creationId xmlns:a16="http://schemas.microsoft.com/office/drawing/2014/main" id="{AB3533D3-DD21-40C9-9C53-D5DE376FB67C}"/>
              </a:ext>
            </a:extLst>
          </p:cNvPr>
          <p:cNvGrpSpPr>
            <a:grpSpLocks/>
          </p:cNvGrpSpPr>
          <p:nvPr/>
        </p:nvGrpSpPr>
        <p:grpSpPr bwMode="auto">
          <a:xfrm>
            <a:off x="1295400" y="4648200"/>
            <a:ext cx="1462088" cy="1462088"/>
            <a:chOff x="3792" y="2736"/>
            <a:chExt cx="921" cy="921"/>
          </a:xfrm>
        </p:grpSpPr>
        <p:sp>
          <p:nvSpPr>
            <p:cNvPr id="35874" name="Oval 14">
              <a:extLst>
                <a:ext uri="{FF2B5EF4-FFF2-40B4-BE49-F238E27FC236}">
                  <a16:creationId xmlns:a16="http://schemas.microsoft.com/office/drawing/2014/main" id="{17D67713-6F72-487C-AD27-AB0FA18BAFF6}"/>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75" name="Oval 15">
              <a:extLst>
                <a:ext uri="{FF2B5EF4-FFF2-40B4-BE49-F238E27FC236}">
                  <a16:creationId xmlns:a16="http://schemas.microsoft.com/office/drawing/2014/main" id="{6C4D97EF-44DC-4978-8496-4F46A86372B5}"/>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76" name="AutoShape 16">
              <a:extLst>
                <a:ext uri="{FF2B5EF4-FFF2-40B4-BE49-F238E27FC236}">
                  <a16:creationId xmlns:a16="http://schemas.microsoft.com/office/drawing/2014/main" id="{475AE97C-102B-4D5E-A9AB-F257A6EB0D12}"/>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77" name="Line 17">
              <a:extLst>
                <a:ext uri="{FF2B5EF4-FFF2-40B4-BE49-F238E27FC236}">
                  <a16:creationId xmlns:a16="http://schemas.microsoft.com/office/drawing/2014/main" id="{2FD44B27-F34F-4B4F-917E-DE7BC9A9098C}"/>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9" name="Group 27">
            <a:extLst>
              <a:ext uri="{FF2B5EF4-FFF2-40B4-BE49-F238E27FC236}">
                <a16:creationId xmlns:a16="http://schemas.microsoft.com/office/drawing/2014/main" id="{B2BDD2DB-A9B4-4273-B2C9-67612BADB2E6}"/>
              </a:ext>
            </a:extLst>
          </p:cNvPr>
          <p:cNvGrpSpPr>
            <a:grpSpLocks/>
          </p:cNvGrpSpPr>
          <p:nvPr/>
        </p:nvGrpSpPr>
        <p:grpSpPr bwMode="auto">
          <a:xfrm>
            <a:off x="3352800" y="3581400"/>
            <a:ext cx="3581400" cy="2743200"/>
            <a:chOff x="2410" y="1842"/>
            <a:chExt cx="1679" cy="2198"/>
          </a:xfrm>
        </p:grpSpPr>
        <p:grpSp>
          <p:nvGrpSpPr>
            <p:cNvPr id="35865" name="Group 28">
              <a:extLst>
                <a:ext uri="{FF2B5EF4-FFF2-40B4-BE49-F238E27FC236}">
                  <a16:creationId xmlns:a16="http://schemas.microsoft.com/office/drawing/2014/main" id="{48910853-F3D3-428F-9F81-F7FB1593868F}"/>
                </a:ext>
              </a:extLst>
            </p:cNvPr>
            <p:cNvGrpSpPr>
              <a:grpSpLocks/>
            </p:cNvGrpSpPr>
            <p:nvPr/>
          </p:nvGrpSpPr>
          <p:grpSpPr bwMode="auto">
            <a:xfrm>
              <a:off x="2410" y="3842"/>
              <a:ext cx="279" cy="198"/>
              <a:chOff x="2410" y="3842"/>
              <a:chExt cx="279" cy="198"/>
            </a:xfrm>
          </p:grpSpPr>
          <p:grpSp>
            <p:nvGrpSpPr>
              <p:cNvPr id="35870" name="Group 29">
                <a:extLst>
                  <a:ext uri="{FF2B5EF4-FFF2-40B4-BE49-F238E27FC236}">
                    <a16:creationId xmlns:a16="http://schemas.microsoft.com/office/drawing/2014/main" id="{EAAB9E10-2B7D-4C8B-B98D-3250BA8B8252}"/>
                  </a:ext>
                </a:extLst>
              </p:cNvPr>
              <p:cNvGrpSpPr>
                <a:grpSpLocks/>
              </p:cNvGrpSpPr>
              <p:nvPr/>
            </p:nvGrpSpPr>
            <p:grpSpPr bwMode="auto">
              <a:xfrm rot="-6436657">
                <a:off x="2454" y="3804"/>
                <a:ext cx="192" cy="279"/>
                <a:chOff x="2115" y="1605"/>
                <a:chExt cx="192" cy="279"/>
              </a:xfrm>
            </p:grpSpPr>
            <p:sp>
              <p:nvSpPr>
                <p:cNvPr id="35872" name="Oval 30">
                  <a:extLst>
                    <a:ext uri="{FF2B5EF4-FFF2-40B4-BE49-F238E27FC236}">
                      <a16:creationId xmlns:a16="http://schemas.microsoft.com/office/drawing/2014/main" id="{7D4A765C-AED0-4F3E-A332-A7CCEC075F3F}"/>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35873" name="AutoShape 31">
                  <a:extLst>
                    <a:ext uri="{FF2B5EF4-FFF2-40B4-BE49-F238E27FC236}">
                      <a16:creationId xmlns:a16="http://schemas.microsoft.com/office/drawing/2014/main" id="{80D94621-DF56-4F31-9A2D-D96C9BAAE843}"/>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rot="10800000"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90144" name="Oval 32">
                <a:extLst>
                  <a:ext uri="{FF2B5EF4-FFF2-40B4-BE49-F238E27FC236}">
                    <a16:creationId xmlns:a16="http://schemas.microsoft.com/office/drawing/2014/main" id="{B63B19B3-4517-4FA4-A2C8-D046273FB1FD}"/>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grpSp>
        <p:sp>
          <p:nvSpPr>
            <p:cNvPr id="35866" name="Freeform 33">
              <a:extLst>
                <a:ext uri="{FF2B5EF4-FFF2-40B4-BE49-F238E27FC236}">
                  <a16:creationId xmlns:a16="http://schemas.microsoft.com/office/drawing/2014/main" id="{328D8292-CCF2-4F60-876D-E0D47D4AA6C6}"/>
                </a:ext>
              </a:extLst>
            </p:cNvPr>
            <p:cNvSpPr>
              <a:spLocks/>
            </p:cNvSpPr>
            <p:nvPr/>
          </p:nvSpPr>
          <p:spPr bwMode="auto">
            <a:xfrm>
              <a:off x="2643" y="2688"/>
              <a:ext cx="1435" cy="1199"/>
            </a:xfrm>
            <a:custGeom>
              <a:avLst/>
              <a:gdLst>
                <a:gd name="T0" fmla="*/ 0 w 1435"/>
                <a:gd name="T1" fmla="*/ 1197 h 1199"/>
                <a:gd name="T2" fmla="*/ 393 w 1435"/>
                <a:gd name="T3" fmla="*/ 1188 h 1199"/>
                <a:gd name="T4" fmla="*/ 897 w 1435"/>
                <a:gd name="T5" fmla="*/ 1128 h 1199"/>
                <a:gd name="T6" fmla="*/ 1269 w 1435"/>
                <a:gd name="T7" fmla="*/ 1008 h 1199"/>
                <a:gd name="T8" fmla="*/ 1425 w 1435"/>
                <a:gd name="T9" fmla="*/ 768 h 1199"/>
                <a:gd name="T10" fmla="*/ 1329 w 1435"/>
                <a:gd name="T11" fmla="*/ 516 h 1199"/>
                <a:gd name="T12" fmla="*/ 1125 w 1435"/>
                <a:gd name="T13" fmla="*/ 300 h 1199"/>
                <a:gd name="T14" fmla="*/ 1113 w 1435"/>
                <a:gd name="T15" fmla="*/ 0 h 1199"/>
                <a:gd name="T16" fmla="*/ 0 60000 65536"/>
                <a:gd name="T17" fmla="*/ 0 60000 65536"/>
                <a:gd name="T18" fmla="*/ 0 60000 65536"/>
                <a:gd name="T19" fmla="*/ 0 60000 65536"/>
                <a:gd name="T20" fmla="*/ 0 60000 65536"/>
                <a:gd name="T21" fmla="*/ 0 60000 65536"/>
                <a:gd name="T22" fmla="*/ 0 60000 65536"/>
                <a:gd name="T23" fmla="*/ 0 60000 65536"/>
                <a:gd name="T24" fmla="*/ 0 w 1435"/>
                <a:gd name="T25" fmla="*/ 0 h 1199"/>
                <a:gd name="T26" fmla="*/ 1435 w 1435"/>
                <a:gd name="T27" fmla="*/ 1199 h 1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5" h="1199">
                  <a:moveTo>
                    <a:pt x="0" y="1197"/>
                  </a:moveTo>
                  <a:cubicBezTo>
                    <a:pt x="65" y="1196"/>
                    <a:pt x="244" y="1199"/>
                    <a:pt x="393" y="1188"/>
                  </a:cubicBezTo>
                  <a:cubicBezTo>
                    <a:pt x="542" y="1177"/>
                    <a:pt x="751" y="1158"/>
                    <a:pt x="897" y="1128"/>
                  </a:cubicBezTo>
                  <a:cubicBezTo>
                    <a:pt x="1043" y="1098"/>
                    <a:pt x="1181" y="1068"/>
                    <a:pt x="1269" y="1008"/>
                  </a:cubicBezTo>
                  <a:cubicBezTo>
                    <a:pt x="1357" y="948"/>
                    <a:pt x="1415" y="850"/>
                    <a:pt x="1425" y="768"/>
                  </a:cubicBezTo>
                  <a:cubicBezTo>
                    <a:pt x="1435" y="686"/>
                    <a:pt x="1379" y="594"/>
                    <a:pt x="1329" y="516"/>
                  </a:cubicBezTo>
                  <a:cubicBezTo>
                    <a:pt x="1279" y="438"/>
                    <a:pt x="1161" y="386"/>
                    <a:pt x="1125" y="300"/>
                  </a:cubicBezTo>
                  <a:cubicBezTo>
                    <a:pt x="1089" y="214"/>
                    <a:pt x="1115" y="62"/>
                    <a:pt x="111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35867" name="Group 34">
              <a:extLst>
                <a:ext uri="{FF2B5EF4-FFF2-40B4-BE49-F238E27FC236}">
                  <a16:creationId xmlns:a16="http://schemas.microsoft.com/office/drawing/2014/main" id="{E340D92E-9429-4A70-BE7E-B87958336B06}"/>
                </a:ext>
              </a:extLst>
            </p:cNvPr>
            <p:cNvGrpSpPr>
              <a:grpSpLocks/>
            </p:cNvGrpSpPr>
            <p:nvPr/>
          </p:nvGrpSpPr>
          <p:grpSpPr bwMode="auto">
            <a:xfrm>
              <a:off x="3792" y="1842"/>
              <a:ext cx="297" cy="894"/>
              <a:chOff x="3792" y="1842"/>
              <a:chExt cx="297" cy="894"/>
            </a:xfrm>
          </p:grpSpPr>
          <p:sp>
            <p:nvSpPr>
              <p:cNvPr id="35868" name="Line 35">
                <a:extLst>
                  <a:ext uri="{FF2B5EF4-FFF2-40B4-BE49-F238E27FC236}">
                    <a16:creationId xmlns:a16="http://schemas.microsoft.com/office/drawing/2014/main" id="{2C5B58DF-C347-4D35-97BA-80F0642DFE3F}"/>
                  </a:ext>
                </a:extLst>
              </p:cNvPr>
              <p:cNvSpPr>
                <a:spLocks noChangeShapeType="1"/>
              </p:cNvSpPr>
              <p:nvPr/>
            </p:nvSpPr>
            <p:spPr bwMode="auto">
              <a:xfrm flipV="1">
                <a:off x="3945" y="1842"/>
                <a:ext cx="144" cy="384"/>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35869" name="AutoShape 36">
                <a:extLst>
                  <a:ext uri="{FF2B5EF4-FFF2-40B4-BE49-F238E27FC236}">
                    <a16:creationId xmlns:a16="http://schemas.microsoft.com/office/drawing/2014/main" id="{15AEBD34-6438-454B-8601-FA3799216156}"/>
                  </a:ext>
                </a:extLst>
              </p:cNvPr>
              <p:cNvSpPr>
                <a:spLocks noChangeArrowheads="1"/>
              </p:cNvSpPr>
              <p:nvPr/>
            </p:nvSpPr>
            <p:spPr bwMode="auto">
              <a:xfrm rot="-9556978">
                <a:off x="3792" y="2112"/>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grpSp>
        <p:nvGrpSpPr>
          <p:cNvPr id="13" name="Group 37">
            <a:extLst>
              <a:ext uri="{FF2B5EF4-FFF2-40B4-BE49-F238E27FC236}">
                <a16:creationId xmlns:a16="http://schemas.microsoft.com/office/drawing/2014/main" id="{7B8FA84E-204C-44F4-93A3-D66767270881}"/>
              </a:ext>
            </a:extLst>
          </p:cNvPr>
          <p:cNvGrpSpPr>
            <a:grpSpLocks/>
          </p:cNvGrpSpPr>
          <p:nvPr/>
        </p:nvGrpSpPr>
        <p:grpSpPr bwMode="auto">
          <a:xfrm>
            <a:off x="533400" y="3581400"/>
            <a:ext cx="7315200" cy="3276600"/>
            <a:chOff x="659" y="1971"/>
            <a:chExt cx="4308" cy="2305"/>
          </a:xfrm>
        </p:grpSpPr>
        <p:grpSp>
          <p:nvGrpSpPr>
            <p:cNvPr id="35856" name="Group 38">
              <a:extLst>
                <a:ext uri="{FF2B5EF4-FFF2-40B4-BE49-F238E27FC236}">
                  <a16:creationId xmlns:a16="http://schemas.microsoft.com/office/drawing/2014/main" id="{A8CEAD3F-3DF5-48F5-A9A3-77EA605DB0A1}"/>
                </a:ext>
              </a:extLst>
            </p:cNvPr>
            <p:cNvGrpSpPr>
              <a:grpSpLocks/>
            </p:cNvGrpSpPr>
            <p:nvPr/>
          </p:nvGrpSpPr>
          <p:grpSpPr bwMode="auto">
            <a:xfrm>
              <a:off x="659" y="3841"/>
              <a:ext cx="215" cy="279"/>
              <a:chOff x="659" y="3841"/>
              <a:chExt cx="215" cy="279"/>
            </a:xfrm>
          </p:grpSpPr>
          <p:grpSp>
            <p:nvGrpSpPr>
              <p:cNvPr id="35861" name="Group 39">
                <a:extLst>
                  <a:ext uri="{FF2B5EF4-FFF2-40B4-BE49-F238E27FC236}">
                    <a16:creationId xmlns:a16="http://schemas.microsoft.com/office/drawing/2014/main" id="{E4411794-E32D-47F1-94E1-5EE8825B2031}"/>
                  </a:ext>
                </a:extLst>
              </p:cNvPr>
              <p:cNvGrpSpPr>
                <a:grpSpLocks/>
              </p:cNvGrpSpPr>
              <p:nvPr/>
            </p:nvGrpSpPr>
            <p:grpSpPr bwMode="auto">
              <a:xfrm rot="-2544630">
                <a:off x="659" y="3841"/>
                <a:ext cx="192" cy="279"/>
                <a:chOff x="2115" y="1605"/>
                <a:chExt cx="192" cy="279"/>
              </a:xfrm>
            </p:grpSpPr>
            <p:sp>
              <p:nvSpPr>
                <p:cNvPr id="90152" name="Oval 40">
                  <a:extLst>
                    <a:ext uri="{FF2B5EF4-FFF2-40B4-BE49-F238E27FC236}">
                      <a16:creationId xmlns:a16="http://schemas.microsoft.com/office/drawing/2014/main" id="{6D372020-4110-4548-9D78-81664F6D7648}"/>
                    </a:ext>
                  </a:extLst>
                </p:cNvPr>
                <p:cNvSpPr>
                  <a:spLocks noChangeArrowheads="1"/>
                </p:cNvSpPr>
                <p:nvPr/>
              </p:nvSpPr>
              <p:spPr bwMode="auto">
                <a:xfrm>
                  <a:off x="2118" y="1583"/>
                  <a:ext cx="192"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35864" name="AutoShape 41">
                  <a:extLst>
                    <a:ext uri="{FF2B5EF4-FFF2-40B4-BE49-F238E27FC236}">
                      <a16:creationId xmlns:a16="http://schemas.microsoft.com/office/drawing/2014/main" id="{5629B991-C400-4EE4-8998-1302DCFF8DE5}"/>
                    </a:ext>
                  </a:extLst>
                </p:cNvPr>
                <p:cNvSpPr>
                  <a:spLocks noChangeArrowheads="1"/>
                </p:cNvSpPr>
                <p:nvPr/>
              </p:nvSpPr>
              <p:spPr bwMode="auto">
                <a:xfrm rot="-573605">
                  <a:off x="2178" y="1689"/>
                  <a:ext cx="96" cy="192"/>
                </a:xfrm>
                <a:prstGeom prst="roundRect">
                  <a:avLst>
                    <a:gd name="adj" fmla="val 50000"/>
                  </a:avLst>
                </a:prstGeom>
                <a:gradFill rotWithShape="1">
                  <a:gsLst>
                    <a:gs pos="0">
                      <a:srgbClr val="FFFFFF"/>
                    </a:gs>
                    <a:gs pos="100000">
                      <a:schemeClr val="tx1"/>
                    </a:gs>
                  </a:gsLst>
                  <a:lin ang="18900000" scaled="1"/>
                </a:gradFill>
                <a:ln w="9525">
                  <a:solidFill>
                    <a:schemeClr val="bg1"/>
                  </a:solidFill>
                  <a:round/>
                  <a:headEnd/>
                  <a:tailEnd/>
                </a:ln>
              </p:spPr>
              <p:txBody>
                <a:bodyPr rot="10800000"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90154" name="Oval 42">
                <a:extLst>
                  <a:ext uri="{FF2B5EF4-FFF2-40B4-BE49-F238E27FC236}">
                    <a16:creationId xmlns:a16="http://schemas.microsoft.com/office/drawing/2014/main" id="{E8785300-5158-4201-9E4F-91EF86101A3F}"/>
                  </a:ext>
                </a:extLst>
              </p:cNvPr>
              <p:cNvSpPr>
                <a:spLocks noChangeArrowheads="1"/>
              </p:cNvSpPr>
              <p:nvPr/>
            </p:nvSpPr>
            <p:spPr bwMode="auto">
              <a:xfrm rot="2240961">
                <a:off x="826" y="3999"/>
                <a:ext cx="48" cy="77"/>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35857" name="Freeform 43">
              <a:extLst>
                <a:ext uri="{FF2B5EF4-FFF2-40B4-BE49-F238E27FC236}">
                  <a16:creationId xmlns:a16="http://schemas.microsoft.com/office/drawing/2014/main" id="{3F76082E-D8EF-4915-957D-3086F218AFED}"/>
                </a:ext>
              </a:extLst>
            </p:cNvPr>
            <p:cNvSpPr>
              <a:spLocks/>
            </p:cNvSpPr>
            <p:nvPr/>
          </p:nvSpPr>
          <p:spPr bwMode="auto">
            <a:xfrm>
              <a:off x="852" y="2820"/>
              <a:ext cx="4092" cy="1456"/>
            </a:xfrm>
            <a:custGeom>
              <a:avLst/>
              <a:gdLst>
                <a:gd name="T0" fmla="*/ 0 w 4092"/>
                <a:gd name="T1" fmla="*/ 1210 h 1456"/>
                <a:gd name="T2" fmla="*/ 240 w 4092"/>
                <a:gd name="T3" fmla="*/ 1320 h 1456"/>
                <a:gd name="T4" fmla="*/ 504 w 4092"/>
                <a:gd name="T5" fmla="*/ 1440 h 1456"/>
                <a:gd name="T6" fmla="*/ 996 w 4092"/>
                <a:gd name="T7" fmla="*/ 1416 h 1456"/>
                <a:gd name="T8" fmla="*/ 1584 w 4092"/>
                <a:gd name="T9" fmla="*/ 1356 h 1456"/>
                <a:gd name="T10" fmla="*/ 2700 w 4092"/>
                <a:gd name="T11" fmla="*/ 1212 h 1456"/>
                <a:gd name="T12" fmla="*/ 3396 w 4092"/>
                <a:gd name="T13" fmla="*/ 888 h 1456"/>
                <a:gd name="T14" fmla="*/ 3936 w 4092"/>
                <a:gd name="T15" fmla="*/ 492 h 1456"/>
                <a:gd name="T16" fmla="*/ 4092 w 4092"/>
                <a:gd name="T17" fmla="*/ 0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2"/>
                <a:gd name="T28" fmla="*/ 0 h 1456"/>
                <a:gd name="T29" fmla="*/ 4092 w 4092"/>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2" h="1456">
                  <a:moveTo>
                    <a:pt x="0" y="1210"/>
                  </a:moveTo>
                  <a:cubicBezTo>
                    <a:pt x="40" y="1228"/>
                    <a:pt x="156" y="1282"/>
                    <a:pt x="240" y="1320"/>
                  </a:cubicBezTo>
                  <a:cubicBezTo>
                    <a:pt x="324" y="1358"/>
                    <a:pt x="378" y="1424"/>
                    <a:pt x="504" y="1440"/>
                  </a:cubicBezTo>
                  <a:cubicBezTo>
                    <a:pt x="630" y="1456"/>
                    <a:pt x="816" y="1430"/>
                    <a:pt x="996" y="1416"/>
                  </a:cubicBezTo>
                  <a:cubicBezTo>
                    <a:pt x="1176" y="1402"/>
                    <a:pt x="1300" y="1390"/>
                    <a:pt x="1584" y="1356"/>
                  </a:cubicBezTo>
                  <a:cubicBezTo>
                    <a:pt x="1868" y="1322"/>
                    <a:pt x="2398" y="1290"/>
                    <a:pt x="2700" y="1212"/>
                  </a:cubicBezTo>
                  <a:cubicBezTo>
                    <a:pt x="3002" y="1134"/>
                    <a:pt x="3190" y="1008"/>
                    <a:pt x="3396" y="888"/>
                  </a:cubicBezTo>
                  <a:cubicBezTo>
                    <a:pt x="3602" y="768"/>
                    <a:pt x="3820" y="640"/>
                    <a:pt x="3936" y="492"/>
                  </a:cubicBezTo>
                  <a:cubicBezTo>
                    <a:pt x="4052" y="344"/>
                    <a:pt x="4060" y="102"/>
                    <a:pt x="4092"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35858" name="Group 44">
              <a:extLst>
                <a:ext uri="{FF2B5EF4-FFF2-40B4-BE49-F238E27FC236}">
                  <a16:creationId xmlns:a16="http://schemas.microsoft.com/office/drawing/2014/main" id="{207296E0-5D81-4828-BDB1-E4FD018D7DB7}"/>
                </a:ext>
              </a:extLst>
            </p:cNvPr>
            <p:cNvGrpSpPr>
              <a:grpSpLocks/>
            </p:cNvGrpSpPr>
            <p:nvPr/>
          </p:nvGrpSpPr>
          <p:grpSpPr bwMode="auto">
            <a:xfrm rot="-1455772">
              <a:off x="4814" y="1971"/>
              <a:ext cx="153" cy="859"/>
              <a:chOff x="3792" y="1877"/>
              <a:chExt cx="153" cy="859"/>
            </a:xfrm>
          </p:grpSpPr>
          <p:sp>
            <p:nvSpPr>
              <p:cNvPr id="35859" name="Line 45">
                <a:extLst>
                  <a:ext uri="{FF2B5EF4-FFF2-40B4-BE49-F238E27FC236}">
                    <a16:creationId xmlns:a16="http://schemas.microsoft.com/office/drawing/2014/main" id="{05A01BFF-C5A9-43D5-9A7B-BA80DF5933E9}"/>
                  </a:ext>
                </a:extLst>
              </p:cNvPr>
              <p:cNvSpPr>
                <a:spLocks noChangeShapeType="1"/>
              </p:cNvSpPr>
              <p:nvPr/>
            </p:nvSpPr>
            <p:spPr bwMode="auto">
              <a:xfrm flipH="1" flipV="1">
                <a:off x="3908" y="1877"/>
                <a:ext cx="37" cy="349"/>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35860" name="AutoShape 46">
                <a:extLst>
                  <a:ext uri="{FF2B5EF4-FFF2-40B4-BE49-F238E27FC236}">
                    <a16:creationId xmlns:a16="http://schemas.microsoft.com/office/drawing/2014/main" id="{78E50B15-0FC4-462F-AEC2-76AF4937C2C3}"/>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sp>
        <p:nvSpPr>
          <p:cNvPr id="35853" name="Rectangle 47">
            <a:extLst>
              <a:ext uri="{FF2B5EF4-FFF2-40B4-BE49-F238E27FC236}">
                <a16:creationId xmlns:a16="http://schemas.microsoft.com/office/drawing/2014/main" id="{C09B2BDD-D785-4776-9436-E7589BCE7B7C}"/>
              </a:ext>
            </a:extLst>
          </p:cNvPr>
          <p:cNvSpPr>
            <a:spLocks noChangeArrowheads="1"/>
          </p:cNvSpPr>
          <p:nvPr/>
        </p:nvSpPr>
        <p:spPr bwMode="auto">
          <a:xfrm>
            <a:off x="1371600"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97988" name="Text Box 4">
            <a:extLst>
              <a:ext uri="{FF2B5EF4-FFF2-40B4-BE49-F238E27FC236}">
                <a16:creationId xmlns:a16="http://schemas.microsoft.com/office/drawing/2014/main" id="{D73F49E1-74B7-4C02-86FF-3FCB8FFF5015}"/>
              </a:ext>
            </a:extLst>
          </p:cNvPr>
          <p:cNvSpPr txBox="1">
            <a:spLocks noChangeArrowheads="1"/>
          </p:cNvSpPr>
          <p:nvPr/>
        </p:nvSpPr>
        <p:spPr bwMode="auto">
          <a:xfrm>
            <a:off x="990600" y="228600"/>
            <a:ext cx="7620000" cy="5191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2800" b="1" i="0" u="none" strike="noStrike" kern="1200" cap="none" spc="0" normalizeH="0" baseline="0" noProof="0">
                <a:ln>
                  <a:noFill/>
                </a:ln>
                <a:solidFill>
                  <a:srgbClr val="0000CC"/>
                </a:solidFill>
                <a:effectLst/>
                <a:uLnTx/>
                <a:uFillTx/>
                <a:latin typeface="Tahoma" pitchFamily="34" charset="0"/>
                <a:ea typeface="+mn-ea"/>
                <a:cs typeface="Arial" pitchFamily="34" charset="0"/>
              </a:rPr>
              <a:t>4. CÁCH SỬ DỤNG ĐO ĐỒNG HỒ V.O.M</a:t>
            </a:r>
            <a:endParaRPr kumimoji="0" lang="en-US" altLang="vi-VN" sz="2800" b="1" i="0" u="none" strike="noStrike" kern="1200" cap="none" spc="0" normalizeH="0" baseline="0" noProof="0">
              <a:ln>
                <a:noFill/>
              </a:ln>
              <a:solidFill>
                <a:srgbClr val="0000CC"/>
              </a:solidFill>
              <a:effectLst/>
              <a:uLnTx/>
              <a:uFillTx/>
              <a:latin typeface="Tahoma" pitchFamily="34" charset="0"/>
              <a:ea typeface="+mn-ea"/>
              <a:cs typeface="+mn-cs"/>
            </a:endParaRPr>
          </a:p>
        </p:txBody>
      </p:sp>
      <p:sp>
        <p:nvSpPr>
          <p:cNvPr id="90161" name="Text Box 49">
            <a:extLst>
              <a:ext uri="{FF2B5EF4-FFF2-40B4-BE49-F238E27FC236}">
                <a16:creationId xmlns:a16="http://schemas.microsoft.com/office/drawing/2014/main" id="{BC5E1569-A106-4637-82C7-721030D3BBB0}"/>
              </a:ext>
            </a:extLst>
          </p:cNvPr>
          <p:cNvSpPr txBox="1">
            <a:spLocks noChangeArrowheads="1"/>
          </p:cNvSpPr>
          <p:nvPr/>
        </p:nvSpPr>
        <p:spPr bwMode="auto">
          <a:xfrm>
            <a:off x="4191000" y="914400"/>
            <a:ext cx="446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a. Đo điện áp xoay chiều (AC)</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61"/>
                                        </p:tgtEl>
                                        <p:attrNameLst>
                                          <p:attrName>style.visibility</p:attrName>
                                        </p:attrNameLst>
                                      </p:cBhvr>
                                      <p:to>
                                        <p:strVal val="visible"/>
                                      </p:to>
                                    </p:set>
                                    <p:anim calcmode="lin" valueType="num">
                                      <p:cBhvr additive="base">
                                        <p:cTn id="7" dur="500" fill="hold"/>
                                        <p:tgtEl>
                                          <p:spTgt spid="90161"/>
                                        </p:tgtEl>
                                        <p:attrNameLst>
                                          <p:attrName>ppt_x</p:attrName>
                                        </p:attrNameLst>
                                      </p:cBhvr>
                                      <p:tavLst>
                                        <p:tav tm="0">
                                          <p:val>
                                            <p:strVal val="1+#ppt_w/2"/>
                                          </p:val>
                                        </p:tav>
                                        <p:tav tm="100000">
                                          <p:val>
                                            <p:strVal val="#ppt_x"/>
                                          </p:val>
                                        </p:tav>
                                      </p:tavLst>
                                    </p:anim>
                                    <p:anim calcmode="lin" valueType="num">
                                      <p:cBhvr additive="base">
                                        <p:cTn id="8" dur="500" fill="hold"/>
                                        <p:tgtEl>
                                          <p:spTgt spid="901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1800000">
                                      <p:cBhvr>
                                        <p:cTn id="16" dur="500" fill="hold"/>
                                        <p:tgtEl>
                                          <p:spTgt spid="6"/>
                                        </p:tgtEl>
                                        <p:attrNameLst>
                                          <p:attrName>r</p:attrName>
                                        </p:attrNameLst>
                                      </p:cBhvr>
                                    </p:animRot>
                                  </p:childTnLst>
                                </p:cTn>
                              </p:par>
                            </p:childTnLst>
                          </p:cTn>
                        </p:par>
                        <p:par>
                          <p:cTn id="17" fill="hold" nodeType="afterGroup">
                            <p:stCondLst>
                              <p:cond delay="500"/>
                            </p:stCondLst>
                            <p:childTnLst>
                              <p:par>
                                <p:cTn id="18" presetID="8" presetClass="emph" presetSubtype="0" fill="hold" nodeType="afterEffect">
                                  <p:stCondLst>
                                    <p:cond delay="0"/>
                                  </p:stCondLst>
                                  <p:childTnLst>
                                    <p:animRot by="-420000">
                                      <p:cBhvr>
                                        <p:cTn id="19" dur="500" fill="hold"/>
                                        <p:tgtEl>
                                          <p:spTgt spid="7"/>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nodeType="clickEffect">
                                  <p:stCondLst>
                                    <p:cond delay="0"/>
                                  </p:stCondLst>
                                  <p:childTnLst>
                                    <p:animRot by="1800000">
                                      <p:cBhvr>
                                        <p:cTn id="23" dur="500" fill="hold"/>
                                        <p:tgtEl>
                                          <p:spTgt spid="8"/>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nodeType="afterGroup">
                            <p:stCondLst>
                              <p:cond delay="1000"/>
                            </p:stCondLst>
                            <p:childTnLst>
                              <p:par>
                                <p:cTn id="34" presetID="8" presetClass="emph" presetSubtype="0" fill="hold" nodeType="afterEffect">
                                  <p:stCondLst>
                                    <p:cond delay="0"/>
                                  </p:stCondLst>
                                  <p:childTnLst>
                                    <p:animRot by="3240000">
                                      <p:cBhvr>
                                        <p:cTn id="35" dur="500" fill="hold"/>
                                        <p:tgtEl>
                                          <p:spTgt spid="7"/>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1020000">
                                      <p:cBhvr>
                                        <p:cTn id="39" dur="500" fill="hold"/>
                                        <p:tgtEl>
                                          <p:spTgt spid="8"/>
                                        </p:tgtEl>
                                        <p:attrNameLst>
                                          <p:attrName>r</p:attrName>
                                        </p:attrNameLst>
                                      </p:cBhvr>
                                    </p:animRot>
                                  </p:childTnLst>
                                </p:cTn>
                              </p:par>
                            </p:childTnLst>
                          </p:cTn>
                        </p:par>
                        <p:par>
                          <p:cTn id="40" fill="hold" nodeType="afterGroup">
                            <p:stCondLst>
                              <p:cond delay="500"/>
                            </p:stCondLst>
                            <p:childTnLst>
                              <p:par>
                                <p:cTn id="41" presetID="8" presetClass="emph" presetSubtype="0" fill="hold" nodeType="afterEffect">
                                  <p:stCondLst>
                                    <p:cond delay="0"/>
                                  </p:stCondLst>
                                  <p:childTnLst>
                                    <p:animRot by="-1980000">
                                      <p:cBhvr>
                                        <p:cTn id="42" dur="500" fill="hold"/>
                                        <p:tgtEl>
                                          <p:spTgt spid="7"/>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1800000">
                                      <p:cBhvr>
                                        <p:cTn id="46" dur="500" fill="hold"/>
                                        <p:tgtEl>
                                          <p:spTgt spid="8"/>
                                        </p:tgtEl>
                                        <p:attrNameLst>
                                          <p:attrName>r</p:attrName>
                                        </p:attrNameLst>
                                      </p:cBhvr>
                                    </p:animRot>
                                  </p:childTnLst>
                                </p:cTn>
                              </p:par>
                            </p:childTnLst>
                          </p:cTn>
                        </p:par>
                        <p:par>
                          <p:cTn id="47" fill="hold" nodeType="afterGroup">
                            <p:stCondLst>
                              <p:cond delay="500"/>
                            </p:stCondLst>
                            <p:childTnLst>
                              <p:par>
                                <p:cTn id="48" presetID="8" presetClass="emph" presetSubtype="0" fill="hold" nodeType="afterEffect">
                                  <p:stCondLst>
                                    <p:cond delay="0"/>
                                  </p:stCondLst>
                                  <p:childTnLst>
                                    <p:animRot by="4530000">
                                      <p:cBhvr>
                                        <p:cTn id="49"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0DCA7E7-C148-4D8E-9320-5AD8AD650547}"/>
              </a:ext>
            </a:extLst>
          </p:cNvPr>
          <p:cNvSpPr>
            <a:spLocks noChangeArrowheads="1"/>
          </p:cNvSpPr>
          <p:nvPr/>
        </p:nvSpPr>
        <p:spPr bwMode="auto">
          <a:xfrm>
            <a:off x="381000" y="4648200"/>
            <a:ext cx="8229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mn-cs"/>
              </a:rPr>
              <a:t>Ví dụ </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Đ</a:t>
            </a:r>
            <a:r>
              <a:rPr kumimoji="0" lang="en-US"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mn-cs"/>
              </a:rPr>
              <a:t>ể</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thang đo 250 ACV ; </a:t>
            </a:r>
            <a:r>
              <a:rPr kumimoji="0" lang="en-US"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mn-cs"/>
              </a:rPr>
              <a:t>Khi đọc trên thang đo </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250 </a:t>
            </a:r>
            <a:r>
              <a:rPr kumimoji="0" lang="en-US"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mn-cs"/>
              </a:rPr>
              <a:t>ta thấy kim chỉ </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150 thì </a:t>
            </a:r>
            <a:r>
              <a:rPr kumimoji="0" lang="en-US"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giá trị đo </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là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SỐ ĐO</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a:t>
            </a: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Giá trị đo</a:t>
            </a:r>
            <a:r>
              <a:rPr kumimoji="0" lang="en-GB"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  150   x 250 / 250  = 150 V</a:t>
            </a:r>
            <a:endParaRPr kumimoji="0" lang="en-US" altLang="vi-VN" sz="26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55299" name="Text Box 3">
            <a:extLst>
              <a:ext uri="{FF2B5EF4-FFF2-40B4-BE49-F238E27FC236}">
                <a16:creationId xmlns:a16="http://schemas.microsoft.com/office/drawing/2014/main" id="{562E728E-6527-49B4-88E7-E8547F98E482}"/>
              </a:ext>
            </a:extLst>
          </p:cNvPr>
          <p:cNvSpPr txBox="1">
            <a:spLocks noChangeArrowheads="1"/>
          </p:cNvSpPr>
          <p:nvPr/>
        </p:nvSpPr>
        <p:spPr bwMode="auto">
          <a:xfrm>
            <a:off x="304800" y="685800"/>
            <a:ext cx="8305800" cy="1552575"/>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25000" noProof="0">
                <a:ln>
                  <a:noFill/>
                </a:ln>
                <a:solidFill>
                  <a:prstClr val="black"/>
                </a:solidFill>
                <a:effectLst/>
                <a:uLnTx/>
                <a:uFillTx/>
                <a:latin typeface="Arial" pitchFamily="34" charset="0"/>
                <a:ea typeface="+mn-ea"/>
                <a:cs typeface="+mn-cs"/>
              </a:rPr>
              <a:t>*</a:t>
            </a: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 Khi đo điện áp xoay chiều ta chuyển thang đo về các thang AC, để thang AC cao hơn một nấc </a:t>
            </a:r>
            <a:r>
              <a:rPr kumimoji="0" lang="en-US" altLang="vi-VN" sz="2400" b="1" i="0" u="none" strike="noStrike" kern="1200" cap="none" spc="0" normalizeH="0" baseline="0" noProof="0">
                <a:ln>
                  <a:noFill/>
                </a:ln>
                <a:solidFill>
                  <a:srgbClr val="A50021"/>
                </a:solidFill>
                <a:effectLst/>
                <a:uLnTx/>
                <a:uFillTx/>
                <a:latin typeface="Arial" pitchFamily="34" charset="0"/>
                <a:ea typeface="+mn-ea"/>
                <a:cs typeface="+mn-cs"/>
              </a:rPr>
              <a:t>( Nếu không biết khoảng điện áp thì phải đặt đồng hồ ở thang đo cao nhất rồi điều chỉnh về mức thấp dần )</a:t>
            </a:r>
          </a:p>
        </p:txBody>
      </p:sp>
      <p:sp>
        <p:nvSpPr>
          <p:cNvPr id="55300" name="Text Box 4">
            <a:extLst>
              <a:ext uri="{FF2B5EF4-FFF2-40B4-BE49-F238E27FC236}">
                <a16:creationId xmlns:a16="http://schemas.microsoft.com/office/drawing/2014/main" id="{6E18FC15-EDCA-43A3-9461-B6B8C4D5D75D}"/>
              </a:ext>
            </a:extLst>
          </p:cNvPr>
          <p:cNvSpPr txBox="1">
            <a:spLocks noChangeArrowheads="1"/>
          </p:cNvSpPr>
          <p:nvPr/>
        </p:nvSpPr>
        <p:spPr bwMode="auto">
          <a:xfrm>
            <a:off x="457200" y="3200400"/>
            <a:ext cx="8305800" cy="13700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Đọc trị số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SỐ ĐO  =  SỐ ĐỌC ( số chỉ của kim)  X ( THANG ĐO / VẠCH ĐỌC )</a:t>
            </a:r>
            <a:endParaRPr kumimoji="0" lang="en-US" altLang="vi-VN" sz="18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55301" name="Text Box 5">
            <a:extLst>
              <a:ext uri="{FF2B5EF4-FFF2-40B4-BE49-F238E27FC236}">
                <a16:creationId xmlns:a16="http://schemas.microsoft.com/office/drawing/2014/main" id="{B60BE80B-CA26-428A-B495-BE39D4CE716E}"/>
              </a:ext>
            </a:extLst>
          </p:cNvPr>
          <p:cNvSpPr txBox="1">
            <a:spLocks noChangeArrowheads="1"/>
          </p:cNvSpPr>
          <p:nvPr/>
        </p:nvSpPr>
        <p:spPr bwMode="auto">
          <a:xfrm>
            <a:off x="457200" y="2209800"/>
            <a:ext cx="8153400" cy="822325"/>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A50021"/>
                </a:solidFill>
                <a:effectLst/>
                <a:uLnTx/>
                <a:uFillTx/>
                <a:latin typeface="Arial" pitchFamily="34" charset="0"/>
                <a:ea typeface="+mn-ea"/>
                <a:cs typeface="+mn-cs"/>
              </a:rPr>
              <a:t>Ví dụ:</a:t>
            </a: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 Nếu đo điện áp của mạng điện trong nhà AC 220V ta để thang AC 250V</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amond(in)">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checkerboard(across)">
                                      <p:cBhvr>
                                        <p:cTn id="12" dur="500"/>
                                        <p:tgtEl>
                                          <p:spTgt spid="55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blinds(horizontal)">
                                      <p:cBhvr>
                                        <p:cTn id="1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55300" grpId="0" animBg="1"/>
      <p:bldP spid="553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a:extLst>
              <a:ext uri="{FF2B5EF4-FFF2-40B4-BE49-F238E27FC236}">
                <a16:creationId xmlns:a16="http://schemas.microsoft.com/office/drawing/2014/main" id="{264DC951-F410-4AB2-A4FA-9DEF352355DD}"/>
              </a:ext>
            </a:extLst>
          </p:cNvPr>
          <p:cNvSpPr>
            <a:spLocks noChangeArrowheads="1"/>
          </p:cNvSpPr>
          <p:nvPr/>
        </p:nvSpPr>
        <p:spPr bwMode="auto">
          <a:xfrm>
            <a:off x="5715000" y="533400"/>
            <a:ext cx="3200400" cy="3743325"/>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sng" strike="noStrike" kern="1200" cap="none" spc="0" normalizeH="0" baseline="0" noProof="0">
                <a:ln>
                  <a:noFill/>
                </a:ln>
                <a:solidFill>
                  <a:srgbClr val="FF3300"/>
                </a:solidFill>
                <a:effectLst/>
                <a:uLnTx/>
                <a:uFillTx/>
                <a:latin typeface="Tahoma" panose="020B0604030504040204" pitchFamily="34" charset="0"/>
                <a:ea typeface="+mn-ea"/>
                <a:cs typeface="+mn-cs"/>
              </a:rPr>
              <a:t>Chú ý – Cẩn thận</a:t>
            </a: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Tuyệt đối không để thang đo điện trở</a:t>
            </a:r>
            <a:r>
              <a:rPr kumimoji="0" lang="en-US" altLang="vi-VN" sz="2400" b="0"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hay thang đo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dòng điện khi đo vào điện áp (</a:t>
            </a:r>
            <a:r>
              <a:rPr kumimoji="0" lang="en-US" altLang="vi-VN" sz="24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Cả AC và DC</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 *</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Nếu nhầm đồng hồ sẽ bị hỏng ngay lập tức !!!</a:t>
            </a:r>
          </a:p>
        </p:txBody>
      </p:sp>
      <p:grpSp>
        <p:nvGrpSpPr>
          <p:cNvPr id="2" name="Group 10">
            <a:extLst>
              <a:ext uri="{FF2B5EF4-FFF2-40B4-BE49-F238E27FC236}">
                <a16:creationId xmlns:a16="http://schemas.microsoft.com/office/drawing/2014/main" id="{A9F5DBAF-85A6-4513-87D4-899707DD0F16}"/>
              </a:ext>
            </a:extLst>
          </p:cNvPr>
          <p:cNvGrpSpPr>
            <a:grpSpLocks/>
          </p:cNvGrpSpPr>
          <p:nvPr/>
        </p:nvGrpSpPr>
        <p:grpSpPr bwMode="auto">
          <a:xfrm>
            <a:off x="381000" y="609600"/>
            <a:ext cx="4953000" cy="5683250"/>
            <a:chOff x="240" y="384"/>
            <a:chExt cx="3120" cy="3580"/>
          </a:xfrm>
        </p:grpSpPr>
        <p:sp>
          <p:nvSpPr>
            <p:cNvPr id="37892" name="Rectangle 3">
              <a:extLst>
                <a:ext uri="{FF2B5EF4-FFF2-40B4-BE49-F238E27FC236}">
                  <a16:creationId xmlns:a16="http://schemas.microsoft.com/office/drawing/2014/main" id="{C9DE83FD-EF61-4482-B0FF-98F697E721F9}"/>
                </a:ext>
              </a:extLst>
            </p:cNvPr>
            <p:cNvSpPr>
              <a:spLocks noChangeArrowheads="1"/>
            </p:cNvSpPr>
            <p:nvPr/>
          </p:nvSpPr>
          <p:spPr bwMode="auto">
            <a:xfrm>
              <a:off x="240" y="3216"/>
              <a:ext cx="3120" cy="7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Để nhầm thang đo điện trở, đo vào nguồn AC, đồng hồ VOM  sẽ hỏng các điện trở trong đồng hồ</a:t>
              </a:r>
            </a:p>
          </p:txBody>
        </p:sp>
        <p:pic>
          <p:nvPicPr>
            <p:cNvPr id="37893" name="Picture 8">
              <a:extLst>
                <a:ext uri="{FF2B5EF4-FFF2-40B4-BE49-F238E27FC236}">
                  <a16:creationId xmlns:a16="http://schemas.microsoft.com/office/drawing/2014/main" id="{793E53B2-B836-4F31-87A3-B2F71D806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384"/>
              <a:ext cx="3117"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diamond(in)">
                                      <p:cBhvr>
                                        <p:cTn id="7" dur="500"/>
                                        <p:tgtEl>
                                          <p:spTgt spid="57350"/>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FA7F69EC-886A-4770-B567-26FF08DFDDC5}"/>
              </a:ext>
            </a:extLst>
          </p:cNvPr>
          <p:cNvSpPr>
            <a:spLocks noChangeArrowheads="1"/>
          </p:cNvSpPr>
          <p:nvPr/>
        </p:nvSpPr>
        <p:spPr bwMode="auto">
          <a:xfrm>
            <a:off x="381000" y="89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38915" name="Group 9">
            <a:extLst>
              <a:ext uri="{FF2B5EF4-FFF2-40B4-BE49-F238E27FC236}">
                <a16:creationId xmlns:a16="http://schemas.microsoft.com/office/drawing/2014/main" id="{F080E28B-38CF-468E-B1DA-8F3CE41756EB}"/>
              </a:ext>
            </a:extLst>
          </p:cNvPr>
          <p:cNvGrpSpPr>
            <a:grpSpLocks/>
          </p:cNvGrpSpPr>
          <p:nvPr/>
        </p:nvGrpSpPr>
        <p:grpSpPr bwMode="auto">
          <a:xfrm>
            <a:off x="1447800" y="762000"/>
            <a:ext cx="6324600" cy="5638800"/>
            <a:chOff x="912" y="336"/>
            <a:chExt cx="3984" cy="3696"/>
          </a:xfrm>
        </p:grpSpPr>
        <p:sp>
          <p:nvSpPr>
            <p:cNvPr id="38917" name="Rectangle 5">
              <a:extLst>
                <a:ext uri="{FF2B5EF4-FFF2-40B4-BE49-F238E27FC236}">
                  <a16:creationId xmlns:a16="http://schemas.microsoft.com/office/drawing/2014/main" id="{DDB8A61B-94BC-468C-8972-B0BAB19E285B}"/>
                </a:ext>
              </a:extLst>
            </p:cNvPr>
            <p:cNvSpPr>
              <a:spLocks noChangeArrowheads="1"/>
            </p:cNvSpPr>
            <p:nvPr/>
          </p:nvSpPr>
          <p:spPr bwMode="auto">
            <a:xfrm>
              <a:off x="912" y="3493"/>
              <a:ext cx="3984" cy="5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Để nhầm thang đo dòng, đo vào nguồn AC</a:t>
              </a:r>
              <a:b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b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 sẽ hỏng các điện trở trong đồng hồ</a:t>
              </a:r>
            </a:p>
          </p:txBody>
        </p:sp>
        <p:pic>
          <p:nvPicPr>
            <p:cNvPr id="38918" name="Picture 7">
              <a:extLst>
                <a:ext uri="{FF2B5EF4-FFF2-40B4-BE49-F238E27FC236}">
                  <a16:creationId xmlns:a16="http://schemas.microsoft.com/office/drawing/2014/main" id="{5AF302D5-400B-4779-9FE9-FA04D30B8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336"/>
              <a:ext cx="398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0" name="Rectangle 10">
            <a:extLst>
              <a:ext uri="{FF2B5EF4-FFF2-40B4-BE49-F238E27FC236}">
                <a16:creationId xmlns:a16="http://schemas.microsoft.com/office/drawing/2014/main" id="{96620869-97DF-4746-85F4-D85CB663FEA6}"/>
              </a:ext>
            </a:extLst>
          </p:cNvPr>
          <p:cNvSpPr>
            <a:spLocks noChangeArrowheads="1"/>
          </p:cNvSpPr>
          <p:nvPr/>
        </p:nvSpPr>
        <p:spPr bwMode="auto">
          <a:xfrm>
            <a:off x="1828800" y="228600"/>
            <a:ext cx="2984500" cy="457200"/>
          </a:xfrm>
          <a:prstGeom prst="rect">
            <a:avLst/>
          </a:prstGeom>
          <a:noFill/>
          <a:ln>
            <a:noFill/>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sng" strike="noStrike" kern="1200" cap="none" spc="0" normalizeH="0" baseline="0" noProof="0">
                <a:ln>
                  <a:noFill/>
                </a:ln>
                <a:solidFill>
                  <a:srgbClr val="FF3300"/>
                </a:solidFill>
                <a:effectLst/>
                <a:uLnTx/>
                <a:uFillTx/>
                <a:latin typeface="Tahoma" panose="020B0604030504040204" pitchFamily="34" charset="0"/>
                <a:ea typeface="+mn-ea"/>
                <a:cs typeface="+mn-cs"/>
              </a:rPr>
              <a:t>Chú ý – Cẩn thận</a:t>
            </a: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3AC4C42A-2578-4A8F-BD9E-EE1A5A1348C2}"/>
              </a:ext>
            </a:extLst>
          </p:cNvPr>
          <p:cNvSpPr txBox="1">
            <a:spLocks noChangeArrowheads="1"/>
          </p:cNvSpPr>
          <p:nvPr/>
        </p:nvSpPr>
        <p:spPr bwMode="auto">
          <a:xfrm>
            <a:off x="4114800" y="1066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200" b="1" i="0" u="none" strike="noStrike" kern="1200" cap="none" spc="0" normalizeH="0" baseline="0" noProof="0">
                <a:ln>
                  <a:noFill/>
                </a:ln>
                <a:solidFill>
                  <a:prstClr val="black"/>
                </a:solidFill>
                <a:effectLst/>
                <a:uLnTx/>
                <a:uFillTx/>
                <a:latin typeface="Arial Unicode "/>
                <a:ea typeface="+mn-ea"/>
                <a:cs typeface="Arial" panose="020B0604020202020204" pitchFamily="34" charset="0"/>
              </a:rPr>
              <a:t>B</a:t>
            </a:r>
            <a:r>
              <a:rPr kumimoji="0" lang="en-US" altLang="vi-VN" sz="3200" b="1" i="0" u="none" strike="noStrike" kern="1200" cap="none" spc="0" normalizeH="0" baseline="0" noProof="0">
                <a:ln>
                  <a:noFill/>
                </a:ln>
                <a:solidFill>
                  <a:prstClr val="black"/>
                </a:solidFill>
                <a:effectLst/>
                <a:uLnTx/>
                <a:uFillTx/>
                <a:latin typeface="Arial Unicode MS" pitchFamily="34" charset="-128"/>
                <a:ea typeface="+mn-ea"/>
                <a:cs typeface="Arial" panose="020B0604020202020204" pitchFamily="34" charset="0"/>
              </a:rPr>
              <a:t>À</a:t>
            </a:r>
            <a:r>
              <a:rPr kumimoji="0" lang="en-US" altLang="vi-VN" sz="3200" b="1" i="0" u="none" strike="noStrike" kern="1200" cap="none" spc="0" normalizeH="0" baseline="0" noProof="0">
                <a:ln>
                  <a:noFill/>
                </a:ln>
                <a:solidFill>
                  <a:prstClr val="black"/>
                </a:solidFill>
                <a:effectLst/>
                <a:uLnTx/>
                <a:uFillTx/>
                <a:latin typeface="Arial Unicode "/>
                <a:ea typeface="+mn-ea"/>
                <a:cs typeface="Arial" panose="020B0604020202020204" pitchFamily="34" charset="0"/>
              </a:rPr>
              <a:t>I  4</a:t>
            </a:r>
            <a:r>
              <a:rPr kumimoji="0" lang="en-US" altLang="vi-VN" sz="3200" b="0" i="0" u="none" strike="noStrike" kern="1200" cap="none" spc="0" normalizeH="0" baseline="0" noProof="0">
                <a:ln>
                  <a:noFill/>
                </a:ln>
                <a:solidFill>
                  <a:srgbClr val="00FF00"/>
                </a:solidFill>
                <a:effectLst/>
                <a:uLnTx/>
                <a:uFillTx/>
                <a:latin typeface="Calibri" panose="020F0502020204030204" pitchFamily="34" charset="0"/>
                <a:ea typeface="+mn-ea"/>
                <a:cs typeface="Arial" panose="020B0604020202020204" pitchFamily="34" charset="0"/>
              </a:rPr>
              <a:t> </a:t>
            </a:r>
          </a:p>
        </p:txBody>
      </p:sp>
      <p:sp>
        <p:nvSpPr>
          <p:cNvPr id="27653" name="Text Box 5">
            <a:extLst>
              <a:ext uri="{FF2B5EF4-FFF2-40B4-BE49-F238E27FC236}">
                <a16:creationId xmlns:a16="http://schemas.microsoft.com/office/drawing/2014/main" id="{26B243D1-AF02-41CE-BC17-52554A8D6E7A}"/>
              </a:ext>
            </a:extLst>
          </p:cNvPr>
          <p:cNvSpPr txBox="1">
            <a:spLocks noChangeArrowheads="1"/>
          </p:cNvSpPr>
          <p:nvPr/>
        </p:nvSpPr>
        <p:spPr bwMode="auto">
          <a:xfrm>
            <a:off x="838200" y="1981200"/>
            <a:ext cx="7924800" cy="2170113"/>
          </a:xfrm>
          <a:prstGeom prst="rect">
            <a:avLst/>
          </a:prstGeom>
          <a:noFill/>
          <a:ln w="9525">
            <a:noFill/>
            <a:miter lim="800000"/>
            <a:headEnd/>
            <a:tailEnd/>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5400" b="1" i="0" u="none" strike="noStrike" kern="1200" cap="none" spc="0" normalizeH="0" baseline="0" noProof="0" dirty="0" err="1">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SỬ</a:t>
            </a:r>
            <a:r>
              <a:rPr kumimoji="0" lang="en-US" altLang="vi-VN" sz="54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5400" b="1" i="0" u="none" strike="noStrike" kern="1200" cap="none" spc="0" normalizeH="0" baseline="0" noProof="0" dirty="0" err="1">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DỤNG</a:t>
            </a:r>
            <a:r>
              <a:rPr kumimoji="0" lang="en-US" altLang="vi-VN" sz="54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5400" b="1" i="0" u="none" strike="noStrike" kern="1200" cap="none" spc="0" normalizeH="0" baseline="0" noProof="0" dirty="0" err="1">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ĐỒNG</a:t>
            </a:r>
            <a:r>
              <a:rPr kumimoji="0" lang="en-US" altLang="vi-VN" sz="54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5400" b="1" i="0" u="none" strike="noStrike" kern="1200" cap="none" spc="0" normalizeH="0" baseline="0" noProof="0" dirty="0" err="1">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HỒ</a:t>
            </a:r>
            <a:r>
              <a:rPr kumimoji="0" lang="en-US" altLang="vi-VN" sz="54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5400" b="1" i="0" u="none" strike="noStrike" kern="1200" cap="none" spc="0" normalizeH="0" baseline="0" noProof="0" dirty="0" err="1">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ĐO</a:t>
            </a:r>
            <a:r>
              <a:rPr kumimoji="0" lang="en-US" altLang="vi-VN" sz="54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 </a:t>
            </a:r>
            <a:r>
              <a:rPr kumimoji="0" lang="en-US" altLang="vi-VN" sz="5400" b="1" i="0" u="none" strike="noStrike" kern="1200" cap="none" spc="0" normalizeH="0" baseline="0" noProof="0" dirty="0" err="1">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rPr>
              <a:t>ĐIỆN</a:t>
            </a:r>
            <a:endParaRPr kumimoji="0" lang="en-US" altLang="vi-VN" sz="5400" b="1" i="0" u="none" strike="noStrike" kern="1200" cap="none" spc="0" normalizeH="0" baseline="0" noProof="0" dirty="0">
              <a:ln>
                <a:noFill/>
              </a:ln>
              <a:solidFill>
                <a:srgbClr val="6600CC"/>
              </a:solidFill>
              <a:effectLst>
                <a:outerShdw blurRad="38100" dist="38100" dir="2700000" algn="tl">
                  <a:srgbClr val="000000"/>
                </a:outerShdw>
              </a:effectLst>
              <a:uLnTx/>
              <a:uFillTx/>
              <a:latin typeface="Tahoma" pitchFamily="34" charset="0"/>
              <a:ea typeface="+mn-ea"/>
              <a:cs typeface="Arial" pitchFamily="34" charset="0"/>
            </a:endParaRP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1000"/>
                                        <p:tgtEl>
                                          <p:spTgt spid="27652"/>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circle(in)">
                                      <p:cBhvr>
                                        <p:cTn id="11"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6">
            <a:extLst>
              <a:ext uri="{FF2B5EF4-FFF2-40B4-BE49-F238E27FC236}">
                <a16:creationId xmlns:a16="http://schemas.microsoft.com/office/drawing/2014/main" id="{431DD3A2-B10E-4BE3-A69E-F33573AFD227}"/>
              </a:ext>
            </a:extLst>
          </p:cNvPr>
          <p:cNvGrpSpPr>
            <a:grpSpLocks/>
          </p:cNvGrpSpPr>
          <p:nvPr/>
        </p:nvGrpSpPr>
        <p:grpSpPr bwMode="auto">
          <a:xfrm>
            <a:off x="1600200" y="685800"/>
            <a:ext cx="5715000" cy="5721350"/>
            <a:chOff x="1008" y="192"/>
            <a:chExt cx="3600" cy="3846"/>
          </a:xfrm>
        </p:grpSpPr>
        <p:sp>
          <p:nvSpPr>
            <p:cNvPr id="39940" name="Rectangle 3">
              <a:extLst>
                <a:ext uri="{FF2B5EF4-FFF2-40B4-BE49-F238E27FC236}">
                  <a16:creationId xmlns:a16="http://schemas.microsoft.com/office/drawing/2014/main" id="{5EB58B0B-319B-4CB7-B03A-C918C2042AF6}"/>
                </a:ext>
              </a:extLst>
            </p:cNvPr>
            <p:cNvSpPr>
              <a:spLocks noChangeArrowheads="1"/>
            </p:cNvSpPr>
            <p:nvPr/>
          </p:nvSpPr>
          <p:spPr bwMode="auto">
            <a:xfrm>
              <a:off x="1008" y="3239"/>
              <a:ext cx="3600" cy="7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Để thang DC đo áp AC thì kim đồng hồ không báo (không lên kim) tuy nhiên đồng hồ không hỏng</a:t>
              </a:r>
            </a:p>
          </p:txBody>
        </p:sp>
        <p:pic>
          <p:nvPicPr>
            <p:cNvPr id="39941" name="Picture 5">
              <a:extLst>
                <a:ext uri="{FF2B5EF4-FFF2-40B4-BE49-F238E27FC236}">
                  <a16:creationId xmlns:a16="http://schemas.microsoft.com/office/drawing/2014/main" id="{64B6BD06-D8F9-4CE2-A792-59DF2AE4A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92"/>
              <a:ext cx="3600"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Rectangle 7">
            <a:extLst>
              <a:ext uri="{FF2B5EF4-FFF2-40B4-BE49-F238E27FC236}">
                <a16:creationId xmlns:a16="http://schemas.microsoft.com/office/drawing/2014/main" id="{C64C0464-34E5-453A-BA46-3B0427C594B4}"/>
              </a:ext>
            </a:extLst>
          </p:cNvPr>
          <p:cNvSpPr>
            <a:spLocks noChangeArrowheads="1"/>
          </p:cNvSpPr>
          <p:nvPr/>
        </p:nvSpPr>
        <p:spPr bwMode="auto">
          <a:xfrm>
            <a:off x="2590800" y="228600"/>
            <a:ext cx="2984500" cy="457200"/>
          </a:xfrm>
          <a:prstGeom prst="rect">
            <a:avLst/>
          </a:prstGeom>
          <a:noFill/>
          <a:ln>
            <a:noFill/>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sng" strike="noStrike" kern="1200" cap="none" spc="0" normalizeH="0" baseline="0" noProof="0">
                <a:ln>
                  <a:noFill/>
                </a:ln>
                <a:solidFill>
                  <a:srgbClr val="FF3300"/>
                </a:solidFill>
                <a:effectLst/>
                <a:uLnTx/>
                <a:uFillTx/>
                <a:latin typeface="Tahoma" panose="020B0604030504040204" pitchFamily="34" charset="0"/>
                <a:ea typeface="+mn-ea"/>
                <a:cs typeface="+mn-cs"/>
              </a:rPr>
              <a:t>Chú ý – Cẩn thận</a:t>
            </a: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 :</a:t>
            </a:r>
          </a:p>
        </p:txBody>
      </p:sp>
    </p:spTree>
  </p:cSld>
  <p:clrMapOvr>
    <a:masterClrMapping/>
  </p:clrMapOvr>
  <p:transition spd="slow" advTm="10000">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extLst>
              <a:ext uri="{FF2B5EF4-FFF2-40B4-BE49-F238E27FC236}">
                <a16:creationId xmlns:a16="http://schemas.microsoft.com/office/drawing/2014/main" id="{69CE634E-DCB9-42C6-8801-F1BE3D537FAF}"/>
              </a:ext>
            </a:extLst>
          </p:cNvPr>
          <p:cNvSpPr>
            <a:spLocks noChangeArrowheads="1"/>
          </p:cNvSpPr>
          <p:nvPr/>
        </p:nvSpPr>
        <p:spPr bwMode="auto">
          <a:xfrm>
            <a:off x="104775"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40963" name="AutoShape 3">
            <a:extLst>
              <a:ext uri="{FF2B5EF4-FFF2-40B4-BE49-F238E27FC236}">
                <a16:creationId xmlns:a16="http://schemas.microsoft.com/office/drawing/2014/main" id="{3B2FF20A-FF8D-4BBA-B6F9-C3036A05B770}"/>
              </a:ext>
            </a:extLst>
          </p:cNvPr>
          <p:cNvSpPr>
            <a:spLocks noChangeArrowheads="1"/>
          </p:cNvSpPr>
          <p:nvPr/>
        </p:nvSpPr>
        <p:spPr bwMode="auto">
          <a:xfrm>
            <a:off x="171450"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pic>
        <p:nvPicPr>
          <p:cNvPr id="40964" name="Picture 5" descr="MAT DONG HO VAN NANG">
            <a:extLst>
              <a:ext uri="{FF2B5EF4-FFF2-40B4-BE49-F238E27FC236}">
                <a16:creationId xmlns:a16="http://schemas.microsoft.com/office/drawing/2014/main" id="{339C3CF6-E8FA-4BE3-83CB-ABF974796D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65" name="Picture 6" descr="MAT DONG HO VAN NANG">
            <a:extLst>
              <a:ext uri="{FF2B5EF4-FFF2-40B4-BE49-F238E27FC236}">
                <a16:creationId xmlns:a16="http://schemas.microsoft.com/office/drawing/2014/main" id="{D5983C6F-0FF7-4231-AC1C-20FAC99C6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Oval 8">
            <a:extLst>
              <a:ext uri="{FF2B5EF4-FFF2-40B4-BE49-F238E27FC236}">
                <a16:creationId xmlns:a16="http://schemas.microsoft.com/office/drawing/2014/main" id="{ABED62EE-33B3-43BD-8F75-EE4F463401C7}"/>
              </a:ext>
            </a:extLst>
          </p:cNvPr>
          <p:cNvSpPr>
            <a:spLocks noChangeArrowheads="1"/>
          </p:cNvSpPr>
          <p:nvPr/>
        </p:nvSpPr>
        <p:spPr bwMode="auto">
          <a:xfrm>
            <a:off x="0"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2" name="Group 9">
            <a:extLst>
              <a:ext uri="{FF2B5EF4-FFF2-40B4-BE49-F238E27FC236}">
                <a16:creationId xmlns:a16="http://schemas.microsoft.com/office/drawing/2014/main" id="{349F2853-1B64-446B-A7F6-EDCDDA16C2F4}"/>
              </a:ext>
            </a:extLst>
          </p:cNvPr>
          <p:cNvGrpSpPr>
            <a:grpSpLocks/>
          </p:cNvGrpSpPr>
          <p:nvPr/>
        </p:nvGrpSpPr>
        <p:grpSpPr bwMode="auto">
          <a:xfrm rot="4270259">
            <a:off x="1924050" y="3657600"/>
            <a:ext cx="304800" cy="304800"/>
            <a:chOff x="1560" y="2304"/>
            <a:chExt cx="192" cy="192"/>
          </a:xfrm>
        </p:grpSpPr>
        <p:sp>
          <p:nvSpPr>
            <p:cNvPr id="41008" name="Oval 10">
              <a:extLst>
                <a:ext uri="{FF2B5EF4-FFF2-40B4-BE49-F238E27FC236}">
                  <a16:creationId xmlns:a16="http://schemas.microsoft.com/office/drawing/2014/main" id="{7E189416-AD59-43D2-8E33-67D75F71E652}"/>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1009" name="Line 11">
              <a:extLst>
                <a:ext uri="{FF2B5EF4-FFF2-40B4-BE49-F238E27FC236}">
                  <a16:creationId xmlns:a16="http://schemas.microsoft.com/office/drawing/2014/main" id="{11DC87BA-0A0C-4704-80F2-57C387574A3D}"/>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3" name="Group 12">
            <a:extLst>
              <a:ext uri="{FF2B5EF4-FFF2-40B4-BE49-F238E27FC236}">
                <a16:creationId xmlns:a16="http://schemas.microsoft.com/office/drawing/2014/main" id="{3CDF3DF6-3201-4769-A16B-849E47F630A2}"/>
              </a:ext>
            </a:extLst>
          </p:cNvPr>
          <p:cNvGrpSpPr>
            <a:grpSpLocks/>
          </p:cNvGrpSpPr>
          <p:nvPr/>
        </p:nvGrpSpPr>
        <p:grpSpPr bwMode="auto">
          <a:xfrm>
            <a:off x="76200" y="1657350"/>
            <a:ext cx="3810000" cy="3810000"/>
            <a:chOff x="4080" y="1152"/>
            <a:chExt cx="2400" cy="2400"/>
          </a:xfrm>
        </p:grpSpPr>
        <p:sp>
          <p:nvSpPr>
            <p:cNvPr id="41006" name="Oval 13">
              <a:extLst>
                <a:ext uri="{FF2B5EF4-FFF2-40B4-BE49-F238E27FC236}">
                  <a16:creationId xmlns:a16="http://schemas.microsoft.com/office/drawing/2014/main" id="{320CA67F-361B-41C5-B61A-3E0501B443C6}"/>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1007" name="Line 14">
              <a:extLst>
                <a:ext uri="{FF2B5EF4-FFF2-40B4-BE49-F238E27FC236}">
                  <a16:creationId xmlns:a16="http://schemas.microsoft.com/office/drawing/2014/main" id="{2795B0CF-364F-47BE-9397-15A63A4C2036}"/>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4" name="Group 15">
            <a:extLst>
              <a:ext uri="{FF2B5EF4-FFF2-40B4-BE49-F238E27FC236}">
                <a16:creationId xmlns:a16="http://schemas.microsoft.com/office/drawing/2014/main" id="{8C8C5AC2-5629-4E0A-B6DC-5230EA68C3DF}"/>
              </a:ext>
            </a:extLst>
          </p:cNvPr>
          <p:cNvGrpSpPr>
            <a:grpSpLocks/>
          </p:cNvGrpSpPr>
          <p:nvPr/>
        </p:nvGrpSpPr>
        <p:grpSpPr bwMode="auto">
          <a:xfrm>
            <a:off x="1304925" y="4635500"/>
            <a:ext cx="1462088" cy="1462088"/>
            <a:chOff x="3792" y="2736"/>
            <a:chExt cx="921" cy="921"/>
          </a:xfrm>
        </p:grpSpPr>
        <p:sp>
          <p:nvSpPr>
            <p:cNvPr id="41002" name="Oval 16">
              <a:extLst>
                <a:ext uri="{FF2B5EF4-FFF2-40B4-BE49-F238E27FC236}">
                  <a16:creationId xmlns:a16="http://schemas.microsoft.com/office/drawing/2014/main" id="{48326FDA-39F9-49AE-8093-9A986E019660}"/>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1003" name="Oval 17">
              <a:extLst>
                <a:ext uri="{FF2B5EF4-FFF2-40B4-BE49-F238E27FC236}">
                  <a16:creationId xmlns:a16="http://schemas.microsoft.com/office/drawing/2014/main" id="{90FAEF37-357E-40EC-9813-6FFF0819926C}"/>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1004" name="AutoShape 18">
              <a:extLst>
                <a:ext uri="{FF2B5EF4-FFF2-40B4-BE49-F238E27FC236}">
                  <a16:creationId xmlns:a16="http://schemas.microsoft.com/office/drawing/2014/main" id="{4FA0664E-D7EB-4CE1-9FBC-E4B18BEDF056}"/>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1005" name="Line 19">
              <a:extLst>
                <a:ext uri="{FF2B5EF4-FFF2-40B4-BE49-F238E27FC236}">
                  <a16:creationId xmlns:a16="http://schemas.microsoft.com/office/drawing/2014/main" id="{57F993AC-7A12-4C97-A1E8-7530095BF145}"/>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5" name="Group 20">
            <a:extLst>
              <a:ext uri="{FF2B5EF4-FFF2-40B4-BE49-F238E27FC236}">
                <a16:creationId xmlns:a16="http://schemas.microsoft.com/office/drawing/2014/main" id="{47774959-A0E7-4EE8-AED1-47A7AE966D52}"/>
              </a:ext>
            </a:extLst>
          </p:cNvPr>
          <p:cNvGrpSpPr>
            <a:grpSpLocks/>
          </p:cNvGrpSpPr>
          <p:nvPr/>
        </p:nvGrpSpPr>
        <p:grpSpPr bwMode="auto">
          <a:xfrm>
            <a:off x="6019800" y="1828800"/>
            <a:ext cx="2133600" cy="1371600"/>
            <a:chOff x="3936" y="2112"/>
            <a:chExt cx="1344" cy="864"/>
          </a:xfrm>
        </p:grpSpPr>
        <p:sp>
          <p:nvSpPr>
            <p:cNvPr id="40994" name="AutoShape 21">
              <a:extLst>
                <a:ext uri="{FF2B5EF4-FFF2-40B4-BE49-F238E27FC236}">
                  <a16:creationId xmlns:a16="http://schemas.microsoft.com/office/drawing/2014/main" id="{43F2D9C2-2FEB-4B02-BCB0-38658F1DC4E2}"/>
                </a:ext>
              </a:extLst>
            </p:cNvPr>
            <p:cNvSpPr>
              <a:spLocks noChangeArrowheads="1"/>
            </p:cNvSpPr>
            <p:nvPr/>
          </p:nvSpPr>
          <p:spPr bwMode="auto">
            <a:xfrm>
              <a:off x="3936" y="2112"/>
              <a:ext cx="1344" cy="864"/>
            </a:xfrm>
            <a:prstGeom prst="roundRect">
              <a:avLst>
                <a:gd name="adj" fmla="val 11310"/>
              </a:avLst>
            </a:prstGeom>
            <a:solidFill>
              <a:srgbClr val="5CB5BC"/>
            </a:solidFill>
            <a:ln w="9525">
              <a:round/>
              <a:headEnd/>
              <a:tailEnd/>
            </a:ln>
            <a:scene3d>
              <a:camera prst="legacyPerspectiveTopRight"/>
              <a:lightRig rig="legacyFlat4" dir="b"/>
            </a:scene3d>
            <a:sp3d extrusionH="4302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0995" name="Text Box 22">
              <a:extLst>
                <a:ext uri="{FF2B5EF4-FFF2-40B4-BE49-F238E27FC236}">
                  <a16:creationId xmlns:a16="http://schemas.microsoft.com/office/drawing/2014/main" id="{323E2057-691F-43C9-BD34-308C878B0D97}"/>
                </a:ext>
              </a:extLst>
            </p:cNvPr>
            <p:cNvSpPr txBox="1">
              <a:spLocks noChangeArrowheads="1"/>
            </p:cNvSpPr>
            <p:nvPr/>
          </p:nvSpPr>
          <p:spPr bwMode="auto">
            <a:xfrm>
              <a:off x="4142" y="2116"/>
              <a:ext cx="95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white"/>
                  </a:solidFill>
                  <a:effectLst/>
                  <a:uLnTx/>
                  <a:uFillTx/>
                  <a:latin typeface="VnTimes" pitchFamily="2" charset="0"/>
                  <a:ea typeface="+mn-ea"/>
                  <a:cs typeface="+mn-cs"/>
                </a:rPr>
                <a:t>Nguồn</a:t>
              </a:r>
              <a:r>
                <a:rPr kumimoji="0" lang="en-US" altLang="vi-VN" sz="2000" b="1" i="0" u="none" strike="noStrike" kern="1200" cap="none" spc="0" normalizeH="0" baseline="0" noProof="0">
                  <a:ln>
                    <a:noFill/>
                  </a:ln>
                  <a:solidFill>
                    <a:prstClr val="white"/>
                  </a:solidFill>
                  <a:effectLst/>
                  <a:uLnTx/>
                  <a:uFillTx/>
                  <a:latin typeface="VNI-Avo" pitchFamily="2" charset="0"/>
                  <a:ea typeface="+mn-ea"/>
                  <a:cs typeface="+mn-cs"/>
                </a:rPr>
                <a:t> DC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white"/>
                  </a:solidFill>
                  <a:effectLst/>
                  <a:uLnTx/>
                  <a:uFillTx/>
                  <a:latin typeface="VNI-Avo" pitchFamily="2" charset="0"/>
                  <a:ea typeface="+mn-ea"/>
                  <a:cs typeface="+mn-cs"/>
                </a:rPr>
                <a:t>6V</a:t>
              </a:r>
              <a:r>
                <a:rPr kumimoji="0" lang="en-US" altLang="vi-VN" sz="2800" b="1" i="0" u="none" strike="noStrike" kern="1200" cap="none" spc="0" normalizeH="0" baseline="0" noProof="0">
                  <a:ln>
                    <a:noFill/>
                  </a:ln>
                  <a:solidFill>
                    <a:prstClr val="white"/>
                  </a:solidFill>
                  <a:effectLst/>
                  <a:uLnTx/>
                  <a:uFillTx/>
                  <a:latin typeface="VNI-Avo" pitchFamily="2" charset="0"/>
                  <a:ea typeface="+mn-ea"/>
                  <a:cs typeface="+mn-cs"/>
                </a:rPr>
                <a:t> </a:t>
              </a:r>
            </a:p>
          </p:txBody>
        </p:sp>
        <p:sp>
          <p:nvSpPr>
            <p:cNvPr id="40996" name="Oval 23">
              <a:extLst>
                <a:ext uri="{FF2B5EF4-FFF2-40B4-BE49-F238E27FC236}">
                  <a16:creationId xmlns:a16="http://schemas.microsoft.com/office/drawing/2014/main" id="{32A6992F-EA68-473C-948D-51580A81D6DC}"/>
                </a:ext>
              </a:extLst>
            </p:cNvPr>
            <p:cNvSpPr>
              <a:spLocks noChangeArrowheads="1"/>
            </p:cNvSpPr>
            <p:nvPr/>
          </p:nvSpPr>
          <p:spPr bwMode="auto">
            <a:xfrm>
              <a:off x="4176" y="2784"/>
              <a:ext cx="96" cy="96"/>
            </a:xfrm>
            <a:prstGeom prst="ellipse">
              <a:avLst/>
            </a:prstGeom>
            <a:solidFill>
              <a:schemeClr val="bg2"/>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0997" name="AutoShape 24">
              <a:extLst>
                <a:ext uri="{FF2B5EF4-FFF2-40B4-BE49-F238E27FC236}">
                  <a16:creationId xmlns:a16="http://schemas.microsoft.com/office/drawing/2014/main" id="{C5875810-5C15-4381-868A-E1E56A931150}"/>
                </a:ext>
              </a:extLst>
            </p:cNvPr>
            <p:cNvSpPr>
              <a:spLocks noChangeArrowheads="1"/>
            </p:cNvSpPr>
            <p:nvPr/>
          </p:nvSpPr>
          <p:spPr bwMode="auto">
            <a:xfrm>
              <a:off x="4128" y="273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miter lim="800000"/>
              <a:headEnd/>
              <a:tailEnd/>
            </a:ln>
            <a:scene3d>
              <a:camera prst="legacyPerspectiveTopRight"/>
              <a:lightRig rig="legacyFlat4" dir="b"/>
            </a:scene3d>
            <a:sp3d extrusionH="111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0998" name="Oval 25">
              <a:extLst>
                <a:ext uri="{FF2B5EF4-FFF2-40B4-BE49-F238E27FC236}">
                  <a16:creationId xmlns:a16="http://schemas.microsoft.com/office/drawing/2014/main" id="{453FE63E-48F9-437E-B672-234DAEF5D11B}"/>
                </a:ext>
              </a:extLst>
            </p:cNvPr>
            <p:cNvSpPr>
              <a:spLocks noChangeArrowheads="1"/>
            </p:cNvSpPr>
            <p:nvPr/>
          </p:nvSpPr>
          <p:spPr bwMode="auto">
            <a:xfrm>
              <a:off x="4980" y="2796"/>
              <a:ext cx="96" cy="96"/>
            </a:xfrm>
            <a:prstGeom prst="ellipse">
              <a:avLst/>
            </a:prstGeom>
            <a:solidFill>
              <a:schemeClr val="bg2"/>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0999" name="AutoShape 26">
              <a:extLst>
                <a:ext uri="{FF2B5EF4-FFF2-40B4-BE49-F238E27FC236}">
                  <a16:creationId xmlns:a16="http://schemas.microsoft.com/office/drawing/2014/main" id="{29B98FA1-BB26-4443-BEF9-D6AC1D6EDA81}"/>
                </a:ext>
              </a:extLst>
            </p:cNvPr>
            <p:cNvSpPr>
              <a:spLocks noChangeArrowheads="1"/>
            </p:cNvSpPr>
            <p:nvPr/>
          </p:nvSpPr>
          <p:spPr bwMode="auto">
            <a:xfrm>
              <a:off x="4932" y="274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miter lim="800000"/>
              <a:headEnd/>
              <a:tailEnd/>
            </a:ln>
            <a:scene3d>
              <a:camera prst="legacyPerspectiveTopRight"/>
              <a:lightRig rig="legacyFlat4" dir="b"/>
            </a:scene3d>
            <a:sp3d extrusionH="111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1000" name="Text Box 27">
              <a:extLst>
                <a:ext uri="{FF2B5EF4-FFF2-40B4-BE49-F238E27FC236}">
                  <a16:creationId xmlns:a16="http://schemas.microsoft.com/office/drawing/2014/main" id="{36B06CAB-85C1-4331-8F1C-3AB49A2EC728}"/>
                </a:ext>
              </a:extLst>
            </p:cNvPr>
            <p:cNvSpPr txBox="1">
              <a:spLocks noChangeArrowheads="1"/>
            </p:cNvSpPr>
            <p:nvPr/>
          </p:nvSpPr>
          <p:spPr bwMode="auto">
            <a:xfrm>
              <a:off x="4118" y="249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FF3300"/>
                  </a:solidFill>
                  <a:effectLst/>
                  <a:uLnTx/>
                  <a:uFillTx/>
                  <a:latin typeface="VNI-Avo" pitchFamily="2" charset="0"/>
                  <a:ea typeface="+mn-ea"/>
                  <a:cs typeface="+mn-cs"/>
                </a:rPr>
                <a:t>+</a:t>
              </a:r>
            </a:p>
          </p:txBody>
        </p:sp>
        <p:sp>
          <p:nvSpPr>
            <p:cNvPr id="41001" name="Text Box 28">
              <a:extLst>
                <a:ext uri="{FF2B5EF4-FFF2-40B4-BE49-F238E27FC236}">
                  <a16:creationId xmlns:a16="http://schemas.microsoft.com/office/drawing/2014/main" id="{0C49C52D-7017-40EE-BB15-CEB614B255E1}"/>
                </a:ext>
              </a:extLst>
            </p:cNvPr>
            <p:cNvSpPr txBox="1">
              <a:spLocks noChangeArrowheads="1"/>
            </p:cNvSpPr>
            <p:nvPr/>
          </p:nvSpPr>
          <p:spPr bwMode="auto">
            <a:xfrm>
              <a:off x="4944" y="2532"/>
              <a:ext cx="1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white"/>
                  </a:solidFill>
                  <a:effectLst/>
                  <a:uLnTx/>
                  <a:uFillTx/>
                  <a:latin typeface="VNI-Avo" pitchFamily="2" charset="0"/>
                  <a:ea typeface="+mn-ea"/>
                  <a:cs typeface="+mn-cs"/>
                </a:rPr>
                <a:t>-</a:t>
              </a:r>
            </a:p>
          </p:txBody>
        </p:sp>
      </p:grpSp>
      <p:grpSp>
        <p:nvGrpSpPr>
          <p:cNvPr id="6" name="Group 29">
            <a:extLst>
              <a:ext uri="{FF2B5EF4-FFF2-40B4-BE49-F238E27FC236}">
                <a16:creationId xmlns:a16="http://schemas.microsoft.com/office/drawing/2014/main" id="{FB5704EE-96B9-47E8-8F5A-D91F459D801C}"/>
              </a:ext>
            </a:extLst>
          </p:cNvPr>
          <p:cNvGrpSpPr>
            <a:grpSpLocks/>
          </p:cNvGrpSpPr>
          <p:nvPr/>
        </p:nvGrpSpPr>
        <p:grpSpPr bwMode="auto">
          <a:xfrm>
            <a:off x="3352800" y="2971800"/>
            <a:ext cx="3124200" cy="3429000"/>
            <a:chOff x="2410" y="1842"/>
            <a:chExt cx="1679" cy="2198"/>
          </a:xfrm>
        </p:grpSpPr>
        <p:grpSp>
          <p:nvGrpSpPr>
            <p:cNvPr id="40985" name="Group 30">
              <a:extLst>
                <a:ext uri="{FF2B5EF4-FFF2-40B4-BE49-F238E27FC236}">
                  <a16:creationId xmlns:a16="http://schemas.microsoft.com/office/drawing/2014/main" id="{BE87C16D-4250-4DE5-8172-A63D40C79522}"/>
                </a:ext>
              </a:extLst>
            </p:cNvPr>
            <p:cNvGrpSpPr>
              <a:grpSpLocks/>
            </p:cNvGrpSpPr>
            <p:nvPr/>
          </p:nvGrpSpPr>
          <p:grpSpPr bwMode="auto">
            <a:xfrm>
              <a:off x="2410" y="3842"/>
              <a:ext cx="279" cy="198"/>
              <a:chOff x="2410" y="3842"/>
              <a:chExt cx="279" cy="198"/>
            </a:xfrm>
          </p:grpSpPr>
          <p:grpSp>
            <p:nvGrpSpPr>
              <p:cNvPr id="40990" name="Group 31">
                <a:extLst>
                  <a:ext uri="{FF2B5EF4-FFF2-40B4-BE49-F238E27FC236}">
                    <a16:creationId xmlns:a16="http://schemas.microsoft.com/office/drawing/2014/main" id="{8433BCCE-0DD2-4B93-8007-118038DBCF92}"/>
                  </a:ext>
                </a:extLst>
              </p:cNvPr>
              <p:cNvGrpSpPr>
                <a:grpSpLocks/>
              </p:cNvGrpSpPr>
              <p:nvPr/>
            </p:nvGrpSpPr>
            <p:grpSpPr bwMode="auto">
              <a:xfrm rot="-6436657">
                <a:off x="2454" y="3804"/>
                <a:ext cx="192" cy="279"/>
                <a:chOff x="2115" y="1605"/>
                <a:chExt cx="192" cy="279"/>
              </a:xfrm>
            </p:grpSpPr>
            <p:sp>
              <p:nvSpPr>
                <p:cNvPr id="40992" name="Oval 32">
                  <a:extLst>
                    <a:ext uri="{FF2B5EF4-FFF2-40B4-BE49-F238E27FC236}">
                      <a16:creationId xmlns:a16="http://schemas.microsoft.com/office/drawing/2014/main" id="{850F3F21-B7C1-46D0-BC86-45306FE15434}"/>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0993" name="AutoShape 33">
                  <a:extLst>
                    <a:ext uri="{FF2B5EF4-FFF2-40B4-BE49-F238E27FC236}">
                      <a16:creationId xmlns:a16="http://schemas.microsoft.com/office/drawing/2014/main" id="{05E37116-C2D5-4C3B-AD11-B16568AF3820}"/>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86050" name="Oval 34">
                <a:extLst>
                  <a:ext uri="{FF2B5EF4-FFF2-40B4-BE49-F238E27FC236}">
                    <a16:creationId xmlns:a16="http://schemas.microsoft.com/office/drawing/2014/main" id="{28C7A8A0-7BFD-4B5E-A57A-DA151BE9C101}"/>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grpSp>
        <p:sp>
          <p:nvSpPr>
            <p:cNvPr id="40986" name="Freeform 35">
              <a:extLst>
                <a:ext uri="{FF2B5EF4-FFF2-40B4-BE49-F238E27FC236}">
                  <a16:creationId xmlns:a16="http://schemas.microsoft.com/office/drawing/2014/main" id="{9D7A5D22-FC13-4321-B15B-1D9E21273E20}"/>
                </a:ext>
              </a:extLst>
            </p:cNvPr>
            <p:cNvSpPr>
              <a:spLocks/>
            </p:cNvSpPr>
            <p:nvPr/>
          </p:nvSpPr>
          <p:spPr bwMode="auto">
            <a:xfrm>
              <a:off x="2643" y="2688"/>
              <a:ext cx="1435" cy="1199"/>
            </a:xfrm>
            <a:custGeom>
              <a:avLst/>
              <a:gdLst>
                <a:gd name="T0" fmla="*/ 0 w 1435"/>
                <a:gd name="T1" fmla="*/ 1197 h 1199"/>
                <a:gd name="T2" fmla="*/ 393 w 1435"/>
                <a:gd name="T3" fmla="*/ 1188 h 1199"/>
                <a:gd name="T4" fmla="*/ 897 w 1435"/>
                <a:gd name="T5" fmla="*/ 1128 h 1199"/>
                <a:gd name="T6" fmla="*/ 1269 w 1435"/>
                <a:gd name="T7" fmla="*/ 1008 h 1199"/>
                <a:gd name="T8" fmla="*/ 1425 w 1435"/>
                <a:gd name="T9" fmla="*/ 768 h 1199"/>
                <a:gd name="T10" fmla="*/ 1329 w 1435"/>
                <a:gd name="T11" fmla="*/ 516 h 1199"/>
                <a:gd name="T12" fmla="*/ 1125 w 1435"/>
                <a:gd name="T13" fmla="*/ 300 h 1199"/>
                <a:gd name="T14" fmla="*/ 1113 w 1435"/>
                <a:gd name="T15" fmla="*/ 0 h 1199"/>
                <a:gd name="T16" fmla="*/ 0 60000 65536"/>
                <a:gd name="T17" fmla="*/ 0 60000 65536"/>
                <a:gd name="T18" fmla="*/ 0 60000 65536"/>
                <a:gd name="T19" fmla="*/ 0 60000 65536"/>
                <a:gd name="T20" fmla="*/ 0 60000 65536"/>
                <a:gd name="T21" fmla="*/ 0 60000 65536"/>
                <a:gd name="T22" fmla="*/ 0 60000 65536"/>
                <a:gd name="T23" fmla="*/ 0 60000 65536"/>
                <a:gd name="T24" fmla="*/ 0 w 1435"/>
                <a:gd name="T25" fmla="*/ 0 h 1199"/>
                <a:gd name="T26" fmla="*/ 1435 w 1435"/>
                <a:gd name="T27" fmla="*/ 1199 h 1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5" h="1199">
                  <a:moveTo>
                    <a:pt x="0" y="1197"/>
                  </a:moveTo>
                  <a:cubicBezTo>
                    <a:pt x="65" y="1196"/>
                    <a:pt x="244" y="1199"/>
                    <a:pt x="393" y="1188"/>
                  </a:cubicBezTo>
                  <a:cubicBezTo>
                    <a:pt x="542" y="1177"/>
                    <a:pt x="751" y="1158"/>
                    <a:pt x="897" y="1128"/>
                  </a:cubicBezTo>
                  <a:cubicBezTo>
                    <a:pt x="1043" y="1098"/>
                    <a:pt x="1181" y="1068"/>
                    <a:pt x="1269" y="1008"/>
                  </a:cubicBezTo>
                  <a:cubicBezTo>
                    <a:pt x="1357" y="948"/>
                    <a:pt x="1415" y="850"/>
                    <a:pt x="1425" y="768"/>
                  </a:cubicBezTo>
                  <a:cubicBezTo>
                    <a:pt x="1435" y="686"/>
                    <a:pt x="1379" y="594"/>
                    <a:pt x="1329" y="516"/>
                  </a:cubicBezTo>
                  <a:cubicBezTo>
                    <a:pt x="1279" y="438"/>
                    <a:pt x="1161" y="386"/>
                    <a:pt x="1125" y="300"/>
                  </a:cubicBezTo>
                  <a:cubicBezTo>
                    <a:pt x="1089" y="214"/>
                    <a:pt x="1115" y="62"/>
                    <a:pt x="111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40987" name="Group 36">
              <a:extLst>
                <a:ext uri="{FF2B5EF4-FFF2-40B4-BE49-F238E27FC236}">
                  <a16:creationId xmlns:a16="http://schemas.microsoft.com/office/drawing/2014/main" id="{5E1F9F35-2993-417D-9024-6B9B976CF35A}"/>
                </a:ext>
              </a:extLst>
            </p:cNvPr>
            <p:cNvGrpSpPr>
              <a:grpSpLocks/>
            </p:cNvGrpSpPr>
            <p:nvPr/>
          </p:nvGrpSpPr>
          <p:grpSpPr bwMode="auto">
            <a:xfrm>
              <a:off x="3792" y="1842"/>
              <a:ext cx="297" cy="894"/>
              <a:chOff x="3792" y="1842"/>
              <a:chExt cx="297" cy="894"/>
            </a:xfrm>
          </p:grpSpPr>
          <p:sp>
            <p:nvSpPr>
              <p:cNvPr id="40988" name="Line 37">
                <a:extLst>
                  <a:ext uri="{FF2B5EF4-FFF2-40B4-BE49-F238E27FC236}">
                    <a16:creationId xmlns:a16="http://schemas.microsoft.com/office/drawing/2014/main" id="{6A2CF537-A73B-404B-8B93-1092504DB9B5}"/>
                  </a:ext>
                </a:extLst>
              </p:cNvPr>
              <p:cNvSpPr>
                <a:spLocks noChangeShapeType="1"/>
              </p:cNvSpPr>
              <p:nvPr/>
            </p:nvSpPr>
            <p:spPr bwMode="auto">
              <a:xfrm flipV="1">
                <a:off x="3945" y="1842"/>
                <a:ext cx="144" cy="384"/>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0989" name="AutoShape 38">
                <a:extLst>
                  <a:ext uri="{FF2B5EF4-FFF2-40B4-BE49-F238E27FC236}">
                    <a16:creationId xmlns:a16="http://schemas.microsoft.com/office/drawing/2014/main" id="{E0049211-7439-4206-98E6-77F464F1CA06}"/>
                  </a:ext>
                </a:extLst>
              </p:cNvPr>
              <p:cNvSpPr>
                <a:spLocks noChangeArrowheads="1"/>
              </p:cNvSpPr>
              <p:nvPr/>
            </p:nvSpPr>
            <p:spPr bwMode="auto">
              <a:xfrm rot="-9556978">
                <a:off x="3792" y="2112"/>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grpSp>
        <p:nvGrpSpPr>
          <p:cNvPr id="10" name="Group 39">
            <a:extLst>
              <a:ext uri="{FF2B5EF4-FFF2-40B4-BE49-F238E27FC236}">
                <a16:creationId xmlns:a16="http://schemas.microsoft.com/office/drawing/2014/main" id="{72A0C82A-1309-4B16-B83F-B392889CA367}"/>
              </a:ext>
            </a:extLst>
          </p:cNvPr>
          <p:cNvGrpSpPr>
            <a:grpSpLocks/>
          </p:cNvGrpSpPr>
          <p:nvPr/>
        </p:nvGrpSpPr>
        <p:grpSpPr bwMode="auto">
          <a:xfrm>
            <a:off x="533400" y="3048000"/>
            <a:ext cx="7543800" cy="3810000"/>
            <a:chOff x="659" y="1908"/>
            <a:chExt cx="4438" cy="2368"/>
          </a:xfrm>
        </p:grpSpPr>
        <p:grpSp>
          <p:nvGrpSpPr>
            <p:cNvPr id="40976" name="Group 40">
              <a:extLst>
                <a:ext uri="{FF2B5EF4-FFF2-40B4-BE49-F238E27FC236}">
                  <a16:creationId xmlns:a16="http://schemas.microsoft.com/office/drawing/2014/main" id="{31C428CF-7E5C-4916-88DD-D960A885BAF7}"/>
                </a:ext>
              </a:extLst>
            </p:cNvPr>
            <p:cNvGrpSpPr>
              <a:grpSpLocks/>
            </p:cNvGrpSpPr>
            <p:nvPr/>
          </p:nvGrpSpPr>
          <p:grpSpPr bwMode="auto">
            <a:xfrm>
              <a:off x="659" y="3841"/>
              <a:ext cx="215" cy="279"/>
              <a:chOff x="659" y="3841"/>
              <a:chExt cx="215" cy="279"/>
            </a:xfrm>
          </p:grpSpPr>
          <p:grpSp>
            <p:nvGrpSpPr>
              <p:cNvPr id="40981" name="Group 41">
                <a:extLst>
                  <a:ext uri="{FF2B5EF4-FFF2-40B4-BE49-F238E27FC236}">
                    <a16:creationId xmlns:a16="http://schemas.microsoft.com/office/drawing/2014/main" id="{867EAC7B-B3EA-495D-B017-19B0981E96CC}"/>
                  </a:ext>
                </a:extLst>
              </p:cNvPr>
              <p:cNvGrpSpPr>
                <a:grpSpLocks/>
              </p:cNvGrpSpPr>
              <p:nvPr/>
            </p:nvGrpSpPr>
            <p:grpSpPr bwMode="auto">
              <a:xfrm rot="-2544630">
                <a:off x="659" y="3841"/>
                <a:ext cx="192" cy="279"/>
                <a:chOff x="2115" y="1605"/>
                <a:chExt cx="192" cy="279"/>
              </a:xfrm>
            </p:grpSpPr>
            <p:sp>
              <p:nvSpPr>
                <p:cNvPr id="86058" name="Oval 42">
                  <a:extLst>
                    <a:ext uri="{FF2B5EF4-FFF2-40B4-BE49-F238E27FC236}">
                      <a16:creationId xmlns:a16="http://schemas.microsoft.com/office/drawing/2014/main" id="{E904BEB9-7AFC-4F79-86EF-8E23ACA2F025}"/>
                    </a:ext>
                  </a:extLst>
                </p:cNvPr>
                <p:cNvSpPr>
                  <a:spLocks noChangeArrowheads="1"/>
                </p:cNvSpPr>
                <p:nvPr/>
              </p:nvSpPr>
              <p:spPr bwMode="auto">
                <a:xfrm>
                  <a:off x="2114" y="1600"/>
                  <a:ext cx="191"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86059" name="AutoShape 43">
                  <a:extLst>
                    <a:ext uri="{FF2B5EF4-FFF2-40B4-BE49-F238E27FC236}">
                      <a16:creationId xmlns:a16="http://schemas.microsoft.com/office/drawing/2014/main" id="{0BC8BB93-9EB2-4FC3-8AA7-6EC1429AFF50}"/>
                    </a:ext>
                  </a:extLst>
                </p:cNvPr>
                <p:cNvSpPr>
                  <a:spLocks noChangeArrowheads="1"/>
                </p:cNvSpPr>
                <p:nvPr/>
              </p:nvSpPr>
              <p:spPr bwMode="auto">
                <a:xfrm rot="-573605">
                  <a:off x="2176" y="1673"/>
                  <a:ext cx="96" cy="192"/>
                </a:xfrm>
                <a:prstGeom prst="roundRect">
                  <a:avLst>
                    <a:gd name="adj" fmla="val 50000"/>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86060" name="Oval 44">
                <a:extLst>
                  <a:ext uri="{FF2B5EF4-FFF2-40B4-BE49-F238E27FC236}">
                    <a16:creationId xmlns:a16="http://schemas.microsoft.com/office/drawing/2014/main" id="{F816E4C5-6813-43E0-9DC9-D5D4705BF340}"/>
                  </a:ext>
                </a:extLst>
              </p:cNvPr>
              <p:cNvSpPr>
                <a:spLocks noChangeArrowheads="1"/>
              </p:cNvSpPr>
              <p:nvPr/>
            </p:nvSpPr>
            <p:spPr bwMode="auto">
              <a:xfrm rot="2240961">
                <a:off x="826" y="4001"/>
                <a:ext cx="48" cy="74"/>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40977" name="Freeform 45">
              <a:extLst>
                <a:ext uri="{FF2B5EF4-FFF2-40B4-BE49-F238E27FC236}">
                  <a16:creationId xmlns:a16="http://schemas.microsoft.com/office/drawing/2014/main" id="{3195CDAC-7393-43B0-B466-CB6087CB4BC6}"/>
                </a:ext>
              </a:extLst>
            </p:cNvPr>
            <p:cNvSpPr>
              <a:spLocks/>
            </p:cNvSpPr>
            <p:nvPr/>
          </p:nvSpPr>
          <p:spPr bwMode="auto">
            <a:xfrm>
              <a:off x="852" y="2820"/>
              <a:ext cx="4092" cy="1456"/>
            </a:xfrm>
            <a:custGeom>
              <a:avLst/>
              <a:gdLst>
                <a:gd name="T0" fmla="*/ 0 w 4092"/>
                <a:gd name="T1" fmla="*/ 1210 h 1456"/>
                <a:gd name="T2" fmla="*/ 240 w 4092"/>
                <a:gd name="T3" fmla="*/ 1320 h 1456"/>
                <a:gd name="T4" fmla="*/ 504 w 4092"/>
                <a:gd name="T5" fmla="*/ 1440 h 1456"/>
                <a:gd name="T6" fmla="*/ 996 w 4092"/>
                <a:gd name="T7" fmla="*/ 1416 h 1456"/>
                <a:gd name="T8" fmla="*/ 1584 w 4092"/>
                <a:gd name="T9" fmla="*/ 1356 h 1456"/>
                <a:gd name="T10" fmla="*/ 2700 w 4092"/>
                <a:gd name="T11" fmla="*/ 1212 h 1456"/>
                <a:gd name="T12" fmla="*/ 3396 w 4092"/>
                <a:gd name="T13" fmla="*/ 888 h 1456"/>
                <a:gd name="T14" fmla="*/ 3936 w 4092"/>
                <a:gd name="T15" fmla="*/ 492 h 1456"/>
                <a:gd name="T16" fmla="*/ 4092 w 4092"/>
                <a:gd name="T17" fmla="*/ 0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2"/>
                <a:gd name="T28" fmla="*/ 0 h 1456"/>
                <a:gd name="T29" fmla="*/ 4092 w 4092"/>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2" h="1456">
                  <a:moveTo>
                    <a:pt x="0" y="1210"/>
                  </a:moveTo>
                  <a:cubicBezTo>
                    <a:pt x="40" y="1228"/>
                    <a:pt x="156" y="1282"/>
                    <a:pt x="240" y="1320"/>
                  </a:cubicBezTo>
                  <a:cubicBezTo>
                    <a:pt x="324" y="1358"/>
                    <a:pt x="378" y="1424"/>
                    <a:pt x="504" y="1440"/>
                  </a:cubicBezTo>
                  <a:cubicBezTo>
                    <a:pt x="630" y="1456"/>
                    <a:pt x="816" y="1430"/>
                    <a:pt x="996" y="1416"/>
                  </a:cubicBezTo>
                  <a:cubicBezTo>
                    <a:pt x="1176" y="1402"/>
                    <a:pt x="1300" y="1390"/>
                    <a:pt x="1584" y="1356"/>
                  </a:cubicBezTo>
                  <a:cubicBezTo>
                    <a:pt x="1868" y="1322"/>
                    <a:pt x="2398" y="1290"/>
                    <a:pt x="2700" y="1212"/>
                  </a:cubicBezTo>
                  <a:cubicBezTo>
                    <a:pt x="3002" y="1134"/>
                    <a:pt x="3190" y="1008"/>
                    <a:pt x="3396" y="888"/>
                  </a:cubicBezTo>
                  <a:cubicBezTo>
                    <a:pt x="3602" y="768"/>
                    <a:pt x="3820" y="640"/>
                    <a:pt x="3936" y="492"/>
                  </a:cubicBezTo>
                  <a:cubicBezTo>
                    <a:pt x="4052" y="344"/>
                    <a:pt x="4060" y="102"/>
                    <a:pt x="4092"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40978" name="Group 46">
              <a:extLst>
                <a:ext uri="{FF2B5EF4-FFF2-40B4-BE49-F238E27FC236}">
                  <a16:creationId xmlns:a16="http://schemas.microsoft.com/office/drawing/2014/main" id="{39EC4CC3-8869-4447-A106-CE6C9A41CFA4}"/>
                </a:ext>
              </a:extLst>
            </p:cNvPr>
            <p:cNvGrpSpPr>
              <a:grpSpLocks/>
            </p:cNvGrpSpPr>
            <p:nvPr/>
          </p:nvGrpSpPr>
          <p:grpSpPr bwMode="auto">
            <a:xfrm rot="-1455772">
              <a:off x="4800" y="1908"/>
              <a:ext cx="297" cy="894"/>
              <a:chOff x="3792" y="1842"/>
              <a:chExt cx="297" cy="894"/>
            </a:xfrm>
          </p:grpSpPr>
          <p:sp>
            <p:nvSpPr>
              <p:cNvPr id="40979" name="Line 47">
                <a:extLst>
                  <a:ext uri="{FF2B5EF4-FFF2-40B4-BE49-F238E27FC236}">
                    <a16:creationId xmlns:a16="http://schemas.microsoft.com/office/drawing/2014/main" id="{C85855BE-CC04-4B1C-BED2-A4EC676CF9AC}"/>
                  </a:ext>
                </a:extLst>
              </p:cNvPr>
              <p:cNvSpPr>
                <a:spLocks noChangeShapeType="1"/>
              </p:cNvSpPr>
              <p:nvPr/>
            </p:nvSpPr>
            <p:spPr bwMode="auto">
              <a:xfrm flipV="1">
                <a:off x="3945" y="1842"/>
                <a:ext cx="144" cy="384"/>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0980" name="AutoShape 48">
                <a:extLst>
                  <a:ext uri="{FF2B5EF4-FFF2-40B4-BE49-F238E27FC236}">
                    <a16:creationId xmlns:a16="http://schemas.microsoft.com/office/drawing/2014/main" id="{B5474553-5897-4BDD-8298-52F4E463C1AE}"/>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sp>
        <p:nvSpPr>
          <p:cNvPr id="40973" name="Rectangle 49">
            <a:extLst>
              <a:ext uri="{FF2B5EF4-FFF2-40B4-BE49-F238E27FC236}">
                <a16:creationId xmlns:a16="http://schemas.microsoft.com/office/drawing/2014/main" id="{21B1A899-384B-4629-8EE6-65E421E7F509}"/>
              </a:ext>
            </a:extLst>
          </p:cNvPr>
          <p:cNvSpPr>
            <a:spLocks noChangeArrowheads="1"/>
          </p:cNvSpPr>
          <p:nvPr/>
        </p:nvSpPr>
        <p:spPr bwMode="auto">
          <a:xfrm>
            <a:off x="1371600"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86073" name="Text Box 57">
            <a:extLst>
              <a:ext uri="{FF2B5EF4-FFF2-40B4-BE49-F238E27FC236}">
                <a16:creationId xmlns:a16="http://schemas.microsoft.com/office/drawing/2014/main" id="{8A68A5A1-2A13-49FF-B9C2-93DEA348FF2B}"/>
              </a:ext>
            </a:extLst>
          </p:cNvPr>
          <p:cNvSpPr txBox="1">
            <a:spLocks noChangeArrowheads="1"/>
          </p:cNvSpPr>
          <p:nvPr/>
        </p:nvSpPr>
        <p:spPr bwMode="auto">
          <a:xfrm>
            <a:off x="4191000" y="990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b</a:t>
            </a:r>
            <a:r>
              <a:rPr kumimoji="0" lang="en-US" altLang="vi-VN" sz="24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 </a:t>
            </a:r>
            <a:r>
              <a:rPr kumimoji="0" lang="en-US" altLang="vi-VN" sz="2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Đo điện áp một chiều</a:t>
            </a:r>
            <a:r>
              <a:rPr kumimoji="0" lang="en-US" altLang="vi-VN" sz="2400" b="1" i="0" u="none" strike="noStrike" kern="1200" cap="none" spc="0" normalizeH="0" baseline="0" noProof="0">
                <a:ln>
                  <a:noFill/>
                </a:ln>
                <a:solidFill>
                  <a:srgbClr val="FF0066"/>
                </a:solidFill>
                <a:effectLst/>
                <a:uLnTx/>
                <a:uFillTx/>
                <a:latin typeface="Tahoma" panose="020B0604030504040204" pitchFamily="34" charset="0"/>
                <a:ea typeface="+mn-ea"/>
                <a:cs typeface="+mn-cs"/>
              </a:rPr>
              <a:t> (DC)</a:t>
            </a:r>
          </a:p>
        </p:txBody>
      </p:sp>
      <p:sp>
        <p:nvSpPr>
          <p:cNvPr id="40975" name="Text Box 4">
            <a:extLst>
              <a:ext uri="{FF2B5EF4-FFF2-40B4-BE49-F238E27FC236}">
                <a16:creationId xmlns:a16="http://schemas.microsoft.com/office/drawing/2014/main" id="{8452702F-7608-4FF7-9231-2BE7CAFEA017}"/>
              </a:ext>
            </a:extLst>
          </p:cNvPr>
          <p:cNvSpPr txBox="1">
            <a:spLocks noChangeArrowheads="1"/>
          </p:cNvSpPr>
          <p:nvPr/>
        </p:nvSpPr>
        <p:spPr bwMode="auto">
          <a:xfrm>
            <a:off x="107950" y="287338"/>
            <a:ext cx="8893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ahoma" panose="020B0604030504040204" pitchFamily="34" charset="0"/>
                <a:ea typeface="+mn-ea"/>
                <a:cs typeface="Arial" panose="020B0604020202020204" pitchFamily="34" charset="0"/>
              </a:rPr>
              <a:t>4. CÁCH SỬ DỤNG ĐỒNG HỒ VẠN NĂNG ( VOM)</a:t>
            </a:r>
            <a:endParaRPr kumimoji="0" lang="en-US" altLang="vi-VN" sz="2800" b="0" i="0" u="none" strike="noStrike" kern="1200" cap="none" spc="0" normalizeH="0" baseline="0" noProof="0">
              <a:ln>
                <a:noFill/>
              </a:ln>
              <a:solidFill>
                <a:srgbClr val="0000CC"/>
              </a:solidFill>
              <a:effectLst/>
              <a:uLnTx/>
              <a:uFillTx/>
              <a:latin typeface="Tahoma" panose="020B0604030504040204" pitchFamily="34" charset="0"/>
              <a:ea typeface="+mn-ea"/>
              <a:cs typeface="+mn-cs"/>
            </a:endParaRP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6073"/>
                                        </p:tgtEl>
                                        <p:attrNameLst>
                                          <p:attrName>style.visibility</p:attrName>
                                        </p:attrNameLst>
                                      </p:cBhvr>
                                      <p:to>
                                        <p:strVal val="visible"/>
                                      </p:to>
                                    </p:set>
                                    <p:anim calcmode="lin" valueType="num">
                                      <p:cBhvr additive="base">
                                        <p:cTn id="7" dur="500" fill="hold"/>
                                        <p:tgtEl>
                                          <p:spTgt spid="86073"/>
                                        </p:tgtEl>
                                        <p:attrNameLst>
                                          <p:attrName>ppt_x</p:attrName>
                                        </p:attrNameLst>
                                      </p:cBhvr>
                                      <p:tavLst>
                                        <p:tav tm="0">
                                          <p:val>
                                            <p:strVal val="1+#ppt_w/2"/>
                                          </p:val>
                                        </p:tav>
                                        <p:tav tm="100000">
                                          <p:val>
                                            <p:strVal val="#ppt_x"/>
                                          </p:val>
                                        </p:tav>
                                      </p:tavLst>
                                    </p:anim>
                                    <p:anim calcmode="lin" valueType="num">
                                      <p:cBhvr additive="base">
                                        <p:cTn id="8" dur="500" fill="hold"/>
                                        <p:tgtEl>
                                          <p:spTgt spid="860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1800000">
                                      <p:cBhvr>
                                        <p:cTn id="18" dur="500" fill="hold"/>
                                        <p:tgtEl>
                                          <p:spTgt spid="2"/>
                                        </p:tgtEl>
                                        <p:attrNameLst>
                                          <p:attrName>r</p:attrName>
                                        </p:attrNameLst>
                                      </p:cBhvr>
                                    </p:animRot>
                                  </p:childTnLst>
                                </p:cTn>
                              </p:par>
                            </p:childTnLst>
                          </p:cTn>
                        </p:par>
                        <p:par>
                          <p:cTn id="19" fill="hold" nodeType="afterGroup">
                            <p:stCondLst>
                              <p:cond delay="500"/>
                            </p:stCondLst>
                            <p:childTnLst>
                              <p:par>
                                <p:cTn id="20" presetID="8" presetClass="emph" presetSubtype="0" fill="hold" nodeType="afterEffect">
                                  <p:stCondLst>
                                    <p:cond delay="0"/>
                                  </p:stCondLst>
                                  <p:childTnLst>
                                    <p:animRot by="-420000">
                                      <p:cBhvr>
                                        <p:cTn id="21" dur="500" fill="hold"/>
                                        <p:tgtEl>
                                          <p:spTgt spid="3"/>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nodeType="clickEffect">
                                  <p:stCondLst>
                                    <p:cond delay="0"/>
                                  </p:stCondLst>
                                  <p:childTnLst>
                                    <p:animRot by="-3600000">
                                      <p:cBhvr>
                                        <p:cTn id="25" dur="500" fill="hold"/>
                                        <p:tgtEl>
                                          <p:spTgt spid="4"/>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nodeType="afterGroup">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nodeType="afterGroup">
                            <p:stCondLst>
                              <p:cond delay="1000"/>
                            </p:stCondLst>
                            <p:childTnLst>
                              <p:par>
                                <p:cTn id="36" presetID="8" presetClass="emph" presetSubtype="0" fill="hold" nodeType="afterEffect">
                                  <p:stCondLst>
                                    <p:cond delay="0"/>
                                  </p:stCondLst>
                                  <p:childTnLst>
                                    <p:animRot by="3240000">
                                      <p:cBhvr>
                                        <p:cTn id="37" dur="500" fill="hold"/>
                                        <p:tgtEl>
                                          <p:spTgt spid="3"/>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mph" presetSubtype="0" fill="hold" nodeType="clickEffect">
                                  <p:stCondLst>
                                    <p:cond delay="0"/>
                                  </p:stCondLst>
                                  <p:childTnLst>
                                    <p:animRot by="-1020000">
                                      <p:cBhvr>
                                        <p:cTn id="41" dur="500" fill="hold"/>
                                        <p:tgtEl>
                                          <p:spTgt spid="4"/>
                                        </p:tgtEl>
                                        <p:attrNameLst>
                                          <p:attrName>r</p:attrName>
                                        </p:attrNameLst>
                                      </p:cBhvr>
                                    </p:animRot>
                                  </p:childTnLst>
                                </p:cTn>
                              </p:par>
                            </p:childTnLst>
                          </p:cTn>
                        </p:par>
                        <p:par>
                          <p:cTn id="42" fill="hold" nodeType="afterGroup">
                            <p:stCondLst>
                              <p:cond delay="500"/>
                            </p:stCondLst>
                            <p:childTnLst>
                              <p:par>
                                <p:cTn id="43" presetID="8" presetClass="emph" presetSubtype="0" fill="hold" nodeType="afterEffect">
                                  <p:stCondLst>
                                    <p:cond delay="0"/>
                                  </p:stCondLst>
                                  <p:childTnLst>
                                    <p:animRot by="1980000">
                                      <p:cBhvr>
                                        <p:cTn id="44" dur="500" fill="hold"/>
                                        <p:tgtEl>
                                          <p:spTgt spid="3"/>
                                        </p:tgtEl>
                                        <p:attrNameLst>
                                          <p:attrName>r</p:attrName>
                                        </p:attrNameLst>
                                      </p:cBhvr>
                                    </p:animRo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fill="hold" nodeType="clickEffect">
                                  <p:stCondLst>
                                    <p:cond delay="0"/>
                                  </p:stCondLst>
                                  <p:childTnLst>
                                    <p:animRot by="1800000">
                                      <p:cBhvr>
                                        <p:cTn id="48" dur="500" fill="hold"/>
                                        <p:tgtEl>
                                          <p:spTgt spid="4"/>
                                        </p:tgtEl>
                                        <p:attrNameLst>
                                          <p:attrName>r</p:attrName>
                                        </p:attrNameLst>
                                      </p:cBhvr>
                                    </p:animRot>
                                  </p:childTnLst>
                                </p:cTn>
                              </p:par>
                            </p:childTnLst>
                          </p:cTn>
                        </p:par>
                        <p:par>
                          <p:cTn id="49" fill="hold" nodeType="afterGroup">
                            <p:stCondLst>
                              <p:cond delay="500"/>
                            </p:stCondLst>
                            <p:childTnLst>
                              <p:par>
                                <p:cTn id="50" presetID="8" presetClass="emph" presetSubtype="0" fill="hold" nodeType="afterEffect">
                                  <p:stCondLst>
                                    <p:cond delay="0"/>
                                  </p:stCondLst>
                                  <p:childTnLst>
                                    <p:animRot by="-4530000">
                                      <p:cBhvr>
                                        <p:cTn id="51"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A7D12D6-99CC-4A1D-B1D2-F454E8F56331}"/>
              </a:ext>
            </a:extLst>
          </p:cNvPr>
          <p:cNvSpPr>
            <a:spLocks noChangeArrowheads="1"/>
          </p:cNvSpPr>
          <p:nvPr/>
        </p:nvSpPr>
        <p:spPr bwMode="auto">
          <a:xfrm>
            <a:off x="381000" y="469900"/>
            <a:ext cx="81788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FF3300"/>
                </a:solidFill>
                <a:effectLst/>
                <a:uLnTx/>
                <a:uFillTx/>
                <a:latin typeface="Arial" panose="020B0604020202020204" pitchFamily="34" charset="0"/>
                <a:ea typeface="+mn-ea"/>
                <a:cs typeface="+mn-cs"/>
              </a:rPr>
              <a:t> </a:t>
            </a:r>
            <a:r>
              <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Times New Roman" panose="02020603050405020304" pitchFamily="18" charset="0"/>
              </a:rPr>
              <a:t>Đo </a:t>
            </a:r>
            <a:r>
              <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mn-cs"/>
              </a:rPr>
              <a:t>điện</a:t>
            </a:r>
            <a:r>
              <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Times New Roman" panose="02020603050405020304" pitchFamily="18" charset="0"/>
              </a:rPr>
              <a:t> áp </a:t>
            </a:r>
            <a:r>
              <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mn-cs"/>
              </a:rPr>
              <a:t>một chiều </a:t>
            </a:r>
            <a:r>
              <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Times New Roman" panose="02020603050405020304" pitchFamily="18" charset="0"/>
              </a:rPr>
              <a:t>DC </a:t>
            </a:r>
            <a:r>
              <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mn-cs"/>
              </a:rPr>
              <a:t>bằng đồng hồ vạn năng :</a:t>
            </a:r>
            <a:endParaRPr kumimoji="0" lang="en-US" altLang="vi-VN" sz="2300" b="1" i="0" u="none" strike="noStrike" kern="1200" cap="none" spc="0" normalizeH="0" baseline="0" noProof="0">
              <a:ln>
                <a:noFill/>
              </a:ln>
              <a:solidFill>
                <a:srgbClr val="FF3300"/>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Khi đo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điện</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áp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một chiều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DC, ta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nhớ chuyển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thang đo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về</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thang DC.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Để</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thang đo cao hơn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điện</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áp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cần đo một nấc</a:t>
            </a:r>
            <a:endPar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Khi đo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ta đặt que đỏ vào cực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dương (+)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nguồn</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que đen vào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cực</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âm (-)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nguồn.</a:t>
            </a:r>
            <a:endParaRPr kumimoji="0" lang="en-US" altLang="vi-VN" sz="2300" b="1" i="0" u="none" strike="noStrike" kern="1200" cap="none" spc="0" normalizeH="0" baseline="0" noProof="0">
              <a:ln>
                <a:noFill/>
              </a:ln>
              <a:solidFill>
                <a:srgbClr val="006699"/>
              </a:solidFill>
              <a:effectLst/>
              <a:uLnTx/>
              <a:uFillTx/>
              <a:latin typeface="Arial" panose="020B0604020202020204" pitchFamily="34"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Ví </a:t>
            </a:r>
            <a:r>
              <a:rPr kumimoji="0" lang="en-GB"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dụ</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Nếu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đo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điện</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 áp DC 6V thì ta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để </a:t>
            </a:r>
            <a:r>
              <a:rPr kumimoji="0" lang="en-US" altLang="vi-VN" sz="2300" b="1"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t>thang DC 10V</a:t>
            </a:r>
          </a:p>
        </p:txBody>
      </p:sp>
      <p:sp>
        <p:nvSpPr>
          <p:cNvPr id="3" name="Rectangle 2">
            <a:extLst>
              <a:ext uri="{FF2B5EF4-FFF2-40B4-BE49-F238E27FC236}">
                <a16:creationId xmlns:a16="http://schemas.microsoft.com/office/drawing/2014/main" id="{2E662514-57C4-4842-ADF6-B10D4A9261C6}"/>
              </a:ext>
            </a:extLst>
          </p:cNvPr>
          <p:cNvSpPr>
            <a:spLocks noChangeArrowheads="1"/>
          </p:cNvSpPr>
          <p:nvPr/>
        </p:nvSpPr>
        <p:spPr bwMode="auto">
          <a:xfrm>
            <a:off x="457200" y="4876800"/>
            <a:ext cx="8153400" cy="1187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Ví dụ </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 </a:t>
            </a:r>
            <a:r>
              <a:rPr kumimoji="0" lang="en-US"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Để </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thang đo 10 VDC ; trên thang đo có </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10 </a:t>
            </a:r>
            <a:r>
              <a:rPr kumimoji="0" lang="en-US"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vạch </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khi đo </a:t>
            </a:r>
            <a:r>
              <a:rPr kumimoji="0" lang="en-US"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ta thấy </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kim chi 6 </a:t>
            </a:r>
            <a:r>
              <a:rPr kumimoji="0" lang="en-US"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vạch</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 thì </a:t>
            </a:r>
            <a:r>
              <a:rPr kumimoji="0" lang="en-US"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mn-cs"/>
              </a:rPr>
              <a:t>giá trị </a:t>
            </a: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đo là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rPr>
              <a:t>                   Số đo  =  6  x 10/10  = 6 V</a:t>
            </a:r>
            <a:endParaRPr kumimoji="0" lang="en-US" altLang="vi-VN" sz="2400" b="1" i="0" u="none" strike="noStrike" kern="1200" cap="none" spc="0" normalizeH="0" baseline="0" noProof="0">
              <a:ln>
                <a:noFill/>
              </a:ln>
              <a:solidFill>
                <a:srgbClr val="660066"/>
              </a:solidFill>
              <a:effectLst/>
              <a:uLnTx/>
              <a:uFillTx/>
              <a:latin typeface="Arial" panose="020B0604020202020204" pitchFamily="34" charset="0"/>
              <a:ea typeface="+mn-ea"/>
              <a:cs typeface="Times New Roman" panose="02020603050405020304" pitchFamily="18" charset="0"/>
            </a:endParaRPr>
          </a:p>
        </p:txBody>
      </p:sp>
      <p:sp>
        <p:nvSpPr>
          <p:cNvPr id="60420" name="Text Box 4">
            <a:extLst>
              <a:ext uri="{FF2B5EF4-FFF2-40B4-BE49-F238E27FC236}">
                <a16:creationId xmlns:a16="http://schemas.microsoft.com/office/drawing/2014/main" id="{7E563C36-0B86-440D-86E0-C92B76EB709A}"/>
              </a:ext>
            </a:extLst>
          </p:cNvPr>
          <p:cNvSpPr txBox="1">
            <a:spLocks noChangeArrowheads="1"/>
          </p:cNvSpPr>
          <p:nvPr/>
        </p:nvSpPr>
        <p:spPr bwMode="auto">
          <a:xfrm>
            <a:off x="457200" y="3200400"/>
            <a:ext cx="8153400" cy="13700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Đọc trị số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6600"/>
                </a:solidFill>
                <a:effectLst/>
                <a:uLnTx/>
                <a:uFillTx/>
                <a:latin typeface="Arial" panose="020B0604020202020204" pitchFamily="34" charset="0"/>
                <a:ea typeface="+mn-ea"/>
                <a:cs typeface="+mn-cs"/>
              </a:rPr>
              <a:t>SỐ ĐO  =  SỐ ĐỌC ( số chỉ của kim)  X ( THANG ĐO / VẠCH ĐỌC )</a:t>
            </a:r>
            <a:endParaRPr kumimoji="0" lang="en-US" altLang="vi-VN" sz="1800" b="0" i="0" u="none" strike="noStrike" kern="1200" cap="none" spc="0" normalizeH="0" baseline="0" noProof="0">
              <a:ln>
                <a:noFill/>
              </a:ln>
              <a:solidFill>
                <a:srgbClr val="006600"/>
              </a:solidFill>
              <a:effectLst/>
              <a:uLnTx/>
              <a:uFillTx/>
              <a:latin typeface="Arial" panose="020B0604020202020204" pitchFamily="34" charset="0"/>
              <a:ea typeface="+mn-ea"/>
              <a:cs typeface="+mn-cs"/>
            </a:endParaRP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amond(in)">
                                      <p:cBhvr>
                                        <p:cTn id="12" dur="5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3" grpId="0" animBg="1"/>
      <p:bldP spid="604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78ED1B6-D9A5-4E5C-B503-88E148B34986}"/>
              </a:ext>
            </a:extLst>
          </p:cNvPr>
          <p:cNvSpPr>
            <a:spLocks noChangeArrowheads="1"/>
          </p:cNvSpPr>
          <p:nvPr/>
        </p:nvSpPr>
        <p:spPr bwMode="auto">
          <a:xfrm>
            <a:off x="304800" y="609600"/>
            <a:ext cx="3352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FF"/>
                </a:solidFill>
                <a:effectLst/>
                <a:uLnTx/>
                <a:uFillTx/>
                <a:latin typeface="Tahoma" panose="020B0604030504040204" pitchFamily="34" charset="0"/>
                <a:ea typeface="+mn-ea"/>
                <a:cs typeface="+mn-cs"/>
              </a:rPr>
              <a:t>* Trường hợp để sai thang đo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Nếu ta để sai thang đo, khi đo </a:t>
            </a:r>
            <a:r>
              <a:rPr kumimoji="0" lang="en-US" altLang="vi-VN" sz="24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áp một chiều</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nhưng ta để đồng hồ ở </a:t>
            </a:r>
            <a:r>
              <a:rPr kumimoji="0" lang="en-US" altLang="vi-VN" sz="24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thang xoay chiều</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thì đồng hồ sẽ báo sai, thông thường giá trị báo sai cao gấp 2 lần giá trị thực của điện áp DC, tuy nhiên đồng hồ cũng không bị hỏng </a:t>
            </a:r>
          </a:p>
        </p:txBody>
      </p:sp>
      <p:pic>
        <p:nvPicPr>
          <p:cNvPr id="43011" name="Picture 5">
            <a:extLst>
              <a:ext uri="{FF2B5EF4-FFF2-40B4-BE49-F238E27FC236}">
                <a16:creationId xmlns:a16="http://schemas.microsoft.com/office/drawing/2014/main" id="{76516B42-F366-4935-AFEA-9FA301D90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85800"/>
            <a:ext cx="518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6">
            <a:extLst>
              <a:ext uri="{FF2B5EF4-FFF2-40B4-BE49-F238E27FC236}">
                <a16:creationId xmlns:a16="http://schemas.microsoft.com/office/drawing/2014/main" id="{178B7EF0-CB7D-42FE-8166-7C4E5CEDE86D}"/>
              </a:ext>
            </a:extLst>
          </p:cNvPr>
          <p:cNvSpPr>
            <a:spLocks noChangeArrowheads="1"/>
          </p:cNvSpPr>
          <p:nvPr/>
        </p:nvSpPr>
        <p:spPr bwMode="auto">
          <a:xfrm>
            <a:off x="762000" y="152400"/>
            <a:ext cx="1243013" cy="457200"/>
          </a:xfrm>
          <a:prstGeom prst="rect">
            <a:avLst/>
          </a:prstGeom>
          <a:noFill/>
          <a:ln>
            <a:noFill/>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sng" strike="noStrike" kern="1200" cap="none" spc="0" normalizeH="0" baseline="0" noProof="0">
                <a:ln>
                  <a:noFill/>
                </a:ln>
                <a:solidFill>
                  <a:srgbClr val="FF3300"/>
                </a:solidFill>
                <a:effectLst/>
                <a:uLnTx/>
                <a:uFillTx/>
                <a:latin typeface="Tahoma" panose="020B0604030504040204" pitchFamily="34" charset="0"/>
                <a:ea typeface="+mn-ea"/>
                <a:cs typeface="+mn-cs"/>
              </a:rPr>
              <a:t>Chú ý :</a:t>
            </a:r>
            <a:endPar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endParaRP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A937D27-744D-406D-92BC-F4C13340B21E}"/>
              </a:ext>
            </a:extLst>
          </p:cNvPr>
          <p:cNvSpPr>
            <a:spLocks noChangeArrowheads="1"/>
          </p:cNvSpPr>
          <p:nvPr/>
        </p:nvSpPr>
        <p:spPr bwMode="auto">
          <a:xfrm>
            <a:off x="533400" y="1371600"/>
            <a:ext cx="3048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33CC"/>
                </a:solidFill>
                <a:effectLst/>
                <a:uLnTx/>
                <a:uFillTx/>
                <a:latin typeface="Tahoma" panose="020B0604030504040204" pitchFamily="34" charset="0"/>
                <a:ea typeface="+mn-ea"/>
                <a:cs typeface="+mn-cs"/>
              </a:rPr>
              <a:t>* Tuyệt đối không để thang đo điện trở</a:t>
            </a:r>
            <a:r>
              <a:rPr kumimoji="0" lang="en-US" altLang="vi-VN" sz="2400" b="0" i="0" u="none" strike="noStrike" kern="1200" cap="none" spc="0" normalizeH="0" baseline="0" noProof="0">
                <a:ln>
                  <a:noFill/>
                </a:ln>
                <a:solidFill>
                  <a:srgbClr val="0033CC"/>
                </a:solidFill>
                <a:effectLst/>
                <a:uLnTx/>
                <a:uFillTx/>
                <a:latin typeface="Tahoma" panose="020B0604030504040204" pitchFamily="34" charset="0"/>
                <a:ea typeface="+mn-ea"/>
                <a:cs typeface="+mn-cs"/>
              </a:rPr>
              <a:t> </a:t>
            </a:r>
            <a:r>
              <a:rPr kumimoji="0" lang="en-US" altLang="vi-VN" sz="2400" b="1" i="0" u="none" strike="noStrike" kern="1200" cap="none" spc="0" normalizeH="0" baseline="0" noProof="0">
                <a:ln>
                  <a:noFill/>
                </a:ln>
                <a:solidFill>
                  <a:srgbClr val="0033CC"/>
                </a:solidFill>
                <a:effectLst/>
                <a:uLnTx/>
                <a:uFillTx/>
                <a:latin typeface="Tahoma" panose="020B0604030504040204" pitchFamily="34" charset="0"/>
                <a:ea typeface="+mn-ea"/>
                <a:cs typeface="+mn-cs"/>
              </a:rPr>
              <a:t>hay thang đo dòng điện khi đo vào điện áp</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r>
              <a:rPr kumimoji="0" lang="en-US" altLang="vi-VN" sz="2400" b="1" i="0" u="none" strike="noStrike" kern="1200" cap="none" spc="0" normalizeH="0" baseline="0" noProof="0">
                <a:ln>
                  <a:noFill/>
                </a:ln>
                <a:solidFill>
                  <a:srgbClr val="FF0000"/>
                </a:solidFill>
                <a:effectLst/>
                <a:uLnTx/>
                <a:uFillTx/>
                <a:latin typeface="Tahoma" panose="020B0604030504040204" pitchFamily="34" charset="0"/>
                <a:ea typeface="+mn-ea"/>
                <a:cs typeface="+mn-cs"/>
              </a:rPr>
              <a:t>Cả AC và DC</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 *</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Nếu nhầm đồng hồ sẽ bị hỏng ngay lập tức !!!</a:t>
            </a:r>
          </a:p>
        </p:txBody>
      </p:sp>
      <p:pic>
        <p:nvPicPr>
          <p:cNvPr id="44035" name="Picture 5">
            <a:extLst>
              <a:ext uri="{FF2B5EF4-FFF2-40B4-BE49-F238E27FC236}">
                <a16:creationId xmlns:a16="http://schemas.microsoft.com/office/drawing/2014/main" id="{92B99F34-7717-4970-8255-4C0125BE1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95400"/>
            <a:ext cx="533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a:extLst>
              <a:ext uri="{FF2B5EF4-FFF2-40B4-BE49-F238E27FC236}">
                <a16:creationId xmlns:a16="http://schemas.microsoft.com/office/drawing/2014/main" id="{55909C86-6923-4B76-AAFC-5D233F9883CC}"/>
              </a:ext>
            </a:extLst>
          </p:cNvPr>
          <p:cNvSpPr>
            <a:spLocks noChangeArrowheads="1"/>
          </p:cNvSpPr>
          <p:nvPr/>
        </p:nvSpPr>
        <p:spPr bwMode="auto">
          <a:xfrm>
            <a:off x="457200" y="685800"/>
            <a:ext cx="2984500" cy="457200"/>
          </a:xfrm>
          <a:prstGeom prst="rect">
            <a:avLst/>
          </a:prstGeom>
          <a:noFill/>
          <a:ln>
            <a:noFill/>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sng" strike="noStrike" kern="1200" cap="none" spc="0" normalizeH="0" baseline="0" noProof="0">
                <a:ln>
                  <a:noFill/>
                </a:ln>
                <a:solidFill>
                  <a:srgbClr val="FF3300"/>
                </a:solidFill>
                <a:effectLst/>
                <a:uLnTx/>
                <a:uFillTx/>
                <a:latin typeface="Tahoma" panose="020B0604030504040204" pitchFamily="34" charset="0"/>
                <a:ea typeface="+mn-ea"/>
                <a:cs typeface="+mn-cs"/>
              </a:rPr>
              <a:t>Chú ý – Cẩn thận</a:t>
            </a: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extLst>
              <a:ext uri="{FF2B5EF4-FFF2-40B4-BE49-F238E27FC236}">
                <a16:creationId xmlns:a16="http://schemas.microsoft.com/office/drawing/2014/main" id="{EB916A3C-8273-49A5-A131-283B090D4114}"/>
              </a:ext>
            </a:extLst>
          </p:cNvPr>
          <p:cNvSpPr>
            <a:spLocks noChangeArrowheads="1"/>
          </p:cNvSpPr>
          <p:nvPr/>
        </p:nvSpPr>
        <p:spPr bwMode="auto">
          <a:xfrm>
            <a:off x="104775"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45059" name="AutoShape 3">
            <a:extLst>
              <a:ext uri="{FF2B5EF4-FFF2-40B4-BE49-F238E27FC236}">
                <a16:creationId xmlns:a16="http://schemas.microsoft.com/office/drawing/2014/main" id="{B2F85101-A8D5-41C6-8FAD-5D4B32C09D66}"/>
              </a:ext>
            </a:extLst>
          </p:cNvPr>
          <p:cNvSpPr>
            <a:spLocks noChangeArrowheads="1"/>
          </p:cNvSpPr>
          <p:nvPr/>
        </p:nvSpPr>
        <p:spPr bwMode="auto">
          <a:xfrm>
            <a:off x="171450"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pic>
        <p:nvPicPr>
          <p:cNvPr id="45060" name="Picture 4" descr="MAT DONG HO VAN NANG">
            <a:extLst>
              <a:ext uri="{FF2B5EF4-FFF2-40B4-BE49-F238E27FC236}">
                <a16:creationId xmlns:a16="http://schemas.microsoft.com/office/drawing/2014/main" id="{78206402-9868-43D7-A517-576D0B4888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5061" name="Picture 5" descr="MAT DONG HO VAN NANG">
            <a:extLst>
              <a:ext uri="{FF2B5EF4-FFF2-40B4-BE49-F238E27FC236}">
                <a16:creationId xmlns:a16="http://schemas.microsoft.com/office/drawing/2014/main" id="{542637E4-F447-43F2-BBF5-81C6809A0BE7}"/>
              </a:ext>
            </a:extLst>
          </p:cNvPr>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280988"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Oval 6">
            <a:extLst>
              <a:ext uri="{FF2B5EF4-FFF2-40B4-BE49-F238E27FC236}">
                <a16:creationId xmlns:a16="http://schemas.microsoft.com/office/drawing/2014/main" id="{2586D29B-F892-44ED-8DEB-F7D31DF03627}"/>
              </a:ext>
            </a:extLst>
          </p:cNvPr>
          <p:cNvSpPr>
            <a:spLocks noChangeArrowheads="1"/>
          </p:cNvSpPr>
          <p:nvPr/>
        </p:nvSpPr>
        <p:spPr bwMode="auto">
          <a:xfrm>
            <a:off x="0"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2" name="Group 7">
            <a:extLst>
              <a:ext uri="{FF2B5EF4-FFF2-40B4-BE49-F238E27FC236}">
                <a16:creationId xmlns:a16="http://schemas.microsoft.com/office/drawing/2014/main" id="{B4DD1AB2-4956-4FDD-A246-07D543F60C89}"/>
              </a:ext>
            </a:extLst>
          </p:cNvPr>
          <p:cNvGrpSpPr>
            <a:grpSpLocks/>
          </p:cNvGrpSpPr>
          <p:nvPr/>
        </p:nvGrpSpPr>
        <p:grpSpPr bwMode="auto">
          <a:xfrm rot="4270259">
            <a:off x="1924050" y="3657600"/>
            <a:ext cx="304800" cy="304800"/>
            <a:chOff x="1560" y="2304"/>
            <a:chExt cx="192" cy="192"/>
          </a:xfrm>
        </p:grpSpPr>
        <p:sp>
          <p:nvSpPr>
            <p:cNvPr id="45110" name="Oval 8">
              <a:extLst>
                <a:ext uri="{FF2B5EF4-FFF2-40B4-BE49-F238E27FC236}">
                  <a16:creationId xmlns:a16="http://schemas.microsoft.com/office/drawing/2014/main" id="{6192894D-2062-4FAB-BDF7-FE6BB89AAFA8}"/>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111" name="Line 9">
              <a:extLst>
                <a:ext uri="{FF2B5EF4-FFF2-40B4-BE49-F238E27FC236}">
                  <a16:creationId xmlns:a16="http://schemas.microsoft.com/office/drawing/2014/main" id="{44F7538A-1BF5-4583-AFFA-5C106C77C22D}"/>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3" name="Group 10">
            <a:extLst>
              <a:ext uri="{FF2B5EF4-FFF2-40B4-BE49-F238E27FC236}">
                <a16:creationId xmlns:a16="http://schemas.microsoft.com/office/drawing/2014/main" id="{FBE22B47-ED2B-4B4C-9E97-B14C6A04BAFB}"/>
              </a:ext>
            </a:extLst>
          </p:cNvPr>
          <p:cNvGrpSpPr>
            <a:grpSpLocks/>
          </p:cNvGrpSpPr>
          <p:nvPr/>
        </p:nvGrpSpPr>
        <p:grpSpPr bwMode="auto">
          <a:xfrm>
            <a:off x="76200" y="1657350"/>
            <a:ext cx="3810000" cy="3810000"/>
            <a:chOff x="4080" y="1152"/>
            <a:chExt cx="2400" cy="2400"/>
          </a:xfrm>
        </p:grpSpPr>
        <p:sp>
          <p:nvSpPr>
            <p:cNvPr id="45108" name="Oval 11">
              <a:extLst>
                <a:ext uri="{FF2B5EF4-FFF2-40B4-BE49-F238E27FC236}">
                  <a16:creationId xmlns:a16="http://schemas.microsoft.com/office/drawing/2014/main" id="{A5E83EDD-7310-40F2-9E1A-908BB5F10099}"/>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109" name="Line 12">
              <a:extLst>
                <a:ext uri="{FF2B5EF4-FFF2-40B4-BE49-F238E27FC236}">
                  <a16:creationId xmlns:a16="http://schemas.microsoft.com/office/drawing/2014/main" id="{772F2E3E-2C94-4B58-A02D-8B559103D3AF}"/>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4" name="Group 13">
            <a:extLst>
              <a:ext uri="{FF2B5EF4-FFF2-40B4-BE49-F238E27FC236}">
                <a16:creationId xmlns:a16="http://schemas.microsoft.com/office/drawing/2014/main" id="{6D84E148-FC24-4F61-ACAE-F5E63FA4CB91}"/>
              </a:ext>
            </a:extLst>
          </p:cNvPr>
          <p:cNvGrpSpPr>
            <a:grpSpLocks/>
          </p:cNvGrpSpPr>
          <p:nvPr/>
        </p:nvGrpSpPr>
        <p:grpSpPr bwMode="auto">
          <a:xfrm>
            <a:off x="1304925" y="4635500"/>
            <a:ext cx="1462088" cy="1462088"/>
            <a:chOff x="3792" y="2736"/>
            <a:chExt cx="921" cy="921"/>
          </a:xfrm>
        </p:grpSpPr>
        <p:sp>
          <p:nvSpPr>
            <p:cNvPr id="45104" name="Oval 14">
              <a:extLst>
                <a:ext uri="{FF2B5EF4-FFF2-40B4-BE49-F238E27FC236}">
                  <a16:creationId xmlns:a16="http://schemas.microsoft.com/office/drawing/2014/main" id="{E5D794DF-BF55-454A-97FF-3911817D3BFB}"/>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105" name="Oval 15">
              <a:extLst>
                <a:ext uri="{FF2B5EF4-FFF2-40B4-BE49-F238E27FC236}">
                  <a16:creationId xmlns:a16="http://schemas.microsoft.com/office/drawing/2014/main" id="{79632673-DB98-43BA-B912-6780ED308952}"/>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106" name="AutoShape 16">
              <a:extLst>
                <a:ext uri="{FF2B5EF4-FFF2-40B4-BE49-F238E27FC236}">
                  <a16:creationId xmlns:a16="http://schemas.microsoft.com/office/drawing/2014/main" id="{E397828A-4D89-4EA0-9154-E9803FE193C0}"/>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107" name="Line 17">
              <a:extLst>
                <a:ext uri="{FF2B5EF4-FFF2-40B4-BE49-F238E27FC236}">
                  <a16:creationId xmlns:a16="http://schemas.microsoft.com/office/drawing/2014/main" id="{42F1378F-B909-4093-B3A0-DDE964CEFE63}"/>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5" name="Group 27">
            <a:extLst>
              <a:ext uri="{FF2B5EF4-FFF2-40B4-BE49-F238E27FC236}">
                <a16:creationId xmlns:a16="http://schemas.microsoft.com/office/drawing/2014/main" id="{D0640AD3-E526-431D-A74F-D122FFCBCD48}"/>
              </a:ext>
            </a:extLst>
          </p:cNvPr>
          <p:cNvGrpSpPr>
            <a:grpSpLocks/>
          </p:cNvGrpSpPr>
          <p:nvPr/>
        </p:nvGrpSpPr>
        <p:grpSpPr bwMode="auto">
          <a:xfrm>
            <a:off x="3276600" y="2667000"/>
            <a:ext cx="2819400" cy="3717925"/>
            <a:chOff x="2410" y="1842"/>
            <a:chExt cx="1679" cy="2198"/>
          </a:xfrm>
        </p:grpSpPr>
        <p:grpSp>
          <p:nvGrpSpPr>
            <p:cNvPr id="45095" name="Group 28">
              <a:extLst>
                <a:ext uri="{FF2B5EF4-FFF2-40B4-BE49-F238E27FC236}">
                  <a16:creationId xmlns:a16="http://schemas.microsoft.com/office/drawing/2014/main" id="{EC2A99BB-4B03-45EC-B1BB-2FD885B20467}"/>
                </a:ext>
              </a:extLst>
            </p:cNvPr>
            <p:cNvGrpSpPr>
              <a:grpSpLocks/>
            </p:cNvGrpSpPr>
            <p:nvPr/>
          </p:nvGrpSpPr>
          <p:grpSpPr bwMode="auto">
            <a:xfrm>
              <a:off x="2410" y="3842"/>
              <a:ext cx="279" cy="198"/>
              <a:chOff x="2410" y="3842"/>
              <a:chExt cx="279" cy="198"/>
            </a:xfrm>
          </p:grpSpPr>
          <p:grpSp>
            <p:nvGrpSpPr>
              <p:cNvPr id="45100" name="Group 29">
                <a:extLst>
                  <a:ext uri="{FF2B5EF4-FFF2-40B4-BE49-F238E27FC236}">
                    <a16:creationId xmlns:a16="http://schemas.microsoft.com/office/drawing/2014/main" id="{DAFC38C4-CDC5-4B0A-B332-0E8386DC2A8A}"/>
                  </a:ext>
                </a:extLst>
              </p:cNvPr>
              <p:cNvGrpSpPr>
                <a:grpSpLocks/>
              </p:cNvGrpSpPr>
              <p:nvPr/>
            </p:nvGrpSpPr>
            <p:grpSpPr bwMode="auto">
              <a:xfrm rot="-6436657">
                <a:off x="2454" y="3804"/>
                <a:ext cx="192" cy="279"/>
                <a:chOff x="2115" y="1605"/>
                <a:chExt cx="192" cy="279"/>
              </a:xfrm>
            </p:grpSpPr>
            <p:sp>
              <p:nvSpPr>
                <p:cNvPr id="45102" name="Oval 30">
                  <a:extLst>
                    <a:ext uri="{FF2B5EF4-FFF2-40B4-BE49-F238E27FC236}">
                      <a16:creationId xmlns:a16="http://schemas.microsoft.com/office/drawing/2014/main" id="{E10F3BCD-AF32-4BD5-A58F-E64F345F1212}"/>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103" name="AutoShape 31">
                  <a:extLst>
                    <a:ext uri="{FF2B5EF4-FFF2-40B4-BE49-F238E27FC236}">
                      <a16:creationId xmlns:a16="http://schemas.microsoft.com/office/drawing/2014/main" id="{99F49FDA-BFF3-48B6-A6C6-E42363C6DB75}"/>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94240" name="Oval 32">
                <a:extLst>
                  <a:ext uri="{FF2B5EF4-FFF2-40B4-BE49-F238E27FC236}">
                    <a16:creationId xmlns:a16="http://schemas.microsoft.com/office/drawing/2014/main" id="{DD494393-2887-4853-954B-F445DABAF740}"/>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grpSp>
        <p:sp>
          <p:nvSpPr>
            <p:cNvPr id="45096" name="Freeform 33">
              <a:extLst>
                <a:ext uri="{FF2B5EF4-FFF2-40B4-BE49-F238E27FC236}">
                  <a16:creationId xmlns:a16="http://schemas.microsoft.com/office/drawing/2014/main" id="{30946BC4-7F61-4A55-AFE6-B7D182528ADE}"/>
                </a:ext>
              </a:extLst>
            </p:cNvPr>
            <p:cNvSpPr>
              <a:spLocks/>
            </p:cNvSpPr>
            <p:nvPr/>
          </p:nvSpPr>
          <p:spPr bwMode="auto">
            <a:xfrm>
              <a:off x="2643" y="2688"/>
              <a:ext cx="1435" cy="1199"/>
            </a:xfrm>
            <a:custGeom>
              <a:avLst/>
              <a:gdLst>
                <a:gd name="T0" fmla="*/ 0 w 1435"/>
                <a:gd name="T1" fmla="*/ 1197 h 1199"/>
                <a:gd name="T2" fmla="*/ 393 w 1435"/>
                <a:gd name="T3" fmla="*/ 1188 h 1199"/>
                <a:gd name="T4" fmla="*/ 897 w 1435"/>
                <a:gd name="T5" fmla="*/ 1128 h 1199"/>
                <a:gd name="T6" fmla="*/ 1269 w 1435"/>
                <a:gd name="T7" fmla="*/ 1008 h 1199"/>
                <a:gd name="T8" fmla="*/ 1425 w 1435"/>
                <a:gd name="T9" fmla="*/ 768 h 1199"/>
                <a:gd name="T10" fmla="*/ 1329 w 1435"/>
                <a:gd name="T11" fmla="*/ 516 h 1199"/>
                <a:gd name="T12" fmla="*/ 1125 w 1435"/>
                <a:gd name="T13" fmla="*/ 300 h 1199"/>
                <a:gd name="T14" fmla="*/ 1113 w 1435"/>
                <a:gd name="T15" fmla="*/ 0 h 1199"/>
                <a:gd name="T16" fmla="*/ 0 60000 65536"/>
                <a:gd name="T17" fmla="*/ 0 60000 65536"/>
                <a:gd name="T18" fmla="*/ 0 60000 65536"/>
                <a:gd name="T19" fmla="*/ 0 60000 65536"/>
                <a:gd name="T20" fmla="*/ 0 60000 65536"/>
                <a:gd name="T21" fmla="*/ 0 60000 65536"/>
                <a:gd name="T22" fmla="*/ 0 60000 65536"/>
                <a:gd name="T23" fmla="*/ 0 60000 65536"/>
                <a:gd name="T24" fmla="*/ 0 w 1435"/>
                <a:gd name="T25" fmla="*/ 0 h 1199"/>
                <a:gd name="T26" fmla="*/ 1435 w 1435"/>
                <a:gd name="T27" fmla="*/ 1199 h 1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5" h="1199">
                  <a:moveTo>
                    <a:pt x="0" y="1197"/>
                  </a:moveTo>
                  <a:cubicBezTo>
                    <a:pt x="65" y="1196"/>
                    <a:pt x="244" y="1199"/>
                    <a:pt x="393" y="1188"/>
                  </a:cubicBezTo>
                  <a:cubicBezTo>
                    <a:pt x="542" y="1177"/>
                    <a:pt x="751" y="1158"/>
                    <a:pt x="897" y="1128"/>
                  </a:cubicBezTo>
                  <a:cubicBezTo>
                    <a:pt x="1043" y="1098"/>
                    <a:pt x="1181" y="1068"/>
                    <a:pt x="1269" y="1008"/>
                  </a:cubicBezTo>
                  <a:cubicBezTo>
                    <a:pt x="1357" y="948"/>
                    <a:pt x="1415" y="850"/>
                    <a:pt x="1425" y="768"/>
                  </a:cubicBezTo>
                  <a:cubicBezTo>
                    <a:pt x="1435" y="686"/>
                    <a:pt x="1379" y="594"/>
                    <a:pt x="1329" y="516"/>
                  </a:cubicBezTo>
                  <a:cubicBezTo>
                    <a:pt x="1279" y="438"/>
                    <a:pt x="1161" y="386"/>
                    <a:pt x="1125" y="300"/>
                  </a:cubicBezTo>
                  <a:cubicBezTo>
                    <a:pt x="1089" y="214"/>
                    <a:pt x="1115" y="62"/>
                    <a:pt x="111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45097" name="Group 34">
              <a:extLst>
                <a:ext uri="{FF2B5EF4-FFF2-40B4-BE49-F238E27FC236}">
                  <a16:creationId xmlns:a16="http://schemas.microsoft.com/office/drawing/2014/main" id="{40439C7C-684B-424E-A799-39708FE89683}"/>
                </a:ext>
              </a:extLst>
            </p:cNvPr>
            <p:cNvGrpSpPr>
              <a:grpSpLocks/>
            </p:cNvGrpSpPr>
            <p:nvPr/>
          </p:nvGrpSpPr>
          <p:grpSpPr bwMode="auto">
            <a:xfrm>
              <a:off x="3792" y="1842"/>
              <a:ext cx="297" cy="894"/>
              <a:chOff x="3792" y="1842"/>
              <a:chExt cx="297" cy="894"/>
            </a:xfrm>
          </p:grpSpPr>
          <p:sp>
            <p:nvSpPr>
              <p:cNvPr id="45098" name="Line 35">
                <a:extLst>
                  <a:ext uri="{FF2B5EF4-FFF2-40B4-BE49-F238E27FC236}">
                    <a16:creationId xmlns:a16="http://schemas.microsoft.com/office/drawing/2014/main" id="{75B49CB3-BF00-48BE-A426-80DF6BB1CDBA}"/>
                  </a:ext>
                </a:extLst>
              </p:cNvPr>
              <p:cNvSpPr>
                <a:spLocks noChangeShapeType="1"/>
              </p:cNvSpPr>
              <p:nvPr/>
            </p:nvSpPr>
            <p:spPr bwMode="auto">
              <a:xfrm flipV="1">
                <a:off x="3945" y="1842"/>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99" name="AutoShape 36">
                <a:extLst>
                  <a:ext uri="{FF2B5EF4-FFF2-40B4-BE49-F238E27FC236}">
                    <a16:creationId xmlns:a16="http://schemas.microsoft.com/office/drawing/2014/main" id="{20B004E6-DACA-4947-B6D6-10056AC2AA3B}"/>
                  </a:ext>
                </a:extLst>
              </p:cNvPr>
              <p:cNvSpPr>
                <a:spLocks noChangeArrowheads="1"/>
              </p:cNvSpPr>
              <p:nvPr/>
            </p:nvSpPr>
            <p:spPr bwMode="auto">
              <a:xfrm rot="-9556978">
                <a:off x="3792" y="2112"/>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grpSp>
        <p:nvGrpSpPr>
          <p:cNvPr id="9" name="Group 37">
            <a:extLst>
              <a:ext uri="{FF2B5EF4-FFF2-40B4-BE49-F238E27FC236}">
                <a16:creationId xmlns:a16="http://schemas.microsoft.com/office/drawing/2014/main" id="{D7953B10-BD55-41D8-B786-D848D0B4C6E5}"/>
              </a:ext>
            </a:extLst>
          </p:cNvPr>
          <p:cNvGrpSpPr>
            <a:grpSpLocks/>
          </p:cNvGrpSpPr>
          <p:nvPr/>
        </p:nvGrpSpPr>
        <p:grpSpPr bwMode="auto">
          <a:xfrm>
            <a:off x="533400" y="2730500"/>
            <a:ext cx="6735763" cy="4127500"/>
            <a:chOff x="659" y="1908"/>
            <a:chExt cx="4438" cy="2368"/>
          </a:xfrm>
        </p:grpSpPr>
        <p:grpSp>
          <p:nvGrpSpPr>
            <p:cNvPr id="45086" name="Group 38">
              <a:extLst>
                <a:ext uri="{FF2B5EF4-FFF2-40B4-BE49-F238E27FC236}">
                  <a16:creationId xmlns:a16="http://schemas.microsoft.com/office/drawing/2014/main" id="{A8A297AA-DD48-4B92-AA67-09AD7FD67A47}"/>
                </a:ext>
              </a:extLst>
            </p:cNvPr>
            <p:cNvGrpSpPr>
              <a:grpSpLocks/>
            </p:cNvGrpSpPr>
            <p:nvPr/>
          </p:nvGrpSpPr>
          <p:grpSpPr bwMode="auto">
            <a:xfrm>
              <a:off x="659" y="3841"/>
              <a:ext cx="215" cy="279"/>
              <a:chOff x="659" y="3841"/>
              <a:chExt cx="215" cy="279"/>
            </a:xfrm>
          </p:grpSpPr>
          <p:grpSp>
            <p:nvGrpSpPr>
              <p:cNvPr id="45091" name="Group 39">
                <a:extLst>
                  <a:ext uri="{FF2B5EF4-FFF2-40B4-BE49-F238E27FC236}">
                    <a16:creationId xmlns:a16="http://schemas.microsoft.com/office/drawing/2014/main" id="{662AA235-FCEE-494E-A755-ECFF9077D48E}"/>
                  </a:ext>
                </a:extLst>
              </p:cNvPr>
              <p:cNvGrpSpPr>
                <a:grpSpLocks/>
              </p:cNvGrpSpPr>
              <p:nvPr/>
            </p:nvGrpSpPr>
            <p:grpSpPr bwMode="auto">
              <a:xfrm rot="-2544630">
                <a:off x="659" y="3841"/>
                <a:ext cx="192" cy="279"/>
                <a:chOff x="2115" y="1605"/>
                <a:chExt cx="192" cy="279"/>
              </a:xfrm>
            </p:grpSpPr>
            <p:sp>
              <p:nvSpPr>
                <p:cNvPr id="94248" name="Oval 40">
                  <a:extLst>
                    <a:ext uri="{FF2B5EF4-FFF2-40B4-BE49-F238E27FC236}">
                      <a16:creationId xmlns:a16="http://schemas.microsoft.com/office/drawing/2014/main" id="{F242390F-33D9-4F91-ACD0-1908CE354922}"/>
                    </a:ext>
                  </a:extLst>
                </p:cNvPr>
                <p:cNvSpPr>
                  <a:spLocks noChangeArrowheads="1"/>
                </p:cNvSpPr>
                <p:nvPr/>
              </p:nvSpPr>
              <p:spPr bwMode="auto">
                <a:xfrm>
                  <a:off x="2115" y="1603"/>
                  <a:ext cx="192"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94249" name="AutoShape 41">
                  <a:extLst>
                    <a:ext uri="{FF2B5EF4-FFF2-40B4-BE49-F238E27FC236}">
                      <a16:creationId xmlns:a16="http://schemas.microsoft.com/office/drawing/2014/main" id="{9D14D12A-0293-4212-845A-CC500512070D}"/>
                    </a:ext>
                  </a:extLst>
                </p:cNvPr>
                <p:cNvSpPr>
                  <a:spLocks noChangeArrowheads="1"/>
                </p:cNvSpPr>
                <p:nvPr/>
              </p:nvSpPr>
              <p:spPr bwMode="auto">
                <a:xfrm rot="-573605">
                  <a:off x="2179" y="1690"/>
                  <a:ext cx="96" cy="192"/>
                </a:xfrm>
                <a:prstGeom prst="roundRect">
                  <a:avLst>
                    <a:gd name="adj" fmla="val 50000"/>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94250" name="Oval 42">
                <a:extLst>
                  <a:ext uri="{FF2B5EF4-FFF2-40B4-BE49-F238E27FC236}">
                    <a16:creationId xmlns:a16="http://schemas.microsoft.com/office/drawing/2014/main" id="{477BB7B4-1608-4DB0-A1B1-9966E9F562AE}"/>
                  </a:ext>
                </a:extLst>
              </p:cNvPr>
              <p:cNvSpPr>
                <a:spLocks noChangeArrowheads="1"/>
              </p:cNvSpPr>
              <p:nvPr/>
            </p:nvSpPr>
            <p:spPr bwMode="auto">
              <a:xfrm rot="2240961">
                <a:off x="826" y="4001"/>
                <a:ext cx="48" cy="74"/>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45087" name="Freeform 43">
              <a:extLst>
                <a:ext uri="{FF2B5EF4-FFF2-40B4-BE49-F238E27FC236}">
                  <a16:creationId xmlns:a16="http://schemas.microsoft.com/office/drawing/2014/main" id="{ACE30FC6-251B-44FE-871B-F487AB7F6C14}"/>
                </a:ext>
              </a:extLst>
            </p:cNvPr>
            <p:cNvSpPr>
              <a:spLocks/>
            </p:cNvSpPr>
            <p:nvPr/>
          </p:nvSpPr>
          <p:spPr bwMode="auto">
            <a:xfrm>
              <a:off x="852" y="2820"/>
              <a:ext cx="4092" cy="1456"/>
            </a:xfrm>
            <a:custGeom>
              <a:avLst/>
              <a:gdLst>
                <a:gd name="T0" fmla="*/ 0 w 4092"/>
                <a:gd name="T1" fmla="*/ 1210 h 1456"/>
                <a:gd name="T2" fmla="*/ 240 w 4092"/>
                <a:gd name="T3" fmla="*/ 1320 h 1456"/>
                <a:gd name="T4" fmla="*/ 504 w 4092"/>
                <a:gd name="T5" fmla="*/ 1440 h 1456"/>
                <a:gd name="T6" fmla="*/ 996 w 4092"/>
                <a:gd name="T7" fmla="*/ 1416 h 1456"/>
                <a:gd name="T8" fmla="*/ 1584 w 4092"/>
                <a:gd name="T9" fmla="*/ 1356 h 1456"/>
                <a:gd name="T10" fmla="*/ 2700 w 4092"/>
                <a:gd name="T11" fmla="*/ 1212 h 1456"/>
                <a:gd name="T12" fmla="*/ 3396 w 4092"/>
                <a:gd name="T13" fmla="*/ 888 h 1456"/>
                <a:gd name="T14" fmla="*/ 3936 w 4092"/>
                <a:gd name="T15" fmla="*/ 492 h 1456"/>
                <a:gd name="T16" fmla="*/ 4092 w 4092"/>
                <a:gd name="T17" fmla="*/ 0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2"/>
                <a:gd name="T28" fmla="*/ 0 h 1456"/>
                <a:gd name="T29" fmla="*/ 4092 w 4092"/>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2" h="1456">
                  <a:moveTo>
                    <a:pt x="0" y="1210"/>
                  </a:moveTo>
                  <a:cubicBezTo>
                    <a:pt x="40" y="1228"/>
                    <a:pt x="156" y="1282"/>
                    <a:pt x="240" y="1320"/>
                  </a:cubicBezTo>
                  <a:cubicBezTo>
                    <a:pt x="324" y="1358"/>
                    <a:pt x="378" y="1424"/>
                    <a:pt x="504" y="1440"/>
                  </a:cubicBezTo>
                  <a:cubicBezTo>
                    <a:pt x="630" y="1456"/>
                    <a:pt x="816" y="1430"/>
                    <a:pt x="996" y="1416"/>
                  </a:cubicBezTo>
                  <a:cubicBezTo>
                    <a:pt x="1176" y="1402"/>
                    <a:pt x="1300" y="1390"/>
                    <a:pt x="1584" y="1356"/>
                  </a:cubicBezTo>
                  <a:cubicBezTo>
                    <a:pt x="1868" y="1322"/>
                    <a:pt x="2398" y="1290"/>
                    <a:pt x="2700" y="1212"/>
                  </a:cubicBezTo>
                  <a:cubicBezTo>
                    <a:pt x="3002" y="1134"/>
                    <a:pt x="3190" y="1008"/>
                    <a:pt x="3396" y="888"/>
                  </a:cubicBezTo>
                  <a:cubicBezTo>
                    <a:pt x="3602" y="768"/>
                    <a:pt x="3820" y="640"/>
                    <a:pt x="3936" y="492"/>
                  </a:cubicBezTo>
                  <a:cubicBezTo>
                    <a:pt x="4052" y="344"/>
                    <a:pt x="4060" y="102"/>
                    <a:pt x="4092"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45088" name="Group 44">
              <a:extLst>
                <a:ext uri="{FF2B5EF4-FFF2-40B4-BE49-F238E27FC236}">
                  <a16:creationId xmlns:a16="http://schemas.microsoft.com/office/drawing/2014/main" id="{050DB696-DFA1-4CF6-9365-E65586B7736B}"/>
                </a:ext>
              </a:extLst>
            </p:cNvPr>
            <p:cNvGrpSpPr>
              <a:grpSpLocks/>
            </p:cNvGrpSpPr>
            <p:nvPr/>
          </p:nvGrpSpPr>
          <p:grpSpPr bwMode="auto">
            <a:xfrm rot="-1455772">
              <a:off x="4800" y="1908"/>
              <a:ext cx="297" cy="894"/>
              <a:chOff x="3792" y="1842"/>
              <a:chExt cx="297" cy="894"/>
            </a:xfrm>
          </p:grpSpPr>
          <p:sp>
            <p:nvSpPr>
              <p:cNvPr id="45089" name="Line 45">
                <a:extLst>
                  <a:ext uri="{FF2B5EF4-FFF2-40B4-BE49-F238E27FC236}">
                    <a16:creationId xmlns:a16="http://schemas.microsoft.com/office/drawing/2014/main" id="{9E007D0B-EA33-423B-BEB1-749267011CF8}"/>
                  </a:ext>
                </a:extLst>
              </p:cNvPr>
              <p:cNvSpPr>
                <a:spLocks noChangeShapeType="1"/>
              </p:cNvSpPr>
              <p:nvPr/>
            </p:nvSpPr>
            <p:spPr bwMode="auto">
              <a:xfrm flipV="1">
                <a:off x="3945" y="1842"/>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90" name="AutoShape 46">
                <a:extLst>
                  <a:ext uri="{FF2B5EF4-FFF2-40B4-BE49-F238E27FC236}">
                    <a16:creationId xmlns:a16="http://schemas.microsoft.com/office/drawing/2014/main" id="{14C83A83-8B76-4341-AFD7-B50C802DE8C4}"/>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sp>
        <p:nvSpPr>
          <p:cNvPr id="45068" name="Rectangle 47">
            <a:extLst>
              <a:ext uri="{FF2B5EF4-FFF2-40B4-BE49-F238E27FC236}">
                <a16:creationId xmlns:a16="http://schemas.microsoft.com/office/drawing/2014/main" id="{20E565C3-0E6E-4767-8CAD-3D5005D8AF23}"/>
              </a:ext>
            </a:extLst>
          </p:cNvPr>
          <p:cNvSpPr>
            <a:spLocks noChangeArrowheads="1"/>
          </p:cNvSpPr>
          <p:nvPr/>
        </p:nvSpPr>
        <p:spPr bwMode="auto">
          <a:xfrm>
            <a:off x="1371600"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97988" name="Text Box 4">
            <a:extLst>
              <a:ext uri="{FF2B5EF4-FFF2-40B4-BE49-F238E27FC236}">
                <a16:creationId xmlns:a16="http://schemas.microsoft.com/office/drawing/2014/main" id="{7EB6D8A8-F958-4A91-977A-12FBC6F5ADAB}"/>
              </a:ext>
            </a:extLst>
          </p:cNvPr>
          <p:cNvSpPr txBox="1">
            <a:spLocks noChangeArrowheads="1"/>
          </p:cNvSpPr>
          <p:nvPr/>
        </p:nvSpPr>
        <p:spPr bwMode="auto">
          <a:xfrm>
            <a:off x="107950" y="287338"/>
            <a:ext cx="8893175" cy="51911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4. CÁCH SỬ DỤNG ĐO ĐỒNG HỒ V.O.M</a:t>
            </a:r>
            <a:endPar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mn-cs"/>
            </a:endParaRPr>
          </a:p>
        </p:txBody>
      </p:sp>
      <p:sp>
        <p:nvSpPr>
          <p:cNvPr id="94257" name="Text Box 49">
            <a:extLst>
              <a:ext uri="{FF2B5EF4-FFF2-40B4-BE49-F238E27FC236}">
                <a16:creationId xmlns:a16="http://schemas.microsoft.com/office/drawing/2014/main" id="{06FE3556-FB20-4F0D-947D-46987FB5741F}"/>
              </a:ext>
            </a:extLst>
          </p:cNvPr>
          <p:cNvSpPr txBox="1">
            <a:spLocks noChangeArrowheads="1"/>
          </p:cNvSpPr>
          <p:nvPr/>
        </p:nvSpPr>
        <p:spPr bwMode="auto">
          <a:xfrm>
            <a:off x="4090988" y="990600"/>
            <a:ext cx="4716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0066"/>
                </a:solidFill>
                <a:effectLst/>
                <a:uLnTx/>
                <a:uFillTx/>
                <a:latin typeface="Arial" panose="020B0604020202020204" pitchFamily="34" charset="0"/>
                <a:ea typeface="+mn-ea"/>
                <a:cs typeface="+mn-cs"/>
              </a:rPr>
              <a:t>c. Đo dòng điện một chiều (DC)</a:t>
            </a:r>
          </a:p>
        </p:txBody>
      </p:sp>
      <p:grpSp>
        <p:nvGrpSpPr>
          <p:cNvPr id="13" name="Group 65">
            <a:extLst>
              <a:ext uri="{FF2B5EF4-FFF2-40B4-BE49-F238E27FC236}">
                <a16:creationId xmlns:a16="http://schemas.microsoft.com/office/drawing/2014/main" id="{E8165F26-98A7-45FB-86AC-34425C58ED97}"/>
              </a:ext>
            </a:extLst>
          </p:cNvPr>
          <p:cNvGrpSpPr>
            <a:grpSpLocks/>
          </p:cNvGrpSpPr>
          <p:nvPr/>
        </p:nvGrpSpPr>
        <p:grpSpPr bwMode="auto">
          <a:xfrm>
            <a:off x="4343400" y="1981200"/>
            <a:ext cx="4443413" cy="923925"/>
            <a:chOff x="2736" y="1248"/>
            <a:chExt cx="2799" cy="582"/>
          </a:xfrm>
        </p:grpSpPr>
        <p:sp>
          <p:nvSpPr>
            <p:cNvPr id="45072" name="Line 51">
              <a:extLst>
                <a:ext uri="{FF2B5EF4-FFF2-40B4-BE49-F238E27FC236}">
                  <a16:creationId xmlns:a16="http://schemas.microsoft.com/office/drawing/2014/main" id="{7E79F384-251C-459D-A9B8-15D730AC156D}"/>
                </a:ext>
              </a:extLst>
            </p:cNvPr>
            <p:cNvSpPr>
              <a:spLocks noChangeShapeType="1"/>
            </p:cNvSpPr>
            <p:nvPr/>
          </p:nvSpPr>
          <p:spPr bwMode="auto">
            <a:xfrm>
              <a:off x="2855"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73" name="Oval 52">
              <a:extLst>
                <a:ext uri="{FF2B5EF4-FFF2-40B4-BE49-F238E27FC236}">
                  <a16:creationId xmlns:a16="http://schemas.microsoft.com/office/drawing/2014/main" id="{8E646D3D-F277-403D-A87F-4D0B0E58AA28}"/>
                </a:ext>
              </a:extLst>
            </p:cNvPr>
            <p:cNvSpPr>
              <a:spLocks noChangeArrowheads="1"/>
            </p:cNvSpPr>
            <p:nvPr/>
          </p:nvSpPr>
          <p:spPr bwMode="auto">
            <a:xfrm>
              <a:off x="2757" y="1631"/>
              <a:ext cx="96" cy="96"/>
            </a:xfrm>
            <a:prstGeom prst="ellipse">
              <a:avLst/>
            </a:prstGeom>
            <a:solidFill>
              <a:srgbClr val="FF0000"/>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074" name="Text Box 53">
              <a:extLst>
                <a:ext uri="{FF2B5EF4-FFF2-40B4-BE49-F238E27FC236}">
                  <a16:creationId xmlns:a16="http://schemas.microsoft.com/office/drawing/2014/main" id="{3BFA0B51-C224-4D8D-A325-DABBD8D58894}"/>
                </a:ext>
              </a:extLst>
            </p:cNvPr>
            <p:cNvSpPr txBox="1">
              <a:spLocks noChangeArrowheads="1"/>
            </p:cNvSpPr>
            <p:nvPr/>
          </p:nvSpPr>
          <p:spPr bwMode="auto">
            <a:xfrm>
              <a:off x="2736" y="1296"/>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p>
          </p:txBody>
        </p:sp>
        <p:sp>
          <p:nvSpPr>
            <p:cNvPr id="45075" name="Line 54">
              <a:extLst>
                <a:ext uri="{FF2B5EF4-FFF2-40B4-BE49-F238E27FC236}">
                  <a16:creationId xmlns:a16="http://schemas.microsoft.com/office/drawing/2014/main" id="{85BF32E7-EFE9-40B5-8CF2-E91F90336238}"/>
                </a:ext>
              </a:extLst>
            </p:cNvPr>
            <p:cNvSpPr>
              <a:spLocks noChangeShapeType="1"/>
            </p:cNvSpPr>
            <p:nvPr/>
          </p:nvSpPr>
          <p:spPr bwMode="auto">
            <a:xfrm flipV="1">
              <a:off x="3269" y="1561"/>
              <a:ext cx="199" cy="1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76" name="Line 55">
              <a:extLst>
                <a:ext uri="{FF2B5EF4-FFF2-40B4-BE49-F238E27FC236}">
                  <a16:creationId xmlns:a16="http://schemas.microsoft.com/office/drawing/2014/main" id="{AB1ADA80-78F0-456A-BB91-4BFBF38E92AC}"/>
                </a:ext>
              </a:extLst>
            </p:cNvPr>
            <p:cNvSpPr>
              <a:spLocks noChangeShapeType="1"/>
            </p:cNvSpPr>
            <p:nvPr/>
          </p:nvSpPr>
          <p:spPr bwMode="auto">
            <a:xfrm>
              <a:off x="5027"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77" name="Line 56">
              <a:extLst>
                <a:ext uri="{FF2B5EF4-FFF2-40B4-BE49-F238E27FC236}">
                  <a16:creationId xmlns:a16="http://schemas.microsoft.com/office/drawing/2014/main" id="{2D920D7F-BCEB-46FD-BF11-92BB1CFD5840}"/>
                </a:ext>
              </a:extLst>
            </p:cNvPr>
            <p:cNvSpPr>
              <a:spLocks noChangeShapeType="1"/>
            </p:cNvSpPr>
            <p:nvPr/>
          </p:nvSpPr>
          <p:spPr bwMode="auto">
            <a:xfrm>
              <a:off x="3436"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78" name="Oval 57">
              <a:extLst>
                <a:ext uri="{FF2B5EF4-FFF2-40B4-BE49-F238E27FC236}">
                  <a16:creationId xmlns:a16="http://schemas.microsoft.com/office/drawing/2014/main" id="{89FAF640-051D-4F37-9AD7-5C0C4B0D2F3D}"/>
                </a:ext>
              </a:extLst>
            </p:cNvPr>
            <p:cNvSpPr>
              <a:spLocks noChangeArrowheads="1"/>
            </p:cNvSpPr>
            <p:nvPr/>
          </p:nvSpPr>
          <p:spPr bwMode="auto">
            <a:xfrm rot="-413719">
              <a:off x="4749" y="1543"/>
              <a:ext cx="286" cy="2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079" name="Line 58">
              <a:extLst>
                <a:ext uri="{FF2B5EF4-FFF2-40B4-BE49-F238E27FC236}">
                  <a16:creationId xmlns:a16="http://schemas.microsoft.com/office/drawing/2014/main" id="{B8865769-053F-4FA3-B13A-FB8EA6189B9A}"/>
                </a:ext>
              </a:extLst>
            </p:cNvPr>
            <p:cNvSpPr>
              <a:spLocks noChangeShapeType="1"/>
            </p:cNvSpPr>
            <p:nvPr/>
          </p:nvSpPr>
          <p:spPr bwMode="auto">
            <a:xfrm rot="-409754">
              <a:off x="4804" y="1567"/>
              <a:ext cx="159" cy="22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80" name="Line 59">
              <a:extLst>
                <a:ext uri="{FF2B5EF4-FFF2-40B4-BE49-F238E27FC236}">
                  <a16:creationId xmlns:a16="http://schemas.microsoft.com/office/drawing/2014/main" id="{3A092AAE-2D39-45E7-9C06-F0222BDBAD04}"/>
                </a:ext>
              </a:extLst>
            </p:cNvPr>
            <p:cNvSpPr>
              <a:spLocks noChangeShapeType="1"/>
            </p:cNvSpPr>
            <p:nvPr/>
          </p:nvSpPr>
          <p:spPr bwMode="auto">
            <a:xfrm rot="21172499" flipH="1">
              <a:off x="4772" y="1599"/>
              <a:ext cx="223" cy="159"/>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81" name="Line 60">
              <a:extLst>
                <a:ext uri="{FF2B5EF4-FFF2-40B4-BE49-F238E27FC236}">
                  <a16:creationId xmlns:a16="http://schemas.microsoft.com/office/drawing/2014/main" id="{1BBB58A8-C404-4EE8-9BB8-94BE454377D2}"/>
                </a:ext>
              </a:extLst>
            </p:cNvPr>
            <p:cNvSpPr>
              <a:spLocks noChangeShapeType="1"/>
            </p:cNvSpPr>
            <p:nvPr/>
          </p:nvSpPr>
          <p:spPr bwMode="auto">
            <a:xfrm>
              <a:off x="4335"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5082" name="Text Box 61">
              <a:extLst>
                <a:ext uri="{FF2B5EF4-FFF2-40B4-BE49-F238E27FC236}">
                  <a16:creationId xmlns:a16="http://schemas.microsoft.com/office/drawing/2014/main" id="{824C15F3-F9DE-4509-BEC8-A7BF576A1720}"/>
                </a:ext>
              </a:extLst>
            </p:cNvPr>
            <p:cNvSpPr txBox="1">
              <a:spLocks noChangeArrowheads="1"/>
            </p:cNvSpPr>
            <p:nvPr/>
          </p:nvSpPr>
          <p:spPr bwMode="auto">
            <a:xfrm>
              <a:off x="5280" y="1382"/>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0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45083" name="Oval 62">
              <a:extLst>
                <a:ext uri="{FF2B5EF4-FFF2-40B4-BE49-F238E27FC236}">
                  <a16:creationId xmlns:a16="http://schemas.microsoft.com/office/drawing/2014/main" id="{679350B6-603B-42A1-B789-060FABCE25CC}"/>
                </a:ext>
              </a:extLst>
            </p:cNvPr>
            <p:cNvSpPr>
              <a:spLocks noChangeArrowheads="1"/>
            </p:cNvSpPr>
            <p:nvPr/>
          </p:nvSpPr>
          <p:spPr bwMode="auto">
            <a:xfrm>
              <a:off x="5424" y="1632"/>
              <a:ext cx="95" cy="96"/>
            </a:xfrm>
            <a:prstGeom prst="ellipse">
              <a:avLst/>
            </a:prstGeom>
            <a:solidFill>
              <a:srgbClr val="000000"/>
            </a:solidFill>
            <a:ln w="9525">
              <a:solidFill>
                <a:schemeClr val="tx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45084" name="Text Box 63">
              <a:extLst>
                <a:ext uri="{FF2B5EF4-FFF2-40B4-BE49-F238E27FC236}">
                  <a16:creationId xmlns:a16="http://schemas.microsoft.com/office/drawing/2014/main" id="{74E884B5-A58E-492E-B594-856FCB11133E}"/>
                </a:ext>
              </a:extLst>
            </p:cNvPr>
            <p:cNvSpPr txBox="1">
              <a:spLocks noChangeArrowheads="1"/>
            </p:cNvSpPr>
            <p:nvPr/>
          </p:nvSpPr>
          <p:spPr bwMode="auto">
            <a:xfrm>
              <a:off x="3312" y="1282"/>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k</a:t>
              </a:r>
            </a:p>
          </p:txBody>
        </p:sp>
        <p:sp>
          <p:nvSpPr>
            <p:cNvPr id="45085" name="Text Box 64">
              <a:extLst>
                <a:ext uri="{FF2B5EF4-FFF2-40B4-BE49-F238E27FC236}">
                  <a16:creationId xmlns:a16="http://schemas.microsoft.com/office/drawing/2014/main" id="{91DA6104-C4AF-4BE7-9CFB-129BAA14304C}"/>
                </a:ext>
              </a:extLst>
            </p:cNvPr>
            <p:cNvSpPr txBox="1">
              <a:spLocks noChangeArrowheads="1"/>
            </p:cNvSpPr>
            <p:nvPr/>
          </p:nvSpPr>
          <p:spPr bwMode="auto">
            <a:xfrm>
              <a:off x="4752" y="1248"/>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Đ</a:t>
              </a:r>
            </a:p>
          </p:txBody>
        </p:sp>
      </p:gr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4257"/>
                                        </p:tgtEl>
                                        <p:attrNameLst>
                                          <p:attrName>style.visibility</p:attrName>
                                        </p:attrNameLst>
                                      </p:cBhvr>
                                      <p:to>
                                        <p:strVal val="visible"/>
                                      </p:to>
                                    </p:set>
                                    <p:anim calcmode="lin" valueType="num">
                                      <p:cBhvr additive="base">
                                        <p:cTn id="7" dur="500" fill="hold"/>
                                        <p:tgtEl>
                                          <p:spTgt spid="94257"/>
                                        </p:tgtEl>
                                        <p:attrNameLst>
                                          <p:attrName>ppt_x</p:attrName>
                                        </p:attrNameLst>
                                      </p:cBhvr>
                                      <p:tavLst>
                                        <p:tav tm="0">
                                          <p:val>
                                            <p:strVal val="1+#ppt_w/2"/>
                                          </p:val>
                                        </p:tav>
                                        <p:tav tm="100000">
                                          <p:val>
                                            <p:strVal val="#ppt_x"/>
                                          </p:val>
                                        </p:tav>
                                      </p:tavLst>
                                    </p:anim>
                                    <p:anim calcmode="lin" valueType="num">
                                      <p:cBhvr additive="base">
                                        <p:cTn id="8" dur="500" fill="hold"/>
                                        <p:tgtEl>
                                          <p:spTgt spid="942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1800000">
                                      <p:cBhvr>
                                        <p:cTn id="17" dur="500" fill="hold"/>
                                        <p:tgtEl>
                                          <p:spTgt spid="2"/>
                                        </p:tgtEl>
                                        <p:attrNameLst>
                                          <p:attrName>r</p:attrName>
                                        </p:attrNameLst>
                                      </p:cBhvr>
                                    </p:animRot>
                                  </p:childTnLst>
                                </p:cTn>
                              </p:par>
                            </p:childTnLst>
                          </p:cTn>
                        </p:par>
                        <p:par>
                          <p:cTn id="18" fill="hold" nodeType="afterGroup">
                            <p:stCondLst>
                              <p:cond delay="500"/>
                            </p:stCondLst>
                            <p:childTnLst>
                              <p:par>
                                <p:cTn id="19" presetID="8" presetClass="emph" presetSubtype="0" fill="hold" nodeType="afterEffect">
                                  <p:stCondLst>
                                    <p:cond delay="0"/>
                                  </p:stCondLst>
                                  <p:childTnLst>
                                    <p:animRot by="-420000">
                                      <p:cBhvr>
                                        <p:cTn id="20" dur="500" fill="hold"/>
                                        <p:tgtEl>
                                          <p:spTgt spid="3"/>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mph" presetSubtype="0" fill="hold" nodeType="clickEffect">
                                  <p:stCondLst>
                                    <p:cond delay="0"/>
                                  </p:stCondLst>
                                  <p:childTnLst>
                                    <p:animRot by="-9000000">
                                      <p:cBhvr>
                                        <p:cTn id="24" dur="500" fill="hold"/>
                                        <p:tgtEl>
                                          <p:spTgt spid="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nodeType="afterGroup">
                            <p:stCondLst>
                              <p:cond delay="1000"/>
                            </p:stCondLst>
                            <p:childTnLst>
                              <p:par>
                                <p:cTn id="35" presetID="8" presetClass="emph" presetSubtype="0" fill="hold" nodeType="afterEffect">
                                  <p:stCondLst>
                                    <p:cond delay="0"/>
                                  </p:stCondLst>
                                  <p:childTnLst>
                                    <p:animRot by="3240000">
                                      <p:cBhvr>
                                        <p:cTn id="36" dur="500" fill="hold"/>
                                        <p:tgtEl>
                                          <p:spTgt spid="3"/>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mph" presetSubtype="0" fill="hold" nodeType="clickEffect">
                                  <p:stCondLst>
                                    <p:cond delay="0"/>
                                  </p:stCondLst>
                                  <p:childTnLst>
                                    <p:animRot by="-1020000">
                                      <p:cBhvr>
                                        <p:cTn id="40" dur="500" fill="hold"/>
                                        <p:tgtEl>
                                          <p:spTgt spid="4"/>
                                        </p:tgtEl>
                                        <p:attrNameLst>
                                          <p:attrName>r</p:attrName>
                                        </p:attrNameLst>
                                      </p:cBhvr>
                                    </p:animRot>
                                  </p:childTnLst>
                                </p:cTn>
                              </p:par>
                            </p:childTnLst>
                          </p:cTn>
                        </p:par>
                        <p:par>
                          <p:cTn id="41" fill="hold" nodeType="afterGroup">
                            <p:stCondLst>
                              <p:cond delay="500"/>
                            </p:stCondLst>
                            <p:childTnLst>
                              <p:par>
                                <p:cTn id="42" presetID="8" presetClass="emph" presetSubtype="0" fill="hold" nodeType="afterEffect">
                                  <p:stCondLst>
                                    <p:cond delay="0"/>
                                  </p:stCondLst>
                                  <p:childTnLst>
                                    <p:animRot by="-1980000">
                                      <p:cBhvr>
                                        <p:cTn id="43" dur="500" fill="hold"/>
                                        <p:tgtEl>
                                          <p:spTgt spid="3"/>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1800000">
                                      <p:cBhvr>
                                        <p:cTn id="47" dur="500" fill="hold"/>
                                        <p:tgtEl>
                                          <p:spTgt spid="4"/>
                                        </p:tgtEl>
                                        <p:attrNameLst>
                                          <p:attrName>r</p:attrName>
                                        </p:attrNameLst>
                                      </p:cBhvr>
                                    </p:animRot>
                                  </p:childTnLst>
                                </p:cTn>
                              </p:par>
                            </p:childTnLst>
                          </p:cTn>
                        </p:par>
                        <p:par>
                          <p:cTn id="48" fill="hold" nodeType="afterGroup">
                            <p:stCondLst>
                              <p:cond delay="500"/>
                            </p:stCondLst>
                            <p:childTnLst>
                              <p:par>
                                <p:cTn id="49" presetID="8" presetClass="emph" presetSubtype="0" fill="hold" nodeType="afterEffect">
                                  <p:stCondLst>
                                    <p:cond delay="0"/>
                                  </p:stCondLst>
                                  <p:childTnLst>
                                    <p:animRot by="4530000">
                                      <p:cBhvr>
                                        <p:cTn id="50"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EC5EC69-C908-437D-97A9-DAF5DA07ABBA}"/>
              </a:ext>
            </a:extLst>
          </p:cNvPr>
          <p:cNvSpPr>
            <a:spLocks noChangeArrowheads="1"/>
          </p:cNvSpPr>
          <p:nvPr/>
        </p:nvSpPr>
        <p:spPr bwMode="auto">
          <a:xfrm>
            <a:off x="381000" y="228600"/>
            <a:ext cx="83058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FF3300"/>
                </a:solidFill>
                <a:effectLst/>
                <a:uLnTx/>
                <a:uFillTx/>
                <a:latin typeface="Garamond" panose="02020404030301010803" pitchFamily="18" charset="0"/>
                <a:ea typeface="+mn-ea"/>
                <a:cs typeface="+mn-cs"/>
              </a:rPr>
              <a:t>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rPr>
              <a:t>Đo dòng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mn-cs"/>
              </a:rPr>
              <a:t>điện một</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rPr>
              <a:t>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mn-cs"/>
              </a:rPr>
              <a:t>chiều</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rPr>
              <a:t> DC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mn-cs"/>
              </a:rPr>
              <a:t>bằng đồng hồ vạn năng:</a:t>
            </a:r>
            <a:endPar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 Khi đo dòng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điện một</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chiều</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 DC, ta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nhớ chuyển</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 thang đo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về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thang DC mA ( </a:t>
            </a:r>
            <a:r>
              <a:rPr kumimoji="0" lang="en-US" altLang="vi-VN" sz="2400" b="1" i="0" u="none" strike="noStrike" kern="1200" cap="none" spc="0" normalizeH="0" baseline="0" noProof="0">
                <a:ln>
                  <a:noFill/>
                </a:ln>
                <a:solidFill>
                  <a:srgbClr val="9900CC"/>
                </a:solidFill>
                <a:effectLst/>
                <a:uLnTx/>
                <a:uFillTx/>
                <a:latin typeface="Arial Unicode MS" pitchFamily="34" charset="-128"/>
                <a:ea typeface="+mn-ea"/>
                <a:cs typeface="+mn-cs"/>
              </a:rPr>
              <a:t>Để </a:t>
            </a:r>
            <a:r>
              <a:rPr kumimoji="0" lang="en-US" altLang="vi-VN" sz="2400" b="1" i="0" u="none" strike="noStrike" kern="1200" cap="none" spc="0" normalizeH="0" baseline="0" noProof="0">
                <a:ln>
                  <a:noFill/>
                </a:ln>
                <a:solidFill>
                  <a:srgbClr val="9900CC"/>
                </a:solidFill>
                <a:effectLst/>
                <a:uLnTx/>
                <a:uFillTx/>
                <a:latin typeface="Arial Unicode MS" pitchFamily="34" charset="-128"/>
                <a:ea typeface="+mn-ea"/>
                <a:cs typeface="Times New Roman" panose="02020603050405020304" pitchFamily="18" charset="0"/>
              </a:rPr>
              <a:t>thang đo </a:t>
            </a:r>
            <a:r>
              <a:rPr kumimoji="0" lang="en-US" altLang="vi-VN" sz="2400" b="1" i="0" u="none" strike="noStrike" kern="1200" cap="none" spc="0" normalizeH="0" baseline="0" noProof="0">
                <a:ln>
                  <a:noFill/>
                </a:ln>
                <a:solidFill>
                  <a:srgbClr val="9900CC"/>
                </a:solidFill>
                <a:effectLst/>
                <a:uLnTx/>
                <a:uFillTx/>
                <a:latin typeface="Arial Unicode MS" pitchFamily="34" charset="-128"/>
                <a:ea typeface="+mn-ea"/>
                <a:cs typeface="+mn-cs"/>
              </a:rPr>
              <a:t>lớn nhất</a:t>
            </a:r>
            <a:r>
              <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a:t>
            </a:r>
          </a:p>
          <a:p>
            <a:pPr marL="0" marR="0" lvl="0" indent="0" algn="just" defTabSz="914400" rtl="0" eaLnBrk="0" fontAlgn="base" latinLnBrk="0" hangingPunct="0">
              <a:lnSpc>
                <a:spcPct val="100000"/>
              </a:lnSpc>
              <a:spcBef>
                <a:spcPct val="0"/>
              </a:spcBef>
              <a:spcAft>
                <a:spcPct val="0"/>
              </a:spcAft>
              <a:buClrTx/>
              <a:buSzTx/>
              <a:buFontTx/>
              <a:buChar char="-"/>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Khi đo ta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đặt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rPr>
              <a:t>que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mn-cs"/>
              </a:rPr>
              <a:t>đỏ</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rPr>
              <a:t> vào </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mn-cs"/>
              </a:rPr>
              <a:t>cực</a:t>
            </a:r>
            <a:r>
              <a:rPr kumimoji="0" lang="en-US" altLang="vi-VN" sz="2400" b="1" i="0" u="none" strike="noStrike" kern="1200" cap="none" spc="0" normalizeH="0" baseline="0" noProof="0">
                <a:ln>
                  <a:noFill/>
                </a:ln>
                <a:solidFill>
                  <a:srgbClr val="FF3300"/>
                </a:solidFill>
                <a:effectLst/>
                <a:uLnTx/>
                <a:uFillTx/>
                <a:latin typeface="Arial Unicode MS" pitchFamily="34" charset="-128"/>
                <a:ea typeface="+mn-ea"/>
                <a:cs typeface="Times New Roman" panose="02020603050405020304" pitchFamily="18" charset="0"/>
              </a:rPr>
              <a:t> dương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 </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nguồn</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Times New Roman" panose="02020603050405020304" pitchFamily="18" charset="0"/>
              </a:rPr>
              <a:t>, </a:t>
            </a:r>
            <a:r>
              <a:rPr kumimoji="0" lang="en-US" altLang="vi-VN" sz="2400" b="1" i="0" u="none" strike="noStrike" kern="1200" cap="none" spc="0" normalizeH="0" baseline="0" noProof="0">
                <a:ln>
                  <a:noFill/>
                </a:ln>
                <a:solidFill>
                  <a:srgbClr val="0000FF"/>
                </a:solidFill>
                <a:effectLst/>
                <a:uLnTx/>
                <a:uFillTx/>
                <a:latin typeface="Arial Unicode MS" pitchFamily="34" charset="-128"/>
                <a:ea typeface="+mn-ea"/>
                <a:cs typeface="Times New Roman" panose="02020603050405020304" pitchFamily="18" charset="0"/>
              </a:rPr>
              <a:t>que đen vào </a:t>
            </a:r>
            <a:r>
              <a:rPr kumimoji="0" lang="en-US" altLang="vi-VN" sz="2400" b="1" i="0" u="none" strike="noStrike" kern="1200" cap="none" spc="0" normalizeH="0" baseline="0" noProof="0">
                <a:ln>
                  <a:noFill/>
                </a:ln>
                <a:solidFill>
                  <a:srgbClr val="0000FF"/>
                </a:solidFill>
                <a:effectLst/>
                <a:uLnTx/>
                <a:uFillTx/>
                <a:latin typeface="Arial Unicode MS" pitchFamily="34" charset="-128"/>
                <a:ea typeface="+mn-ea"/>
                <a:cs typeface="+mn-cs"/>
              </a:rPr>
              <a:t>cực</a:t>
            </a:r>
            <a:r>
              <a:rPr kumimoji="0" lang="en-US" altLang="vi-VN" sz="2400" b="1" i="0" u="none" strike="noStrike" kern="1200" cap="none" spc="0" normalizeH="0" baseline="0" noProof="0">
                <a:ln>
                  <a:noFill/>
                </a:ln>
                <a:solidFill>
                  <a:srgbClr val="0000FF"/>
                </a:solidFill>
                <a:effectLst/>
                <a:uLnTx/>
                <a:uFillTx/>
                <a:latin typeface="Arial Unicode MS" pitchFamily="34" charset="-128"/>
                <a:ea typeface="+mn-ea"/>
                <a:cs typeface="Times New Roman" panose="02020603050405020304" pitchFamily="18" charset="0"/>
              </a:rPr>
              <a:t> âm (-) </a:t>
            </a:r>
            <a:r>
              <a:rPr kumimoji="0" lang="en-US" altLang="vi-VN" sz="2400" b="1" i="0" u="none" strike="noStrike" kern="1200" cap="none" spc="0" normalizeH="0" baseline="0" noProof="0">
                <a:ln>
                  <a:noFill/>
                </a:ln>
                <a:solidFill>
                  <a:srgbClr val="0000FF"/>
                </a:solidFill>
                <a:effectLst/>
                <a:uLnTx/>
                <a:uFillTx/>
                <a:latin typeface="Arial Unicode MS" pitchFamily="34" charset="-128"/>
                <a:ea typeface="+mn-ea"/>
                <a:cs typeface="+mn-cs"/>
              </a:rPr>
              <a:t>nguồn</a:t>
            </a: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 ( Que đỏ nối về phía cực dương với vật cần đo dòng điện qua , que đen nối về phía cực âm của nguồn )</a:t>
            </a:r>
          </a:p>
        </p:txBody>
      </p:sp>
      <p:sp>
        <p:nvSpPr>
          <p:cNvPr id="68615" name="Text Box 7">
            <a:extLst>
              <a:ext uri="{FF2B5EF4-FFF2-40B4-BE49-F238E27FC236}">
                <a16:creationId xmlns:a16="http://schemas.microsoft.com/office/drawing/2014/main" id="{82FCFC56-4751-4802-A76A-823574D9B1DD}"/>
              </a:ext>
            </a:extLst>
          </p:cNvPr>
          <p:cNvSpPr txBox="1">
            <a:spLocks noChangeArrowheads="1"/>
          </p:cNvSpPr>
          <p:nvPr/>
        </p:nvSpPr>
        <p:spPr bwMode="auto">
          <a:xfrm>
            <a:off x="457200" y="2971800"/>
            <a:ext cx="8305800" cy="14319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 Đọc trị số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00CC"/>
                </a:solidFill>
                <a:effectLst/>
                <a:uLnTx/>
                <a:uFillTx/>
                <a:latin typeface="Arial" panose="020B0604020202020204" pitchFamily="34" charset="0"/>
                <a:ea typeface="+mn-ea"/>
                <a:cs typeface="+mn-cs"/>
              </a:rPr>
              <a:t>SỐ ĐO  =  SỐ ĐỌC ( số chỉ của kim)  X ( THANG ĐO / VẠCH ĐỌC )</a:t>
            </a:r>
            <a:endParaRPr kumimoji="0" lang="en-US" altLang="vi-VN" sz="1800" b="0" i="0" u="none" strike="noStrike" kern="1200" cap="none" spc="0" normalizeH="0" baseline="0" noProof="0">
              <a:ln>
                <a:noFill/>
              </a:ln>
              <a:solidFill>
                <a:srgbClr val="0000CC"/>
              </a:solidFill>
              <a:effectLst/>
              <a:uLnTx/>
              <a:uFillTx/>
              <a:latin typeface="Arial" panose="020B0604020202020204" pitchFamily="34" charset="0"/>
              <a:ea typeface="+mn-ea"/>
              <a:cs typeface="+mn-cs"/>
            </a:endParaRPr>
          </a:p>
        </p:txBody>
      </p:sp>
      <p:sp>
        <p:nvSpPr>
          <p:cNvPr id="68616" name="Rectangle 8">
            <a:extLst>
              <a:ext uri="{FF2B5EF4-FFF2-40B4-BE49-F238E27FC236}">
                <a16:creationId xmlns:a16="http://schemas.microsoft.com/office/drawing/2014/main" id="{DF8842EA-2568-4244-BB5A-5727DF26CF1F}"/>
              </a:ext>
            </a:extLst>
          </p:cNvPr>
          <p:cNvSpPr>
            <a:spLocks noChangeArrowheads="1"/>
          </p:cNvSpPr>
          <p:nvPr/>
        </p:nvSpPr>
        <p:spPr bwMode="auto">
          <a:xfrm>
            <a:off x="533400" y="4419600"/>
            <a:ext cx="8153400" cy="1552575"/>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Ví dụ: Để thang đo 2.5DCmA ; trên thang đo có  10 khoảng chia , khi đọc ta thấy kim chỉ 6 vạch thì giá trị đo là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rPr>
              <a:t>                   Số đo  =  6  x 2.5/10  = 1,5 mA</a:t>
            </a:r>
            <a:endParaRPr kumimoji="0" lang="en-US" altLang="vi-VN"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8615"/>
                                        </p:tgtEl>
                                        <p:attrNameLst>
                                          <p:attrName>style.visibility</p:attrName>
                                        </p:attrNameLst>
                                      </p:cBhvr>
                                      <p:to>
                                        <p:strVal val="visible"/>
                                      </p:to>
                                    </p:set>
                                    <p:animEffect transition="in" filter="diamond(in)">
                                      <p:cBhvr>
                                        <p:cTn id="12" dur="500"/>
                                        <p:tgtEl>
                                          <p:spTgt spid="68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616"/>
                                        </p:tgtEl>
                                        <p:attrNameLst>
                                          <p:attrName>style.visibility</p:attrName>
                                        </p:attrNameLst>
                                      </p:cBhvr>
                                      <p:to>
                                        <p:strVal val="visible"/>
                                      </p:to>
                                    </p:set>
                                    <p:animEffect transition="in" filter="checkerboard(across)">
                                      <p:cBhvr>
                                        <p:cTn id="17" dur="5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68615" grpId="0" animBg="1"/>
      <p:bldP spid="686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a:extLst>
              <a:ext uri="{FF2B5EF4-FFF2-40B4-BE49-F238E27FC236}">
                <a16:creationId xmlns:a16="http://schemas.microsoft.com/office/drawing/2014/main" id="{B79970A6-E268-4774-BF38-77DCE8A158D6}"/>
              </a:ext>
            </a:extLst>
          </p:cNvPr>
          <p:cNvSpPr>
            <a:spLocks/>
          </p:cNvSpPr>
          <p:nvPr/>
        </p:nvSpPr>
        <p:spPr bwMode="auto">
          <a:xfrm>
            <a:off x="5711825" y="2413000"/>
            <a:ext cx="152400" cy="609600"/>
          </a:xfrm>
          <a:custGeom>
            <a:avLst/>
            <a:gdLst>
              <a:gd name="T0" fmla="*/ 2147483647 w 96"/>
              <a:gd name="T1" fmla="*/ 0 h 384"/>
              <a:gd name="T2" fmla="*/ 0 w 96"/>
              <a:gd name="T3" fmla="*/ 0 h 384"/>
              <a:gd name="T4" fmla="*/ 0 w 96"/>
              <a:gd name="T5" fmla="*/ 2147483647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96" y="0"/>
                </a:moveTo>
                <a:lnTo>
                  <a:pt x="0" y="0"/>
                </a:lnTo>
                <a:lnTo>
                  <a:pt x="0" y="384"/>
                </a:lnTo>
              </a:path>
            </a:pathLst>
          </a:custGeom>
          <a:noFill/>
          <a:ln w="28575">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96259" name="AutoShape 3">
            <a:extLst>
              <a:ext uri="{FF2B5EF4-FFF2-40B4-BE49-F238E27FC236}">
                <a16:creationId xmlns:a16="http://schemas.microsoft.com/office/drawing/2014/main" id="{01DDC9AE-D4D6-430D-9CB2-E77DDB32E1AC}"/>
              </a:ext>
            </a:extLst>
          </p:cNvPr>
          <p:cNvSpPr>
            <a:spLocks noChangeArrowheads="1"/>
          </p:cNvSpPr>
          <p:nvPr/>
        </p:nvSpPr>
        <p:spPr bwMode="auto">
          <a:xfrm>
            <a:off x="101600"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2053" name="AutoShape 4">
            <a:extLst>
              <a:ext uri="{FF2B5EF4-FFF2-40B4-BE49-F238E27FC236}">
                <a16:creationId xmlns:a16="http://schemas.microsoft.com/office/drawing/2014/main" id="{D15E1E84-2029-4402-977D-C32D6DC7E573}"/>
              </a:ext>
            </a:extLst>
          </p:cNvPr>
          <p:cNvSpPr>
            <a:spLocks noChangeArrowheads="1"/>
          </p:cNvSpPr>
          <p:nvPr/>
        </p:nvSpPr>
        <p:spPr bwMode="auto">
          <a:xfrm>
            <a:off x="168275"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pic>
        <p:nvPicPr>
          <p:cNvPr id="2054" name="Picture 6" descr="MAT DONG HO VAN NANG">
            <a:extLst>
              <a:ext uri="{FF2B5EF4-FFF2-40B4-BE49-F238E27FC236}">
                <a16:creationId xmlns:a16="http://schemas.microsoft.com/office/drawing/2014/main" id="{53487B4B-E233-4DE4-8CA1-C52391182C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304925"/>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5" name="Picture 7" descr="MAT DONG HO VAN NANG">
            <a:extLst>
              <a:ext uri="{FF2B5EF4-FFF2-40B4-BE49-F238E27FC236}">
                <a16:creationId xmlns:a16="http://schemas.microsoft.com/office/drawing/2014/main" id="{4ABEF42D-F166-429C-9E36-182D7E72B70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77813"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9">
            <a:extLst>
              <a:ext uri="{FF2B5EF4-FFF2-40B4-BE49-F238E27FC236}">
                <a16:creationId xmlns:a16="http://schemas.microsoft.com/office/drawing/2014/main" id="{6A40D1D9-EBBB-4B7B-8CBC-725E86B578FD}"/>
              </a:ext>
            </a:extLst>
          </p:cNvPr>
          <p:cNvSpPr>
            <a:spLocks noChangeArrowheads="1"/>
          </p:cNvSpPr>
          <p:nvPr/>
        </p:nvSpPr>
        <p:spPr bwMode="auto">
          <a:xfrm>
            <a:off x="-3175"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2057" name="Group 10">
            <a:extLst>
              <a:ext uri="{FF2B5EF4-FFF2-40B4-BE49-F238E27FC236}">
                <a16:creationId xmlns:a16="http://schemas.microsoft.com/office/drawing/2014/main" id="{DEB9D64D-376F-4477-AD93-4C122A41595C}"/>
              </a:ext>
            </a:extLst>
          </p:cNvPr>
          <p:cNvGrpSpPr>
            <a:grpSpLocks/>
          </p:cNvGrpSpPr>
          <p:nvPr/>
        </p:nvGrpSpPr>
        <p:grpSpPr bwMode="auto">
          <a:xfrm rot="4270259">
            <a:off x="1920875" y="3657600"/>
            <a:ext cx="304800" cy="304800"/>
            <a:chOff x="1560" y="2304"/>
            <a:chExt cx="192" cy="192"/>
          </a:xfrm>
        </p:grpSpPr>
        <p:sp>
          <p:nvSpPr>
            <p:cNvPr id="2106" name="Oval 11">
              <a:extLst>
                <a:ext uri="{FF2B5EF4-FFF2-40B4-BE49-F238E27FC236}">
                  <a16:creationId xmlns:a16="http://schemas.microsoft.com/office/drawing/2014/main" id="{CB72438B-DBB9-4D5C-A86D-83CE31A6D1DC}"/>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107" name="Line 12">
              <a:extLst>
                <a:ext uri="{FF2B5EF4-FFF2-40B4-BE49-F238E27FC236}">
                  <a16:creationId xmlns:a16="http://schemas.microsoft.com/office/drawing/2014/main" id="{16945AAF-ACBC-48B1-B5A5-1BB55B51F2CD}"/>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3" name="Group 13">
            <a:extLst>
              <a:ext uri="{FF2B5EF4-FFF2-40B4-BE49-F238E27FC236}">
                <a16:creationId xmlns:a16="http://schemas.microsoft.com/office/drawing/2014/main" id="{771C76EE-B907-4962-87C3-B57CC766AEC7}"/>
              </a:ext>
            </a:extLst>
          </p:cNvPr>
          <p:cNvGrpSpPr>
            <a:grpSpLocks/>
          </p:cNvGrpSpPr>
          <p:nvPr/>
        </p:nvGrpSpPr>
        <p:grpSpPr bwMode="auto">
          <a:xfrm rot="3942698">
            <a:off x="73025" y="1657350"/>
            <a:ext cx="3810000" cy="3810000"/>
            <a:chOff x="4080" y="1152"/>
            <a:chExt cx="2400" cy="2400"/>
          </a:xfrm>
        </p:grpSpPr>
        <p:sp>
          <p:nvSpPr>
            <p:cNvPr id="2104" name="Oval 14">
              <a:extLst>
                <a:ext uri="{FF2B5EF4-FFF2-40B4-BE49-F238E27FC236}">
                  <a16:creationId xmlns:a16="http://schemas.microsoft.com/office/drawing/2014/main" id="{C813C587-DF30-4547-B33F-BB9C73D241DE}"/>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105" name="Line 15">
              <a:extLst>
                <a:ext uri="{FF2B5EF4-FFF2-40B4-BE49-F238E27FC236}">
                  <a16:creationId xmlns:a16="http://schemas.microsoft.com/office/drawing/2014/main" id="{1CEAAC2E-4B1F-4DE7-8D49-E8A34C97AC98}"/>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4" name="Group 16">
            <a:extLst>
              <a:ext uri="{FF2B5EF4-FFF2-40B4-BE49-F238E27FC236}">
                <a16:creationId xmlns:a16="http://schemas.microsoft.com/office/drawing/2014/main" id="{3BF3D354-5E75-45B8-B4B0-70D859A5BAF9}"/>
              </a:ext>
            </a:extLst>
          </p:cNvPr>
          <p:cNvGrpSpPr>
            <a:grpSpLocks/>
          </p:cNvGrpSpPr>
          <p:nvPr/>
        </p:nvGrpSpPr>
        <p:grpSpPr bwMode="auto">
          <a:xfrm>
            <a:off x="1301750" y="4635500"/>
            <a:ext cx="1462088" cy="1462088"/>
            <a:chOff x="3792" y="2736"/>
            <a:chExt cx="921" cy="921"/>
          </a:xfrm>
        </p:grpSpPr>
        <p:sp>
          <p:nvSpPr>
            <p:cNvPr id="2100" name="Oval 17">
              <a:extLst>
                <a:ext uri="{FF2B5EF4-FFF2-40B4-BE49-F238E27FC236}">
                  <a16:creationId xmlns:a16="http://schemas.microsoft.com/office/drawing/2014/main" id="{A5E5980E-1918-400A-8370-DB61972EB32E}"/>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101" name="Oval 18">
              <a:extLst>
                <a:ext uri="{FF2B5EF4-FFF2-40B4-BE49-F238E27FC236}">
                  <a16:creationId xmlns:a16="http://schemas.microsoft.com/office/drawing/2014/main" id="{552FB5BA-B737-4DA2-901C-074B1D4F1C45}"/>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102" name="AutoShape 19">
              <a:extLst>
                <a:ext uri="{FF2B5EF4-FFF2-40B4-BE49-F238E27FC236}">
                  <a16:creationId xmlns:a16="http://schemas.microsoft.com/office/drawing/2014/main" id="{A8F4E89A-93D3-4280-87C4-FBAC2A9B1C53}"/>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103" name="Line 20">
              <a:extLst>
                <a:ext uri="{FF2B5EF4-FFF2-40B4-BE49-F238E27FC236}">
                  <a16:creationId xmlns:a16="http://schemas.microsoft.com/office/drawing/2014/main" id="{6614121A-8B0D-4061-B3CD-DE1B42DDBFF6}"/>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2060" name="Group 21">
            <a:extLst>
              <a:ext uri="{FF2B5EF4-FFF2-40B4-BE49-F238E27FC236}">
                <a16:creationId xmlns:a16="http://schemas.microsoft.com/office/drawing/2014/main" id="{CCB0DEBD-5B9F-4ACB-972C-9A036705E779}"/>
              </a:ext>
            </a:extLst>
          </p:cNvPr>
          <p:cNvGrpSpPr>
            <a:grpSpLocks/>
          </p:cNvGrpSpPr>
          <p:nvPr/>
        </p:nvGrpSpPr>
        <p:grpSpPr bwMode="auto">
          <a:xfrm>
            <a:off x="3289300" y="6099175"/>
            <a:ext cx="442913" cy="314325"/>
            <a:chOff x="2410" y="3842"/>
            <a:chExt cx="279" cy="198"/>
          </a:xfrm>
        </p:grpSpPr>
        <p:grpSp>
          <p:nvGrpSpPr>
            <p:cNvPr id="2096" name="Group 22">
              <a:extLst>
                <a:ext uri="{FF2B5EF4-FFF2-40B4-BE49-F238E27FC236}">
                  <a16:creationId xmlns:a16="http://schemas.microsoft.com/office/drawing/2014/main" id="{E8A206F8-D3D3-45CC-9B69-5676C915B3ED}"/>
                </a:ext>
              </a:extLst>
            </p:cNvPr>
            <p:cNvGrpSpPr>
              <a:grpSpLocks/>
            </p:cNvGrpSpPr>
            <p:nvPr/>
          </p:nvGrpSpPr>
          <p:grpSpPr bwMode="auto">
            <a:xfrm rot="-6436657">
              <a:off x="2454" y="3804"/>
              <a:ext cx="192" cy="279"/>
              <a:chOff x="2115" y="1605"/>
              <a:chExt cx="192" cy="279"/>
            </a:xfrm>
          </p:grpSpPr>
          <p:sp>
            <p:nvSpPr>
              <p:cNvPr id="2098" name="Oval 23">
                <a:extLst>
                  <a:ext uri="{FF2B5EF4-FFF2-40B4-BE49-F238E27FC236}">
                    <a16:creationId xmlns:a16="http://schemas.microsoft.com/office/drawing/2014/main" id="{CE2E4BDE-EAEA-4F8E-8285-B4D31BBC2B88}"/>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099" name="AutoShape 24">
                <a:extLst>
                  <a:ext uri="{FF2B5EF4-FFF2-40B4-BE49-F238E27FC236}">
                    <a16:creationId xmlns:a16="http://schemas.microsoft.com/office/drawing/2014/main" id="{49A25E83-9360-428C-B164-44C245E1DC99}"/>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96281" name="Oval 25">
              <a:extLst>
                <a:ext uri="{FF2B5EF4-FFF2-40B4-BE49-F238E27FC236}">
                  <a16:creationId xmlns:a16="http://schemas.microsoft.com/office/drawing/2014/main" id="{6385888B-670E-4987-ACAE-44EAE894FFA2}"/>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grpSp>
      <p:sp>
        <p:nvSpPr>
          <p:cNvPr id="2061" name="Freeform 26">
            <a:extLst>
              <a:ext uri="{FF2B5EF4-FFF2-40B4-BE49-F238E27FC236}">
                <a16:creationId xmlns:a16="http://schemas.microsoft.com/office/drawing/2014/main" id="{470CDD11-86C1-4504-8B21-9B18AD1D36E7}"/>
              </a:ext>
            </a:extLst>
          </p:cNvPr>
          <p:cNvSpPr>
            <a:spLocks/>
          </p:cNvSpPr>
          <p:nvPr/>
        </p:nvSpPr>
        <p:spPr bwMode="auto">
          <a:xfrm>
            <a:off x="3659188" y="4191000"/>
            <a:ext cx="2278062" cy="1979613"/>
          </a:xfrm>
          <a:custGeom>
            <a:avLst/>
            <a:gdLst>
              <a:gd name="T0" fmla="*/ 0 w 1435"/>
              <a:gd name="T1" fmla="*/ 2147483647 h 1247"/>
              <a:gd name="T2" fmla="*/ 2147483647 w 1435"/>
              <a:gd name="T3" fmla="*/ 2147483647 h 1247"/>
              <a:gd name="T4" fmla="*/ 2147483647 w 1435"/>
              <a:gd name="T5" fmla="*/ 2147483647 h 1247"/>
              <a:gd name="T6" fmla="*/ 2147483647 w 1435"/>
              <a:gd name="T7" fmla="*/ 2147483647 h 1247"/>
              <a:gd name="T8" fmla="*/ 2147483647 w 1435"/>
              <a:gd name="T9" fmla="*/ 2147483647 h 1247"/>
              <a:gd name="T10" fmla="*/ 2147483647 w 1435"/>
              <a:gd name="T11" fmla="*/ 2147483647 h 1247"/>
              <a:gd name="T12" fmla="*/ 2147483647 w 1435"/>
              <a:gd name="T13" fmla="*/ 2147483647 h 1247"/>
              <a:gd name="T14" fmla="*/ 2147483647 w 1435"/>
              <a:gd name="T15" fmla="*/ 2147483647 h 1247"/>
              <a:gd name="T16" fmla="*/ 2147483647 w 1435"/>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5"/>
              <a:gd name="T28" fmla="*/ 0 h 1247"/>
              <a:gd name="T29" fmla="*/ 1435 w 1435"/>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5" h="1247">
                <a:moveTo>
                  <a:pt x="0" y="1245"/>
                </a:moveTo>
                <a:cubicBezTo>
                  <a:pt x="65" y="1244"/>
                  <a:pt x="244" y="1247"/>
                  <a:pt x="393" y="1236"/>
                </a:cubicBezTo>
                <a:cubicBezTo>
                  <a:pt x="542" y="1225"/>
                  <a:pt x="751" y="1206"/>
                  <a:pt x="897" y="1176"/>
                </a:cubicBezTo>
                <a:cubicBezTo>
                  <a:pt x="1043" y="1146"/>
                  <a:pt x="1181" y="1116"/>
                  <a:pt x="1269" y="1056"/>
                </a:cubicBezTo>
                <a:cubicBezTo>
                  <a:pt x="1357" y="996"/>
                  <a:pt x="1415" y="898"/>
                  <a:pt x="1425" y="816"/>
                </a:cubicBezTo>
                <a:cubicBezTo>
                  <a:pt x="1435" y="734"/>
                  <a:pt x="1379" y="642"/>
                  <a:pt x="1329" y="564"/>
                </a:cubicBezTo>
                <a:cubicBezTo>
                  <a:pt x="1279" y="486"/>
                  <a:pt x="1178" y="417"/>
                  <a:pt x="1125" y="348"/>
                </a:cubicBezTo>
                <a:cubicBezTo>
                  <a:pt x="1072" y="279"/>
                  <a:pt x="1025" y="210"/>
                  <a:pt x="1013" y="152"/>
                </a:cubicBezTo>
                <a:cubicBezTo>
                  <a:pt x="1001" y="94"/>
                  <a:pt x="1045" y="32"/>
                  <a:pt x="105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2062" name="Group 27">
            <a:extLst>
              <a:ext uri="{FF2B5EF4-FFF2-40B4-BE49-F238E27FC236}">
                <a16:creationId xmlns:a16="http://schemas.microsoft.com/office/drawing/2014/main" id="{20DEC39F-4698-4E61-B691-6FF157C62A22}"/>
              </a:ext>
            </a:extLst>
          </p:cNvPr>
          <p:cNvGrpSpPr>
            <a:grpSpLocks/>
          </p:cNvGrpSpPr>
          <p:nvPr/>
        </p:nvGrpSpPr>
        <p:grpSpPr bwMode="auto">
          <a:xfrm>
            <a:off x="509588" y="6097588"/>
            <a:ext cx="341312" cy="442912"/>
            <a:chOff x="659" y="3841"/>
            <a:chExt cx="215" cy="279"/>
          </a:xfrm>
        </p:grpSpPr>
        <p:grpSp>
          <p:nvGrpSpPr>
            <p:cNvPr id="2092" name="Group 28">
              <a:extLst>
                <a:ext uri="{FF2B5EF4-FFF2-40B4-BE49-F238E27FC236}">
                  <a16:creationId xmlns:a16="http://schemas.microsoft.com/office/drawing/2014/main" id="{7C9A83A9-A5D6-469D-9228-5B1196767326}"/>
                </a:ext>
              </a:extLst>
            </p:cNvPr>
            <p:cNvGrpSpPr>
              <a:grpSpLocks/>
            </p:cNvGrpSpPr>
            <p:nvPr/>
          </p:nvGrpSpPr>
          <p:grpSpPr bwMode="auto">
            <a:xfrm rot="-2544630">
              <a:off x="659" y="3841"/>
              <a:ext cx="192" cy="279"/>
              <a:chOff x="2115" y="1605"/>
              <a:chExt cx="192" cy="279"/>
            </a:xfrm>
          </p:grpSpPr>
          <p:sp>
            <p:nvSpPr>
              <p:cNvPr id="96285" name="Oval 29">
                <a:extLst>
                  <a:ext uri="{FF2B5EF4-FFF2-40B4-BE49-F238E27FC236}">
                    <a16:creationId xmlns:a16="http://schemas.microsoft.com/office/drawing/2014/main" id="{BAD0007B-CDE8-4C97-8FD7-A433180261C2}"/>
                  </a:ext>
                </a:extLst>
              </p:cNvPr>
              <p:cNvSpPr>
                <a:spLocks noChangeArrowheads="1"/>
              </p:cNvSpPr>
              <p:nvPr/>
            </p:nvSpPr>
            <p:spPr bwMode="auto">
              <a:xfrm>
                <a:off x="2112" y="1599"/>
                <a:ext cx="192"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96286" name="AutoShape 30">
                <a:extLst>
                  <a:ext uri="{FF2B5EF4-FFF2-40B4-BE49-F238E27FC236}">
                    <a16:creationId xmlns:a16="http://schemas.microsoft.com/office/drawing/2014/main" id="{82DDF51D-B87E-48CC-87C8-EAB54E3ED5B9}"/>
                  </a:ext>
                </a:extLst>
              </p:cNvPr>
              <p:cNvSpPr>
                <a:spLocks noChangeArrowheads="1"/>
              </p:cNvSpPr>
              <p:nvPr/>
            </p:nvSpPr>
            <p:spPr bwMode="auto">
              <a:xfrm rot="-573605">
                <a:off x="2179" y="1688"/>
                <a:ext cx="96" cy="192"/>
              </a:xfrm>
              <a:prstGeom prst="roundRect">
                <a:avLst>
                  <a:gd name="adj" fmla="val 50000"/>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96287" name="Oval 31">
              <a:extLst>
                <a:ext uri="{FF2B5EF4-FFF2-40B4-BE49-F238E27FC236}">
                  <a16:creationId xmlns:a16="http://schemas.microsoft.com/office/drawing/2014/main" id="{70807CFD-550C-4C7B-998A-79ADB7D392A2}"/>
                </a:ext>
              </a:extLst>
            </p:cNvPr>
            <p:cNvSpPr>
              <a:spLocks noChangeArrowheads="1"/>
            </p:cNvSpPr>
            <p:nvPr/>
          </p:nvSpPr>
          <p:spPr bwMode="auto">
            <a:xfrm rot="2240961">
              <a:off x="826" y="4001"/>
              <a:ext cx="48" cy="74"/>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grpSp>
      <p:sp>
        <p:nvSpPr>
          <p:cNvPr id="2063" name="Freeform 32">
            <a:extLst>
              <a:ext uri="{FF2B5EF4-FFF2-40B4-BE49-F238E27FC236}">
                <a16:creationId xmlns:a16="http://schemas.microsoft.com/office/drawing/2014/main" id="{F3245C9F-E875-4C2A-BD2A-31DEB1A603DD}"/>
              </a:ext>
            </a:extLst>
          </p:cNvPr>
          <p:cNvSpPr>
            <a:spLocks/>
          </p:cNvSpPr>
          <p:nvPr/>
        </p:nvSpPr>
        <p:spPr bwMode="auto">
          <a:xfrm>
            <a:off x="815975" y="4216400"/>
            <a:ext cx="6216650" cy="2571750"/>
          </a:xfrm>
          <a:custGeom>
            <a:avLst/>
            <a:gdLst>
              <a:gd name="T0" fmla="*/ 0 w 3916"/>
              <a:gd name="T1" fmla="*/ 2147483647 h 1620"/>
              <a:gd name="T2" fmla="*/ 2147483647 w 3916"/>
              <a:gd name="T3" fmla="*/ 2147483647 h 1620"/>
              <a:gd name="T4" fmla="*/ 2147483647 w 3916"/>
              <a:gd name="T5" fmla="*/ 2147483647 h 1620"/>
              <a:gd name="T6" fmla="*/ 2147483647 w 3916"/>
              <a:gd name="T7" fmla="*/ 2147483647 h 1620"/>
              <a:gd name="T8" fmla="*/ 2147483647 w 3916"/>
              <a:gd name="T9" fmla="*/ 2147483647 h 1620"/>
              <a:gd name="T10" fmla="*/ 2147483647 w 3916"/>
              <a:gd name="T11" fmla="*/ 2147483647 h 1620"/>
              <a:gd name="T12" fmla="*/ 2147483647 w 3916"/>
              <a:gd name="T13" fmla="*/ 2147483647 h 1620"/>
              <a:gd name="T14" fmla="*/ 2147483647 w 3916"/>
              <a:gd name="T15" fmla="*/ 2147483647 h 1620"/>
              <a:gd name="T16" fmla="*/ 2147483647 w 3916"/>
              <a:gd name="T17" fmla="*/ 2147483647 h 1620"/>
              <a:gd name="T18" fmla="*/ 2147483647 w 3916"/>
              <a:gd name="T19" fmla="*/ 2147483647 h 1620"/>
              <a:gd name="T20" fmla="*/ 2147483647 w 3916"/>
              <a:gd name="T21" fmla="*/ 0 h 1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16"/>
              <a:gd name="T34" fmla="*/ 0 h 1620"/>
              <a:gd name="T35" fmla="*/ 3916 w 3916"/>
              <a:gd name="T36" fmla="*/ 1620 h 1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16" h="1620">
                <a:moveTo>
                  <a:pt x="0" y="1374"/>
                </a:moveTo>
                <a:cubicBezTo>
                  <a:pt x="40" y="1392"/>
                  <a:pt x="156" y="1446"/>
                  <a:pt x="240" y="1484"/>
                </a:cubicBezTo>
                <a:cubicBezTo>
                  <a:pt x="324" y="1522"/>
                  <a:pt x="378" y="1588"/>
                  <a:pt x="504" y="1604"/>
                </a:cubicBezTo>
                <a:cubicBezTo>
                  <a:pt x="630" y="1620"/>
                  <a:pt x="816" y="1594"/>
                  <a:pt x="996" y="1580"/>
                </a:cubicBezTo>
                <a:cubicBezTo>
                  <a:pt x="1176" y="1566"/>
                  <a:pt x="1311" y="1567"/>
                  <a:pt x="1584" y="1520"/>
                </a:cubicBezTo>
                <a:cubicBezTo>
                  <a:pt x="1857" y="1473"/>
                  <a:pt x="2325" y="1368"/>
                  <a:pt x="2636" y="1296"/>
                </a:cubicBezTo>
                <a:cubicBezTo>
                  <a:pt x="2947" y="1224"/>
                  <a:pt x="3255" y="1184"/>
                  <a:pt x="3452" y="1088"/>
                </a:cubicBezTo>
                <a:cubicBezTo>
                  <a:pt x="3649" y="992"/>
                  <a:pt x="3755" y="836"/>
                  <a:pt x="3820" y="720"/>
                </a:cubicBezTo>
                <a:cubicBezTo>
                  <a:pt x="3885" y="604"/>
                  <a:pt x="3836" y="484"/>
                  <a:pt x="3844" y="392"/>
                </a:cubicBezTo>
                <a:cubicBezTo>
                  <a:pt x="3852" y="300"/>
                  <a:pt x="3856" y="233"/>
                  <a:pt x="3868" y="168"/>
                </a:cubicBezTo>
                <a:cubicBezTo>
                  <a:pt x="3880" y="103"/>
                  <a:pt x="3906" y="35"/>
                  <a:pt x="3916"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96289" name="AutoShape 33">
            <a:extLst>
              <a:ext uri="{FF2B5EF4-FFF2-40B4-BE49-F238E27FC236}">
                <a16:creationId xmlns:a16="http://schemas.microsoft.com/office/drawing/2014/main" id="{87CB6916-F637-4DCF-9E85-366C600A8251}"/>
              </a:ext>
            </a:extLst>
          </p:cNvPr>
          <p:cNvSpPr>
            <a:spLocks noChangeArrowheads="1"/>
          </p:cNvSpPr>
          <p:nvPr/>
        </p:nvSpPr>
        <p:spPr bwMode="auto">
          <a:xfrm rot="5400000">
            <a:off x="5864225" y="2149475"/>
            <a:ext cx="457200" cy="533400"/>
          </a:xfrm>
          <a:prstGeom prst="can">
            <a:avLst>
              <a:gd name="adj" fmla="val 3610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96290" name="AutoShape 34">
            <a:extLst>
              <a:ext uri="{FF2B5EF4-FFF2-40B4-BE49-F238E27FC236}">
                <a16:creationId xmlns:a16="http://schemas.microsoft.com/office/drawing/2014/main" id="{3ED6DB6C-D8CD-453F-83CC-98C0DF7FC533}"/>
              </a:ext>
            </a:extLst>
          </p:cNvPr>
          <p:cNvSpPr>
            <a:spLocks noChangeArrowheads="1"/>
          </p:cNvSpPr>
          <p:nvPr/>
        </p:nvSpPr>
        <p:spPr bwMode="auto">
          <a:xfrm rot="5400000">
            <a:off x="6188075" y="2238375"/>
            <a:ext cx="419100" cy="355600"/>
          </a:xfrm>
          <a:prstGeom prst="can">
            <a:avLst>
              <a:gd name="adj" fmla="val 45236"/>
            </a:avLst>
          </a:prstGeom>
          <a:gradFill rotWithShape="1">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96291" name="AutoShape 35">
            <a:extLst>
              <a:ext uri="{FF2B5EF4-FFF2-40B4-BE49-F238E27FC236}">
                <a16:creationId xmlns:a16="http://schemas.microsoft.com/office/drawing/2014/main" id="{26475106-22C2-40F5-8AB6-50E6A0270F7C}"/>
              </a:ext>
            </a:extLst>
          </p:cNvPr>
          <p:cNvSpPr>
            <a:spLocks noChangeArrowheads="1"/>
          </p:cNvSpPr>
          <p:nvPr/>
        </p:nvSpPr>
        <p:spPr bwMode="auto">
          <a:xfrm rot="5400000">
            <a:off x="6321425" y="2238375"/>
            <a:ext cx="419100" cy="355600"/>
          </a:xfrm>
          <a:prstGeom prst="can">
            <a:avLst>
              <a:gd name="adj" fmla="val 4523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rot="10800000"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VNI-Avo" pitchFamily="2" charset="0"/>
              <a:ea typeface="+mn-ea"/>
              <a:cs typeface="+mn-cs"/>
            </a:endParaRPr>
          </a:p>
        </p:txBody>
      </p:sp>
      <p:sp>
        <p:nvSpPr>
          <p:cNvPr id="96292" name="AutoShape 36">
            <a:extLst>
              <a:ext uri="{FF2B5EF4-FFF2-40B4-BE49-F238E27FC236}">
                <a16:creationId xmlns:a16="http://schemas.microsoft.com/office/drawing/2014/main" id="{902251C6-1ABF-45BC-A74A-DE464320D636}"/>
              </a:ext>
            </a:extLst>
          </p:cNvPr>
          <p:cNvSpPr>
            <a:spLocks noChangeArrowheads="1"/>
          </p:cNvSpPr>
          <p:nvPr/>
        </p:nvSpPr>
        <p:spPr bwMode="auto">
          <a:xfrm rot="5400000">
            <a:off x="6454775" y="2238375"/>
            <a:ext cx="419100" cy="355600"/>
          </a:xfrm>
          <a:prstGeom prst="can">
            <a:avLst>
              <a:gd name="adj" fmla="val 45236"/>
            </a:avLst>
          </a:prstGeom>
          <a:gradFill rotWithShape="1">
            <a:gsLst>
              <a:gs pos="0">
                <a:srgbClr val="477618"/>
              </a:gs>
              <a:gs pos="50000">
                <a:srgbClr val="99FF33"/>
              </a:gs>
              <a:gs pos="100000">
                <a:srgbClr val="47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96293" name="AutoShape 37">
            <a:extLst>
              <a:ext uri="{FF2B5EF4-FFF2-40B4-BE49-F238E27FC236}">
                <a16:creationId xmlns:a16="http://schemas.microsoft.com/office/drawing/2014/main" id="{83F13F48-091E-4B06-8249-CF91CF60A473}"/>
              </a:ext>
            </a:extLst>
          </p:cNvPr>
          <p:cNvSpPr>
            <a:spLocks noChangeArrowheads="1"/>
          </p:cNvSpPr>
          <p:nvPr/>
        </p:nvSpPr>
        <p:spPr bwMode="auto">
          <a:xfrm rot="5400000">
            <a:off x="6600825" y="2238375"/>
            <a:ext cx="419100" cy="355600"/>
          </a:xfrm>
          <a:prstGeom prst="can">
            <a:avLst>
              <a:gd name="adj" fmla="val 4523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96294" name="AutoShape 38">
            <a:extLst>
              <a:ext uri="{FF2B5EF4-FFF2-40B4-BE49-F238E27FC236}">
                <a16:creationId xmlns:a16="http://schemas.microsoft.com/office/drawing/2014/main" id="{658B3E88-8AF0-44A2-8DF3-ED970B898CC8}"/>
              </a:ext>
            </a:extLst>
          </p:cNvPr>
          <p:cNvSpPr>
            <a:spLocks noChangeArrowheads="1"/>
          </p:cNvSpPr>
          <p:nvPr/>
        </p:nvSpPr>
        <p:spPr bwMode="auto">
          <a:xfrm rot="5400000">
            <a:off x="6740525" y="2238375"/>
            <a:ext cx="419100" cy="355600"/>
          </a:xfrm>
          <a:prstGeom prst="can">
            <a:avLst>
              <a:gd name="adj" fmla="val 45236"/>
            </a:avLst>
          </a:prstGeom>
          <a:gradFill rotWithShape="1">
            <a:gsLst>
              <a:gs pos="0">
                <a:srgbClr val="761800"/>
              </a:gs>
              <a:gs pos="50000">
                <a:srgbClr val="FF3300"/>
              </a:gs>
              <a:gs pos="100000">
                <a:srgbClr val="76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96295" name="AutoShape 39">
            <a:extLst>
              <a:ext uri="{FF2B5EF4-FFF2-40B4-BE49-F238E27FC236}">
                <a16:creationId xmlns:a16="http://schemas.microsoft.com/office/drawing/2014/main" id="{605103B2-E423-4332-962C-C957EF8B0C2C}"/>
              </a:ext>
            </a:extLst>
          </p:cNvPr>
          <p:cNvSpPr>
            <a:spLocks noChangeArrowheads="1"/>
          </p:cNvSpPr>
          <p:nvPr/>
        </p:nvSpPr>
        <p:spPr bwMode="auto">
          <a:xfrm rot="5400000">
            <a:off x="6959600" y="2149475"/>
            <a:ext cx="476250" cy="533400"/>
          </a:xfrm>
          <a:prstGeom prst="can">
            <a:avLst>
              <a:gd name="adj" fmla="val 34663"/>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aramond" pitchFamily="18" charset="0"/>
              <a:ea typeface="+mn-ea"/>
              <a:cs typeface="+mn-cs"/>
            </a:endParaRPr>
          </a:p>
        </p:txBody>
      </p:sp>
      <p:sp>
        <p:nvSpPr>
          <p:cNvPr id="96296" name="Freeform 40">
            <a:extLst>
              <a:ext uri="{FF2B5EF4-FFF2-40B4-BE49-F238E27FC236}">
                <a16:creationId xmlns:a16="http://schemas.microsoft.com/office/drawing/2014/main" id="{6EB347BC-99DD-4A0F-AC68-5CD7610872F9}"/>
              </a:ext>
            </a:extLst>
          </p:cNvPr>
          <p:cNvSpPr>
            <a:spLocks/>
          </p:cNvSpPr>
          <p:nvPr/>
        </p:nvSpPr>
        <p:spPr bwMode="auto">
          <a:xfrm flipH="1">
            <a:off x="7467600" y="2438400"/>
            <a:ext cx="152400" cy="609600"/>
          </a:xfrm>
          <a:custGeom>
            <a:avLst/>
            <a:gdLst>
              <a:gd name="T0" fmla="*/ 2147483647 w 96"/>
              <a:gd name="T1" fmla="*/ 0 h 384"/>
              <a:gd name="T2" fmla="*/ 0 w 96"/>
              <a:gd name="T3" fmla="*/ 0 h 384"/>
              <a:gd name="T4" fmla="*/ 0 w 96"/>
              <a:gd name="T5" fmla="*/ 2147483647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96" y="0"/>
                </a:moveTo>
                <a:lnTo>
                  <a:pt x="0" y="0"/>
                </a:lnTo>
                <a:lnTo>
                  <a:pt x="0" y="384"/>
                </a:lnTo>
              </a:path>
            </a:pathLst>
          </a:custGeom>
          <a:noFill/>
          <a:ln w="28575">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9" name="Group 41">
            <a:extLst>
              <a:ext uri="{FF2B5EF4-FFF2-40B4-BE49-F238E27FC236}">
                <a16:creationId xmlns:a16="http://schemas.microsoft.com/office/drawing/2014/main" id="{30BF09FE-3730-4CE2-87AB-980A5EDAC3C2}"/>
              </a:ext>
            </a:extLst>
          </p:cNvPr>
          <p:cNvGrpSpPr>
            <a:grpSpLocks/>
          </p:cNvGrpSpPr>
          <p:nvPr/>
        </p:nvGrpSpPr>
        <p:grpSpPr bwMode="auto">
          <a:xfrm>
            <a:off x="3282950" y="4305300"/>
            <a:ext cx="539750" cy="565150"/>
            <a:chOff x="2406" y="2712"/>
            <a:chExt cx="340" cy="356"/>
          </a:xfrm>
        </p:grpSpPr>
        <p:grpSp>
          <p:nvGrpSpPr>
            <p:cNvPr id="2088" name="Group 42">
              <a:extLst>
                <a:ext uri="{FF2B5EF4-FFF2-40B4-BE49-F238E27FC236}">
                  <a16:creationId xmlns:a16="http://schemas.microsoft.com/office/drawing/2014/main" id="{1A71FCC6-4D54-4ECB-846B-43075AA15278}"/>
                </a:ext>
              </a:extLst>
            </p:cNvPr>
            <p:cNvGrpSpPr>
              <a:grpSpLocks/>
            </p:cNvGrpSpPr>
            <p:nvPr/>
          </p:nvGrpSpPr>
          <p:grpSpPr bwMode="auto">
            <a:xfrm>
              <a:off x="2406" y="2712"/>
              <a:ext cx="340" cy="356"/>
              <a:chOff x="2406" y="2712"/>
              <a:chExt cx="340" cy="356"/>
            </a:xfrm>
          </p:grpSpPr>
          <p:sp>
            <p:nvSpPr>
              <p:cNvPr id="2090" name="Oval 43">
                <a:extLst>
                  <a:ext uri="{FF2B5EF4-FFF2-40B4-BE49-F238E27FC236}">
                    <a16:creationId xmlns:a16="http://schemas.microsoft.com/office/drawing/2014/main" id="{131873A1-FBE4-4180-BC94-2DDAC24AA2E4}"/>
                  </a:ext>
                </a:extLst>
              </p:cNvPr>
              <p:cNvSpPr>
                <a:spLocks noChangeArrowheads="1"/>
              </p:cNvSpPr>
              <p:nvPr/>
            </p:nvSpPr>
            <p:spPr bwMode="auto">
              <a:xfrm rot="811696">
                <a:off x="2406" y="2712"/>
                <a:ext cx="340" cy="356"/>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091" name="Oval 44">
                <a:extLst>
                  <a:ext uri="{FF2B5EF4-FFF2-40B4-BE49-F238E27FC236}">
                    <a16:creationId xmlns:a16="http://schemas.microsoft.com/office/drawing/2014/main" id="{B71DD95B-93FD-418A-91E4-D2CA95EDBDB6}"/>
                  </a:ext>
                </a:extLst>
              </p:cNvPr>
              <p:cNvSpPr>
                <a:spLocks noChangeArrowheads="1"/>
              </p:cNvSpPr>
              <p:nvPr/>
            </p:nvSpPr>
            <p:spPr bwMode="auto">
              <a:xfrm rot="811696">
                <a:off x="2417" y="2723"/>
                <a:ext cx="319" cy="334"/>
              </a:xfrm>
              <a:prstGeom prst="ellipse">
                <a:avLst/>
              </a:prstGeom>
              <a:gradFill rotWithShape="1">
                <a:gsLst>
                  <a:gs pos="0">
                    <a:srgbClr val="132538"/>
                  </a:gs>
                  <a:gs pos="100000">
                    <a:srgbClr val="28517A"/>
                  </a:gs>
                </a:gsLst>
                <a:path path="shape">
                  <a:fillToRect l="50000" t="50000" r="50000" b="50000"/>
                </a:path>
              </a:gradFill>
              <a:ln w="12700">
                <a:solidFill>
                  <a:srgbClr val="5CB5BC"/>
                </a:solidFill>
                <a:prstDash val="dash"/>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sp>
          <p:nvSpPr>
            <p:cNvPr id="2089" name="Line 45">
              <a:extLst>
                <a:ext uri="{FF2B5EF4-FFF2-40B4-BE49-F238E27FC236}">
                  <a16:creationId xmlns:a16="http://schemas.microsoft.com/office/drawing/2014/main" id="{5ECE2F93-39C0-431B-AF5F-A5EDDA3BC0BC}"/>
                </a:ext>
              </a:extLst>
            </p:cNvPr>
            <p:cNvSpPr>
              <a:spLocks noChangeShapeType="1"/>
            </p:cNvSpPr>
            <p:nvPr/>
          </p:nvSpPr>
          <p:spPr bwMode="auto">
            <a:xfrm>
              <a:off x="2584" y="2728"/>
              <a:ext cx="0" cy="144"/>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2073" name="Oval 46">
            <a:extLst>
              <a:ext uri="{FF2B5EF4-FFF2-40B4-BE49-F238E27FC236}">
                <a16:creationId xmlns:a16="http://schemas.microsoft.com/office/drawing/2014/main" id="{E45E4F99-747C-4500-8A3B-891D97B8E056}"/>
              </a:ext>
            </a:extLst>
          </p:cNvPr>
          <p:cNvSpPr>
            <a:spLocks noChangeArrowheads="1"/>
          </p:cNvSpPr>
          <p:nvPr/>
        </p:nvSpPr>
        <p:spPr bwMode="auto">
          <a:xfrm>
            <a:off x="3962400" y="2743200"/>
            <a:ext cx="2978150" cy="297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11" name="Group 47">
            <a:extLst>
              <a:ext uri="{FF2B5EF4-FFF2-40B4-BE49-F238E27FC236}">
                <a16:creationId xmlns:a16="http://schemas.microsoft.com/office/drawing/2014/main" id="{02F0539E-3C64-4138-9788-6A949A339BD2}"/>
              </a:ext>
            </a:extLst>
          </p:cNvPr>
          <p:cNvGrpSpPr>
            <a:grpSpLocks/>
          </p:cNvGrpSpPr>
          <p:nvPr/>
        </p:nvGrpSpPr>
        <p:grpSpPr bwMode="auto">
          <a:xfrm rot="-897729">
            <a:off x="3781425" y="2730500"/>
            <a:ext cx="3048000" cy="3048000"/>
            <a:chOff x="2784" y="1728"/>
            <a:chExt cx="1920" cy="1920"/>
          </a:xfrm>
        </p:grpSpPr>
        <p:grpSp>
          <p:nvGrpSpPr>
            <p:cNvPr id="2084" name="Group 48">
              <a:extLst>
                <a:ext uri="{FF2B5EF4-FFF2-40B4-BE49-F238E27FC236}">
                  <a16:creationId xmlns:a16="http://schemas.microsoft.com/office/drawing/2014/main" id="{778FEBBB-A3AD-4A39-9B2F-1A0B9396CBEA}"/>
                </a:ext>
              </a:extLst>
            </p:cNvPr>
            <p:cNvGrpSpPr>
              <a:grpSpLocks/>
            </p:cNvGrpSpPr>
            <p:nvPr/>
          </p:nvGrpSpPr>
          <p:grpSpPr bwMode="auto">
            <a:xfrm>
              <a:off x="3873" y="1908"/>
              <a:ext cx="408" cy="830"/>
              <a:chOff x="3873" y="1908"/>
              <a:chExt cx="408" cy="830"/>
            </a:xfrm>
          </p:grpSpPr>
          <p:sp>
            <p:nvSpPr>
              <p:cNvPr id="2086" name="Line 49">
                <a:extLst>
                  <a:ext uri="{FF2B5EF4-FFF2-40B4-BE49-F238E27FC236}">
                    <a16:creationId xmlns:a16="http://schemas.microsoft.com/office/drawing/2014/main" id="{F6353FEB-4ED3-4A79-9D73-DE292E013797}"/>
                  </a:ext>
                </a:extLst>
              </p:cNvPr>
              <p:cNvSpPr>
                <a:spLocks noChangeShapeType="1"/>
              </p:cNvSpPr>
              <p:nvPr/>
            </p:nvSpPr>
            <p:spPr bwMode="auto">
              <a:xfrm rot="1053056" flipV="1">
                <a:off x="4137" y="1908"/>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087" name="AutoShape 50">
                <a:extLst>
                  <a:ext uri="{FF2B5EF4-FFF2-40B4-BE49-F238E27FC236}">
                    <a16:creationId xmlns:a16="http://schemas.microsoft.com/office/drawing/2014/main" id="{CB1C7DC0-91BE-4354-B090-99A16C46C95F}"/>
                  </a:ext>
                </a:extLst>
              </p:cNvPr>
              <p:cNvSpPr>
                <a:spLocks noChangeArrowheads="1"/>
              </p:cNvSpPr>
              <p:nvPr/>
            </p:nvSpPr>
            <p:spPr bwMode="auto">
              <a:xfrm rot="-8503922">
                <a:off x="3873" y="2114"/>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sp>
          <p:nvSpPr>
            <p:cNvPr id="2085" name="Oval 51">
              <a:extLst>
                <a:ext uri="{FF2B5EF4-FFF2-40B4-BE49-F238E27FC236}">
                  <a16:creationId xmlns:a16="http://schemas.microsoft.com/office/drawing/2014/main" id="{4AFAE829-2320-4D89-B3C1-D85394596F15}"/>
                </a:ext>
              </a:extLst>
            </p:cNvPr>
            <p:cNvSpPr>
              <a:spLocks noChangeArrowheads="1"/>
            </p:cNvSpPr>
            <p:nvPr/>
          </p:nvSpPr>
          <p:spPr bwMode="auto">
            <a:xfrm>
              <a:off x="2784" y="1728"/>
              <a:ext cx="1920" cy="19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grpSp>
        <p:nvGrpSpPr>
          <p:cNvPr id="13" name="Group 52">
            <a:extLst>
              <a:ext uri="{FF2B5EF4-FFF2-40B4-BE49-F238E27FC236}">
                <a16:creationId xmlns:a16="http://schemas.microsoft.com/office/drawing/2014/main" id="{59057CDD-A29D-47FE-9F25-1031CCC1EC2D}"/>
              </a:ext>
            </a:extLst>
          </p:cNvPr>
          <p:cNvGrpSpPr>
            <a:grpSpLocks/>
          </p:cNvGrpSpPr>
          <p:nvPr/>
        </p:nvGrpSpPr>
        <p:grpSpPr bwMode="auto">
          <a:xfrm rot="390511">
            <a:off x="5638800" y="2819400"/>
            <a:ext cx="2743200" cy="2679700"/>
            <a:chOff x="3848" y="1928"/>
            <a:chExt cx="1728" cy="1728"/>
          </a:xfrm>
        </p:grpSpPr>
        <p:grpSp>
          <p:nvGrpSpPr>
            <p:cNvPr id="2080" name="Group 53">
              <a:extLst>
                <a:ext uri="{FF2B5EF4-FFF2-40B4-BE49-F238E27FC236}">
                  <a16:creationId xmlns:a16="http://schemas.microsoft.com/office/drawing/2014/main" id="{A6D300D2-01A7-4124-85A0-438E7EF98BE3}"/>
                </a:ext>
              </a:extLst>
            </p:cNvPr>
            <p:cNvGrpSpPr>
              <a:grpSpLocks/>
            </p:cNvGrpSpPr>
            <p:nvPr/>
          </p:nvGrpSpPr>
          <p:grpSpPr bwMode="auto">
            <a:xfrm rot="-1975458">
              <a:off x="4540" y="1951"/>
              <a:ext cx="297" cy="894"/>
              <a:chOff x="3792" y="1842"/>
              <a:chExt cx="297" cy="894"/>
            </a:xfrm>
          </p:grpSpPr>
          <p:sp>
            <p:nvSpPr>
              <p:cNvPr id="2082" name="Line 54">
                <a:extLst>
                  <a:ext uri="{FF2B5EF4-FFF2-40B4-BE49-F238E27FC236}">
                    <a16:creationId xmlns:a16="http://schemas.microsoft.com/office/drawing/2014/main" id="{CE38305D-6D83-4BE1-8026-32778305901D}"/>
                  </a:ext>
                </a:extLst>
              </p:cNvPr>
              <p:cNvSpPr>
                <a:spLocks noChangeShapeType="1"/>
              </p:cNvSpPr>
              <p:nvPr/>
            </p:nvSpPr>
            <p:spPr bwMode="auto">
              <a:xfrm flipV="1">
                <a:off x="3945" y="1842"/>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083" name="AutoShape 55">
                <a:extLst>
                  <a:ext uri="{FF2B5EF4-FFF2-40B4-BE49-F238E27FC236}">
                    <a16:creationId xmlns:a16="http://schemas.microsoft.com/office/drawing/2014/main" id="{3017C156-8F9B-4851-8B0F-E4D818507BFC}"/>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sp>
          <p:nvSpPr>
            <p:cNvPr id="2081" name="Oval 56">
              <a:extLst>
                <a:ext uri="{FF2B5EF4-FFF2-40B4-BE49-F238E27FC236}">
                  <a16:creationId xmlns:a16="http://schemas.microsoft.com/office/drawing/2014/main" id="{CD474A4D-82BE-456C-A856-25E18BAA4172}"/>
                </a:ext>
              </a:extLst>
            </p:cNvPr>
            <p:cNvSpPr>
              <a:spLocks noChangeArrowheads="1"/>
            </p:cNvSpPr>
            <p:nvPr/>
          </p:nvSpPr>
          <p:spPr bwMode="auto">
            <a:xfrm>
              <a:off x="3848" y="1928"/>
              <a:ext cx="1728" cy="172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sp>
        <p:nvSpPr>
          <p:cNvPr id="2076" name="Rectangle 57">
            <a:extLst>
              <a:ext uri="{FF2B5EF4-FFF2-40B4-BE49-F238E27FC236}">
                <a16:creationId xmlns:a16="http://schemas.microsoft.com/office/drawing/2014/main" id="{9F0DA862-6D6E-415A-8BDE-6D7CF7F2AC5C}"/>
              </a:ext>
            </a:extLst>
          </p:cNvPr>
          <p:cNvSpPr>
            <a:spLocks noChangeArrowheads="1"/>
          </p:cNvSpPr>
          <p:nvPr/>
        </p:nvSpPr>
        <p:spPr bwMode="auto">
          <a:xfrm>
            <a:off x="1368425"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2077" name="Text Box 58">
            <a:extLst>
              <a:ext uri="{FF2B5EF4-FFF2-40B4-BE49-F238E27FC236}">
                <a16:creationId xmlns:a16="http://schemas.microsoft.com/office/drawing/2014/main" id="{CC59D2A4-62A1-4B08-92EC-01137BF6C91C}"/>
              </a:ext>
            </a:extLst>
          </p:cNvPr>
          <p:cNvSpPr txBox="1">
            <a:spLocks noChangeArrowheads="1"/>
          </p:cNvSpPr>
          <p:nvPr/>
        </p:nvSpPr>
        <p:spPr bwMode="auto">
          <a:xfrm>
            <a:off x="6076950" y="1668463"/>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900" b="1" i="0" u="none" strike="noStrike" kern="1200" cap="none" spc="0" normalizeH="0" baseline="0" noProof="0">
              <a:ln>
                <a:noFill/>
              </a:ln>
              <a:solidFill>
                <a:prstClr val="white"/>
              </a:solidFill>
              <a:effectLst/>
              <a:uLnTx/>
              <a:uFillTx/>
              <a:latin typeface="VNI-Avo" pitchFamily="2" charset="0"/>
              <a:ea typeface="+mn-ea"/>
              <a:cs typeface="+mn-cs"/>
            </a:endParaRPr>
          </a:p>
        </p:txBody>
      </p:sp>
      <p:graphicFrame>
        <p:nvGraphicFramePr>
          <p:cNvPr id="96315" name="Object 59">
            <a:extLst>
              <a:ext uri="{FF2B5EF4-FFF2-40B4-BE49-F238E27FC236}">
                <a16:creationId xmlns:a16="http://schemas.microsoft.com/office/drawing/2014/main" id="{20C93517-6DF0-453D-AAA2-9786501516FD}"/>
              </a:ext>
            </a:extLst>
          </p:cNvPr>
          <p:cNvGraphicFramePr>
            <a:graphicFrameLocks noGrp="1" noChangeAspect="1"/>
          </p:cNvGraphicFramePr>
          <p:nvPr>
            <p:ph idx="4294967295"/>
          </p:nvPr>
        </p:nvGraphicFramePr>
        <p:xfrm>
          <a:off x="6169025" y="2286000"/>
          <a:ext cx="990600" cy="231775"/>
        </p:xfrm>
        <a:graphic>
          <a:graphicData uri="http://schemas.openxmlformats.org/presentationml/2006/ole">
            <mc:AlternateContent xmlns:mc="http://schemas.openxmlformats.org/markup-compatibility/2006">
              <mc:Choice xmlns:v="urn:schemas-microsoft-com:vml" Requires="v">
                <p:oleObj name="Equation" r:id="rId4" imgW="952087" imgH="177723" progId="Equation.DSMT4">
                  <p:embed/>
                </p:oleObj>
              </mc:Choice>
              <mc:Fallback>
                <p:oleObj name="Equation" r:id="rId4" imgW="952087" imgH="177723" progId="Equation.DSMT4">
                  <p:embed/>
                  <p:pic>
                    <p:nvPicPr>
                      <p:cNvPr id="96315" name="Object 59">
                        <a:extLst>
                          <a:ext uri="{FF2B5EF4-FFF2-40B4-BE49-F238E27FC236}">
                            <a16:creationId xmlns:a16="http://schemas.microsoft.com/office/drawing/2014/main" id="{20C93517-6DF0-453D-AAA2-9786501516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025" y="2286000"/>
                        <a:ext cx="99060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8" name="Text Box 4">
            <a:extLst>
              <a:ext uri="{FF2B5EF4-FFF2-40B4-BE49-F238E27FC236}">
                <a16:creationId xmlns:a16="http://schemas.microsoft.com/office/drawing/2014/main" id="{2F09A23B-7E1E-4A6F-829C-8549C2D948FB}"/>
              </a:ext>
            </a:extLst>
          </p:cNvPr>
          <p:cNvSpPr txBox="1">
            <a:spLocks noChangeArrowheads="1"/>
          </p:cNvSpPr>
          <p:nvPr/>
        </p:nvSpPr>
        <p:spPr bwMode="auto">
          <a:xfrm>
            <a:off x="107950" y="287338"/>
            <a:ext cx="8893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ahoma" panose="020B0604030504040204" pitchFamily="34" charset="0"/>
                <a:ea typeface="+mn-ea"/>
                <a:cs typeface="Arial" panose="020B0604020202020204" pitchFamily="34" charset="0"/>
              </a:rPr>
              <a:t>4. CÁCH SỬ DỤNG ĐỒNG HỒ VẠN NĂNG ( VOM)</a:t>
            </a:r>
            <a:endParaRPr kumimoji="0" lang="en-US" altLang="vi-VN" sz="2800" b="0" i="0" u="none" strike="noStrike" kern="1200" cap="none" spc="0" normalizeH="0" baseline="0" noProof="0">
              <a:ln>
                <a:noFill/>
              </a:ln>
              <a:solidFill>
                <a:srgbClr val="0000CC"/>
              </a:solidFill>
              <a:effectLst/>
              <a:uLnTx/>
              <a:uFillTx/>
              <a:latin typeface="Tahoma" panose="020B0604030504040204" pitchFamily="34" charset="0"/>
              <a:ea typeface="+mn-ea"/>
              <a:cs typeface="+mn-cs"/>
            </a:endParaRPr>
          </a:p>
        </p:txBody>
      </p:sp>
      <p:sp>
        <p:nvSpPr>
          <p:cNvPr id="96320" name="Text Box 64">
            <a:extLst>
              <a:ext uri="{FF2B5EF4-FFF2-40B4-BE49-F238E27FC236}">
                <a16:creationId xmlns:a16="http://schemas.microsoft.com/office/drawing/2014/main" id="{F19F8E36-A1E8-4DB9-9A7E-A527BE864CE4}"/>
              </a:ext>
            </a:extLst>
          </p:cNvPr>
          <p:cNvSpPr txBox="1">
            <a:spLocks noChangeArrowheads="1"/>
          </p:cNvSpPr>
          <p:nvPr/>
        </p:nvSpPr>
        <p:spPr bwMode="auto">
          <a:xfrm>
            <a:off x="4648200" y="1295400"/>
            <a:ext cx="261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A50021"/>
                </a:solidFill>
                <a:effectLst/>
                <a:uLnTx/>
                <a:uFillTx/>
                <a:latin typeface="Tahoma" panose="020B0604030504040204" pitchFamily="34" charset="0"/>
                <a:ea typeface="+mn-ea"/>
                <a:cs typeface="+mn-cs"/>
              </a:rPr>
              <a:t>d. Đo điện trở</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6320"/>
                                        </p:tgtEl>
                                        <p:attrNameLst>
                                          <p:attrName>style.visibility</p:attrName>
                                        </p:attrNameLst>
                                      </p:cBhvr>
                                      <p:to>
                                        <p:strVal val="visible"/>
                                      </p:to>
                                    </p:set>
                                    <p:anim calcmode="lin" valueType="num">
                                      <p:cBhvr additive="base">
                                        <p:cTn id="7" dur="500" fill="hold"/>
                                        <p:tgtEl>
                                          <p:spTgt spid="96320"/>
                                        </p:tgtEl>
                                        <p:attrNameLst>
                                          <p:attrName>ppt_x</p:attrName>
                                        </p:attrNameLst>
                                      </p:cBhvr>
                                      <p:tavLst>
                                        <p:tav tm="0">
                                          <p:val>
                                            <p:strVal val="1+#ppt_w/2"/>
                                          </p:val>
                                        </p:tav>
                                        <p:tav tm="100000">
                                          <p:val>
                                            <p:strVal val="#ppt_x"/>
                                          </p:val>
                                        </p:tav>
                                      </p:tavLst>
                                    </p:anim>
                                    <p:anim calcmode="lin" valueType="num">
                                      <p:cBhvr additive="base">
                                        <p:cTn id="8" dur="500" fill="hold"/>
                                        <p:tgtEl>
                                          <p:spTgt spid="963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5280000">
                                      <p:cBhvr>
                                        <p:cTn id="12" dur="500" fill="hold"/>
                                        <p:tgtEl>
                                          <p:spTgt spid="4"/>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1500000">
                                      <p:cBhvr>
                                        <p:cTn id="16" dur="500" fill="hold"/>
                                        <p:tgtEl>
                                          <p:spTgt spid="11"/>
                                        </p:tgtEl>
                                        <p:attrNameLst>
                                          <p:attrName>r</p:attrName>
                                        </p:attrNameLst>
                                      </p:cBhvr>
                                    </p:animRot>
                                  </p:childTnLst>
                                </p:cTn>
                              </p:par>
                              <p:par>
                                <p:cTn id="17" presetID="8" presetClass="emph" presetSubtype="0" fill="hold" nodeType="withEffect">
                                  <p:stCondLst>
                                    <p:cond delay="0"/>
                                  </p:stCondLst>
                                  <p:childTnLst>
                                    <p:animRot by="-1920000">
                                      <p:cBhvr>
                                        <p:cTn id="18" dur="500" fill="hold"/>
                                        <p:tgtEl>
                                          <p:spTgt spid="13"/>
                                        </p:tgtEl>
                                        <p:attrNameLst>
                                          <p:attrName>r</p:attrName>
                                        </p:attrNameLst>
                                      </p:cBhvr>
                                    </p:animRot>
                                  </p:childTnLst>
                                </p:cTn>
                              </p:par>
                            </p:childTnLst>
                          </p:cTn>
                        </p:par>
                        <p:par>
                          <p:cTn id="19" fill="hold" nodeType="afterGroup">
                            <p:stCondLst>
                              <p:cond delay="500"/>
                            </p:stCondLst>
                            <p:childTnLst>
                              <p:par>
                                <p:cTn id="20" presetID="8" presetClass="emph" presetSubtype="0" fill="hold" nodeType="afterEffect">
                                  <p:stCondLst>
                                    <p:cond delay="0"/>
                                  </p:stCondLst>
                                  <p:childTnLst>
                                    <p:animRot by="1500000">
                                      <p:cBhvr>
                                        <p:cTn id="21" dur="500" fill="hold"/>
                                        <p:tgtEl>
                                          <p:spTgt spid="9"/>
                                        </p:tgtEl>
                                        <p:attrNameLst>
                                          <p:attrName>r</p:attrName>
                                        </p:attrNameLst>
                                      </p:cBhvr>
                                    </p:animRot>
                                  </p:childTnLst>
                                </p:cTn>
                              </p:par>
                              <p:par>
                                <p:cTn id="22" presetID="8" presetClass="emph" presetSubtype="0" fill="hold" nodeType="withEffect">
                                  <p:stCondLst>
                                    <p:cond delay="0"/>
                                  </p:stCondLst>
                                  <p:childTnLst>
                                    <p:animRot by="900000">
                                      <p:cBhvr>
                                        <p:cTn id="23" dur="500" fill="hold"/>
                                        <p:tgtEl>
                                          <p:spTgt spid="3"/>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6258"/>
                                        </p:tgtEl>
                                        <p:attrNameLst>
                                          <p:attrName>style.visibility</p:attrName>
                                        </p:attrNameLst>
                                      </p:cBhvr>
                                      <p:to>
                                        <p:strVal val="visible"/>
                                      </p:to>
                                    </p:set>
                                    <p:animEffect transition="in" filter="fade">
                                      <p:cBhvr>
                                        <p:cTn id="28" dur="500"/>
                                        <p:tgtEl>
                                          <p:spTgt spid="962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289"/>
                                        </p:tgtEl>
                                        <p:attrNameLst>
                                          <p:attrName>style.visibility</p:attrName>
                                        </p:attrNameLst>
                                      </p:cBhvr>
                                      <p:to>
                                        <p:strVal val="visible"/>
                                      </p:to>
                                    </p:set>
                                    <p:animEffect transition="in" filter="fade">
                                      <p:cBhvr>
                                        <p:cTn id="31" dur="500"/>
                                        <p:tgtEl>
                                          <p:spTgt spid="962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6290"/>
                                        </p:tgtEl>
                                        <p:attrNameLst>
                                          <p:attrName>style.visibility</p:attrName>
                                        </p:attrNameLst>
                                      </p:cBhvr>
                                      <p:to>
                                        <p:strVal val="visible"/>
                                      </p:to>
                                    </p:set>
                                    <p:animEffect transition="in" filter="fade">
                                      <p:cBhvr>
                                        <p:cTn id="34" dur="500"/>
                                        <p:tgtEl>
                                          <p:spTgt spid="962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291"/>
                                        </p:tgtEl>
                                        <p:attrNameLst>
                                          <p:attrName>style.visibility</p:attrName>
                                        </p:attrNameLst>
                                      </p:cBhvr>
                                      <p:to>
                                        <p:strVal val="visible"/>
                                      </p:to>
                                    </p:set>
                                    <p:animEffect transition="in" filter="fade">
                                      <p:cBhvr>
                                        <p:cTn id="37" dur="500"/>
                                        <p:tgtEl>
                                          <p:spTgt spid="962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6292"/>
                                        </p:tgtEl>
                                        <p:attrNameLst>
                                          <p:attrName>style.visibility</p:attrName>
                                        </p:attrNameLst>
                                      </p:cBhvr>
                                      <p:to>
                                        <p:strVal val="visible"/>
                                      </p:to>
                                    </p:set>
                                    <p:animEffect transition="in" filter="fade">
                                      <p:cBhvr>
                                        <p:cTn id="40" dur="500"/>
                                        <p:tgtEl>
                                          <p:spTgt spid="962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6293"/>
                                        </p:tgtEl>
                                        <p:attrNameLst>
                                          <p:attrName>style.visibility</p:attrName>
                                        </p:attrNameLst>
                                      </p:cBhvr>
                                      <p:to>
                                        <p:strVal val="visible"/>
                                      </p:to>
                                    </p:set>
                                    <p:animEffect transition="in" filter="fade">
                                      <p:cBhvr>
                                        <p:cTn id="43" dur="500"/>
                                        <p:tgtEl>
                                          <p:spTgt spid="962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6294"/>
                                        </p:tgtEl>
                                        <p:attrNameLst>
                                          <p:attrName>style.visibility</p:attrName>
                                        </p:attrNameLst>
                                      </p:cBhvr>
                                      <p:to>
                                        <p:strVal val="visible"/>
                                      </p:to>
                                    </p:set>
                                    <p:animEffect transition="in" filter="fade">
                                      <p:cBhvr>
                                        <p:cTn id="46" dur="500"/>
                                        <p:tgtEl>
                                          <p:spTgt spid="962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6295"/>
                                        </p:tgtEl>
                                        <p:attrNameLst>
                                          <p:attrName>style.visibility</p:attrName>
                                        </p:attrNameLst>
                                      </p:cBhvr>
                                      <p:to>
                                        <p:strVal val="visible"/>
                                      </p:to>
                                    </p:set>
                                    <p:animEffect transition="in" filter="fade">
                                      <p:cBhvr>
                                        <p:cTn id="49" dur="500"/>
                                        <p:tgtEl>
                                          <p:spTgt spid="9629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6296"/>
                                        </p:tgtEl>
                                        <p:attrNameLst>
                                          <p:attrName>style.visibility</p:attrName>
                                        </p:attrNameLst>
                                      </p:cBhvr>
                                      <p:to>
                                        <p:strVal val="visible"/>
                                      </p:to>
                                    </p:set>
                                    <p:animEffect transition="in" filter="fade">
                                      <p:cBhvr>
                                        <p:cTn id="52" dur="500"/>
                                        <p:tgtEl>
                                          <p:spTgt spid="96296"/>
                                        </p:tgtEl>
                                      </p:cBhvr>
                                    </p:animEffect>
                                  </p:childTnLst>
                                </p:cTn>
                              </p:par>
                              <p:par>
                                <p:cTn id="53" presetID="10" presetClass="entr" presetSubtype="0" fill="hold" nodeType="withEffect">
                                  <p:stCondLst>
                                    <p:cond delay="0"/>
                                  </p:stCondLst>
                                  <p:childTnLst>
                                    <p:set>
                                      <p:cBhvr>
                                        <p:cTn id="54" dur="1" fill="hold">
                                          <p:stCondLst>
                                            <p:cond delay="0"/>
                                          </p:stCondLst>
                                        </p:cTn>
                                        <p:tgtEl>
                                          <p:spTgt spid="96315"/>
                                        </p:tgtEl>
                                        <p:attrNameLst>
                                          <p:attrName>style.visibility</p:attrName>
                                        </p:attrNameLst>
                                      </p:cBhvr>
                                      <p:to>
                                        <p:strVal val="visible"/>
                                      </p:to>
                                    </p:set>
                                    <p:animEffect transition="in" filter="fade">
                                      <p:cBhvr>
                                        <p:cTn id="55" dur="500"/>
                                        <p:tgtEl>
                                          <p:spTgt spid="963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mph" presetSubtype="0" fill="hold" nodeType="clickEffect">
                                  <p:stCondLst>
                                    <p:cond delay="0"/>
                                  </p:stCondLst>
                                  <p:childTnLst>
                                    <p:animRot by="-1860000">
                                      <p:cBhvr>
                                        <p:cTn id="59" dur="500" fill="hold"/>
                                        <p:tgtEl>
                                          <p:spTgt spid="11"/>
                                        </p:tgtEl>
                                        <p:attrNameLst>
                                          <p:attrName>r</p:attrName>
                                        </p:attrNameLst>
                                      </p:cBhvr>
                                    </p:animRot>
                                  </p:childTnLst>
                                </p:cTn>
                              </p:par>
                              <p:par>
                                <p:cTn id="60" presetID="8" presetClass="emph" presetSubtype="0" fill="hold" nodeType="withEffect">
                                  <p:stCondLst>
                                    <p:cond delay="0"/>
                                  </p:stCondLst>
                                  <p:childTnLst>
                                    <p:animRot by="3720000">
                                      <p:cBhvr>
                                        <p:cTn id="61" dur="500" fill="hold"/>
                                        <p:tgtEl>
                                          <p:spTgt spid="13"/>
                                        </p:tgtEl>
                                        <p:attrNameLst>
                                          <p:attrName>r</p:attrName>
                                        </p:attrNameLst>
                                      </p:cBhvr>
                                    </p:animRot>
                                  </p:childTnLst>
                                </p:cTn>
                              </p:par>
                            </p:childTnLst>
                          </p:cTn>
                        </p:par>
                        <p:par>
                          <p:cTn id="62" fill="hold" nodeType="afterGroup">
                            <p:stCondLst>
                              <p:cond delay="500"/>
                            </p:stCondLst>
                            <p:childTnLst>
                              <p:par>
                                <p:cTn id="63" presetID="8" presetClass="emph" presetSubtype="0" fill="hold" nodeType="afterEffect">
                                  <p:stCondLst>
                                    <p:cond delay="0"/>
                                  </p:stCondLst>
                                  <p:childTnLst>
                                    <p:animRot by="-180000">
                                      <p:cBhvr>
                                        <p:cTn id="64" dur="500" fill="hold"/>
                                        <p:tgtEl>
                                          <p:spTgt spid="3"/>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mph" presetSubtype="0" fill="hold" nodeType="clickEffect">
                                  <p:stCondLst>
                                    <p:cond delay="0"/>
                                  </p:stCondLst>
                                  <p:childTnLst>
                                    <p:animRot by="900000">
                                      <p:cBhvr>
                                        <p:cTn id="68" dur="500" fill="hold"/>
                                        <p:tgtEl>
                                          <p:spTgt spid="4"/>
                                        </p:tgtEl>
                                        <p:attrNameLst>
                                          <p:attrName>r</p:attrName>
                                        </p:attrNameLst>
                                      </p:cBhvr>
                                    </p:animRot>
                                  </p:childTnLst>
                                </p:cTn>
                              </p:par>
                            </p:childTnLst>
                          </p:cTn>
                        </p:par>
                        <p:par>
                          <p:cTn id="69" fill="hold" nodeType="afterGroup">
                            <p:stCondLst>
                              <p:cond delay="500"/>
                            </p:stCondLst>
                            <p:childTnLst>
                              <p:par>
                                <p:cTn id="70" presetID="8" presetClass="emph" presetSubtype="0" fill="hold" nodeType="afterEffect">
                                  <p:stCondLst>
                                    <p:cond delay="0"/>
                                  </p:stCondLst>
                                  <p:childTnLst>
                                    <p:animRot by="-630000">
                                      <p:cBhvr>
                                        <p:cTn id="71" dur="500" fill="hold"/>
                                        <p:tgtEl>
                                          <p:spTgt spid="3"/>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960000">
                                      <p:cBhvr>
                                        <p:cTn id="75" dur="500" fill="hold"/>
                                        <p:tgtEl>
                                          <p:spTgt spid="4"/>
                                        </p:tgtEl>
                                        <p:attrNameLst>
                                          <p:attrName>r</p:attrName>
                                        </p:attrNameLst>
                                      </p:cBhvr>
                                    </p:animRot>
                                  </p:childTnLst>
                                </p:cTn>
                              </p:par>
                            </p:childTnLst>
                          </p:cTn>
                        </p:par>
                        <p:par>
                          <p:cTn id="76" fill="hold" nodeType="afterGroup">
                            <p:stCondLst>
                              <p:cond delay="500"/>
                            </p:stCondLst>
                            <p:childTnLst>
                              <p:par>
                                <p:cTn id="77" presetID="8" presetClass="emph" presetSubtype="0" fill="hold" nodeType="afterEffect">
                                  <p:stCondLst>
                                    <p:cond delay="0"/>
                                  </p:stCondLst>
                                  <p:childTnLst>
                                    <p:animRot by="-2760000">
                                      <p:cBhvr>
                                        <p:cTn id="78"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89" grpId="0" animBg="1"/>
      <p:bldP spid="96290" grpId="0" animBg="1"/>
      <p:bldP spid="96291" grpId="0" animBg="1"/>
      <p:bldP spid="96292" grpId="0" animBg="1"/>
      <p:bldP spid="96293" grpId="0" animBg="1"/>
      <p:bldP spid="96294" grpId="0" animBg="1"/>
      <p:bldP spid="96295" grpId="0" animBg="1"/>
      <p:bldP spid="96296" grpId="0" animBg="1"/>
      <p:bldP spid="963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a:extLst>
              <a:ext uri="{FF2B5EF4-FFF2-40B4-BE49-F238E27FC236}">
                <a16:creationId xmlns:a16="http://schemas.microsoft.com/office/drawing/2014/main" id="{871AD920-5DF6-4513-A143-A7ED8FCD8C41}"/>
              </a:ext>
            </a:extLst>
          </p:cNvPr>
          <p:cNvSpPr txBox="1">
            <a:spLocks noChangeArrowheads="1"/>
          </p:cNvSpPr>
          <p:nvPr/>
        </p:nvSpPr>
        <p:spPr bwMode="auto">
          <a:xfrm>
            <a:off x="304800" y="152400"/>
            <a:ext cx="8534400" cy="1004888"/>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33CC"/>
                </a:solidFill>
                <a:effectLst/>
                <a:uLnTx/>
                <a:uFillTx/>
                <a:latin typeface="Arial" panose="020B0604020202020204" pitchFamily="34" charset="0"/>
                <a:ea typeface="+mn-ea"/>
                <a:cs typeface="+mn-cs"/>
              </a:rPr>
              <a:t>ĐỌC TRỊ SỐ :</a:t>
            </a:r>
            <a:r>
              <a:rPr kumimoji="0" lang="en-US" altLang="vi-VN" sz="2400" b="1" i="0" u="none" strike="noStrike" kern="1200" cap="none" spc="0" normalizeH="0" baseline="0" noProof="0">
                <a:ln>
                  <a:noFill/>
                </a:ln>
                <a:solidFill>
                  <a:srgbClr val="9933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993300"/>
                </a:solidFill>
                <a:effectLst/>
                <a:uLnTx/>
                <a:uFillTx/>
                <a:latin typeface="Arial" panose="020B0604020202020204" pitchFamily="34" charset="0"/>
                <a:ea typeface="+mn-ea"/>
                <a:cs typeface="+mn-cs"/>
              </a:rPr>
              <a:t>            SỐ ĐO  =  SỐ ĐỌC ( số chỉ của kim)  X THANG ĐO</a:t>
            </a:r>
          </a:p>
        </p:txBody>
      </p:sp>
      <p:sp>
        <p:nvSpPr>
          <p:cNvPr id="53252" name="Text Box 4">
            <a:extLst>
              <a:ext uri="{FF2B5EF4-FFF2-40B4-BE49-F238E27FC236}">
                <a16:creationId xmlns:a16="http://schemas.microsoft.com/office/drawing/2014/main" id="{E62B3D7E-64D5-4C69-A647-F8767B7F4EBB}"/>
              </a:ext>
            </a:extLst>
          </p:cNvPr>
          <p:cNvSpPr txBox="1">
            <a:spLocks noChangeArrowheads="1"/>
          </p:cNvSpPr>
          <p:nvPr/>
        </p:nvSpPr>
        <p:spPr bwMode="auto">
          <a:xfrm>
            <a:off x="304800" y="1371600"/>
            <a:ext cx="8229600" cy="1249363"/>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Ví dụ: Khi đo điện trở, nếu để thang đo  x 1k và kim chỉ vạch 54 thì giá trị điện trở là:</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R = 54 x 1000  =  54000 Ohm</a:t>
            </a:r>
            <a:r>
              <a:rPr kumimoji="0" lang="en-US" altLang="vi-VN" sz="2800" b="1" i="0" u="none" strike="noStrike" kern="1200" cap="none" spc="0" normalizeH="0" baseline="0" noProof="0">
                <a:ln>
                  <a:noFill/>
                </a:ln>
                <a:solidFill>
                  <a:prstClr val="black"/>
                </a:solidFill>
                <a:effectLst/>
                <a:uLnTx/>
                <a:uFillTx/>
                <a:latin typeface="Arial" pitchFamily="34" charset="0"/>
                <a:ea typeface="+mn-ea"/>
                <a:cs typeface="+mn-cs"/>
              </a:rPr>
              <a:t> </a:t>
            </a:r>
          </a:p>
        </p:txBody>
      </p:sp>
      <p:sp>
        <p:nvSpPr>
          <p:cNvPr id="53253" name="Text Box 5">
            <a:extLst>
              <a:ext uri="{FF2B5EF4-FFF2-40B4-BE49-F238E27FC236}">
                <a16:creationId xmlns:a16="http://schemas.microsoft.com/office/drawing/2014/main" id="{A54355A0-DD98-46B1-A8E0-E57DF2B2F1AC}"/>
              </a:ext>
            </a:extLst>
          </p:cNvPr>
          <p:cNvSpPr txBox="1">
            <a:spLocks noChangeArrowheads="1"/>
          </p:cNvSpPr>
          <p:nvPr/>
        </p:nvSpPr>
        <p:spPr bwMode="auto">
          <a:xfrm>
            <a:off x="304800" y="2590800"/>
            <a:ext cx="8382000" cy="4108450"/>
          </a:xfrm>
          <a:prstGeom prst="rect">
            <a:avLst/>
          </a:prstGeom>
          <a:noFill/>
          <a:ln>
            <a:noFill/>
          </a:ln>
          <a:effectLst>
            <a:prstShdw prst="shdw17" dist="17961" dir="2700000">
              <a:schemeClr val="accent1">
                <a:gamma/>
                <a:shade val="60000"/>
                <a:invGamma/>
              </a:schemeClr>
            </a:prstShdw>
          </a:effec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400" b="1" i="0" u="sng" strike="noStrike" kern="1200" cap="none" spc="0" normalizeH="0" baseline="0" noProof="0">
                <a:ln>
                  <a:noFill/>
                </a:ln>
                <a:solidFill>
                  <a:srgbClr val="FF3300"/>
                </a:solidFill>
                <a:effectLst/>
                <a:uLnTx/>
                <a:uFillTx/>
                <a:latin typeface="Arial" pitchFamily="34" charset="0"/>
                <a:ea typeface="+mn-ea"/>
                <a:cs typeface="+mn-cs"/>
              </a:rPr>
              <a:t>Chú ý</a:t>
            </a:r>
            <a:r>
              <a:rPr kumimoji="0" lang="en-US" altLang="vi-VN" sz="2400" b="1" i="0" u="none" strike="noStrike" kern="1200" cap="none" spc="0" normalizeH="0" baseline="0" noProof="0">
                <a:ln>
                  <a:noFill/>
                </a:ln>
                <a:solidFill>
                  <a:srgbClr val="FF3300"/>
                </a:solidFill>
                <a:effectLst/>
                <a:uLnTx/>
                <a:uFillTx/>
                <a:latin typeface="Arial" pitchFamily="34" charset="0"/>
                <a:ea typeface="+mn-ea"/>
                <a:cs typeface="+mn-cs"/>
              </a:rPr>
              <a:t>:</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Mạch đo phải ở trạng thái không có điện ( ngắt điện trước khi đo)</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Điện trở khi đo phải tháo ra khỏi mạch điện</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Không được chạm tay vào que đo.</a:t>
            </a: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 Nếu để thang đo quá lớn, khi đo kim chỉ nhích lên một chút, như vậy khó đọc trị số và không chính xác, để đọc dễ dàng và chính xác hơn chúng ta di chuyển dần về thang đo nhỏ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amond(in)">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amond(in)">
                                      <p:cBhvr>
                                        <p:cTn id="12" dur="500"/>
                                        <p:tgtEl>
                                          <p:spTgt spid="5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circle(in)">
                                      <p:cBhvr>
                                        <p:cTn id="1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p:bldP spid="532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8969E6D4-EEEC-498C-BD67-E281E0B295F6}"/>
              </a:ext>
            </a:extLst>
          </p:cNvPr>
          <p:cNvSpPr txBox="1">
            <a:spLocks noChangeArrowheads="1"/>
          </p:cNvSpPr>
          <p:nvPr/>
        </p:nvSpPr>
        <p:spPr bwMode="auto">
          <a:xfrm>
            <a:off x="107950" y="287338"/>
            <a:ext cx="8893175" cy="519112"/>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NGUYÊN TẮC CHUNG KHI ĐO ĐIỆN TRỞ</a:t>
            </a:r>
            <a:endPar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mn-cs"/>
            </a:endParaRPr>
          </a:p>
        </p:txBody>
      </p:sp>
      <p:sp>
        <p:nvSpPr>
          <p:cNvPr id="200711" name="Text Box 7">
            <a:extLst>
              <a:ext uri="{FF2B5EF4-FFF2-40B4-BE49-F238E27FC236}">
                <a16:creationId xmlns:a16="http://schemas.microsoft.com/office/drawing/2014/main" id="{9DD8E369-87CD-4840-9D9F-30024BA95AB8}"/>
              </a:ext>
            </a:extLst>
          </p:cNvPr>
          <p:cNvSpPr txBox="1">
            <a:spLocks noChangeArrowheads="1"/>
          </p:cNvSpPr>
          <p:nvPr/>
        </p:nvSpPr>
        <p:spPr bwMode="auto">
          <a:xfrm>
            <a:off x="304800" y="838200"/>
            <a:ext cx="3225800" cy="396875"/>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6600CC"/>
                </a:solidFill>
                <a:effectLst/>
                <a:uLnTx/>
                <a:uFillTx/>
                <a:latin typeface="Arial Unicode MS" pitchFamily="34" charset="-128"/>
                <a:ea typeface="+mn-ea"/>
                <a:cs typeface="+mn-cs"/>
              </a:rPr>
              <a:t>1. </a:t>
            </a:r>
            <a:r>
              <a:rPr kumimoji="0" lang="en-US" altLang="vi-VN" sz="2000" b="1" i="0" u="sng" strike="noStrike" kern="1200" cap="none" spc="0" normalizeH="0" baseline="0" noProof="0">
                <a:ln>
                  <a:noFill/>
                </a:ln>
                <a:solidFill>
                  <a:srgbClr val="6600CC"/>
                </a:solidFill>
                <a:effectLst/>
                <a:uLnTx/>
                <a:uFillTx/>
                <a:latin typeface="Arial Unicode MS" pitchFamily="34" charset="-128"/>
                <a:ea typeface="+mn-ea"/>
                <a:cs typeface="+mn-cs"/>
              </a:rPr>
              <a:t>Điều chỉnh  núm chỉnh 0</a:t>
            </a:r>
          </a:p>
        </p:txBody>
      </p:sp>
      <p:sp>
        <p:nvSpPr>
          <p:cNvPr id="200712" name="Text Box 8">
            <a:extLst>
              <a:ext uri="{FF2B5EF4-FFF2-40B4-BE49-F238E27FC236}">
                <a16:creationId xmlns:a16="http://schemas.microsoft.com/office/drawing/2014/main" id="{F958F852-3D7F-45D8-97FC-FEBAF14E9580}"/>
              </a:ext>
            </a:extLst>
          </p:cNvPr>
          <p:cNvSpPr txBox="1">
            <a:spLocks noChangeArrowheads="1"/>
          </p:cNvSpPr>
          <p:nvPr/>
        </p:nvSpPr>
        <p:spPr bwMode="auto">
          <a:xfrm>
            <a:off x="609600" y="1219200"/>
            <a:ext cx="8153400" cy="118745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660066"/>
                </a:solidFill>
                <a:effectLst/>
                <a:uLnTx/>
                <a:uFillTx/>
                <a:latin typeface="Arial Unicode MS" pitchFamily="34" charset="-128"/>
                <a:ea typeface="+mn-ea"/>
                <a:cs typeface="+mn-cs"/>
              </a:rPr>
              <a:t>Chập mạch hai đầu que đo (nghĩa là điện trở đo bằng 0), nếu kim chưa chỉ về 0 thì cần phải xoay núm chỉnh 0 để kim chỉ về số 0 của thang đo.</a:t>
            </a:r>
          </a:p>
        </p:txBody>
      </p:sp>
      <p:sp>
        <p:nvSpPr>
          <p:cNvPr id="200713" name="Text Box 9">
            <a:extLst>
              <a:ext uri="{FF2B5EF4-FFF2-40B4-BE49-F238E27FC236}">
                <a16:creationId xmlns:a16="http://schemas.microsoft.com/office/drawing/2014/main" id="{51C81295-5222-4B57-8428-9CA0B176D97D}"/>
              </a:ext>
            </a:extLst>
          </p:cNvPr>
          <p:cNvSpPr txBox="1">
            <a:spLocks noChangeArrowheads="1"/>
          </p:cNvSpPr>
          <p:nvPr/>
        </p:nvSpPr>
        <p:spPr bwMode="auto">
          <a:xfrm>
            <a:off x="609600" y="23622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Thao tác này cần được thực hiện cho mỗi lần đo.</a:t>
            </a:r>
          </a:p>
        </p:txBody>
      </p:sp>
      <p:sp>
        <p:nvSpPr>
          <p:cNvPr id="200714" name="Text Box 10">
            <a:extLst>
              <a:ext uri="{FF2B5EF4-FFF2-40B4-BE49-F238E27FC236}">
                <a16:creationId xmlns:a16="http://schemas.microsoft.com/office/drawing/2014/main" id="{5206CC1A-7E54-44E6-BBFA-FB3728BA8CD5}"/>
              </a:ext>
            </a:extLst>
          </p:cNvPr>
          <p:cNvSpPr txBox="1">
            <a:spLocks noChangeArrowheads="1"/>
          </p:cNvSpPr>
          <p:nvPr/>
        </p:nvSpPr>
        <p:spPr bwMode="auto">
          <a:xfrm>
            <a:off x="228600" y="2819400"/>
            <a:ext cx="2011363"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6600CC"/>
                </a:solidFill>
                <a:effectLst/>
                <a:uLnTx/>
                <a:uFillTx/>
                <a:latin typeface="Arial Unicode MS" pitchFamily="34" charset="-128"/>
                <a:ea typeface="+mn-ea"/>
                <a:cs typeface="+mn-cs"/>
              </a:rPr>
              <a:t>2. </a:t>
            </a:r>
            <a:r>
              <a:rPr kumimoji="0" lang="en-US" altLang="vi-VN" sz="2400" b="1" i="0" u="sng" strike="noStrike" kern="1200" cap="none" spc="0" normalizeH="0" baseline="0" noProof="0">
                <a:ln>
                  <a:noFill/>
                </a:ln>
                <a:solidFill>
                  <a:srgbClr val="6600CC"/>
                </a:solidFill>
                <a:effectLst/>
                <a:uLnTx/>
                <a:uFillTx/>
                <a:latin typeface="Arial Unicode MS" pitchFamily="34" charset="-128"/>
                <a:ea typeface="+mn-ea"/>
                <a:cs typeface="+mn-cs"/>
              </a:rPr>
              <a:t>Đo điện trở</a:t>
            </a:r>
          </a:p>
        </p:txBody>
      </p:sp>
      <p:sp>
        <p:nvSpPr>
          <p:cNvPr id="200715" name="Text Box 11">
            <a:extLst>
              <a:ext uri="{FF2B5EF4-FFF2-40B4-BE49-F238E27FC236}">
                <a16:creationId xmlns:a16="http://schemas.microsoft.com/office/drawing/2014/main" id="{D2D16E13-3B47-4573-A573-A716CFDFBA52}"/>
              </a:ext>
            </a:extLst>
          </p:cNvPr>
          <p:cNvSpPr txBox="1">
            <a:spLocks noChangeArrowheads="1"/>
          </p:cNvSpPr>
          <p:nvPr/>
        </p:nvSpPr>
        <p:spPr bwMode="auto">
          <a:xfrm>
            <a:off x="457200" y="3352800"/>
            <a:ext cx="5233988" cy="1552575"/>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6600CC"/>
                </a:solidFill>
                <a:effectLst/>
                <a:uLnTx/>
                <a:uFillTx/>
                <a:latin typeface="Arial Unicode MS" pitchFamily="34" charset="-128"/>
                <a:ea typeface="+mn-ea"/>
                <a:cs typeface="+mn-cs"/>
              </a:rPr>
              <a:t>Khi đo cần bắt đầu thang đo lớn nhất rồi giảm dần, cho đến khi nhận được kết quả đo thích hợp. Điều này tránh cho kim bị va đập mạnh.</a:t>
            </a:r>
          </a:p>
        </p:txBody>
      </p:sp>
      <p:sp>
        <p:nvSpPr>
          <p:cNvPr id="200716" name="Text Box 12">
            <a:extLst>
              <a:ext uri="{FF2B5EF4-FFF2-40B4-BE49-F238E27FC236}">
                <a16:creationId xmlns:a16="http://schemas.microsoft.com/office/drawing/2014/main" id="{F7971BD1-6AF7-4422-936F-6338C5CF263F}"/>
              </a:ext>
            </a:extLst>
          </p:cNvPr>
          <p:cNvSpPr txBox="1">
            <a:spLocks noChangeArrowheads="1"/>
          </p:cNvSpPr>
          <p:nvPr/>
        </p:nvSpPr>
        <p:spPr bwMode="auto">
          <a:xfrm>
            <a:off x="457200" y="4876800"/>
            <a:ext cx="5832475" cy="118745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Chọn thang R x 1k. Nối chập mạch hai đầu que đo và hiệu chỉnh để kim về 0. Lần lượt thực hiện đo các điện trở.</a:t>
            </a:r>
          </a:p>
        </p:txBody>
      </p:sp>
      <p:sp>
        <p:nvSpPr>
          <p:cNvPr id="200717" name="Text Box 13">
            <a:extLst>
              <a:ext uri="{FF2B5EF4-FFF2-40B4-BE49-F238E27FC236}">
                <a16:creationId xmlns:a16="http://schemas.microsoft.com/office/drawing/2014/main" id="{BADE6DC6-2F18-42A8-9CDE-9F8756AF718A}"/>
              </a:ext>
            </a:extLst>
          </p:cNvPr>
          <p:cNvSpPr txBox="1">
            <a:spLocks noChangeArrowheads="1"/>
          </p:cNvSpPr>
          <p:nvPr/>
        </p:nvSpPr>
        <p:spPr bwMode="auto">
          <a:xfrm>
            <a:off x="457200" y="60356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660066"/>
                </a:solidFill>
                <a:effectLst/>
                <a:uLnTx/>
                <a:uFillTx/>
                <a:latin typeface="Arial Unicode MS" pitchFamily="34" charset="-128"/>
                <a:ea typeface="+mn-ea"/>
                <a:cs typeface="+mn-cs"/>
              </a:rPr>
              <a:t>Không chạm tay vào các đầu kim đo hoặc các phần tử đo vì điện trở người gây sai số đo.</a:t>
            </a:r>
          </a:p>
        </p:txBody>
      </p:sp>
      <p:pic>
        <p:nvPicPr>
          <p:cNvPr id="200718" name="Picture 14" descr="05040">
            <a:extLst>
              <a:ext uri="{FF2B5EF4-FFF2-40B4-BE49-F238E27FC236}">
                <a16:creationId xmlns:a16="http://schemas.microsoft.com/office/drawing/2014/main" id="{3416E250-6410-4B2C-90DA-821ED1DFB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175"/>
            <a:ext cx="33845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lef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12"/>
                                        </p:tgtEl>
                                        <p:attrNameLst>
                                          <p:attrName>style.visibility</p:attrName>
                                        </p:attrNameLst>
                                      </p:cBhvr>
                                      <p:to>
                                        <p:strVal val="visible"/>
                                      </p:to>
                                    </p:set>
                                    <p:animEffect transition="in" filter="wipe(left)">
                                      <p:cBhvr>
                                        <p:cTn id="11" dur="500"/>
                                        <p:tgtEl>
                                          <p:spTgt spid="20071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0713"/>
                                        </p:tgtEl>
                                        <p:attrNameLst>
                                          <p:attrName>style.visibility</p:attrName>
                                        </p:attrNameLst>
                                      </p:cBhvr>
                                      <p:to>
                                        <p:strVal val="visible"/>
                                      </p:to>
                                    </p:set>
                                    <p:animEffect transition="in" filter="wipe(left)">
                                      <p:cBhvr>
                                        <p:cTn id="15" dur="500"/>
                                        <p:tgtEl>
                                          <p:spTgt spid="2007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0714"/>
                                        </p:tgtEl>
                                        <p:attrNameLst>
                                          <p:attrName>style.visibility</p:attrName>
                                        </p:attrNameLst>
                                      </p:cBhvr>
                                      <p:to>
                                        <p:strVal val="visible"/>
                                      </p:to>
                                    </p:set>
                                    <p:animEffect transition="in" filter="wipe(left)">
                                      <p:cBhvr>
                                        <p:cTn id="20" dur="500"/>
                                        <p:tgtEl>
                                          <p:spTgt spid="200714"/>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00718"/>
                                        </p:tgtEl>
                                        <p:attrNameLst>
                                          <p:attrName>style.visibility</p:attrName>
                                        </p:attrNameLst>
                                      </p:cBhvr>
                                      <p:to>
                                        <p:strVal val="visible"/>
                                      </p:to>
                                    </p:set>
                                    <p:animEffect transition="in" filter="fade">
                                      <p:cBhvr>
                                        <p:cTn id="24" dur="500"/>
                                        <p:tgtEl>
                                          <p:spTgt spid="20071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00715"/>
                                        </p:tgtEl>
                                        <p:attrNameLst>
                                          <p:attrName>style.visibility</p:attrName>
                                        </p:attrNameLst>
                                      </p:cBhvr>
                                      <p:to>
                                        <p:strVal val="visible"/>
                                      </p:to>
                                    </p:set>
                                    <p:animEffect transition="in" filter="wipe(left)">
                                      <p:cBhvr>
                                        <p:cTn id="28" dur="500"/>
                                        <p:tgtEl>
                                          <p:spTgt spid="200715"/>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0716"/>
                                        </p:tgtEl>
                                        <p:attrNameLst>
                                          <p:attrName>style.visibility</p:attrName>
                                        </p:attrNameLst>
                                      </p:cBhvr>
                                      <p:to>
                                        <p:strVal val="visible"/>
                                      </p:to>
                                    </p:set>
                                    <p:animEffect transition="in" filter="wipe(left)">
                                      <p:cBhvr>
                                        <p:cTn id="32" dur="500"/>
                                        <p:tgtEl>
                                          <p:spTgt spid="200716"/>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00717"/>
                                        </p:tgtEl>
                                        <p:attrNameLst>
                                          <p:attrName>style.visibility</p:attrName>
                                        </p:attrNameLst>
                                      </p:cBhvr>
                                      <p:to>
                                        <p:strVal val="visible"/>
                                      </p:to>
                                    </p:set>
                                    <p:animEffect transition="in" filter="wipe(left)">
                                      <p:cBhvr>
                                        <p:cTn id="36" dur="500"/>
                                        <p:tgtEl>
                                          <p:spTgt spid="200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p:bldP spid="200712" grpId="0"/>
      <p:bldP spid="200713" grpId="0"/>
      <p:bldP spid="200714" grpId="0"/>
      <p:bldP spid="200715" grpId="0"/>
      <p:bldP spid="200716" grpId="0"/>
      <p:bldP spid="2007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AF713299-B29A-4B6C-8D9D-5A9D2C1321DA}"/>
              </a:ext>
            </a:extLst>
          </p:cNvPr>
          <p:cNvSpPr txBox="1">
            <a:spLocks noChangeArrowheads="1"/>
          </p:cNvSpPr>
          <p:nvPr/>
        </p:nvSpPr>
        <p:spPr bwMode="auto">
          <a:xfrm>
            <a:off x="1981200" y="228600"/>
            <a:ext cx="5334000" cy="4572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DỤNG CỤ, VẬT LIỆU VÀ THIẾT BỊ</a:t>
            </a:r>
            <a:endParaRPr kumimoji="0" lang="en-US" altLang="vi-VN" sz="24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mn-cs"/>
            </a:endParaRPr>
          </a:p>
        </p:txBody>
      </p:sp>
      <p:pic>
        <p:nvPicPr>
          <p:cNvPr id="22531" name="Picture 42" descr="j0232133">
            <a:extLst>
              <a:ext uri="{FF2B5EF4-FFF2-40B4-BE49-F238E27FC236}">
                <a16:creationId xmlns:a16="http://schemas.microsoft.com/office/drawing/2014/main" id="{9A8CDCE8-3AF6-40B7-8F7E-794250DAC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13" name="Text Box 45">
            <a:extLst>
              <a:ext uri="{FF2B5EF4-FFF2-40B4-BE49-F238E27FC236}">
                <a16:creationId xmlns:a16="http://schemas.microsoft.com/office/drawing/2014/main" id="{E7427095-D689-4E3A-9BEC-B7A8E3730864}"/>
              </a:ext>
            </a:extLst>
          </p:cNvPr>
          <p:cNvSpPr txBox="1">
            <a:spLocks noChangeArrowheads="1"/>
          </p:cNvSpPr>
          <p:nvPr/>
        </p:nvSpPr>
        <p:spPr bwMode="auto">
          <a:xfrm>
            <a:off x="3348038" y="3810000"/>
            <a:ext cx="57959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FF"/>
                </a:solidFill>
                <a:effectLst/>
                <a:uLnTx/>
                <a:uFillTx/>
                <a:latin typeface="Tahoma" panose="020B0604030504040204" pitchFamily="34" charset="0"/>
                <a:ea typeface="+mn-ea"/>
                <a:cs typeface="+mn-cs"/>
              </a:rPr>
              <a:t>Đồng hồ đo điện:</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Ampe kế </a:t>
            </a:r>
            <a:r>
              <a:rPr kumimoji="0" lang="en-US" altLang="vi-VN" sz="2400" b="1" i="1" u="none" strike="noStrike" kern="1200" cap="none" spc="0" normalizeH="0" baseline="0" noProof="0">
                <a:ln>
                  <a:noFill/>
                </a:ln>
                <a:solidFill>
                  <a:srgbClr val="993300"/>
                </a:solidFill>
                <a:effectLst/>
                <a:uLnTx/>
                <a:uFillTx/>
                <a:latin typeface="Arial Unicode "/>
                <a:ea typeface="+mn-ea"/>
                <a:cs typeface="+mn-cs"/>
              </a:rPr>
              <a:t>(</a:t>
            </a:r>
            <a:r>
              <a:rPr kumimoji="0" lang="en-US" altLang="vi-VN" sz="2400" b="1" i="1" u="none" strike="noStrike" kern="1200" cap="none" spc="0" normalizeH="0" baseline="0" noProof="0">
                <a:ln>
                  <a:noFill/>
                </a:ln>
                <a:solidFill>
                  <a:srgbClr val="008000"/>
                </a:solidFill>
                <a:effectLst/>
                <a:uLnTx/>
                <a:uFillTx/>
                <a:latin typeface="Arial Unicode "/>
                <a:ea typeface="+mn-ea"/>
                <a:cs typeface="+mn-cs"/>
              </a:rPr>
              <a:t>điện từ, thang đo 1A</a:t>
            </a: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Vôn kế </a:t>
            </a:r>
            <a:r>
              <a:rPr kumimoji="0" lang="en-US" altLang="vi-VN" sz="2400" b="1" i="1" u="none" strike="noStrike" kern="1200" cap="none" spc="0" normalizeH="0" baseline="0" noProof="0">
                <a:ln>
                  <a:noFill/>
                </a:ln>
                <a:solidFill>
                  <a:srgbClr val="993300"/>
                </a:solidFill>
                <a:effectLst/>
                <a:uLnTx/>
                <a:uFillTx/>
                <a:latin typeface="Arial Unicode "/>
                <a:ea typeface="+mn-ea"/>
                <a:cs typeface="+mn-cs"/>
              </a:rPr>
              <a:t>(</a:t>
            </a:r>
            <a:r>
              <a:rPr kumimoji="0" lang="en-US" altLang="vi-VN" sz="2400" b="1" i="1" u="none" strike="noStrike" kern="1200" cap="none" spc="0" normalizeH="0" baseline="0" noProof="0">
                <a:ln>
                  <a:noFill/>
                </a:ln>
                <a:solidFill>
                  <a:srgbClr val="008000"/>
                </a:solidFill>
                <a:effectLst/>
                <a:uLnTx/>
                <a:uFillTx/>
                <a:latin typeface="Arial Unicode "/>
                <a:ea typeface="+mn-ea"/>
                <a:cs typeface="+mn-cs"/>
              </a:rPr>
              <a:t>điện từ, thang đo 300V</a:t>
            </a: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Ôm kế.</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Đồng hồ vạn năng.</a:t>
            </a:r>
          </a:p>
        </p:txBody>
      </p:sp>
      <p:sp>
        <p:nvSpPr>
          <p:cNvPr id="4" name="AutoShape 3">
            <a:extLst>
              <a:ext uri="{FF2B5EF4-FFF2-40B4-BE49-F238E27FC236}">
                <a16:creationId xmlns:a16="http://schemas.microsoft.com/office/drawing/2014/main" id="{F2DBFB91-D5B3-4CC6-BCBE-C97A22B9D027}"/>
              </a:ext>
            </a:extLst>
          </p:cNvPr>
          <p:cNvSpPr>
            <a:spLocks noChangeArrowheads="1"/>
          </p:cNvSpPr>
          <p:nvPr/>
        </p:nvSpPr>
        <p:spPr bwMode="auto">
          <a:xfrm>
            <a:off x="228600" y="762000"/>
            <a:ext cx="7315200" cy="2286000"/>
          </a:xfrm>
          <a:prstGeom prst="cloudCallout">
            <a:avLst>
              <a:gd name="adj1" fmla="val -33356"/>
              <a:gd name="adj2" fmla="val 108542"/>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Unicode MS" pitchFamily="34" charset="-128"/>
                <a:ea typeface="+mn-ea"/>
                <a:cs typeface="+mn-cs"/>
              </a:rPr>
              <a:t>Để thực hành bài “Sử dụng đồng hồ đo điện”, chúng ta cần  phải có những dụng cụ, vật liệu, thiết bị  nào?</a:t>
            </a:r>
          </a:p>
        </p:txBody>
      </p:sp>
      <p:sp>
        <p:nvSpPr>
          <p:cNvPr id="84015" name="Text Box 47">
            <a:extLst>
              <a:ext uri="{FF2B5EF4-FFF2-40B4-BE49-F238E27FC236}">
                <a16:creationId xmlns:a16="http://schemas.microsoft.com/office/drawing/2014/main" id="{5B47F123-8C25-4BD7-9E8C-081363B38169}"/>
              </a:ext>
            </a:extLst>
          </p:cNvPr>
          <p:cNvSpPr txBox="1">
            <a:spLocks noChangeArrowheads="1"/>
          </p:cNvSpPr>
          <p:nvPr/>
        </p:nvSpPr>
        <p:spPr bwMode="auto">
          <a:xfrm>
            <a:off x="3352800" y="5670550"/>
            <a:ext cx="50339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FF"/>
                </a:solidFill>
                <a:effectLst/>
                <a:uLnTx/>
                <a:uFillTx/>
                <a:latin typeface="Tahoma" panose="020B0604030504040204" pitchFamily="34" charset="0"/>
                <a:ea typeface="+mn-ea"/>
                <a:cs typeface="+mn-cs"/>
              </a:rPr>
              <a:t>Vật liệu: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Bảng thực h</a:t>
            </a:r>
            <a:r>
              <a:rPr kumimoji="0" lang="en-US" altLang="vi-VN" sz="2400" b="1" i="0" u="none" strike="noStrike" kern="1200" cap="none" spc="0" normalizeH="0" baseline="0" noProof="0">
                <a:ln>
                  <a:noFill/>
                </a:ln>
                <a:solidFill>
                  <a:srgbClr val="993300"/>
                </a:solidFill>
                <a:effectLst/>
                <a:uLnTx/>
                <a:uFillTx/>
                <a:latin typeface="Calibri" panose="020F0502020204030204" pitchFamily="34" charset="0"/>
                <a:ea typeface="+mn-ea"/>
                <a:cs typeface="+mn-cs"/>
              </a:rPr>
              <a:t>à</a:t>
            </a: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nh đo điện trở.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Dây dẫn điện.</a:t>
            </a:r>
          </a:p>
        </p:txBody>
      </p:sp>
      <p:sp>
        <p:nvSpPr>
          <p:cNvPr id="2" name="Text Box 45">
            <a:extLst>
              <a:ext uri="{FF2B5EF4-FFF2-40B4-BE49-F238E27FC236}">
                <a16:creationId xmlns:a16="http://schemas.microsoft.com/office/drawing/2014/main" id="{07B8989E-F9FE-4028-828F-FF6E791CF160}"/>
              </a:ext>
            </a:extLst>
          </p:cNvPr>
          <p:cNvSpPr txBox="1">
            <a:spLocks noChangeArrowheads="1"/>
          </p:cNvSpPr>
          <p:nvPr/>
        </p:nvSpPr>
        <p:spPr bwMode="auto">
          <a:xfrm>
            <a:off x="3352800" y="29718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FF"/>
                </a:solidFill>
                <a:effectLst/>
                <a:uLnTx/>
                <a:uFillTx/>
                <a:latin typeface="Tahoma" panose="020B0604030504040204" pitchFamily="34" charset="0"/>
                <a:ea typeface="+mn-ea"/>
                <a:cs typeface="+mn-cs"/>
              </a:rPr>
              <a:t>Dụng cụ:</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 K</a:t>
            </a:r>
            <a:r>
              <a:rPr kumimoji="0" lang="en-US" altLang="vi-VN" sz="2400" b="1" i="0" u="none" strike="noStrike" kern="1200" cap="none" spc="0" normalizeH="0" baseline="0" noProof="0">
                <a:ln>
                  <a:noFill/>
                </a:ln>
                <a:solidFill>
                  <a:srgbClr val="993300"/>
                </a:solidFill>
                <a:effectLst/>
                <a:uLnTx/>
                <a:uFillTx/>
                <a:latin typeface="Tahoma" panose="020B0604030504040204" pitchFamily="34" charset="0"/>
                <a:ea typeface="+mn-ea"/>
                <a:cs typeface="+mn-cs"/>
              </a:rPr>
              <a:t>ì</a:t>
            </a: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m điện , tua v</a:t>
            </a:r>
            <a:r>
              <a:rPr kumimoji="0" lang="en-US" altLang="vi-VN" sz="2400" b="1" i="0" u="none" strike="noStrike" kern="1200" cap="none" spc="0" normalizeH="0" baseline="0" noProof="0">
                <a:ln>
                  <a:noFill/>
                </a:ln>
                <a:solidFill>
                  <a:srgbClr val="993300"/>
                </a:solidFill>
                <a:effectLst/>
                <a:uLnTx/>
                <a:uFillTx/>
                <a:latin typeface="Tahoma" panose="020B0604030504040204" pitchFamily="34" charset="0"/>
                <a:ea typeface="+mn-ea"/>
                <a:cs typeface="+mn-cs"/>
              </a:rPr>
              <a:t>í</a:t>
            </a: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t , b</a:t>
            </a:r>
            <a:r>
              <a:rPr kumimoji="0" lang="en-US" altLang="vi-VN" sz="2400" b="1" i="0" u="none" strike="noStrike" kern="1200" cap="none" spc="0" normalizeH="0" baseline="0" noProof="0">
                <a:ln>
                  <a:noFill/>
                </a:ln>
                <a:solidFill>
                  <a:srgbClr val="993300"/>
                </a:solidFill>
                <a:effectLst/>
                <a:uLnTx/>
                <a:uFillTx/>
                <a:latin typeface="Tahoma" panose="020B0604030504040204" pitchFamily="34" charset="0"/>
                <a:ea typeface="+mn-ea"/>
                <a:cs typeface="+mn-cs"/>
              </a:rPr>
              <a:t>ú</a:t>
            </a:r>
            <a:r>
              <a:rPr kumimoji="0" lang="en-US" altLang="vi-VN" sz="2400" b="1" i="0" u="none" strike="noStrike" kern="1200" cap="none" spc="0" normalizeH="0" baseline="0" noProof="0">
                <a:ln>
                  <a:noFill/>
                </a:ln>
                <a:solidFill>
                  <a:srgbClr val="993300"/>
                </a:solidFill>
                <a:effectLst/>
                <a:uLnTx/>
                <a:uFillTx/>
                <a:latin typeface="Arial Unicode "/>
                <a:ea typeface="+mn-ea"/>
                <a:cs typeface="+mn-cs"/>
              </a:rPr>
              <a:t>t thử điện</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500"/>
                                        <p:tgtEl>
                                          <p:spTgt spid="2">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amond(in)">
                                      <p:cBhvr>
                                        <p:cTn id="15" dur="500"/>
                                        <p:tgtEl>
                                          <p:spTgt spid="2">
                                            <p:txEl>
                                              <p:pRg st="1" end="1"/>
                                            </p:txEl>
                                          </p:spTgt>
                                        </p:tgtEl>
                                      </p:cBhvr>
                                    </p:animEffect>
                                  </p:childTnLst>
                                </p:cTn>
                              </p:par>
                            </p:childTnLst>
                          </p:cTn>
                        </p:par>
                        <p:par>
                          <p:cTn id="16" fill="hold" nodeType="afterGroup">
                            <p:stCondLst>
                              <p:cond delay="500"/>
                            </p:stCondLst>
                            <p:childTnLst>
                              <p:par>
                                <p:cTn id="17" presetID="4" presetClass="entr" presetSubtype="16" fill="hold" nodeType="afterEffect">
                                  <p:stCondLst>
                                    <p:cond delay="0"/>
                                  </p:stCondLst>
                                  <p:childTnLst>
                                    <p:set>
                                      <p:cBhvr>
                                        <p:cTn id="18" dur="1" fill="hold">
                                          <p:stCondLst>
                                            <p:cond delay="0"/>
                                          </p:stCondLst>
                                        </p:cTn>
                                        <p:tgtEl>
                                          <p:spTgt spid="84013">
                                            <p:txEl>
                                              <p:pRg st="0" end="0"/>
                                            </p:txEl>
                                          </p:spTgt>
                                        </p:tgtEl>
                                        <p:attrNameLst>
                                          <p:attrName>style.visibility</p:attrName>
                                        </p:attrNameLst>
                                      </p:cBhvr>
                                      <p:to>
                                        <p:strVal val="visible"/>
                                      </p:to>
                                    </p:set>
                                    <p:animEffect transition="in" filter="box(in)">
                                      <p:cBhvr>
                                        <p:cTn id="19" dur="500"/>
                                        <p:tgtEl>
                                          <p:spTgt spid="84013">
                                            <p:txEl>
                                              <p:pRg st="0" end="0"/>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84013">
                                            <p:txEl>
                                              <p:pRg st="1" end="1"/>
                                            </p:txEl>
                                          </p:spTgt>
                                        </p:tgtEl>
                                        <p:attrNameLst>
                                          <p:attrName>style.visibility</p:attrName>
                                        </p:attrNameLst>
                                      </p:cBhvr>
                                      <p:to>
                                        <p:strVal val="visible"/>
                                      </p:to>
                                    </p:set>
                                    <p:animEffect transition="in" filter="box(in)">
                                      <p:cBhvr>
                                        <p:cTn id="22" dur="500"/>
                                        <p:tgtEl>
                                          <p:spTgt spid="84013">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84013">
                                            <p:txEl>
                                              <p:pRg st="2" end="2"/>
                                            </p:txEl>
                                          </p:spTgt>
                                        </p:tgtEl>
                                        <p:attrNameLst>
                                          <p:attrName>style.visibility</p:attrName>
                                        </p:attrNameLst>
                                      </p:cBhvr>
                                      <p:to>
                                        <p:strVal val="visible"/>
                                      </p:to>
                                    </p:set>
                                    <p:animEffect transition="in" filter="box(in)">
                                      <p:cBhvr>
                                        <p:cTn id="25" dur="500"/>
                                        <p:tgtEl>
                                          <p:spTgt spid="84013">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84013">
                                            <p:txEl>
                                              <p:pRg st="3" end="3"/>
                                            </p:txEl>
                                          </p:spTgt>
                                        </p:tgtEl>
                                        <p:attrNameLst>
                                          <p:attrName>style.visibility</p:attrName>
                                        </p:attrNameLst>
                                      </p:cBhvr>
                                      <p:to>
                                        <p:strVal val="visible"/>
                                      </p:to>
                                    </p:set>
                                    <p:animEffect transition="in" filter="box(in)">
                                      <p:cBhvr>
                                        <p:cTn id="28" dur="500"/>
                                        <p:tgtEl>
                                          <p:spTgt spid="84013">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84013">
                                            <p:txEl>
                                              <p:pRg st="4" end="4"/>
                                            </p:txEl>
                                          </p:spTgt>
                                        </p:tgtEl>
                                        <p:attrNameLst>
                                          <p:attrName>style.visibility</p:attrName>
                                        </p:attrNameLst>
                                      </p:cBhvr>
                                      <p:to>
                                        <p:strVal val="visible"/>
                                      </p:to>
                                    </p:set>
                                    <p:animEffect transition="in" filter="box(in)">
                                      <p:cBhvr>
                                        <p:cTn id="31" dur="500"/>
                                        <p:tgtEl>
                                          <p:spTgt spid="84013">
                                            <p:txEl>
                                              <p:pRg st="4" end="4"/>
                                            </p:txEl>
                                          </p:spTgt>
                                        </p:tgtEl>
                                      </p:cBhvr>
                                    </p:animEffect>
                                  </p:childTnLst>
                                </p:cTn>
                              </p:par>
                            </p:childTnLst>
                          </p:cTn>
                        </p:par>
                        <p:par>
                          <p:cTn id="32" fill="hold" nodeType="afterGroup">
                            <p:stCondLst>
                              <p:cond delay="1000"/>
                            </p:stCondLst>
                            <p:childTnLst>
                              <p:par>
                                <p:cTn id="33" presetID="8" presetClass="entr" presetSubtype="16" fill="hold" nodeType="afterEffect">
                                  <p:stCondLst>
                                    <p:cond delay="0"/>
                                  </p:stCondLst>
                                  <p:childTnLst>
                                    <p:set>
                                      <p:cBhvr>
                                        <p:cTn id="34" dur="1" fill="hold">
                                          <p:stCondLst>
                                            <p:cond delay="0"/>
                                          </p:stCondLst>
                                        </p:cTn>
                                        <p:tgtEl>
                                          <p:spTgt spid="84015">
                                            <p:txEl>
                                              <p:pRg st="0" end="0"/>
                                            </p:txEl>
                                          </p:spTgt>
                                        </p:tgtEl>
                                        <p:attrNameLst>
                                          <p:attrName>style.visibility</p:attrName>
                                        </p:attrNameLst>
                                      </p:cBhvr>
                                      <p:to>
                                        <p:strVal val="visible"/>
                                      </p:to>
                                    </p:set>
                                    <p:animEffect transition="in" filter="diamond(in)">
                                      <p:cBhvr>
                                        <p:cTn id="35" dur="500"/>
                                        <p:tgtEl>
                                          <p:spTgt spid="84015">
                                            <p:txEl>
                                              <p:pRg st="0" end="0"/>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84015">
                                            <p:txEl>
                                              <p:pRg st="1" end="1"/>
                                            </p:txEl>
                                          </p:spTgt>
                                        </p:tgtEl>
                                        <p:attrNameLst>
                                          <p:attrName>style.visibility</p:attrName>
                                        </p:attrNameLst>
                                      </p:cBhvr>
                                      <p:to>
                                        <p:strVal val="visible"/>
                                      </p:to>
                                    </p:set>
                                    <p:animEffect transition="in" filter="diamond(in)">
                                      <p:cBhvr>
                                        <p:cTn id="38" dur="500"/>
                                        <p:tgtEl>
                                          <p:spTgt spid="84015">
                                            <p:txEl>
                                              <p:pRg st="1" end="1"/>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84015">
                                            <p:txEl>
                                              <p:pRg st="2" end="2"/>
                                            </p:txEl>
                                          </p:spTgt>
                                        </p:tgtEl>
                                        <p:attrNameLst>
                                          <p:attrName>style.visibility</p:attrName>
                                        </p:attrNameLst>
                                      </p:cBhvr>
                                      <p:to>
                                        <p:strVal val="visible"/>
                                      </p:to>
                                    </p:set>
                                    <p:animEffect transition="in" filter="diamond(in)">
                                      <p:cBhvr>
                                        <p:cTn id="41" dur="500"/>
                                        <p:tgtEl>
                                          <p:spTgt spid="840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2" descr="j0232133">
            <a:extLst>
              <a:ext uri="{FF2B5EF4-FFF2-40B4-BE49-F238E27FC236}">
                <a16:creationId xmlns:a16="http://schemas.microsoft.com/office/drawing/2014/main" id="{64AE4511-5E17-4312-81FA-ADB4FCF89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a:extLst>
              <a:ext uri="{FF2B5EF4-FFF2-40B4-BE49-F238E27FC236}">
                <a16:creationId xmlns:a16="http://schemas.microsoft.com/office/drawing/2014/main" id="{3193A9FB-DA1B-4B1C-A843-F15E5AA5EF65}"/>
              </a:ext>
            </a:extLst>
          </p:cNvPr>
          <p:cNvSpPr>
            <a:spLocks noChangeArrowheads="1"/>
          </p:cNvSpPr>
          <p:nvPr/>
        </p:nvSpPr>
        <p:spPr bwMode="auto">
          <a:xfrm>
            <a:off x="228600" y="304800"/>
            <a:ext cx="7924800" cy="1981200"/>
          </a:xfrm>
          <a:prstGeom prst="cloudCallout">
            <a:avLst>
              <a:gd name="adj1" fmla="val -34634"/>
              <a:gd name="adj2" fmla="val 156009"/>
            </a:avLst>
          </a:prstGeom>
          <a:solidFill>
            <a:srgbClr val="CCFFCC"/>
          </a:solidFill>
          <a:ln w="9525">
            <a:solidFill>
              <a:schemeClr val="tx1"/>
            </a:solidFill>
            <a:round/>
            <a:headEnd/>
            <a:tailEnd/>
          </a:ln>
        </p:spPr>
        <p:txBody>
          <a:bodyPr lIns="0" tIns="0" rIns="0" bIns="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Mình tóm tắt quy trình đo điện trở bằng đồng hồ vạn năng (VOM, AVO, …) như thế nào đây ?</a:t>
            </a:r>
          </a:p>
        </p:txBody>
      </p:sp>
      <p:sp>
        <p:nvSpPr>
          <p:cNvPr id="69638" name="Rectangle 6">
            <a:extLst>
              <a:ext uri="{FF2B5EF4-FFF2-40B4-BE49-F238E27FC236}">
                <a16:creationId xmlns:a16="http://schemas.microsoft.com/office/drawing/2014/main" id="{D9E2AC57-640C-48C8-BDB0-9307DF255047}"/>
              </a:ext>
            </a:extLst>
          </p:cNvPr>
          <p:cNvSpPr>
            <a:spLocks noChangeArrowheads="1"/>
          </p:cNvSpPr>
          <p:nvPr/>
        </p:nvSpPr>
        <p:spPr bwMode="auto">
          <a:xfrm>
            <a:off x="3962400" y="2667000"/>
            <a:ext cx="3810000" cy="3378200"/>
          </a:xfrm>
          <a:prstGeom prst="rect">
            <a:avLst/>
          </a:prstGeom>
          <a:noFill/>
          <a:ln>
            <a:noFill/>
          </a:ln>
          <a:effectLst>
            <a:prstShdw prst="shdw17" dist="17961" dir="2700000">
              <a:schemeClr val="accent1">
                <a:gamma/>
                <a:shade val="60000"/>
                <a:invGamma/>
              </a:schemeClr>
            </a:prstShdw>
          </a:effectLst>
        </p:spPr>
        <p:txBody>
          <a:bodyPr anchor="ct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altLang="vi-VN" sz="2400" b="1" i="0" u="none" strike="noStrike" kern="1200" cap="none" spc="0" normalizeH="0" baseline="0" noProof="0" dirty="0">
                <a:ln>
                  <a:noFill/>
                </a:ln>
                <a:solidFill>
                  <a:srgbClr val="0000FF"/>
                </a:solidFill>
                <a:effectLst/>
                <a:uLnTx/>
                <a:uFillTx/>
                <a:latin typeface="Tahoma" panose="020B0604030504040204" pitchFamily="34" charset="0"/>
                <a:ea typeface="+mn-ea"/>
                <a:cs typeface="+mn-cs"/>
              </a:rPr>
              <a:t>Quy trình đo đện trở bằng VOM, AVO :</a:t>
            </a:r>
            <a:endParaRPr kumimoji="0" lang="en-US" altLang="vi-VN" sz="2400" b="1" i="0" u="none" strike="noStrike" kern="1200" cap="none" spc="0" normalizeH="0" baseline="0" noProof="0" dirty="0">
              <a:ln>
                <a:noFill/>
              </a:ln>
              <a:solidFill>
                <a:srgbClr val="0000FF"/>
              </a:solidFill>
              <a:effectLst/>
              <a:uLnTx/>
              <a:uFillTx/>
              <a:latin typeface="Tahom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altLang="vi-VN" sz="2400" b="1" i="1" u="none" strike="noStrike" kern="1200" cap="none" spc="0" normalizeH="0" baseline="0" noProof="0" dirty="0">
                <a:ln>
                  <a:noFill/>
                </a:ln>
                <a:solidFill>
                  <a:srgbClr val="9900CC"/>
                </a:solidFill>
                <a:effectLst/>
                <a:uLnTx/>
                <a:uFillTx/>
                <a:latin typeface="Tahoma" panose="020B0604030504040204" pitchFamily="34" charset="0"/>
                <a:ea typeface="+mn-ea"/>
                <a:cs typeface="+mn-cs"/>
              </a:rPr>
              <a:t>- Ước lượng giá trị điện trở cần đo.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altLang="vi-VN" sz="2400" b="1" i="1" u="none" strike="noStrike" kern="1200" cap="none" spc="0" normalizeH="0" baseline="0" noProof="0" dirty="0">
                <a:ln>
                  <a:noFill/>
                </a:ln>
                <a:solidFill>
                  <a:srgbClr val="9900CC"/>
                </a:solidFill>
                <a:effectLst/>
                <a:uLnTx/>
                <a:uFillTx/>
                <a:latin typeface="Tahoma" panose="020B0604030504040204" pitchFamily="34" charset="0"/>
                <a:ea typeface="+mn-ea"/>
                <a:cs typeface="+mn-cs"/>
              </a:rPr>
              <a:t>- Xác định thang đo.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altLang="vi-VN" sz="2400" b="1" i="1" u="none" strike="noStrike" kern="1200" cap="none" spc="0" normalizeH="0" baseline="0" noProof="0" dirty="0">
                <a:ln>
                  <a:noFill/>
                </a:ln>
                <a:solidFill>
                  <a:srgbClr val="9900CC"/>
                </a:solidFill>
                <a:effectLst/>
                <a:uLnTx/>
                <a:uFillTx/>
                <a:latin typeface="Tahoma" panose="020B0604030504040204" pitchFamily="34" charset="0"/>
                <a:ea typeface="+mn-ea"/>
                <a:cs typeface="+mn-cs"/>
              </a:rPr>
              <a:t>- Chỉnh kim  ôm kế về 0 ( vạch số không)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altLang="vi-VN" sz="2400" b="1" i="1" u="none" strike="noStrike" kern="1200" cap="none" spc="0" normalizeH="0" baseline="0" noProof="0" dirty="0">
                <a:ln>
                  <a:noFill/>
                </a:ln>
                <a:solidFill>
                  <a:srgbClr val="9900CC"/>
                </a:solidFill>
                <a:effectLst/>
                <a:uLnTx/>
                <a:uFillTx/>
                <a:latin typeface="Tahoma" panose="020B0604030504040204" pitchFamily="34" charset="0"/>
                <a:ea typeface="+mn-ea"/>
                <a:cs typeface="+mn-cs"/>
              </a:rPr>
              <a:t>- Tiến hành đo.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nl-NL" altLang="vi-VN" sz="2400" b="1" i="1" u="none" strike="noStrike" kern="1200" cap="none" spc="0" normalizeH="0" baseline="0" noProof="0" dirty="0">
                <a:ln>
                  <a:noFill/>
                </a:ln>
                <a:solidFill>
                  <a:srgbClr val="9900CC"/>
                </a:solidFill>
                <a:effectLst/>
                <a:uLnTx/>
                <a:uFillTx/>
                <a:latin typeface="Tahoma" panose="020B0604030504040204" pitchFamily="34" charset="0"/>
                <a:ea typeface="+mn-ea"/>
                <a:cs typeface="+mn-cs"/>
              </a:rPr>
              <a:t>- Đọc và ghi kết quả đo</a:t>
            </a:r>
            <a:r>
              <a:rPr kumimoji="0" lang="nl-NL" altLang="vi-VN"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8"/>
                                        </p:tgtEl>
                                        <p:attrNameLst>
                                          <p:attrName>style.visibility</p:attrName>
                                        </p:attrNameLst>
                                      </p:cBhvr>
                                      <p:to>
                                        <p:strVal val="visible"/>
                                      </p:to>
                                    </p:set>
                                    <p:animEffect transition="in" filter="blinds(horizontal)">
                                      <p:cBhvr>
                                        <p:cTn id="12"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96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a:extLst>
              <a:ext uri="{FF2B5EF4-FFF2-40B4-BE49-F238E27FC236}">
                <a16:creationId xmlns:a16="http://schemas.microsoft.com/office/drawing/2014/main" id="{057DE8BF-DD36-45DB-A84A-165FF3E7DF65}"/>
              </a:ext>
            </a:extLst>
          </p:cNvPr>
          <p:cNvSpPr txBox="1">
            <a:spLocks noChangeArrowheads="1"/>
          </p:cNvSpPr>
          <p:nvPr/>
        </p:nvSpPr>
        <p:spPr bwMode="auto">
          <a:xfrm>
            <a:off x="3505200" y="16764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3300"/>
                </a:solidFill>
                <a:effectLst/>
                <a:uLnTx/>
                <a:uFillTx/>
                <a:latin typeface="Tahoma" panose="020B0604030504040204" pitchFamily="34" charset="0"/>
                <a:ea typeface="+mn-ea"/>
                <a:cs typeface="+mn-cs"/>
              </a:rPr>
              <a:t>Cách sử dụng đồng hồ vạn năng:</a:t>
            </a:r>
          </a:p>
        </p:txBody>
      </p:sp>
      <p:sp>
        <p:nvSpPr>
          <p:cNvPr id="43014" name="Text Box 6">
            <a:extLst>
              <a:ext uri="{FF2B5EF4-FFF2-40B4-BE49-F238E27FC236}">
                <a16:creationId xmlns:a16="http://schemas.microsoft.com/office/drawing/2014/main" id="{E3BB24C4-0764-4DCB-8D22-F2B8A7EDD630}"/>
              </a:ext>
            </a:extLst>
          </p:cNvPr>
          <p:cNvSpPr txBox="1">
            <a:spLocks noChangeArrowheads="1"/>
          </p:cNvSpPr>
          <p:nvPr/>
        </p:nvSpPr>
        <p:spPr bwMode="auto">
          <a:xfrm>
            <a:off x="3429000" y="2133600"/>
            <a:ext cx="5486400" cy="4511675"/>
          </a:xfrm>
          <a:prstGeom prst="rect">
            <a:avLst/>
          </a:prstGeom>
          <a:solidFill>
            <a:srgbClr val="CCFFCC"/>
          </a:solidFill>
          <a:ln w="38100" cmpd="dbl" algn="ctr">
            <a:solidFill>
              <a:schemeClr val="tx1"/>
            </a:solidFill>
            <a:miter lim="800000"/>
            <a:headEnd/>
            <a:tailEnd/>
          </a:ln>
        </p:spPr>
        <p:txBody>
          <a:bodyPr>
            <a:spAutoFit/>
          </a:bodyPr>
          <a:lstStyle>
            <a:lvl1pPr marL="342900" indent="-342900"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defRPr/>
            </a:pP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Chỉnh núm xoay về phần đại lượng cần đo ở thang đo cao nhất rồi giảm dần để tránh vượt quá giới hạn đo. </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defRPr/>
            </a:pP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Chỉnh kim về vạch số 0 (không) trên thang đo.</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defRPr/>
            </a:pP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Đọc số đo ở thang đo tương ứng với giới hạn đo phù hợp.</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defRPr/>
            </a:pPr>
            <a:r>
              <a:rPr kumimoji="0" lang="en-US" alt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Khi đo điện trở, bật công tắc xoay về phần đo ohm, chập 2 đầu que đo, chỉnh kim về vạch số 0 trên thang ohm rồi đo ngay.</a:t>
            </a:r>
          </a:p>
        </p:txBody>
      </p:sp>
      <p:pic>
        <p:nvPicPr>
          <p:cNvPr id="50180" name="Picture 42" descr="j0232133">
            <a:extLst>
              <a:ext uri="{FF2B5EF4-FFF2-40B4-BE49-F238E27FC236}">
                <a16:creationId xmlns:a16="http://schemas.microsoft.com/office/drawing/2014/main" id="{60CB50B9-5937-44C3-B22C-1C8655DB7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a:extLst>
              <a:ext uri="{FF2B5EF4-FFF2-40B4-BE49-F238E27FC236}">
                <a16:creationId xmlns:a16="http://schemas.microsoft.com/office/drawing/2014/main" id="{AA2B3E9F-CE6B-42B9-9DEE-F5792540EB33}"/>
              </a:ext>
            </a:extLst>
          </p:cNvPr>
          <p:cNvSpPr>
            <a:spLocks noChangeArrowheads="1"/>
          </p:cNvSpPr>
          <p:nvPr/>
        </p:nvSpPr>
        <p:spPr bwMode="auto">
          <a:xfrm>
            <a:off x="228600" y="304800"/>
            <a:ext cx="3200400" cy="2438400"/>
          </a:xfrm>
          <a:prstGeom prst="cloudCallout">
            <a:avLst>
              <a:gd name="adj1" fmla="val -11954"/>
              <a:gd name="adj2" fmla="val 117384"/>
            </a:avLst>
          </a:prstGeom>
          <a:solidFill>
            <a:srgbClr val="CCFFFF"/>
          </a:solidFill>
          <a:ln w="9525">
            <a:solidFill>
              <a:schemeClr val="tx1"/>
            </a:solidFill>
            <a:round/>
            <a:headEnd/>
            <a:tailEnd/>
          </a:ln>
        </p:spPr>
        <p:txBody>
          <a:bodyPr lIns="0" tIns="0" rIns="0" bIns="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Tóm tắt cách sử dụng đồng hồ vạn năng (VOM)</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 calcmode="lin" valueType="num">
                                      <p:cBhvr additive="base">
                                        <p:cTn id="12" dur="500" fill="hold"/>
                                        <p:tgtEl>
                                          <p:spTgt spid="43013"/>
                                        </p:tgtEl>
                                        <p:attrNameLst>
                                          <p:attrName>ppt_x</p:attrName>
                                        </p:attrNameLst>
                                      </p:cBhvr>
                                      <p:tavLst>
                                        <p:tav tm="0">
                                          <p:val>
                                            <p:strVal val="0-#ppt_w/2"/>
                                          </p:val>
                                        </p:tav>
                                        <p:tav tm="100000">
                                          <p:val>
                                            <p:strVal val="#ppt_x"/>
                                          </p:val>
                                        </p:tav>
                                      </p:tavLst>
                                    </p:anim>
                                    <p:anim calcmode="lin" valueType="num">
                                      <p:cBhvr additive="base">
                                        <p:cTn id="13"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3014"/>
                                        </p:tgtEl>
                                        <p:attrNameLst>
                                          <p:attrName>style.visibility</p:attrName>
                                        </p:attrNameLst>
                                      </p:cBhvr>
                                      <p:to>
                                        <p:strVal val="visible"/>
                                      </p:to>
                                    </p:set>
                                    <p:animEffect transition="in" filter="strips(downRight)">
                                      <p:cBhvr>
                                        <p:cTn id="18"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E001E9F8-1F90-46E5-AAA7-89A16EB15EDD}"/>
              </a:ext>
            </a:extLst>
          </p:cNvPr>
          <p:cNvSpPr txBox="1">
            <a:spLocks noChangeArrowheads="1"/>
          </p:cNvSpPr>
          <p:nvPr/>
        </p:nvSpPr>
        <p:spPr bwMode="auto">
          <a:xfrm>
            <a:off x="838200" y="838200"/>
            <a:ext cx="7315200" cy="5191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CHUẨN BỊ THỰC HÀNH TiẾT TiẾP THEO</a:t>
            </a:r>
            <a:endPar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mn-cs"/>
            </a:endParaRPr>
          </a:p>
        </p:txBody>
      </p:sp>
      <p:sp>
        <p:nvSpPr>
          <p:cNvPr id="192517" name="Text Box 5">
            <a:extLst>
              <a:ext uri="{FF2B5EF4-FFF2-40B4-BE49-F238E27FC236}">
                <a16:creationId xmlns:a16="http://schemas.microsoft.com/office/drawing/2014/main" id="{DE8A61B8-CD04-4B6D-8A87-8CCA09D90974}"/>
              </a:ext>
            </a:extLst>
          </p:cNvPr>
          <p:cNvSpPr txBox="1">
            <a:spLocks noChangeArrowheads="1"/>
          </p:cNvSpPr>
          <p:nvPr/>
        </p:nvSpPr>
        <p:spPr bwMode="auto">
          <a:xfrm>
            <a:off x="457200" y="1524000"/>
            <a:ext cx="7843838"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6600"/>
                </a:solidFill>
                <a:effectLst/>
                <a:uLnTx/>
                <a:uFillTx/>
                <a:latin typeface="Tahoma" panose="020B0604030504040204" pitchFamily="34" charset="0"/>
                <a:ea typeface="+mn-ea"/>
                <a:cs typeface="+mn-cs"/>
              </a:rPr>
              <a:t>1. Tìm hiểu các kí hiệu được ghi trên mặt đồng hồ.</a:t>
            </a:r>
          </a:p>
        </p:txBody>
      </p:sp>
      <p:sp>
        <p:nvSpPr>
          <p:cNvPr id="192518" name="Text Box 6">
            <a:extLst>
              <a:ext uri="{FF2B5EF4-FFF2-40B4-BE49-F238E27FC236}">
                <a16:creationId xmlns:a16="http://schemas.microsoft.com/office/drawing/2014/main" id="{2130CB96-E481-4C77-949D-A2D66F854A69}"/>
              </a:ext>
            </a:extLst>
          </p:cNvPr>
          <p:cNvSpPr txBox="1">
            <a:spLocks noChangeArrowheads="1"/>
          </p:cNvSpPr>
          <p:nvPr/>
        </p:nvSpPr>
        <p:spPr bwMode="auto">
          <a:xfrm>
            <a:off x="457200" y="2133600"/>
            <a:ext cx="7269163"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6600"/>
                </a:solidFill>
                <a:effectLst/>
                <a:uLnTx/>
                <a:uFillTx/>
                <a:latin typeface="Tahoma" panose="020B0604030504040204" pitchFamily="34" charset="0"/>
                <a:ea typeface="+mn-ea"/>
                <a:cs typeface="+mn-cs"/>
              </a:rPr>
              <a:t>2. Chức năng của đồng hồ đo: đo đại lượng gì?</a:t>
            </a:r>
          </a:p>
        </p:txBody>
      </p:sp>
      <p:sp>
        <p:nvSpPr>
          <p:cNvPr id="192519" name="Text Box 7">
            <a:extLst>
              <a:ext uri="{FF2B5EF4-FFF2-40B4-BE49-F238E27FC236}">
                <a16:creationId xmlns:a16="http://schemas.microsoft.com/office/drawing/2014/main" id="{473EB18E-E77C-47B3-AA2B-068B14C5E22C}"/>
              </a:ext>
            </a:extLst>
          </p:cNvPr>
          <p:cNvSpPr txBox="1">
            <a:spLocks noChangeArrowheads="1"/>
          </p:cNvSpPr>
          <p:nvPr/>
        </p:nvSpPr>
        <p:spPr bwMode="auto">
          <a:xfrm>
            <a:off x="457200" y="2667000"/>
            <a:ext cx="5872163"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6600"/>
                </a:solidFill>
                <a:effectLst/>
                <a:uLnTx/>
                <a:uFillTx/>
                <a:latin typeface="Tahoma" panose="020B0604030504040204" pitchFamily="34" charset="0"/>
                <a:ea typeface="+mn-ea"/>
                <a:cs typeface="+mn-cs"/>
              </a:rPr>
              <a:t>3. Tìm hiểu đại lượng đo và thang đo.</a:t>
            </a:r>
          </a:p>
        </p:txBody>
      </p:sp>
      <p:sp>
        <p:nvSpPr>
          <p:cNvPr id="192520" name="Text Box 8">
            <a:extLst>
              <a:ext uri="{FF2B5EF4-FFF2-40B4-BE49-F238E27FC236}">
                <a16:creationId xmlns:a16="http://schemas.microsoft.com/office/drawing/2014/main" id="{79E48A7B-521B-4522-95EC-9B1B145216D3}"/>
              </a:ext>
            </a:extLst>
          </p:cNvPr>
          <p:cNvSpPr txBox="1">
            <a:spLocks noChangeArrowheads="1"/>
          </p:cNvSpPr>
          <p:nvPr/>
        </p:nvSpPr>
        <p:spPr bwMode="auto">
          <a:xfrm>
            <a:off x="457200" y="3200400"/>
            <a:ext cx="7632700" cy="822325"/>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6600"/>
                </a:solidFill>
                <a:effectLst/>
                <a:uLnTx/>
                <a:uFillTx/>
                <a:latin typeface="Tahoma" panose="020B0604030504040204" pitchFamily="34" charset="0"/>
                <a:ea typeface="+mn-ea"/>
                <a:cs typeface="+mn-cs"/>
              </a:rPr>
              <a:t>4. Cấu tạo bên ngoài đồng hồ đo: các bộ phận chính và các núm điều chỉnh của đồng hồ.</a:t>
            </a:r>
          </a:p>
        </p:txBody>
      </p:sp>
      <p:sp>
        <p:nvSpPr>
          <p:cNvPr id="192521" name="Text Box 9">
            <a:extLst>
              <a:ext uri="{FF2B5EF4-FFF2-40B4-BE49-F238E27FC236}">
                <a16:creationId xmlns:a16="http://schemas.microsoft.com/office/drawing/2014/main" id="{E07A0F5B-BD10-495D-A33D-60C963799EB8}"/>
              </a:ext>
            </a:extLst>
          </p:cNvPr>
          <p:cNvSpPr txBox="1">
            <a:spLocks noChangeArrowheads="1"/>
          </p:cNvSpPr>
          <p:nvPr/>
        </p:nvSpPr>
        <p:spPr bwMode="auto">
          <a:xfrm>
            <a:off x="457200" y="4114800"/>
            <a:ext cx="8377238"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6600"/>
                </a:solidFill>
                <a:effectLst/>
                <a:uLnTx/>
                <a:uFillTx/>
                <a:latin typeface="Tahoma" panose="020B0604030504040204" pitchFamily="34" charset="0"/>
                <a:ea typeface="+mn-ea"/>
                <a:cs typeface="+mn-cs"/>
              </a:rPr>
              <a:t>5. Thực hành đo một số điện trở trên bảng thực hành.</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wipe(left)">
                                      <p:cBhvr>
                                        <p:cTn id="7" dur="500"/>
                                        <p:tgtEl>
                                          <p:spTgt spid="192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2518"/>
                                        </p:tgtEl>
                                        <p:attrNameLst>
                                          <p:attrName>style.visibility</p:attrName>
                                        </p:attrNameLst>
                                      </p:cBhvr>
                                      <p:to>
                                        <p:strVal val="visible"/>
                                      </p:to>
                                    </p:set>
                                    <p:animEffect transition="in" filter="wipe(left)">
                                      <p:cBhvr>
                                        <p:cTn id="11" dur="500"/>
                                        <p:tgtEl>
                                          <p:spTgt spid="19251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2519"/>
                                        </p:tgtEl>
                                        <p:attrNameLst>
                                          <p:attrName>style.visibility</p:attrName>
                                        </p:attrNameLst>
                                      </p:cBhvr>
                                      <p:to>
                                        <p:strVal val="visible"/>
                                      </p:to>
                                    </p:set>
                                    <p:animEffect transition="in" filter="wipe(left)">
                                      <p:cBhvr>
                                        <p:cTn id="15" dur="500"/>
                                        <p:tgtEl>
                                          <p:spTgt spid="192519"/>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2520"/>
                                        </p:tgtEl>
                                        <p:attrNameLst>
                                          <p:attrName>style.visibility</p:attrName>
                                        </p:attrNameLst>
                                      </p:cBhvr>
                                      <p:to>
                                        <p:strVal val="visible"/>
                                      </p:to>
                                    </p:set>
                                    <p:animEffect transition="in" filter="wipe(left)">
                                      <p:cBhvr>
                                        <p:cTn id="19" dur="500"/>
                                        <p:tgtEl>
                                          <p:spTgt spid="19252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2521"/>
                                        </p:tgtEl>
                                        <p:attrNameLst>
                                          <p:attrName>style.visibility</p:attrName>
                                        </p:attrNameLst>
                                      </p:cBhvr>
                                      <p:to>
                                        <p:strVal val="visible"/>
                                      </p:to>
                                    </p:set>
                                    <p:animEffect transition="in" filter="wipe(left)">
                                      <p:cBhvr>
                                        <p:cTn id="23"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p:bldP spid="192518" grpId="0"/>
      <p:bldP spid="192519" grpId="0"/>
      <p:bldP spid="192520" grpId="0"/>
      <p:bldP spid="1925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AT DONG HO VAN NANG">
            <a:extLst>
              <a:ext uri="{FF2B5EF4-FFF2-40B4-BE49-F238E27FC236}">
                <a16:creationId xmlns:a16="http://schemas.microsoft.com/office/drawing/2014/main" id="{DB07DD47-27F1-46AF-A1F1-8746FED1C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029200" cy="3352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3251" name="Picture 5" descr="MAT DONG HO VAN NANG">
            <a:extLst>
              <a:ext uri="{FF2B5EF4-FFF2-40B4-BE49-F238E27FC236}">
                <a16:creationId xmlns:a16="http://schemas.microsoft.com/office/drawing/2014/main" id="{425755B4-6C36-4356-84B9-9FCEADA7B1DE}"/>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bwMode="auto">
          <a:xfrm>
            <a:off x="1828800" y="3200400"/>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2" name="Group 7">
            <a:extLst>
              <a:ext uri="{FF2B5EF4-FFF2-40B4-BE49-F238E27FC236}">
                <a16:creationId xmlns:a16="http://schemas.microsoft.com/office/drawing/2014/main" id="{DEBF006C-4F3D-4525-86A1-B8CAD40DEEC2}"/>
              </a:ext>
            </a:extLst>
          </p:cNvPr>
          <p:cNvGrpSpPr>
            <a:grpSpLocks/>
          </p:cNvGrpSpPr>
          <p:nvPr/>
        </p:nvGrpSpPr>
        <p:grpSpPr bwMode="auto">
          <a:xfrm rot="4270259">
            <a:off x="4188619" y="2778919"/>
            <a:ext cx="381000" cy="427038"/>
            <a:chOff x="1560" y="2304"/>
            <a:chExt cx="192" cy="192"/>
          </a:xfrm>
        </p:grpSpPr>
        <p:sp>
          <p:nvSpPr>
            <p:cNvPr id="53261" name="Oval 8">
              <a:extLst>
                <a:ext uri="{FF2B5EF4-FFF2-40B4-BE49-F238E27FC236}">
                  <a16:creationId xmlns:a16="http://schemas.microsoft.com/office/drawing/2014/main" id="{58A31D5E-23D0-4EF3-A9C3-CE86856DBDDA}"/>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3262" name="Line 9">
              <a:extLst>
                <a:ext uri="{FF2B5EF4-FFF2-40B4-BE49-F238E27FC236}">
                  <a16:creationId xmlns:a16="http://schemas.microsoft.com/office/drawing/2014/main" id="{4183916F-1923-41CD-B7C8-98C1E82B00F2}"/>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53253" name="Oval 11">
            <a:extLst>
              <a:ext uri="{FF2B5EF4-FFF2-40B4-BE49-F238E27FC236}">
                <a16:creationId xmlns:a16="http://schemas.microsoft.com/office/drawing/2014/main" id="{0AEF7848-A28B-4018-A263-C41417F2D647}"/>
              </a:ext>
            </a:extLst>
          </p:cNvPr>
          <p:cNvSpPr>
            <a:spLocks noChangeArrowheads="1"/>
          </p:cNvSpPr>
          <p:nvPr/>
        </p:nvSpPr>
        <p:spPr bwMode="auto">
          <a:xfrm>
            <a:off x="2667000" y="0"/>
            <a:ext cx="3810000" cy="381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3" name="Group 13">
            <a:extLst>
              <a:ext uri="{FF2B5EF4-FFF2-40B4-BE49-F238E27FC236}">
                <a16:creationId xmlns:a16="http://schemas.microsoft.com/office/drawing/2014/main" id="{C1BA164A-1877-4890-91C7-64BB3819F79E}"/>
              </a:ext>
            </a:extLst>
          </p:cNvPr>
          <p:cNvGrpSpPr>
            <a:grpSpLocks/>
          </p:cNvGrpSpPr>
          <p:nvPr/>
        </p:nvGrpSpPr>
        <p:grpSpPr bwMode="auto">
          <a:xfrm>
            <a:off x="3214688" y="4038600"/>
            <a:ext cx="2195512" cy="2193925"/>
            <a:chOff x="3854" y="2598"/>
            <a:chExt cx="804" cy="982"/>
          </a:xfrm>
        </p:grpSpPr>
        <p:sp>
          <p:nvSpPr>
            <p:cNvPr id="53258" name="Oval 15">
              <a:extLst>
                <a:ext uri="{FF2B5EF4-FFF2-40B4-BE49-F238E27FC236}">
                  <a16:creationId xmlns:a16="http://schemas.microsoft.com/office/drawing/2014/main" id="{6C3CB2D9-E08E-47E6-8FE5-0599A5ECED6D}"/>
                </a:ext>
              </a:extLst>
            </p:cNvPr>
            <p:cNvSpPr>
              <a:spLocks noChangeArrowheads="1"/>
            </p:cNvSpPr>
            <p:nvPr/>
          </p:nvSpPr>
          <p:spPr bwMode="auto">
            <a:xfrm rot="811696">
              <a:off x="3854" y="2598"/>
              <a:ext cx="804" cy="982"/>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3259" name="AutoShape 16">
              <a:extLst>
                <a:ext uri="{FF2B5EF4-FFF2-40B4-BE49-F238E27FC236}">
                  <a16:creationId xmlns:a16="http://schemas.microsoft.com/office/drawing/2014/main" id="{CF1EB42C-F8ED-4100-9D12-A65DD104B58A}"/>
                </a:ext>
              </a:extLst>
            </p:cNvPr>
            <p:cNvSpPr>
              <a:spLocks noChangeArrowheads="1"/>
            </p:cNvSpPr>
            <p:nvPr/>
          </p:nvSpPr>
          <p:spPr bwMode="auto">
            <a:xfrm>
              <a:off x="4226" y="2668"/>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3260" name="Line 17">
              <a:extLst>
                <a:ext uri="{FF2B5EF4-FFF2-40B4-BE49-F238E27FC236}">
                  <a16:creationId xmlns:a16="http://schemas.microsoft.com/office/drawing/2014/main" id="{EE557782-93F6-41A7-95CB-2C3C1C226C8F}"/>
                </a:ext>
              </a:extLst>
            </p:cNvPr>
            <p:cNvSpPr>
              <a:spLocks noChangeShapeType="1"/>
            </p:cNvSpPr>
            <p:nvPr/>
          </p:nvSpPr>
          <p:spPr bwMode="auto">
            <a:xfrm>
              <a:off x="4266" y="2668"/>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4" name="Group 22">
            <a:extLst>
              <a:ext uri="{FF2B5EF4-FFF2-40B4-BE49-F238E27FC236}">
                <a16:creationId xmlns:a16="http://schemas.microsoft.com/office/drawing/2014/main" id="{88A501ED-60B7-4176-934D-0D96257D8B5C}"/>
              </a:ext>
            </a:extLst>
          </p:cNvPr>
          <p:cNvGrpSpPr>
            <a:grpSpLocks/>
          </p:cNvGrpSpPr>
          <p:nvPr/>
        </p:nvGrpSpPr>
        <p:grpSpPr bwMode="auto">
          <a:xfrm>
            <a:off x="2438400" y="990600"/>
            <a:ext cx="3810000" cy="3352800"/>
            <a:chOff x="2438400" y="990600"/>
            <a:chExt cx="3810000" cy="3352800"/>
          </a:xfrm>
        </p:grpSpPr>
        <p:sp>
          <p:nvSpPr>
            <p:cNvPr id="53256" name="Line 12">
              <a:extLst>
                <a:ext uri="{FF2B5EF4-FFF2-40B4-BE49-F238E27FC236}">
                  <a16:creationId xmlns:a16="http://schemas.microsoft.com/office/drawing/2014/main" id="{1A2365DD-D1BF-4B6D-BCA1-C2EBCA01F649}"/>
                </a:ext>
              </a:extLst>
            </p:cNvPr>
            <p:cNvSpPr>
              <a:spLocks noChangeShapeType="1"/>
            </p:cNvSpPr>
            <p:nvPr/>
          </p:nvSpPr>
          <p:spPr bwMode="auto">
            <a:xfrm>
              <a:off x="2438400" y="990600"/>
              <a:ext cx="1905000" cy="167640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3257" name="Line 12">
              <a:extLst>
                <a:ext uri="{FF2B5EF4-FFF2-40B4-BE49-F238E27FC236}">
                  <a16:creationId xmlns:a16="http://schemas.microsoft.com/office/drawing/2014/main" id="{E6EA4A74-F478-4A97-804D-0A4FB1C90839}"/>
                </a:ext>
              </a:extLst>
            </p:cNvPr>
            <p:cNvSpPr>
              <a:spLocks noChangeShapeType="1"/>
            </p:cNvSpPr>
            <p:nvPr/>
          </p:nvSpPr>
          <p:spPr bwMode="auto">
            <a:xfrm>
              <a:off x="4343400" y="2667000"/>
              <a:ext cx="1905000" cy="167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1500000">
                                      <p:cBhvr>
                                        <p:cTn id="6" dur="2000" fill="hold"/>
                                        <p:tgtEl>
                                          <p:spTgt spid="3"/>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2220000">
                                      <p:cBhvr>
                                        <p:cTn id="9" dur="2000" fill="hold"/>
                                        <p:tgtEl>
                                          <p:spTgt spid="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900000">
                                      <p:cBhvr>
                                        <p:cTn id="13" dur="2000" fill="hold"/>
                                        <p:tgtEl>
                                          <p:spTgt spid="3"/>
                                        </p:tgtEl>
                                        <p:attrNameLst>
                                          <p:attrName>r</p:attrName>
                                        </p:attrNameLst>
                                      </p:cBhvr>
                                    </p:animRot>
                                  </p:childTnLst>
                                </p:cTn>
                              </p:par>
                            </p:childTnLst>
                          </p:cTn>
                        </p:par>
                        <p:par>
                          <p:cTn id="14" fill="hold" nodeType="afterGroup">
                            <p:stCondLst>
                              <p:cond delay="2000"/>
                            </p:stCondLst>
                            <p:childTnLst>
                              <p:par>
                                <p:cTn id="15" presetID="8" presetClass="emph" presetSubtype="0" fill="hold" nodeType="afterEffect">
                                  <p:stCondLst>
                                    <p:cond delay="0"/>
                                  </p:stCondLst>
                                  <p:childTnLst>
                                    <p:animRot by="1860000">
                                      <p:cBhvr>
                                        <p:cTn id="16" dur="2000" fill="hold"/>
                                        <p:tgtEl>
                                          <p:spTgt spid="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nodeType="clickEffect">
                                  <p:stCondLst>
                                    <p:cond delay="0"/>
                                  </p:stCondLst>
                                  <p:childTnLst>
                                    <p:animRot by="-1680000">
                                      <p:cBhvr>
                                        <p:cTn id="20" dur="2000" fill="hold"/>
                                        <p:tgtEl>
                                          <p:spTgt spid="3"/>
                                        </p:tgtEl>
                                        <p:attrNameLst>
                                          <p:attrName>r</p:attrName>
                                        </p:attrNameLst>
                                      </p:cBhvr>
                                    </p:animRot>
                                  </p:childTnLst>
                                </p:cTn>
                              </p:par>
                            </p:childTnLst>
                          </p:cTn>
                        </p:par>
                        <p:par>
                          <p:cTn id="21" fill="hold" nodeType="afterGroup">
                            <p:stCondLst>
                              <p:cond delay="2000"/>
                            </p:stCondLst>
                            <p:childTnLst>
                              <p:par>
                                <p:cTn id="22" presetID="8" presetClass="emph" presetSubtype="0" fill="hold" nodeType="afterEffect">
                                  <p:stCondLst>
                                    <p:cond delay="0"/>
                                  </p:stCondLst>
                                  <p:childTnLst>
                                    <p:animRot by="-3060000">
                                      <p:cBhvr>
                                        <p:cTn id="23" dur="2000" fill="hold"/>
                                        <p:tgtEl>
                                          <p:spTgt spid="4"/>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nodeType="clickEffect">
                                  <p:stCondLst>
                                    <p:cond delay="0"/>
                                  </p:stCondLst>
                                  <p:childTnLst>
                                    <p:animRot by="2880000">
                                      <p:cBhvr>
                                        <p:cTn id="27" dur="2000" fill="hold"/>
                                        <p:tgtEl>
                                          <p:spTgt spid="3"/>
                                        </p:tgtEl>
                                        <p:attrNameLst>
                                          <p:attrName>r</p:attrName>
                                        </p:attrNameLst>
                                      </p:cBhvr>
                                    </p:animRot>
                                  </p:childTnLst>
                                </p:cTn>
                              </p:par>
                            </p:childTnLst>
                          </p:cTn>
                        </p:par>
                        <p:par>
                          <p:cTn id="28" fill="hold" nodeType="afterGroup">
                            <p:stCondLst>
                              <p:cond delay="2000"/>
                            </p:stCondLst>
                            <p:childTnLst>
                              <p:par>
                                <p:cTn id="29" presetID="8" presetClass="emph" presetSubtype="0" fill="hold" nodeType="afterEffect">
                                  <p:stCondLst>
                                    <p:cond delay="0"/>
                                  </p:stCondLst>
                                  <p:childTnLst>
                                    <p:animRot by="3720000">
                                      <p:cBhvr>
                                        <p:cTn id="30" dur="2000" fill="hold"/>
                                        <p:tgtEl>
                                          <p:spTgt spid="4"/>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childTnLst>
                                    <p:animRot by="-1920000">
                                      <p:cBhvr>
                                        <p:cTn id="34" dur="2000" fill="hold"/>
                                        <p:tgtEl>
                                          <p:spTgt spid="3"/>
                                        </p:tgtEl>
                                        <p:attrNameLst>
                                          <p:attrName>r</p:attrName>
                                        </p:attrNameLst>
                                      </p:cBhvr>
                                    </p:animRot>
                                  </p:childTnLst>
                                </p:cTn>
                              </p:par>
                            </p:childTnLst>
                          </p:cTn>
                        </p:par>
                        <p:par>
                          <p:cTn id="35" fill="hold" nodeType="afterGroup">
                            <p:stCondLst>
                              <p:cond delay="2000"/>
                            </p:stCondLst>
                            <p:childTnLst>
                              <p:par>
                                <p:cTn id="36" presetID="8" presetClass="emph" presetSubtype="0" fill="hold" nodeType="afterEffect">
                                  <p:stCondLst>
                                    <p:cond delay="0"/>
                                  </p:stCondLst>
                                  <p:childTnLst>
                                    <p:animRot by="-1920000">
                                      <p:cBhvr>
                                        <p:cTn id="37"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MAT DONG HO VAN NANG">
            <a:extLst>
              <a:ext uri="{FF2B5EF4-FFF2-40B4-BE49-F238E27FC236}">
                <a16:creationId xmlns:a16="http://schemas.microsoft.com/office/drawing/2014/main" id="{36116364-8FB4-4C39-A561-752515A2C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029200" cy="3352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4275" name="Picture 5" descr="MAT DONG HO VAN NANG">
            <a:extLst>
              <a:ext uri="{FF2B5EF4-FFF2-40B4-BE49-F238E27FC236}">
                <a16:creationId xmlns:a16="http://schemas.microsoft.com/office/drawing/2014/main" id="{5EC04C40-2726-48F0-B6A6-E3143F365374}"/>
              </a:ext>
            </a:extLst>
          </p:cNvPr>
          <p:cNvPicPr>
            <a:picLocks noChangeAspect="1" noChangeArrowheads="1"/>
          </p:cNvPicPr>
          <p:nvPr/>
        </p:nvPicPr>
        <p:blipFill>
          <a:blip r:embed="rId3">
            <a:lum bright="26000" contrast="32000"/>
            <a:extLst>
              <a:ext uri="{28A0092B-C50C-407E-A947-70E740481C1C}">
                <a14:useLocalDpi xmlns:a14="http://schemas.microsoft.com/office/drawing/2010/main" val="0"/>
              </a:ext>
            </a:extLst>
          </a:blip>
          <a:srcRect/>
          <a:stretch>
            <a:fillRect/>
          </a:stretch>
        </p:blipFill>
        <p:spPr bwMode="auto">
          <a:xfrm>
            <a:off x="1828800" y="3200400"/>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6" name="Group 7">
            <a:extLst>
              <a:ext uri="{FF2B5EF4-FFF2-40B4-BE49-F238E27FC236}">
                <a16:creationId xmlns:a16="http://schemas.microsoft.com/office/drawing/2014/main" id="{8D44DAE0-0D8D-4B22-9151-441D7BCF1118}"/>
              </a:ext>
            </a:extLst>
          </p:cNvPr>
          <p:cNvGrpSpPr>
            <a:grpSpLocks/>
          </p:cNvGrpSpPr>
          <p:nvPr/>
        </p:nvGrpSpPr>
        <p:grpSpPr bwMode="auto">
          <a:xfrm rot="4270259">
            <a:off x="4188619" y="2778919"/>
            <a:ext cx="381000" cy="427038"/>
            <a:chOff x="1560" y="2304"/>
            <a:chExt cx="192" cy="192"/>
          </a:xfrm>
        </p:grpSpPr>
        <p:sp>
          <p:nvSpPr>
            <p:cNvPr id="54285" name="Oval 8">
              <a:extLst>
                <a:ext uri="{FF2B5EF4-FFF2-40B4-BE49-F238E27FC236}">
                  <a16:creationId xmlns:a16="http://schemas.microsoft.com/office/drawing/2014/main" id="{DF4AF584-31F0-41B2-8EE4-E8F8DE41CC47}"/>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4286" name="Line 9">
              <a:extLst>
                <a:ext uri="{FF2B5EF4-FFF2-40B4-BE49-F238E27FC236}">
                  <a16:creationId xmlns:a16="http://schemas.microsoft.com/office/drawing/2014/main" id="{A25FAC3E-5641-4604-8534-5A1CD198E170}"/>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54277" name="Oval 11">
            <a:extLst>
              <a:ext uri="{FF2B5EF4-FFF2-40B4-BE49-F238E27FC236}">
                <a16:creationId xmlns:a16="http://schemas.microsoft.com/office/drawing/2014/main" id="{FB0DDEA2-797E-43BB-B02A-2D392C4D99CD}"/>
              </a:ext>
            </a:extLst>
          </p:cNvPr>
          <p:cNvSpPr>
            <a:spLocks noChangeArrowheads="1"/>
          </p:cNvSpPr>
          <p:nvPr/>
        </p:nvSpPr>
        <p:spPr bwMode="auto">
          <a:xfrm>
            <a:off x="2667000" y="0"/>
            <a:ext cx="3810000" cy="381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3" name="Group 13">
            <a:extLst>
              <a:ext uri="{FF2B5EF4-FFF2-40B4-BE49-F238E27FC236}">
                <a16:creationId xmlns:a16="http://schemas.microsoft.com/office/drawing/2014/main" id="{370A2E09-D389-4419-9752-746419234E21}"/>
              </a:ext>
            </a:extLst>
          </p:cNvPr>
          <p:cNvGrpSpPr>
            <a:grpSpLocks/>
          </p:cNvGrpSpPr>
          <p:nvPr/>
        </p:nvGrpSpPr>
        <p:grpSpPr bwMode="auto">
          <a:xfrm>
            <a:off x="3214688" y="4038600"/>
            <a:ext cx="2195512" cy="2193925"/>
            <a:chOff x="3854" y="2598"/>
            <a:chExt cx="804" cy="982"/>
          </a:xfrm>
        </p:grpSpPr>
        <p:sp>
          <p:nvSpPr>
            <p:cNvPr id="54282" name="Oval 15">
              <a:extLst>
                <a:ext uri="{FF2B5EF4-FFF2-40B4-BE49-F238E27FC236}">
                  <a16:creationId xmlns:a16="http://schemas.microsoft.com/office/drawing/2014/main" id="{76498CAB-A35A-4EF4-AE32-9D0F31D6B2D1}"/>
                </a:ext>
              </a:extLst>
            </p:cNvPr>
            <p:cNvSpPr>
              <a:spLocks noChangeArrowheads="1"/>
            </p:cNvSpPr>
            <p:nvPr/>
          </p:nvSpPr>
          <p:spPr bwMode="auto">
            <a:xfrm rot="811696">
              <a:off x="3854" y="2598"/>
              <a:ext cx="804" cy="982"/>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4283" name="AutoShape 16">
              <a:extLst>
                <a:ext uri="{FF2B5EF4-FFF2-40B4-BE49-F238E27FC236}">
                  <a16:creationId xmlns:a16="http://schemas.microsoft.com/office/drawing/2014/main" id="{92915B86-74F0-4E83-A5EC-868A5355077E}"/>
                </a:ext>
              </a:extLst>
            </p:cNvPr>
            <p:cNvSpPr>
              <a:spLocks noChangeArrowheads="1"/>
            </p:cNvSpPr>
            <p:nvPr/>
          </p:nvSpPr>
          <p:spPr bwMode="auto">
            <a:xfrm>
              <a:off x="4226" y="2668"/>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4284" name="Line 17">
              <a:extLst>
                <a:ext uri="{FF2B5EF4-FFF2-40B4-BE49-F238E27FC236}">
                  <a16:creationId xmlns:a16="http://schemas.microsoft.com/office/drawing/2014/main" id="{35A3DCBA-4D7D-4AD1-A170-8867C2585826}"/>
                </a:ext>
              </a:extLst>
            </p:cNvPr>
            <p:cNvSpPr>
              <a:spLocks noChangeShapeType="1"/>
            </p:cNvSpPr>
            <p:nvPr/>
          </p:nvSpPr>
          <p:spPr bwMode="auto">
            <a:xfrm>
              <a:off x="4266" y="2668"/>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4" name="Group 22">
            <a:extLst>
              <a:ext uri="{FF2B5EF4-FFF2-40B4-BE49-F238E27FC236}">
                <a16:creationId xmlns:a16="http://schemas.microsoft.com/office/drawing/2014/main" id="{D14D7ECA-02F9-4046-8C2C-2F4013E26277}"/>
              </a:ext>
            </a:extLst>
          </p:cNvPr>
          <p:cNvGrpSpPr>
            <a:grpSpLocks/>
          </p:cNvGrpSpPr>
          <p:nvPr/>
        </p:nvGrpSpPr>
        <p:grpSpPr bwMode="auto">
          <a:xfrm>
            <a:off x="2438400" y="990600"/>
            <a:ext cx="3810000" cy="3352800"/>
            <a:chOff x="2438400" y="990600"/>
            <a:chExt cx="3810000" cy="3352800"/>
          </a:xfrm>
        </p:grpSpPr>
        <p:sp>
          <p:nvSpPr>
            <p:cNvPr id="54280" name="Line 12">
              <a:extLst>
                <a:ext uri="{FF2B5EF4-FFF2-40B4-BE49-F238E27FC236}">
                  <a16:creationId xmlns:a16="http://schemas.microsoft.com/office/drawing/2014/main" id="{F6CA071D-730D-4C45-8B05-03C845EF2077}"/>
                </a:ext>
              </a:extLst>
            </p:cNvPr>
            <p:cNvSpPr>
              <a:spLocks noChangeShapeType="1"/>
            </p:cNvSpPr>
            <p:nvPr/>
          </p:nvSpPr>
          <p:spPr bwMode="auto">
            <a:xfrm>
              <a:off x="2438400" y="990600"/>
              <a:ext cx="1905000" cy="167640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4281" name="Line 12">
              <a:extLst>
                <a:ext uri="{FF2B5EF4-FFF2-40B4-BE49-F238E27FC236}">
                  <a16:creationId xmlns:a16="http://schemas.microsoft.com/office/drawing/2014/main" id="{B804EC43-5275-4E50-870B-A6E9D58756DC}"/>
                </a:ext>
              </a:extLst>
            </p:cNvPr>
            <p:cNvSpPr>
              <a:spLocks noChangeShapeType="1"/>
            </p:cNvSpPr>
            <p:nvPr/>
          </p:nvSpPr>
          <p:spPr bwMode="auto">
            <a:xfrm>
              <a:off x="4343400" y="2667000"/>
              <a:ext cx="1905000" cy="167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8100000">
                                      <p:cBhvr>
                                        <p:cTn id="6" dur="2000" fill="hold"/>
                                        <p:tgtEl>
                                          <p:spTgt spid="3"/>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2340000">
                                      <p:cBhvr>
                                        <p:cTn id="9" dur="2000" fill="hold"/>
                                        <p:tgtEl>
                                          <p:spTgt spid="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900000">
                                      <p:cBhvr>
                                        <p:cTn id="13" dur="2000" fill="hold"/>
                                        <p:tgtEl>
                                          <p:spTgt spid="3"/>
                                        </p:tgtEl>
                                        <p:attrNameLst>
                                          <p:attrName>r</p:attrName>
                                        </p:attrNameLst>
                                      </p:cBhvr>
                                    </p:animRot>
                                  </p:childTnLst>
                                </p:cTn>
                              </p:par>
                            </p:childTnLst>
                          </p:cTn>
                        </p:par>
                        <p:par>
                          <p:cTn id="14" fill="hold" nodeType="afterGroup">
                            <p:stCondLst>
                              <p:cond delay="2000"/>
                            </p:stCondLst>
                            <p:childTnLst>
                              <p:par>
                                <p:cTn id="15" presetID="8" presetClass="emph" presetSubtype="0" fill="hold" nodeType="afterEffect">
                                  <p:stCondLst>
                                    <p:cond delay="0"/>
                                  </p:stCondLst>
                                  <p:childTnLst>
                                    <p:animRot by="1740000">
                                      <p:cBhvr>
                                        <p:cTn id="16" dur="2000" fill="hold"/>
                                        <p:tgtEl>
                                          <p:spTgt spid="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nodeType="clickEffect">
                                  <p:stCondLst>
                                    <p:cond delay="0"/>
                                  </p:stCondLst>
                                  <p:childTnLst>
                                    <p:animRot by="-900000">
                                      <p:cBhvr>
                                        <p:cTn id="20" dur="2000" fill="hold"/>
                                        <p:tgtEl>
                                          <p:spTgt spid="3"/>
                                        </p:tgtEl>
                                        <p:attrNameLst>
                                          <p:attrName>r</p:attrName>
                                        </p:attrNameLst>
                                      </p:cBhvr>
                                    </p:animRot>
                                  </p:childTnLst>
                                </p:cTn>
                              </p:par>
                            </p:childTnLst>
                          </p:cTn>
                        </p:par>
                        <p:par>
                          <p:cTn id="21" fill="hold" nodeType="afterGroup">
                            <p:stCondLst>
                              <p:cond delay="2000"/>
                            </p:stCondLst>
                            <p:childTnLst>
                              <p:par>
                                <p:cTn id="22" presetID="8" presetClass="emph" presetSubtype="0" fill="hold" nodeType="afterEffect">
                                  <p:stCondLst>
                                    <p:cond delay="0"/>
                                  </p:stCondLst>
                                  <p:childTnLst>
                                    <p:animRot by="-3120000">
                                      <p:cBhvr>
                                        <p:cTn id="2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MAT DONG HO VAN NANG">
            <a:extLst>
              <a:ext uri="{FF2B5EF4-FFF2-40B4-BE49-F238E27FC236}">
                <a16:creationId xmlns:a16="http://schemas.microsoft.com/office/drawing/2014/main" id="{39BC21E7-ECBE-4F18-88AB-41630DD2C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029200" cy="3352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299" name="Picture 5" descr="MAT DONG HO VAN NANG">
            <a:extLst>
              <a:ext uri="{FF2B5EF4-FFF2-40B4-BE49-F238E27FC236}">
                <a16:creationId xmlns:a16="http://schemas.microsoft.com/office/drawing/2014/main" id="{C3D2DA54-70E6-4028-B9F7-016CC012A74A}"/>
              </a:ext>
            </a:extLst>
          </p:cNvPr>
          <p:cNvPicPr>
            <a:picLocks noChangeAspect="1" noChangeArrowheads="1"/>
          </p:cNvPicPr>
          <p:nvPr/>
        </p:nvPicPr>
        <p:blipFill>
          <a:blip r:embed="rId3">
            <a:lum bright="18000" contrast="34000"/>
            <a:extLst>
              <a:ext uri="{28A0092B-C50C-407E-A947-70E740481C1C}">
                <a14:useLocalDpi xmlns:a14="http://schemas.microsoft.com/office/drawing/2010/main" val="0"/>
              </a:ext>
            </a:extLst>
          </a:blip>
          <a:srcRect/>
          <a:stretch>
            <a:fillRect/>
          </a:stretch>
        </p:blipFill>
        <p:spPr bwMode="auto">
          <a:xfrm>
            <a:off x="1828800" y="3200400"/>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0" name="Group 7">
            <a:extLst>
              <a:ext uri="{FF2B5EF4-FFF2-40B4-BE49-F238E27FC236}">
                <a16:creationId xmlns:a16="http://schemas.microsoft.com/office/drawing/2014/main" id="{DB9ED121-9582-45F8-816C-E1B35BD57D39}"/>
              </a:ext>
            </a:extLst>
          </p:cNvPr>
          <p:cNvGrpSpPr>
            <a:grpSpLocks/>
          </p:cNvGrpSpPr>
          <p:nvPr/>
        </p:nvGrpSpPr>
        <p:grpSpPr bwMode="auto">
          <a:xfrm rot="4270259">
            <a:off x="4188619" y="2778919"/>
            <a:ext cx="381000" cy="427038"/>
            <a:chOff x="1560" y="2304"/>
            <a:chExt cx="192" cy="192"/>
          </a:xfrm>
        </p:grpSpPr>
        <p:sp>
          <p:nvSpPr>
            <p:cNvPr id="55309" name="Oval 8">
              <a:extLst>
                <a:ext uri="{FF2B5EF4-FFF2-40B4-BE49-F238E27FC236}">
                  <a16:creationId xmlns:a16="http://schemas.microsoft.com/office/drawing/2014/main" id="{B16AE4FD-8601-43F6-BB92-4EFED9EE82D7}"/>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5310" name="Line 9">
              <a:extLst>
                <a:ext uri="{FF2B5EF4-FFF2-40B4-BE49-F238E27FC236}">
                  <a16:creationId xmlns:a16="http://schemas.microsoft.com/office/drawing/2014/main" id="{E18A37E0-7085-434A-AE43-537D895F585D}"/>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55301" name="Oval 11">
            <a:extLst>
              <a:ext uri="{FF2B5EF4-FFF2-40B4-BE49-F238E27FC236}">
                <a16:creationId xmlns:a16="http://schemas.microsoft.com/office/drawing/2014/main" id="{3E8CB969-2F66-41F4-BC6A-A195B6BC2366}"/>
              </a:ext>
            </a:extLst>
          </p:cNvPr>
          <p:cNvSpPr>
            <a:spLocks noChangeArrowheads="1"/>
          </p:cNvSpPr>
          <p:nvPr/>
        </p:nvSpPr>
        <p:spPr bwMode="auto">
          <a:xfrm>
            <a:off x="2667000" y="0"/>
            <a:ext cx="3810000" cy="38100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grpSp>
        <p:nvGrpSpPr>
          <p:cNvPr id="3" name="Group 13">
            <a:extLst>
              <a:ext uri="{FF2B5EF4-FFF2-40B4-BE49-F238E27FC236}">
                <a16:creationId xmlns:a16="http://schemas.microsoft.com/office/drawing/2014/main" id="{EC12E0FE-D7F0-4D93-8D15-246E5EEDEE74}"/>
              </a:ext>
            </a:extLst>
          </p:cNvPr>
          <p:cNvGrpSpPr>
            <a:grpSpLocks/>
          </p:cNvGrpSpPr>
          <p:nvPr/>
        </p:nvGrpSpPr>
        <p:grpSpPr bwMode="auto">
          <a:xfrm>
            <a:off x="3214688" y="4038600"/>
            <a:ext cx="2195512" cy="2193925"/>
            <a:chOff x="3854" y="2598"/>
            <a:chExt cx="804" cy="982"/>
          </a:xfrm>
        </p:grpSpPr>
        <p:sp>
          <p:nvSpPr>
            <p:cNvPr id="55306" name="Oval 15">
              <a:extLst>
                <a:ext uri="{FF2B5EF4-FFF2-40B4-BE49-F238E27FC236}">
                  <a16:creationId xmlns:a16="http://schemas.microsoft.com/office/drawing/2014/main" id="{84359602-F383-43B9-B80C-34D3FC25EA9B}"/>
                </a:ext>
              </a:extLst>
            </p:cNvPr>
            <p:cNvSpPr>
              <a:spLocks noChangeArrowheads="1"/>
            </p:cNvSpPr>
            <p:nvPr/>
          </p:nvSpPr>
          <p:spPr bwMode="auto">
            <a:xfrm rot="811696">
              <a:off x="3854" y="2598"/>
              <a:ext cx="804" cy="982"/>
            </a:xfrm>
            <a:prstGeom prst="ellipse">
              <a:avLst/>
            </a:prstGeom>
            <a:solidFill>
              <a:srgbClr val="28517A"/>
            </a:solidFill>
            <a:ln w="3175">
              <a:solidFill>
                <a:schemeClr val="bg1"/>
              </a:solidFill>
              <a:round/>
              <a:headEnd/>
              <a:tailEnd/>
            </a:ln>
          </p:spPr>
          <p:txBody>
            <a:bodyPr wrap="none" anchor="ct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5307" name="AutoShape 16">
              <a:extLst>
                <a:ext uri="{FF2B5EF4-FFF2-40B4-BE49-F238E27FC236}">
                  <a16:creationId xmlns:a16="http://schemas.microsoft.com/office/drawing/2014/main" id="{DAFEB7D3-B289-4D97-8021-BFE9602FE95B}"/>
                </a:ext>
              </a:extLst>
            </p:cNvPr>
            <p:cNvSpPr>
              <a:spLocks noChangeArrowheads="1"/>
            </p:cNvSpPr>
            <p:nvPr/>
          </p:nvSpPr>
          <p:spPr bwMode="auto">
            <a:xfrm>
              <a:off x="4226" y="2668"/>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55308" name="Line 17">
              <a:extLst>
                <a:ext uri="{FF2B5EF4-FFF2-40B4-BE49-F238E27FC236}">
                  <a16:creationId xmlns:a16="http://schemas.microsoft.com/office/drawing/2014/main" id="{946EF2E7-AF4D-41AF-A197-68FD80F605EF}"/>
                </a:ext>
              </a:extLst>
            </p:cNvPr>
            <p:cNvSpPr>
              <a:spLocks noChangeShapeType="1"/>
            </p:cNvSpPr>
            <p:nvPr/>
          </p:nvSpPr>
          <p:spPr bwMode="auto">
            <a:xfrm>
              <a:off x="4266" y="2668"/>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nvGrpSpPr>
          <p:cNvPr id="4" name="Group 22">
            <a:extLst>
              <a:ext uri="{FF2B5EF4-FFF2-40B4-BE49-F238E27FC236}">
                <a16:creationId xmlns:a16="http://schemas.microsoft.com/office/drawing/2014/main" id="{E4D3F3AE-734D-4BF5-99F3-BDEB1ED25E91}"/>
              </a:ext>
            </a:extLst>
          </p:cNvPr>
          <p:cNvGrpSpPr>
            <a:grpSpLocks/>
          </p:cNvGrpSpPr>
          <p:nvPr/>
        </p:nvGrpSpPr>
        <p:grpSpPr bwMode="auto">
          <a:xfrm>
            <a:off x="2438400" y="990600"/>
            <a:ext cx="3810000" cy="3352800"/>
            <a:chOff x="2438400" y="990600"/>
            <a:chExt cx="3810000" cy="3352800"/>
          </a:xfrm>
        </p:grpSpPr>
        <p:sp>
          <p:nvSpPr>
            <p:cNvPr id="55304" name="Line 12">
              <a:extLst>
                <a:ext uri="{FF2B5EF4-FFF2-40B4-BE49-F238E27FC236}">
                  <a16:creationId xmlns:a16="http://schemas.microsoft.com/office/drawing/2014/main" id="{EB517264-0408-43C8-A199-CAFFD4B83092}"/>
                </a:ext>
              </a:extLst>
            </p:cNvPr>
            <p:cNvSpPr>
              <a:spLocks noChangeShapeType="1"/>
            </p:cNvSpPr>
            <p:nvPr/>
          </p:nvSpPr>
          <p:spPr bwMode="auto">
            <a:xfrm>
              <a:off x="2438400" y="990600"/>
              <a:ext cx="1905000" cy="167640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5305" name="Line 12">
              <a:extLst>
                <a:ext uri="{FF2B5EF4-FFF2-40B4-BE49-F238E27FC236}">
                  <a16:creationId xmlns:a16="http://schemas.microsoft.com/office/drawing/2014/main" id="{46C068E2-4656-48A1-BDE5-B8E084847F12}"/>
                </a:ext>
              </a:extLst>
            </p:cNvPr>
            <p:cNvSpPr>
              <a:spLocks noChangeShapeType="1"/>
            </p:cNvSpPr>
            <p:nvPr/>
          </p:nvSpPr>
          <p:spPr bwMode="auto">
            <a:xfrm>
              <a:off x="4343400" y="2667000"/>
              <a:ext cx="1905000" cy="1676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820000">
                                      <p:cBhvr>
                                        <p:cTn id="6" dur="2000" fill="hold"/>
                                        <p:tgtEl>
                                          <p:spTgt spid="3"/>
                                        </p:tgtEl>
                                        <p:attrNameLst>
                                          <p:attrName>r</p:attrName>
                                        </p:attrNameLst>
                                      </p:cBhvr>
                                    </p:animRot>
                                  </p:childTnLst>
                                </p:cTn>
                              </p:par>
                            </p:childTnLst>
                          </p:cTn>
                        </p:par>
                        <p:par>
                          <p:cTn id="7" fill="hold" nodeType="afterGroup">
                            <p:stCondLst>
                              <p:cond delay="2000"/>
                            </p:stCondLst>
                            <p:childTnLst>
                              <p:par>
                                <p:cTn id="8" presetID="8" presetClass="emph" presetSubtype="0" fill="hold" nodeType="afterEffect">
                                  <p:stCondLst>
                                    <p:cond delay="0"/>
                                  </p:stCondLst>
                                  <p:childTnLst>
                                    <p:animRot by="2340000">
                                      <p:cBhvr>
                                        <p:cTn id="9" dur="2000" fill="hold"/>
                                        <p:tgtEl>
                                          <p:spTgt spid="4"/>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1920000">
                                      <p:cBhvr>
                                        <p:cTn id="13" dur="2000" fill="hold"/>
                                        <p:tgtEl>
                                          <p:spTgt spid="3"/>
                                        </p:tgtEl>
                                        <p:attrNameLst>
                                          <p:attrName>r</p:attrName>
                                        </p:attrNameLst>
                                      </p:cBhvr>
                                    </p:animRot>
                                  </p:childTnLst>
                                </p:cTn>
                              </p:par>
                            </p:childTnLst>
                          </p:cTn>
                        </p:par>
                        <p:par>
                          <p:cTn id="14" fill="hold" nodeType="afterGroup">
                            <p:stCondLst>
                              <p:cond delay="2000"/>
                            </p:stCondLst>
                            <p:childTnLst>
                              <p:par>
                                <p:cTn id="15" presetID="8" presetClass="emph" presetSubtype="0" fill="hold" nodeType="afterEffect">
                                  <p:stCondLst>
                                    <p:cond delay="0"/>
                                  </p:stCondLst>
                                  <p:childTnLst>
                                    <p:animRot by="2460000">
                                      <p:cBhvr>
                                        <p:cTn id="1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unwa">
            <a:extLst>
              <a:ext uri="{FF2B5EF4-FFF2-40B4-BE49-F238E27FC236}">
                <a16:creationId xmlns:a16="http://schemas.microsoft.com/office/drawing/2014/main" id="{3B59EF8F-F4BC-47DB-B5D1-A812C3C29FC4}"/>
              </a:ext>
            </a:extLst>
          </p:cNvPr>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l="1459" t="4863" r="972" b="906"/>
          <a:stretch>
            <a:fillRect/>
          </a:stretch>
        </p:blipFill>
        <p:spPr bwMode="auto">
          <a:xfrm>
            <a:off x="5562600" y="1676400"/>
            <a:ext cx="327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a:extLst>
              <a:ext uri="{FF2B5EF4-FFF2-40B4-BE49-F238E27FC236}">
                <a16:creationId xmlns:a16="http://schemas.microsoft.com/office/drawing/2014/main" id="{E88A5C4D-1F75-431C-80DA-4BA0B6CE92D1}"/>
              </a:ext>
            </a:extLst>
          </p:cNvPr>
          <p:cNvSpPr txBox="1">
            <a:spLocks noChangeArrowheads="1"/>
          </p:cNvSpPr>
          <p:nvPr/>
        </p:nvSpPr>
        <p:spPr bwMode="auto">
          <a:xfrm>
            <a:off x="381000" y="304800"/>
            <a:ext cx="7924800" cy="5191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9900CC"/>
                </a:solidFill>
                <a:effectLst>
                  <a:outerShdw blurRad="38100" dist="38100" dir="2700000" algn="tl">
                    <a:srgbClr val="000000"/>
                  </a:outerShdw>
                </a:effectLst>
                <a:uLnTx/>
                <a:uFillTx/>
                <a:latin typeface="Tahoma" pitchFamily="34" charset="0"/>
                <a:ea typeface="+mn-ea"/>
                <a:cs typeface="Arial" pitchFamily="34" charset="0"/>
              </a:rPr>
              <a:t>1. GiỚI THIỆU ĐỒNG HỒ VẠN NĂNG</a:t>
            </a:r>
            <a:endParaRPr kumimoji="0" lang="en-US" altLang="vi-VN" sz="2800" b="1" i="0" u="none" strike="noStrike" kern="1200" cap="none" spc="0" normalizeH="0" baseline="0" noProof="0">
              <a:ln>
                <a:noFill/>
              </a:ln>
              <a:solidFill>
                <a:srgbClr val="9900CC"/>
              </a:solidFill>
              <a:effectLst>
                <a:outerShdw blurRad="38100" dist="38100" dir="2700000" algn="tl">
                  <a:srgbClr val="000000"/>
                </a:outerShdw>
              </a:effectLst>
              <a:uLnTx/>
              <a:uFillTx/>
              <a:latin typeface="Tahoma" pitchFamily="34" charset="0"/>
              <a:ea typeface="+mn-ea"/>
              <a:cs typeface="+mn-cs"/>
            </a:endParaRPr>
          </a:p>
        </p:txBody>
      </p:sp>
      <p:sp>
        <p:nvSpPr>
          <p:cNvPr id="49158" name="Rectangle 6">
            <a:extLst>
              <a:ext uri="{FF2B5EF4-FFF2-40B4-BE49-F238E27FC236}">
                <a16:creationId xmlns:a16="http://schemas.microsoft.com/office/drawing/2014/main" id="{1887D760-9593-4764-97FB-A7B0974B4A9C}"/>
              </a:ext>
            </a:extLst>
          </p:cNvPr>
          <p:cNvSpPr>
            <a:spLocks noChangeArrowheads="1"/>
          </p:cNvSpPr>
          <p:nvPr/>
        </p:nvSpPr>
        <p:spPr bwMode="auto">
          <a:xfrm>
            <a:off x="1143000" y="731838"/>
            <a:ext cx="6835775" cy="579437"/>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CC6600"/>
                </a:solidFill>
                <a:effectLst/>
                <a:uLnTx/>
                <a:uFillTx/>
                <a:latin typeface="Arial" pitchFamily="34" charset="0"/>
                <a:ea typeface="+mn-ea"/>
                <a:cs typeface="+mn-cs"/>
              </a:rPr>
              <a:t>VOM ( volt ohm miliampere meter)</a:t>
            </a:r>
            <a:r>
              <a:rPr kumimoji="0" lang="en-US" altLang="vi-VN" sz="1800" b="0" i="0" u="none" strike="noStrike" kern="1200" cap="none" spc="0" normalizeH="0" baseline="0" noProof="0">
                <a:ln>
                  <a:noFill/>
                </a:ln>
                <a:solidFill>
                  <a:srgbClr val="CC6600"/>
                </a:solidFill>
                <a:effectLst/>
                <a:uLnTx/>
                <a:uFillTx/>
                <a:latin typeface="Arial" pitchFamily="34" charset="0"/>
                <a:ea typeface="+mn-ea"/>
                <a:cs typeface="+mn-cs"/>
              </a:rPr>
              <a:t> </a:t>
            </a:r>
          </a:p>
        </p:txBody>
      </p:sp>
      <p:sp>
        <p:nvSpPr>
          <p:cNvPr id="49159" name="Text Box 7">
            <a:extLst>
              <a:ext uri="{FF2B5EF4-FFF2-40B4-BE49-F238E27FC236}">
                <a16:creationId xmlns:a16="http://schemas.microsoft.com/office/drawing/2014/main" id="{9E8CB9C1-996A-4A29-8DF7-77A9A45D256A}"/>
              </a:ext>
            </a:extLst>
          </p:cNvPr>
          <p:cNvSpPr txBox="1">
            <a:spLocks noChangeArrowheads="1"/>
          </p:cNvSpPr>
          <p:nvPr/>
        </p:nvSpPr>
        <p:spPr bwMode="auto">
          <a:xfrm>
            <a:off x="381000" y="1676400"/>
            <a:ext cx="5029200" cy="2324100"/>
          </a:xfrm>
          <a:prstGeom prst="rect">
            <a:avLst/>
          </a:prstGeom>
          <a:noFill/>
          <a:ln>
            <a:noFill/>
          </a:ln>
          <a:effectLst>
            <a:prstShdw prst="shdw17" dist="17961" dir="2700000">
              <a:srgbClr val="9999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9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Đồng hồ vạn năng có ba chức năng chính:</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9900CC"/>
                </a:solidFill>
                <a:effectLst/>
                <a:uLnTx/>
                <a:uFillTx/>
                <a:latin typeface="Tahoma" panose="020B0604030504040204" pitchFamily="34" charset="0"/>
                <a:ea typeface="+mn-ea"/>
                <a:cs typeface="+mn-cs"/>
              </a:rPr>
              <a:t>- Volt</a:t>
            </a:r>
            <a:r>
              <a:rPr kumimoji="0" lang="en-US" altLang="vi-VN" sz="2900" b="1" i="0" u="none" strike="noStrike" kern="1200" cap="none" spc="0" normalizeH="0" baseline="0" noProof="0">
                <a:ln>
                  <a:noFill/>
                </a:ln>
                <a:solidFill>
                  <a:srgbClr val="660066"/>
                </a:solidFill>
                <a:effectLst/>
                <a:uLnTx/>
                <a:uFillTx/>
                <a:latin typeface="Arial" panose="020B0604020202020204" pitchFamily="34" charset="0"/>
                <a:ea typeface="+mn-ea"/>
                <a:cs typeface="+mn-cs"/>
              </a:rPr>
              <a:t>  </a:t>
            </a:r>
            <a:r>
              <a:rPr kumimoji="0" lang="en-US" altLang="vi-VN" sz="29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Đo điện áp</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9900CC"/>
                </a:solidFill>
                <a:effectLst/>
                <a:uLnTx/>
                <a:uFillTx/>
                <a:latin typeface="Tahoma" panose="020B0604030504040204" pitchFamily="34" charset="0"/>
                <a:ea typeface="+mn-ea"/>
                <a:cs typeface="+mn-cs"/>
              </a:rPr>
              <a:t>- Ohm</a:t>
            </a:r>
            <a:r>
              <a:rPr kumimoji="0" lang="en-US" altLang="vi-VN" sz="29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9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Đo điện trở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9900CC"/>
                </a:solidFill>
                <a:effectLst/>
                <a:uLnTx/>
                <a:uFillTx/>
                <a:latin typeface="Tahoma" panose="020B0604030504040204" pitchFamily="34" charset="0"/>
                <a:ea typeface="+mn-ea"/>
                <a:cs typeface="+mn-cs"/>
              </a:rPr>
              <a:t>- Miliampere</a:t>
            </a:r>
            <a:r>
              <a:rPr kumimoji="0" lang="en-US" altLang="vi-VN" sz="2900" b="1" i="0" u="none" strike="noStrike" kern="1200" cap="none" spc="0" normalizeH="0" baseline="0" noProof="0">
                <a:ln>
                  <a:noFill/>
                </a:ln>
                <a:solidFill>
                  <a:srgbClr val="660066"/>
                </a:solidFill>
                <a:effectLst/>
                <a:uLnTx/>
                <a:uFillTx/>
                <a:latin typeface="Arial" panose="020B0604020202020204" pitchFamily="34" charset="0"/>
                <a:ea typeface="+mn-ea"/>
                <a:cs typeface="+mn-cs"/>
              </a:rPr>
              <a:t>  </a:t>
            </a:r>
            <a:r>
              <a:rPr kumimoji="0" lang="en-US" altLang="vi-VN" sz="2900" b="1" i="0" u="none" strike="noStrike" kern="1200" cap="none" spc="0" normalizeH="0" baseline="0" noProof="0">
                <a:ln>
                  <a:noFill/>
                </a:ln>
                <a:solidFill>
                  <a:prstClr val="black"/>
                </a:solidFill>
                <a:effectLst/>
                <a:uLnTx/>
                <a:uFillTx/>
                <a:latin typeface="Arial" panose="020B0604020202020204" pitchFamily="34" charset="0"/>
                <a:ea typeface="+mn-ea"/>
                <a:cs typeface="+mn-cs"/>
              </a:rPr>
              <a:t>Đo dòng điện</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49159"/>
                                        </p:tgtEl>
                                        <p:attrNameLst>
                                          <p:attrName>style.visibility</p:attrName>
                                        </p:attrNameLst>
                                      </p:cBhvr>
                                      <p:to>
                                        <p:strVal val="visible"/>
                                      </p:to>
                                    </p:set>
                                    <p:animEffect transition="in" filter="diamond(in)">
                                      <p:cBhvr>
                                        <p:cTn id="11"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unwa">
            <a:extLst>
              <a:ext uri="{FF2B5EF4-FFF2-40B4-BE49-F238E27FC236}">
                <a16:creationId xmlns:a16="http://schemas.microsoft.com/office/drawing/2014/main" id="{FFEC9E28-B362-4918-BBDF-583F32AD997B}"/>
              </a:ext>
            </a:extLst>
          </p:cNvPr>
          <p:cNvPicPr>
            <a:picLocks noChangeAspect="1" noChangeArrowheads="1"/>
          </p:cNvPicPr>
          <p:nvPr/>
        </p:nvPicPr>
        <p:blipFill>
          <a:blip r:embed="rId2">
            <a:lum bright="16000" contrast="16000"/>
            <a:extLst>
              <a:ext uri="{28A0092B-C50C-407E-A947-70E740481C1C}">
                <a14:useLocalDpi xmlns:a14="http://schemas.microsoft.com/office/drawing/2010/main" val="0"/>
              </a:ext>
            </a:extLst>
          </a:blip>
          <a:srcRect l="1459" t="4863" r="972" b="906"/>
          <a:stretch>
            <a:fillRect/>
          </a:stretch>
        </p:blipFill>
        <p:spPr bwMode="auto">
          <a:xfrm>
            <a:off x="1066800" y="0"/>
            <a:ext cx="701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63568C0-C4C7-43A7-BC50-3F98398174CD}"/>
              </a:ext>
            </a:extLst>
          </p:cNvPr>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871" name="Text Box 7">
            <a:extLst>
              <a:ext uri="{FF2B5EF4-FFF2-40B4-BE49-F238E27FC236}">
                <a16:creationId xmlns:a16="http://schemas.microsoft.com/office/drawing/2014/main" id="{C64CB638-F989-44A2-82B2-B23D57E7BFE4}"/>
              </a:ext>
            </a:extLst>
          </p:cNvPr>
          <p:cNvSpPr txBox="1">
            <a:spLocks noChangeArrowheads="1"/>
          </p:cNvSpPr>
          <p:nvPr/>
        </p:nvSpPr>
        <p:spPr bwMode="auto">
          <a:xfrm>
            <a:off x="381000" y="0"/>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FF6600"/>
                </a:solidFill>
                <a:effectLst/>
                <a:uLnTx/>
                <a:uFillTx/>
                <a:latin typeface="Arial" panose="020B0604020202020204" pitchFamily="34" charset="0"/>
                <a:ea typeface="+mn-ea"/>
                <a:cs typeface="+mn-cs"/>
              </a:rPr>
              <a:t>2. MỘT SỐ ĐỒNG HỒ VẠN NĂNG</a:t>
            </a:r>
          </a:p>
        </p:txBody>
      </p:sp>
      <p:pic>
        <p:nvPicPr>
          <p:cNvPr id="36872" name="Picture 8" descr="Sunwa">
            <a:extLst>
              <a:ext uri="{FF2B5EF4-FFF2-40B4-BE49-F238E27FC236}">
                <a16:creationId xmlns:a16="http://schemas.microsoft.com/office/drawing/2014/main" id="{92B999B3-EADC-4CB1-B1F2-395C10914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9" t="4863" r="972" b="906"/>
          <a:stretch>
            <a:fillRect/>
          </a:stretch>
        </p:blipFill>
        <p:spPr bwMode="auto">
          <a:xfrm>
            <a:off x="304800" y="1143000"/>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83DF18F4-6FB1-43D2-A575-33A1DD82A011}"/>
              </a:ext>
            </a:extLst>
          </p:cNvPr>
          <p:cNvSpPr txBox="1">
            <a:spLocks noChangeArrowheads="1"/>
          </p:cNvSpPr>
          <p:nvPr/>
        </p:nvSpPr>
        <p:spPr bwMode="auto">
          <a:xfrm>
            <a:off x="381000" y="5334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9900CC"/>
                </a:solidFill>
                <a:effectLst/>
                <a:uLnTx/>
                <a:uFillTx/>
                <a:latin typeface="Arial" panose="020B0604020202020204" pitchFamily="34" charset="0"/>
                <a:ea typeface="+mn-ea"/>
                <a:cs typeface="+mn-cs"/>
              </a:rPr>
              <a:t>a. Chỉ thị kim</a:t>
            </a:r>
          </a:p>
        </p:txBody>
      </p:sp>
      <p:pic>
        <p:nvPicPr>
          <p:cNvPr id="47113" name="Picture 2" descr="VOM china">
            <a:extLst>
              <a:ext uri="{FF2B5EF4-FFF2-40B4-BE49-F238E27FC236}">
                <a16:creationId xmlns:a16="http://schemas.microsoft.com/office/drawing/2014/main" id="{DA30F5C8-AEBB-465D-AD3A-5CBAD8F46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500" fill="hold"/>
                                        <p:tgtEl>
                                          <p:spTgt spid="36871"/>
                                        </p:tgtEl>
                                        <p:attrNameLst>
                                          <p:attrName>ppt_x</p:attrName>
                                        </p:attrNameLst>
                                      </p:cBhvr>
                                      <p:tavLst>
                                        <p:tav tm="0">
                                          <p:val>
                                            <p:strVal val="0-#ppt_w/2"/>
                                          </p:val>
                                        </p:tav>
                                        <p:tav tm="100000">
                                          <p:val>
                                            <p:strVal val="#ppt_x"/>
                                          </p:val>
                                        </p:tav>
                                      </p:tavLst>
                                    </p:anim>
                                    <p:anim calcmode="lin" valueType="num">
                                      <p:cBhvr additive="base">
                                        <p:cTn id="8" dur="500" fill="hold"/>
                                        <p:tgtEl>
                                          <p:spTgt spid="368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6" presetClass="entr" presetSubtype="16" fill="hold" nodeType="after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circle(in)">
                                      <p:cBhvr>
                                        <p:cTn id="17" dur="500"/>
                                        <p:tgtEl>
                                          <p:spTgt spid="36872"/>
                                        </p:tgtEl>
                                      </p:cBhvr>
                                    </p:animEffect>
                                  </p:childTnLst>
                                </p:cTn>
                              </p:par>
                            </p:childTnLst>
                          </p:cTn>
                        </p:par>
                        <p:par>
                          <p:cTn id="18" fill="hold" nodeType="afterGroup">
                            <p:stCondLst>
                              <p:cond delay="1500"/>
                            </p:stCondLst>
                            <p:childTnLst>
                              <p:par>
                                <p:cTn id="19" presetID="8" presetClass="entr" presetSubtype="16" fill="hold" nodeType="afterEffect">
                                  <p:stCondLst>
                                    <p:cond delay="0"/>
                                  </p:stCondLst>
                                  <p:childTnLst>
                                    <p:set>
                                      <p:cBhvr>
                                        <p:cTn id="20" dur="1" fill="hold">
                                          <p:stCondLst>
                                            <p:cond delay="0"/>
                                          </p:stCondLst>
                                        </p:cTn>
                                        <p:tgtEl>
                                          <p:spTgt spid="47113"/>
                                        </p:tgtEl>
                                        <p:attrNameLst>
                                          <p:attrName>style.visibility</p:attrName>
                                        </p:attrNameLst>
                                      </p:cBhvr>
                                      <p:to>
                                        <p:strVal val="visible"/>
                                      </p:to>
                                    </p:set>
                                    <p:animEffect transition="in" filter="diamond(in)">
                                      <p:cBhvr>
                                        <p:cTn id="21"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56D5AE58-F0AE-4786-9AC1-050882ACBEC8}"/>
              </a:ext>
            </a:extLst>
          </p:cNvPr>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36867" name="Picture 3" descr="voltmeter">
            <a:extLst>
              <a:ext uri="{FF2B5EF4-FFF2-40B4-BE49-F238E27FC236}">
                <a16:creationId xmlns:a16="http://schemas.microsoft.com/office/drawing/2014/main" id="{BF82E9B6-F75B-496B-B474-1437EED6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64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voltmeter-battery-pack1-005-320x332">
            <a:extLst>
              <a:ext uri="{FF2B5EF4-FFF2-40B4-BE49-F238E27FC236}">
                <a16:creationId xmlns:a16="http://schemas.microsoft.com/office/drawing/2014/main" id="{4C439560-793C-4BDF-BCAA-5700D787B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49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a:extLst>
              <a:ext uri="{FF2B5EF4-FFF2-40B4-BE49-F238E27FC236}">
                <a16:creationId xmlns:a16="http://schemas.microsoft.com/office/drawing/2014/main" id="{AC3923E6-09BD-42F6-ADCD-96ACF06B5C7E}"/>
              </a:ext>
            </a:extLst>
          </p:cNvPr>
          <p:cNvSpPr txBox="1">
            <a:spLocks noChangeArrowheads="1"/>
          </p:cNvSpPr>
          <p:nvPr/>
        </p:nvSpPr>
        <p:spPr bwMode="auto">
          <a:xfrm>
            <a:off x="457200" y="533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660066"/>
                </a:solidFill>
                <a:effectLst/>
                <a:uLnTx/>
                <a:uFillTx/>
                <a:latin typeface="Arial" panose="020B0604020202020204" pitchFamily="34" charset="0"/>
                <a:ea typeface="+mn-ea"/>
                <a:cs typeface="+mn-cs"/>
              </a:rPr>
              <a:t>b. Chỉ thị hiện số ( điện tử )</a:t>
            </a:r>
          </a:p>
        </p:txBody>
      </p:sp>
      <p:sp>
        <p:nvSpPr>
          <p:cNvPr id="2" name="Text Box 7">
            <a:extLst>
              <a:ext uri="{FF2B5EF4-FFF2-40B4-BE49-F238E27FC236}">
                <a16:creationId xmlns:a16="http://schemas.microsoft.com/office/drawing/2014/main" id="{9E36FCA7-69BD-4D2A-B938-85E5A27FDBC8}"/>
              </a:ext>
            </a:extLst>
          </p:cNvPr>
          <p:cNvSpPr txBox="1">
            <a:spLocks noChangeArrowheads="1"/>
          </p:cNvSpPr>
          <p:nvPr/>
        </p:nvSpPr>
        <p:spPr bwMode="auto">
          <a:xfrm>
            <a:off x="381000" y="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srgbClr val="0033CC"/>
                </a:solidFill>
                <a:effectLst/>
                <a:uLnTx/>
                <a:uFillTx/>
                <a:latin typeface="Arial" panose="020B0604020202020204" pitchFamily="34" charset="0"/>
                <a:ea typeface="+mn-ea"/>
                <a:cs typeface="+mn-cs"/>
              </a:rPr>
              <a:t>2. MỘT SỐ ĐỒNG HỒ VẠN NĂNG</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871"/>
                                        </p:tgtEl>
                                        <p:attrNameLst>
                                          <p:attrName>style.visibility</p:attrName>
                                        </p:attrNameLst>
                                      </p:cBhvr>
                                      <p:to>
                                        <p:strVal val="visible"/>
                                      </p:to>
                                    </p:set>
                                    <p:anim calcmode="lin" valueType="num">
                                      <p:cBhvr additive="base">
                                        <p:cTn id="12" dur="500" fill="hold"/>
                                        <p:tgtEl>
                                          <p:spTgt spid="36871"/>
                                        </p:tgtEl>
                                        <p:attrNameLst>
                                          <p:attrName>ppt_x</p:attrName>
                                        </p:attrNameLst>
                                      </p:cBhvr>
                                      <p:tavLst>
                                        <p:tav tm="0">
                                          <p:val>
                                            <p:strVal val="0-#ppt_w/2"/>
                                          </p:val>
                                        </p:tav>
                                        <p:tav tm="100000">
                                          <p:val>
                                            <p:strVal val="#ppt_x"/>
                                          </p:val>
                                        </p:tav>
                                      </p:tavLst>
                                    </p:anim>
                                    <p:anim calcmode="lin" valueType="num">
                                      <p:cBhvr additive="base">
                                        <p:cTn id="13" dur="500" fill="hold"/>
                                        <p:tgtEl>
                                          <p:spTgt spid="3687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867"/>
                                        </p:tgtEl>
                                        <p:attrNameLst>
                                          <p:attrName>style.visibility</p:attrName>
                                        </p:attrNameLst>
                                      </p:cBhvr>
                                      <p:to>
                                        <p:strVal val="visible"/>
                                      </p:to>
                                    </p:set>
                                    <p:animEffect transition="in" filter="fade">
                                      <p:cBhvr>
                                        <p:cTn id="17" dur="500"/>
                                        <p:tgtEl>
                                          <p:spTgt spid="36867"/>
                                        </p:tgtEl>
                                      </p:cBhvr>
                                    </p:animEffect>
                                    <p:anim calcmode="lin" valueType="num">
                                      <p:cBhvr>
                                        <p:cTn id="18" dur="500" fill="hold"/>
                                        <p:tgtEl>
                                          <p:spTgt spid="36867"/>
                                        </p:tgtEl>
                                        <p:attrNameLst>
                                          <p:attrName>ppt_x</p:attrName>
                                        </p:attrNameLst>
                                      </p:cBhvr>
                                      <p:tavLst>
                                        <p:tav tm="0">
                                          <p:val>
                                            <p:strVal val="#ppt_x"/>
                                          </p:val>
                                        </p:tav>
                                        <p:tav tm="100000">
                                          <p:val>
                                            <p:strVal val="#ppt_x"/>
                                          </p:val>
                                        </p:tav>
                                      </p:tavLst>
                                    </p:anim>
                                    <p:anim calcmode="lin" valueType="num">
                                      <p:cBhvr>
                                        <p:cTn id="19" dur="500" fill="hold"/>
                                        <p:tgtEl>
                                          <p:spTgt spid="3686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36868"/>
                                        </p:tgtEl>
                                        <p:attrNameLst>
                                          <p:attrName>style.visibility</p:attrName>
                                        </p:attrNameLst>
                                      </p:cBhvr>
                                      <p:to>
                                        <p:strVal val="visible"/>
                                      </p:to>
                                    </p:set>
                                    <p:animEffect transition="in" filter="fade">
                                      <p:cBhvr>
                                        <p:cTn id="23"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F0FDE66D-2D9C-495C-84C9-1F693645930A}"/>
              </a:ext>
            </a:extLst>
          </p:cNvPr>
          <p:cNvSpPr txBox="1">
            <a:spLocks noChangeArrowheads="1"/>
          </p:cNvSpPr>
          <p:nvPr/>
        </p:nvSpPr>
        <p:spPr bwMode="auto">
          <a:xfrm>
            <a:off x="304800" y="304800"/>
            <a:ext cx="8305800" cy="5191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Arial" pitchFamily="34" charset="0"/>
              </a:rPr>
              <a:t>3. CẤU TẠO CHUNG CỦA ĐỒNG HỒ ĐO ĐiỆN</a:t>
            </a:r>
            <a:endParaRPr kumimoji="0" lang="en-US" altLang="vi-VN" sz="2800" b="1" i="0" u="none" strike="noStrike" kern="1200" cap="none" spc="0" normalizeH="0" baseline="0" noProof="0">
              <a:ln>
                <a:noFill/>
              </a:ln>
              <a:solidFill>
                <a:srgbClr val="0000CC"/>
              </a:solidFill>
              <a:effectLst>
                <a:outerShdw blurRad="38100" dist="38100" dir="2700000" algn="tl">
                  <a:srgbClr val="000000"/>
                </a:outerShdw>
              </a:effectLst>
              <a:uLnTx/>
              <a:uFillTx/>
              <a:latin typeface="Tahoma" pitchFamily="34" charset="0"/>
              <a:ea typeface="+mn-ea"/>
              <a:cs typeface="+mn-cs"/>
            </a:endParaRPr>
          </a:p>
        </p:txBody>
      </p:sp>
      <p:pic>
        <p:nvPicPr>
          <p:cNvPr id="159751" name="Picture 7" descr="300px-Drehspulinstrument">
            <a:extLst>
              <a:ext uri="{FF2B5EF4-FFF2-40B4-BE49-F238E27FC236}">
                <a16:creationId xmlns:a16="http://schemas.microsoft.com/office/drawing/2014/main" id="{11C1D92C-C2C8-4902-9CB2-A2B58132E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38893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Text Box 8">
            <a:extLst>
              <a:ext uri="{FF2B5EF4-FFF2-40B4-BE49-F238E27FC236}">
                <a16:creationId xmlns:a16="http://schemas.microsoft.com/office/drawing/2014/main" id="{218BD413-8840-41C0-B346-9D81B58FCB22}"/>
              </a:ext>
            </a:extLst>
          </p:cNvPr>
          <p:cNvSpPr txBox="1">
            <a:spLocks noChangeArrowheads="1"/>
          </p:cNvSpPr>
          <p:nvPr/>
        </p:nvSpPr>
        <p:spPr bwMode="auto">
          <a:xfrm>
            <a:off x="900113" y="946150"/>
            <a:ext cx="6567487"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Gồm</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2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phần</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cơ</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cấu</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đo</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và</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mạch</a:t>
            </a:r>
            <a:r>
              <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rPr>
              <a:t> </a:t>
            </a:r>
            <a:r>
              <a:rPr kumimoji="0" lang="en-US" altLang="vi-VN" sz="2800" b="1" i="0" u="none" strike="noStrike" kern="1200" cap="none" spc="0" normalizeH="0" baseline="0" noProof="0" dirty="0" err="1">
                <a:ln>
                  <a:noFill/>
                </a:ln>
                <a:solidFill>
                  <a:srgbClr val="993300"/>
                </a:solidFill>
                <a:effectLst/>
                <a:uLnTx/>
                <a:uFillTx/>
                <a:latin typeface="Arial Unicode MS" pitchFamily="34" charset="-128"/>
                <a:ea typeface="+mn-ea"/>
                <a:cs typeface="+mn-cs"/>
              </a:rPr>
              <a:t>đo</a:t>
            </a:r>
            <a:endParaRPr kumimoji="0" lang="en-US" altLang="vi-VN" sz="2800" b="1" i="0" u="none" strike="noStrike" kern="1200" cap="none" spc="0" normalizeH="0" baseline="0" noProof="0" dirty="0">
              <a:ln>
                <a:noFill/>
              </a:ln>
              <a:solidFill>
                <a:srgbClr val="993300"/>
              </a:solidFill>
              <a:effectLst/>
              <a:uLnTx/>
              <a:uFillTx/>
              <a:latin typeface="Arial Unicode MS" pitchFamily="34" charset="-128"/>
              <a:ea typeface="+mn-ea"/>
              <a:cs typeface="+mn-cs"/>
            </a:endParaRPr>
          </a:p>
        </p:txBody>
      </p:sp>
      <p:pic>
        <p:nvPicPr>
          <p:cNvPr id="159753" name="Picture 9" descr="galvanometer4">
            <a:extLst>
              <a:ext uri="{FF2B5EF4-FFF2-40B4-BE49-F238E27FC236}">
                <a16:creationId xmlns:a16="http://schemas.microsoft.com/office/drawing/2014/main" id="{6B3C8A6F-3D7D-40B0-AA71-450BDB614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09800"/>
            <a:ext cx="359568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4" name="Text Box 10">
            <a:extLst>
              <a:ext uri="{FF2B5EF4-FFF2-40B4-BE49-F238E27FC236}">
                <a16:creationId xmlns:a16="http://schemas.microsoft.com/office/drawing/2014/main" id="{860F7683-FF59-4B49-99C5-7BF7A2B5B345}"/>
              </a:ext>
            </a:extLst>
          </p:cNvPr>
          <p:cNvSpPr txBox="1">
            <a:spLocks noChangeArrowheads="1"/>
          </p:cNvSpPr>
          <p:nvPr/>
        </p:nvSpPr>
        <p:spPr bwMode="auto">
          <a:xfrm>
            <a:off x="3352800" y="1524000"/>
            <a:ext cx="2138363" cy="457200"/>
          </a:xfrm>
          <a:prstGeom prst="rect">
            <a:avLst/>
          </a:prstGeom>
          <a:gradFill rotWithShape="1">
            <a:gsLst>
              <a:gs pos="0">
                <a:srgbClr val="5E765E"/>
              </a:gs>
              <a:gs pos="50000">
                <a:srgbClr val="CCFFCC"/>
              </a:gs>
              <a:gs pos="100000">
                <a:srgbClr val="5E765E"/>
              </a:gs>
            </a:gsLst>
            <a:lin ang="5400000" scaled="1"/>
          </a:gradFill>
          <a:ln>
            <a:noFill/>
          </a:ln>
          <a:effectLst>
            <a:prstShdw prst="shdw17" dist="17961" dir="2700000">
              <a:srgbClr val="7A997A"/>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660033"/>
                </a:solidFill>
                <a:effectLst/>
                <a:uLnTx/>
                <a:uFillTx/>
                <a:latin typeface="Tahoma" panose="020B0604030504040204" pitchFamily="34" charset="0"/>
                <a:ea typeface="+mn-ea"/>
                <a:cs typeface="+mn-cs"/>
              </a:rPr>
              <a:t>CƠ CẤU ĐO</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52"/>
                                        </p:tgtEl>
                                        <p:attrNameLst>
                                          <p:attrName>style.visibility</p:attrName>
                                        </p:attrNameLst>
                                      </p:cBhvr>
                                      <p:to>
                                        <p:strVal val="visible"/>
                                      </p:to>
                                    </p:set>
                                    <p:animEffect transition="in" filter="blinds(horizontal)">
                                      <p:cBhvr>
                                        <p:cTn id="7" dur="500"/>
                                        <p:tgtEl>
                                          <p:spTgt spid="159752"/>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59754"/>
                                        </p:tgtEl>
                                        <p:attrNameLst>
                                          <p:attrName>style.visibility</p:attrName>
                                        </p:attrNameLst>
                                      </p:cBhvr>
                                      <p:to>
                                        <p:strVal val="visible"/>
                                      </p:to>
                                    </p:set>
                                    <p:animEffect transition="in" filter="diamond(in)">
                                      <p:cBhvr>
                                        <p:cTn id="11" dur="500"/>
                                        <p:tgtEl>
                                          <p:spTgt spid="15975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9751"/>
                                        </p:tgtEl>
                                        <p:attrNameLst>
                                          <p:attrName>style.visibility</p:attrName>
                                        </p:attrNameLst>
                                      </p:cBhvr>
                                      <p:to>
                                        <p:strVal val="visible"/>
                                      </p:to>
                                    </p:set>
                                    <p:animEffect transition="in" filter="fade">
                                      <p:cBhvr>
                                        <p:cTn id="15" dur="500"/>
                                        <p:tgtEl>
                                          <p:spTgt spid="159751"/>
                                        </p:tgtEl>
                                      </p:cBhvr>
                                    </p:animEffect>
                                  </p:childTnLst>
                                </p:cTn>
                              </p:par>
                              <p:par>
                                <p:cTn id="16" presetID="10" presetClass="entr" presetSubtype="0" fill="hold" nodeType="withEffect">
                                  <p:stCondLst>
                                    <p:cond delay="0"/>
                                  </p:stCondLst>
                                  <p:childTnLst>
                                    <p:set>
                                      <p:cBhvr>
                                        <p:cTn id="17" dur="1" fill="hold">
                                          <p:stCondLst>
                                            <p:cond delay="0"/>
                                          </p:stCondLst>
                                        </p:cTn>
                                        <p:tgtEl>
                                          <p:spTgt spid="159753"/>
                                        </p:tgtEl>
                                        <p:attrNameLst>
                                          <p:attrName>style.visibility</p:attrName>
                                        </p:attrNameLst>
                                      </p:cBhvr>
                                      <p:to>
                                        <p:strVal val="visible"/>
                                      </p:to>
                                    </p:set>
                                    <p:animEffect transition="in" filter="fade">
                                      <p:cBhvr>
                                        <p:cTn id="18" dur="500"/>
                                        <p:tgtEl>
                                          <p:spTgt spid="15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p:bldP spid="1597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a16="http://schemas.microsoft.com/office/drawing/2014/main" id="{E8DC7DDC-88E5-4596-B548-DB407C501BA2}"/>
              </a:ext>
            </a:extLst>
          </p:cNvPr>
          <p:cNvSpPr txBox="1">
            <a:spLocks noChangeArrowheads="1"/>
          </p:cNvSpPr>
          <p:nvPr/>
        </p:nvSpPr>
        <p:spPr bwMode="auto">
          <a:xfrm>
            <a:off x="533400" y="287338"/>
            <a:ext cx="807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ahoma" panose="020B0604030504040204" pitchFamily="34" charset="0"/>
                <a:ea typeface="+mn-ea"/>
                <a:cs typeface="Arial" panose="020B0604020202020204" pitchFamily="34" charset="0"/>
              </a:rPr>
              <a:t> ĐỒNG HỒ ĐO VẠN NĂNG (V.O.M) </a:t>
            </a:r>
            <a:r>
              <a:rPr kumimoji="0" lang="en-US" altLang="vi-VN" sz="2800" b="1" i="0" u="none" strike="noStrike" kern="1200" cap="none" spc="0" normalizeH="0" baseline="0" noProof="0">
                <a:ln>
                  <a:noFill/>
                </a:ln>
                <a:solidFill>
                  <a:srgbClr val="0000CC"/>
                </a:solidFill>
                <a:effectLst/>
                <a:uLnTx/>
                <a:uFillTx/>
                <a:latin typeface="Tahoma" panose="020B0604030504040204" pitchFamily="34" charset="0"/>
                <a:ea typeface="+mn-ea"/>
                <a:cs typeface="+mn-cs"/>
              </a:rPr>
              <a:t>- Kiểu 1</a:t>
            </a:r>
            <a:r>
              <a:rPr kumimoji="0" lang="en-US" alt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28675" name="Picture 3" descr="Sunwa">
            <a:extLst>
              <a:ext uri="{FF2B5EF4-FFF2-40B4-BE49-F238E27FC236}">
                <a16:creationId xmlns:a16="http://schemas.microsoft.com/office/drawing/2014/main" id="{97D32449-4BEA-4C4A-BF03-C293D94B58C6}"/>
              </a:ext>
            </a:extLst>
          </p:cNvPr>
          <p:cNvPicPr>
            <a:picLocks noChangeAspect="1" noChangeArrowheads="1"/>
          </p:cNvPicPr>
          <p:nvPr/>
        </p:nvPicPr>
        <p:blipFill>
          <a:blip r:embed="rId3">
            <a:lum bright="22000" contrast="20000"/>
            <a:extLst>
              <a:ext uri="{28A0092B-C50C-407E-A947-70E740481C1C}">
                <a14:useLocalDpi xmlns:a14="http://schemas.microsoft.com/office/drawing/2010/main" val="0"/>
              </a:ext>
            </a:extLst>
          </a:blip>
          <a:srcRect/>
          <a:stretch>
            <a:fillRect/>
          </a:stretch>
        </p:blipFill>
        <p:spPr bwMode="auto">
          <a:xfrm>
            <a:off x="2895600" y="1295400"/>
            <a:ext cx="359251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AutoShape 4">
            <a:extLst>
              <a:ext uri="{FF2B5EF4-FFF2-40B4-BE49-F238E27FC236}">
                <a16:creationId xmlns:a16="http://schemas.microsoft.com/office/drawing/2014/main" id="{8DE29E9F-8A08-45C2-9CB1-4E498285D047}"/>
              </a:ext>
            </a:extLst>
          </p:cNvPr>
          <p:cNvSpPr>
            <a:spLocks/>
          </p:cNvSpPr>
          <p:nvPr/>
        </p:nvSpPr>
        <p:spPr bwMode="auto">
          <a:xfrm>
            <a:off x="684213" y="1557338"/>
            <a:ext cx="1287462" cy="360362"/>
          </a:xfrm>
          <a:prstGeom prst="borderCallout2">
            <a:avLst>
              <a:gd name="adj1" fmla="val 31718"/>
              <a:gd name="adj2" fmla="val 105917"/>
              <a:gd name="adj3" fmla="val 31718"/>
              <a:gd name="adj4" fmla="val 105917"/>
              <a:gd name="adj5" fmla="val 222028"/>
              <a:gd name="adj6" fmla="val 226634"/>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Kim chỉ</a:t>
            </a:r>
          </a:p>
        </p:txBody>
      </p:sp>
      <p:sp>
        <p:nvSpPr>
          <p:cNvPr id="204805" name="AutoShape 5">
            <a:extLst>
              <a:ext uri="{FF2B5EF4-FFF2-40B4-BE49-F238E27FC236}">
                <a16:creationId xmlns:a16="http://schemas.microsoft.com/office/drawing/2014/main" id="{E49A3855-5070-4F05-9F4C-B2ECCDC0FF67}"/>
              </a:ext>
            </a:extLst>
          </p:cNvPr>
          <p:cNvSpPr>
            <a:spLocks/>
          </p:cNvSpPr>
          <p:nvPr/>
        </p:nvSpPr>
        <p:spPr bwMode="auto">
          <a:xfrm>
            <a:off x="150813" y="2590800"/>
            <a:ext cx="2286000" cy="381000"/>
          </a:xfrm>
          <a:prstGeom prst="borderCallout2">
            <a:avLst>
              <a:gd name="adj1" fmla="val 30000"/>
              <a:gd name="adj2" fmla="val 103333"/>
              <a:gd name="adj3" fmla="val 30000"/>
              <a:gd name="adj4" fmla="val 150486"/>
              <a:gd name="adj5" fmla="val 298333"/>
              <a:gd name="adj6" fmla="val 197639"/>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V</a:t>
            </a:r>
            <a:r>
              <a:rPr kumimoji="0" lang="en-US" altLang="vi-VN" sz="2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í</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t chỉnh không</a:t>
            </a:r>
          </a:p>
        </p:txBody>
      </p:sp>
      <p:sp>
        <p:nvSpPr>
          <p:cNvPr id="204806" name="AutoShape 6">
            <a:extLst>
              <a:ext uri="{FF2B5EF4-FFF2-40B4-BE49-F238E27FC236}">
                <a16:creationId xmlns:a16="http://schemas.microsoft.com/office/drawing/2014/main" id="{06616DD5-5DD2-420E-BD0E-45A8F9B8ADB2}"/>
              </a:ext>
            </a:extLst>
          </p:cNvPr>
          <p:cNvSpPr>
            <a:spLocks/>
          </p:cNvSpPr>
          <p:nvPr/>
        </p:nvSpPr>
        <p:spPr bwMode="auto">
          <a:xfrm>
            <a:off x="457200" y="3276600"/>
            <a:ext cx="2009775" cy="454025"/>
          </a:xfrm>
          <a:prstGeom prst="borderCallout2">
            <a:avLst>
              <a:gd name="adj1" fmla="val 25176"/>
              <a:gd name="adj2" fmla="val 103792"/>
              <a:gd name="adj3" fmla="val 25176"/>
              <a:gd name="adj4" fmla="val 103792"/>
              <a:gd name="adj5" fmla="val 31819"/>
              <a:gd name="adj6" fmla="val 163032"/>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Mặt trước</a:t>
            </a:r>
          </a:p>
        </p:txBody>
      </p:sp>
      <p:sp>
        <p:nvSpPr>
          <p:cNvPr id="204807" name="AutoShape 7">
            <a:extLst>
              <a:ext uri="{FF2B5EF4-FFF2-40B4-BE49-F238E27FC236}">
                <a16:creationId xmlns:a16="http://schemas.microsoft.com/office/drawing/2014/main" id="{E4473F00-0124-4648-BE2C-9826910A4A35}"/>
              </a:ext>
            </a:extLst>
          </p:cNvPr>
          <p:cNvSpPr>
            <a:spLocks/>
          </p:cNvSpPr>
          <p:nvPr/>
        </p:nvSpPr>
        <p:spPr bwMode="auto">
          <a:xfrm>
            <a:off x="6629400" y="3124200"/>
            <a:ext cx="2339975" cy="820738"/>
          </a:xfrm>
          <a:prstGeom prst="borderCallout2">
            <a:avLst>
              <a:gd name="adj1" fmla="val 13926"/>
              <a:gd name="adj2" fmla="val -3255"/>
              <a:gd name="adj3" fmla="val 13926"/>
              <a:gd name="adj4" fmla="val -3255"/>
              <a:gd name="adj5" fmla="val 158412"/>
              <a:gd name="adj6" fmla="val -18727"/>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N</a:t>
            </a:r>
            <a:r>
              <a:rPr kumimoji="0" lang="en-US" altLang="vi-VN" sz="2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ú</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m chỉnh không của ôm kế</a:t>
            </a:r>
          </a:p>
        </p:txBody>
      </p:sp>
      <p:sp>
        <p:nvSpPr>
          <p:cNvPr id="204808" name="AutoShape 8">
            <a:extLst>
              <a:ext uri="{FF2B5EF4-FFF2-40B4-BE49-F238E27FC236}">
                <a16:creationId xmlns:a16="http://schemas.microsoft.com/office/drawing/2014/main" id="{34970DB7-C879-40BF-951D-FB3D1DF49135}"/>
              </a:ext>
            </a:extLst>
          </p:cNvPr>
          <p:cNvSpPr>
            <a:spLocks/>
          </p:cNvSpPr>
          <p:nvPr/>
        </p:nvSpPr>
        <p:spPr bwMode="auto">
          <a:xfrm>
            <a:off x="228600" y="4953000"/>
            <a:ext cx="2057400" cy="762000"/>
          </a:xfrm>
          <a:prstGeom prst="borderCallout2">
            <a:avLst>
              <a:gd name="adj1" fmla="val 15000"/>
              <a:gd name="adj2" fmla="val 103704"/>
              <a:gd name="adj3" fmla="val 15000"/>
              <a:gd name="adj4" fmla="val 103704"/>
              <a:gd name="adj5" fmla="val 157083"/>
              <a:gd name="adj6" fmla="val 15277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Đầu đo chung COM</a:t>
            </a:r>
          </a:p>
        </p:txBody>
      </p:sp>
      <p:sp>
        <p:nvSpPr>
          <p:cNvPr id="204809" name="AutoShape 9">
            <a:extLst>
              <a:ext uri="{FF2B5EF4-FFF2-40B4-BE49-F238E27FC236}">
                <a16:creationId xmlns:a16="http://schemas.microsoft.com/office/drawing/2014/main" id="{EC44DD3C-4F1B-44A5-B59F-2554D0598D19}"/>
              </a:ext>
            </a:extLst>
          </p:cNvPr>
          <p:cNvSpPr>
            <a:spLocks/>
          </p:cNvSpPr>
          <p:nvPr/>
        </p:nvSpPr>
        <p:spPr bwMode="auto">
          <a:xfrm>
            <a:off x="7092950" y="5445125"/>
            <a:ext cx="1670050" cy="360363"/>
          </a:xfrm>
          <a:prstGeom prst="borderCallout2">
            <a:avLst>
              <a:gd name="adj1" fmla="val 31718"/>
              <a:gd name="adj2" fmla="val -4565"/>
              <a:gd name="adj3" fmla="val 31718"/>
              <a:gd name="adj4" fmla="val -4565"/>
              <a:gd name="adj5" fmla="val 175329"/>
              <a:gd name="adj6" fmla="val -56083"/>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Đầu đo</a:t>
            </a:r>
          </a:p>
        </p:txBody>
      </p:sp>
      <p:sp>
        <p:nvSpPr>
          <p:cNvPr id="204810" name="AutoShape 10">
            <a:extLst>
              <a:ext uri="{FF2B5EF4-FFF2-40B4-BE49-F238E27FC236}">
                <a16:creationId xmlns:a16="http://schemas.microsoft.com/office/drawing/2014/main" id="{591F20C9-440E-43BC-B176-FF2D0019F4D8}"/>
              </a:ext>
            </a:extLst>
          </p:cNvPr>
          <p:cNvSpPr>
            <a:spLocks/>
          </p:cNvSpPr>
          <p:nvPr/>
        </p:nvSpPr>
        <p:spPr bwMode="auto">
          <a:xfrm>
            <a:off x="6948488" y="4581525"/>
            <a:ext cx="2008187" cy="720725"/>
          </a:xfrm>
          <a:prstGeom prst="borderCallout2">
            <a:avLst>
              <a:gd name="adj1" fmla="val 15861"/>
              <a:gd name="adj2" fmla="val -3796"/>
              <a:gd name="adj3" fmla="val 15861"/>
              <a:gd name="adj4" fmla="val -3796"/>
              <a:gd name="adj5" fmla="val 67620"/>
              <a:gd name="adj6" fmla="val -105139"/>
            </a:avLst>
          </a:prstGeom>
          <a:solidFill>
            <a:srgbClr val="CCFFFF"/>
          </a:solidFill>
          <a:ln w="25400">
            <a:solidFill>
              <a:srgbClr val="FFCC00"/>
            </a:solidFill>
            <a:miter lim="800000"/>
            <a:headEnd/>
            <a:tailEnd/>
          </a:ln>
          <a:effectLst>
            <a:prstShdw prst="shdw17" dist="17961" dir="2700000">
              <a:srgbClr val="997A00"/>
            </a:prstShdw>
          </a:effectLst>
        </p:spPr>
        <p:txBody>
          <a:bodyPr/>
          <a:lstStyle>
            <a:lvl1pPr eaLnBrk="0" hangingPunct="0">
              <a:defRPr sz="2400" b="1">
                <a:solidFill>
                  <a:schemeClr val="tx1"/>
                </a:solidFill>
                <a:latin typeface="Tahoma" panose="020B0604030504040204" pitchFamily="34" charset="0"/>
              </a:defRPr>
            </a:lvl1pPr>
            <a:lvl2pPr marL="742950" indent="-285750" eaLnBrk="0" hangingPunct="0">
              <a:defRPr sz="2400" b="1">
                <a:solidFill>
                  <a:schemeClr val="tx1"/>
                </a:solidFill>
                <a:latin typeface="Tahoma" panose="020B0604030504040204" pitchFamily="34" charset="0"/>
              </a:defRPr>
            </a:lvl2pPr>
            <a:lvl3pPr marL="1143000" indent="-228600" eaLnBrk="0" hangingPunct="0">
              <a:defRPr sz="2400" b="1">
                <a:solidFill>
                  <a:schemeClr val="tx1"/>
                </a:solidFill>
                <a:latin typeface="Tahoma" panose="020B0604030504040204" pitchFamily="34" charset="0"/>
              </a:defRPr>
            </a:lvl3pPr>
            <a:lvl4pPr marL="1600200" indent="-228600" eaLnBrk="0" hangingPunct="0">
              <a:defRPr sz="2400" b="1">
                <a:solidFill>
                  <a:schemeClr val="tx1"/>
                </a:solidFill>
                <a:latin typeface="Tahoma" panose="020B0604030504040204" pitchFamily="34" charset="0"/>
              </a:defRPr>
            </a:lvl4pPr>
            <a:lvl5pPr marL="2057400" indent="-228600" eaLnBrk="0" hangingPunct="0">
              <a:defRPr sz="2400" b="1">
                <a:solidFill>
                  <a:schemeClr val="tx1"/>
                </a:solidFill>
                <a:latin typeface="Tahoma" panose="020B0604030504040204" pitchFamily="34" charset="0"/>
              </a:defRPr>
            </a:lvl5pPr>
            <a:lvl6pPr marL="2514600" indent="-228600" eaLnBrk="0" fontAlgn="base" hangingPunct="0">
              <a:spcBef>
                <a:spcPct val="0"/>
              </a:spcBef>
              <a:spcAft>
                <a:spcPct val="0"/>
              </a:spcAft>
              <a:defRPr sz="2400" b="1">
                <a:solidFill>
                  <a:schemeClr val="tx1"/>
                </a:solidFill>
                <a:latin typeface="Tahoma" panose="020B0604030504040204" pitchFamily="34" charset="0"/>
              </a:defRPr>
            </a:lvl6pPr>
            <a:lvl7pPr marL="2971800" indent="-228600" eaLnBrk="0" fontAlgn="base" hangingPunct="0">
              <a:spcBef>
                <a:spcPct val="0"/>
              </a:spcBef>
              <a:spcAft>
                <a:spcPct val="0"/>
              </a:spcAft>
              <a:defRPr sz="2400" b="1">
                <a:solidFill>
                  <a:schemeClr val="tx1"/>
                </a:solidFill>
                <a:latin typeface="Tahoma" panose="020B0604030504040204" pitchFamily="34" charset="0"/>
              </a:defRPr>
            </a:lvl7pPr>
            <a:lvl8pPr marL="3429000" indent="-228600" eaLnBrk="0" fontAlgn="base" hangingPunct="0">
              <a:spcBef>
                <a:spcPct val="0"/>
              </a:spcBef>
              <a:spcAft>
                <a:spcPct val="0"/>
              </a:spcAft>
              <a:defRPr sz="2400" b="1">
                <a:solidFill>
                  <a:schemeClr val="tx1"/>
                </a:solidFill>
                <a:latin typeface="Tahoma" panose="020B0604030504040204" pitchFamily="34" charset="0"/>
              </a:defRPr>
            </a:lvl8pPr>
            <a:lvl9pPr marL="3886200" indent="-228600" eaLnBrk="0" fontAlgn="base" hangingPunct="0">
              <a:spcBef>
                <a:spcPct val="0"/>
              </a:spcBef>
              <a:spcAft>
                <a:spcPct val="0"/>
              </a:spcAft>
              <a:defRPr sz="2400" b="1">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Kh</a:t>
            </a:r>
            <a:r>
              <a:rPr kumimoji="0" lang="en-US" altLang="vi-VN" sz="20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ó</a:t>
            </a:r>
            <a:r>
              <a:rPr kumimoji="0" lang="en-US" altLang="vi-VN" sz="2000" b="1" i="0" u="none" strike="noStrike" kern="1200" cap="none" spc="0" normalizeH="0" baseline="0" noProof="0">
                <a:ln>
                  <a:noFill/>
                </a:ln>
                <a:solidFill>
                  <a:prstClr val="black"/>
                </a:solidFill>
                <a:effectLst/>
                <a:uLnTx/>
                <a:uFillTx/>
                <a:latin typeface="Arial Unicode "/>
                <a:ea typeface="+mn-ea"/>
                <a:cs typeface="+mn-cs"/>
              </a:rPr>
              <a:t>a chuyển mạch</a:t>
            </a:r>
          </a:p>
        </p:txBody>
      </p:sp>
      <p:sp>
        <p:nvSpPr>
          <p:cNvPr id="8204" name="Rectangle 12">
            <a:extLst>
              <a:ext uri="{FF2B5EF4-FFF2-40B4-BE49-F238E27FC236}">
                <a16:creationId xmlns:a16="http://schemas.microsoft.com/office/drawing/2014/main" id="{CA869F46-7F75-48EA-ACF5-3786B5D62C3D}"/>
              </a:ext>
            </a:extLst>
          </p:cNvPr>
          <p:cNvSpPr>
            <a:spLocks noChangeArrowheads="1"/>
          </p:cNvSpPr>
          <p:nvPr/>
        </p:nvSpPr>
        <p:spPr bwMode="auto">
          <a:xfrm>
            <a:off x="2286000" y="717550"/>
            <a:ext cx="5191125"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prstClr val="black"/>
                </a:solidFill>
                <a:effectLst/>
                <a:uLnTx/>
                <a:uFillTx/>
                <a:latin typeface="Arial" pitchFamily="34" charset="0"/>
                <a:ea typeface="+mn-ea"/>
                <a:cs typeface="+mn-cs"/>
              </a:rPr>
              <a:t>VOM ( volt ohm miliampere meter)</a:t>
            </a:r>
            <a:r>
              <a:rPr kumimoji="0" lang="en-US" altLang="vi-VN" sz="1800" b="0" i="0" u="none" strike="noStrike" kern="1200" cap="none" spc="0" normalizeH="0" baseline="0" noProof="0">
                <a:ln>
                  <a:noFill/>
                </a:ln>
                <a:solidFill>
                  <a:prstClr val="black"/>
                </a:solidFill>
                <a:effectLst/>
                <a:uLnTx/>
                <a:uFillTx/>
                <a:latin typeface="Arial" pitchFamily="34" charset="0"/>
                <a:ea typeface="+mn-ea"/>
                <a:cs typeface="+mn-cs"/>
              </a:rPr>
              <a:t> </a:t>
            </a:r>
          </a:p>
        </p:txBody>
      </p:sp>
    </p:spTree>
  </p:cSld>
  <p:clrMapOvr>
    <a:masterClrMapping/>
  </p:clrMapOvr>
  <p:transition spd="slow" advTm="1000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up)">
                                      <p:cBhvr>
                                        <p:cTn id="7" dur="500"/>
                                        <p:tgtEl>
                                          <p:spTgt spid="20480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4805"/>
                                        </p:tgtEl>
                                        <p:attrNameLst>
                                          <p:attrName>style.visibility</p:attrName>
                                        </p:attrNameLst>
                                      </p:cBhvr>
                                      <p:to>
                                        <p:strVal val="visible"/>
                                      </p:to>
                                    </p:set>
                                    <p:animEffect transition="in" filter="wipe(up)">
                                      <p:cBhvr>
                                        <p:cTn id="11" dur="500"/>
                                        <p:tgtEl>
                                          <p:spTgt spid="20480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4806"/>
                                        </p:tgtEl>
                                        <p:attrNameLst>
                                          <p:attrName>style.visibility</p:attrName>
                                        </p:attrNameLst>
                                      </p:cBhvr>
                                      <p:to>
                                        <p:strVal val="visible"/>
                                      </p:to>
                                    </p:set>
                                    <p:animEffect transition="in" filter="wipe(up)">
                                      <p:cBhvr>
                                        <p:cTn id="15" dur="500"/>
                                        <p:tgtEl>
                                          <p:spTgt spid="20480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4808"/>
                                        </p:tgtEl>
                                        <p:attrNameLst>
                                          <p:attrName>style.visibility</p:attrName>
                                        </p:attrNameLst>
                                      </p:cBhvr>
                                      <p:to>
                                        <p:strVal val="visible"/>
                                      </p:to>
                                    </p:set>
                                    <p:animEffect transition="in" filter="wipe(up)">
                                      <p:cBhvr>
                                        <p:cTn id="19" dur="500"/>
                                        <p:tgtEl>
                                          <p:spTgt spid="204808"/>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04807"/>
                                        </p:tgtEl>
                                        <p:attrNameLst>
                                          <p:attrName>style.visibility</p:attrName>
                                        </p:attrNameLst>
                                      </p:cBhvr>
                                      <p:to>
                                        <p:strVal val="visible"/>
                                      </p:to>
                                    </p:set>
                                    <p:animEffect transition="in" filter="wipe(up)">
                                      <p:cBhvr>
                                        <p:cTn id="23" dur="500"/>
                                        <p:tgtEl>
                                          <p:spTgt spid="204807"/>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04810"/>
                                        </p:tgtEl>
                                        <p:attrNameLst>
                                          <p:attrName>style.visibility</p:attrName>
                                        </p:attrNameLst>
                                      </p:cBhvr>
                                      <p:to>
                                        <p:strVal val="visible"/>
                                      </p:to>
                                    </p:set>
                                    <p:animEffect transition="in" filter="wipe(up)">
                                      <p:cBhvr>
                                        <p:cTn id="27" dur="500"/>
                                        <p:tgtEl>
                                          <p:spTgt spid="204810"/>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4809"/>
                                        </p:tgtEl>
                                        <p:attrNameLst>
                                          <p:attrName>style.visibility</p:attrName>
                                        </p:attrNameLst>
                                      </p:cBhvr>
                                      <p:to>
                                        <p:strVal val="visible"/>
                                      </p:to>
                                    </p:set>
                                    <p:animEffect transition="in" filter="wipe(up)">
                                      <p:cBhvr>
                                        <p:cTn id="31" dur="500"/>
                                        <p:tgtEl>
                                          <p:spTgt spid="204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p:bldP spid="204805" grpId="0" animBg="1"/>
      <p:bldP spid="204806" grpId="0" animBg="1"/>
      <p:bldP spid="204807" grpId="0" animBg="1"/>
      <p:bldP spid="204808" grpId="0" animBg="1"/>
      <p:bldP spid="204809" grpId="0" animBg="1"/>
      <p:bldP spid="2048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1739</Words>
  <Application>Microsoft Office PowerPoint</Application>
  <PresentationFormat>On-screen Show (4:3)</PresentationFormat>
  <Paragraphs>165</Paragraphs>
  <Slides>35</Slides>
  <Notes>14</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9" baseType="lpstr">
      <vt:lpstr>Arial</vt:lpstr>
      <vt:lpstr>Arial Unicode </vt:lpstr>
      <vt:lpstr>Arial Unicode MS</vt:lpstr>
      <vt:lpstr>Calibri</vt:lpstr>
      <vt:lpstr>Garamond</vt:lpstr>
      <vt:lpstr>Tahoma</vt:lpstr>
      <vt:lpstr>Times New Roman</vt:lpstr>
      <vt:lpstr>VNI-Avo</vt:lpstr>
      <vt:lpstr>VNI-Times</vt:lpstr>
      <vt:lpstr>VnTimes</vt:lpstr>
      <vt:lpstr>Wingdings</vt:lpstr>
      <vt:lpstr>1_Office Theme</vt:lpstr>
      <vt:lpstr>Watermark</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Uy Đức Nguyễn</cp:lastModifiedBy>
  <cp:revision>24</cp:revision>
  <dcterms:created xsi:type="dcterms:W3CDTF">2017-08-15T14:37:20Z</dcterms:created>
  <dcterms:modified xsi:type="dcterms:W3CDTF">2021-09-19T06:01:15Z</dcterms:modified>
</cp:coreProperties>
</file>