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29"/>
  </p:notesMasterIdLst>
  <p:sldIdLst>
    <p:sldId id="289" r:id="rId3"/>
    <p:sldId id="259" r:id="rId4"/>
    <p:sldId id="260" r:id="rId5"/>
    <p:sldId id="262" r:id="rId6"/>
    <p:sldId id="263" r:id="rId7"/>
    <p:sldId id="283" r:id="rId8"/>
    <p:sldId id="264" r:id="rId9"/>
    <p:sldId id="265" r:id="rId10"/>
    <p:sldId id="266" r:id="rId11"/>
    <p:sldId id="267" r:id="rId12"/>
    <p:sldId id="268" r:id="rId13"/>
    <p:sldId id="269" r:id="rId14"/>
    <p:sldId id="271" r:id="rId15"/>
    <p:sldId id="284" r:id="rId16"/>
    <p:sldId id="272" r:id="rId17"/>
    <p:sldId id="288" r:id="rId18"/>
    <p:sldId id="285" r:id="rId19"/>
    <p:sldId id="274" r:id="rId20"/>
    <p:sldId id="286" r:id="rId21"/>
    <p:sldId id="275"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D9922-49F1-4688-8E76-DA7BA43FFFED}"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9C8D1-A4A0-4589-B007-33EA51B0B170}" type="slidenum">
              <a:rPr lang="en-US" smtClean="0"/>
              <a:t>‹#›</a:t>
            </a:fld>
            <a:endParaRPr lang="en-US"/>
          </a:p>
        </p:txBody>
      </p:sp>
    </p:spTree>
    <p:extLst>
      <p:ext uri="{BB962C8B-B14F-4D97-AF65-F5344CB8AC3E}">
        <p14:creationId xmlns:p14="http://schemas.microsoft.com/office/powerpoint/2010/main" val="27243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1171;gb88de76cc8_2_2367:notes"/>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099" name="Google Shape;1172;gb88de76cc8_2_2367: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33061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92602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1" indent="0" algn="ctr">
              <a:buNone/>
              <a:defRPr>
                <a:solidFill>
                  <a:schemeClr val="tx1">
                    <a:tint val="75000"/>
                  </a:schemeClr>
                </a:solidFill>
              </a:defRPr>
            </a:lvl3pPr>
            <a:lvl4pPr marL="1371605" indent="0" algn="ctr">
              <a:buNone/>
              <a:defRPr>
                <a:solidFill>
                  <a:schemeClr val="tx1">
                    <a:tint val="75000"/>
                  </a:schemeClr>
                </a:solidFill>
              </a:defRPr>
            </a:lvl4pPr>
            <a:lvl5pPr marL="1828807" indent="0" algn="ctr">
              <a:buNone/>
              <a:defRPr>
                <a:solidFill>
                  <a:schemeClr val="tx1">
                    <a:tint val="75000"/>
                  </a:schemeClr>
                </a:solidFill>
              </a:defRPr>
            </a:lvl5pPr>
            <a:lvl6pPr marL="2286009" indent="0" algn="ctr">
              <a:buNone/>
              <a:defRPr>
                <a:solidFill>
                  <a:schemeClr val="tx1">
                    <a:tint val="75000"/>
                  </a:schemeClr>
                </a:solidFill>
              </a:defRPr>
            </a:lvl6pPr>
            <a:lvl7pPr marL="2743212" indent="0" algn="ctr">
              <a:buNone/>
              <a:defRPr>
                <a:solidFill>
                  <a:schemeClr val="tx1">
                    <a:tint val="75000"/>
                  </a:schemeClr>
                </a:solidFill>
              </a:defRPr>
            </a:lvl7pPr>
            <a:lvl8pPr marL="3200413" indent="0" algn="ctr">
              <a:buNone/>
              <a:defRPr>
                <a:solidFill>
                  <a:schemeClr val="tx1">
                    <a:tint val="75000"/>
                  </a:schemeClr>
                </a:solidFill>
              </a:defRPr>
            </a:lvl8pPr>
            <a:lvl9pPr marL="3657614"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6889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861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8" y="440690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8" y="2906713"/>
            <a:ext cx="10363200" cy="1500187"/>
          </a:xfrm>
        </p:spPr>
        <p:txBody>
          <a:bodyPr anchor="b"/>
          <a:lstStyle>
            <a:lvl1pPr marL="0" indent="0">
              <a:buNone/>
              <a:defRPr sz="2000">
                <a:solidFill>
                  <a:schemeClr val="tx1">
                    <a:tint val="75000"/>
                  </a:schemeClr>
                </a:solidFill>
              </a:defRPr>
            </a:lvl1pPr>
            <a:lvl2pPr marL="457204" indent="0">
              <a:buNone/>
              <a:defRPr sz="1800">
                <a:solidFill>
                  <a:schemeClr val="tx1">
                    <a:tint val="75000"/>
                  </a:schemeClr>
                </a:solidFill>
              </a:defRPr>
            </a:lvl2pPr>
            <a:lvl3pPr marL="914401" indent="0">
              <a:buNone/>
              <a:defRPr sz="1600">
                <a:solidFill>
                  <a:schemeClr val="tx1">
                    <a:tint val="75000"/>
                  </a:schemeClr>
                </a:solidFill>
              </a:defRPr>
            </a:lvl3pPr>
            <a:lvl4pPr marL="1371605" indent="0">
              <a:buNone/>
              <a:defRPr sz="1400">
                <a:solidFill>
                  <a:schemeClr val="tx1">
                    <a:tint val="75000"/>
                  </a:schemeClr>
                </a:solidFill>
              </a:defRPr>
            </a:lvl4pPr>
            <a:lvl5pPr marL="1828807" indent="0">
              <a:buNone/>
              <a:defRPr sz="1400">
                <a:solidFill>
                  <a:schemeClr val="tx1">
                    <a:tint val="75000"/>
                  </a:schemeClr>
                </a:solidFill>
              </a:defRPr>
            </a:lvl5pPr>
            <a:lvl6pPr marL="2286009" indent="0">
              <a:buNone/>
              <a:defRPr sz="1400">
                <a:solidFill>
                  <a:schemeClr val="tx1">
                    <a:tint val="75000"/>
                  </a:schemeClr>
                </a:solidFill>
              </a:defRPr>
            </a:lvl6pPr>
            <a:lvl7pPr marL="2743212" indent="0">
              <a:buNone/>
              <a:defRPr sz="1400">
                <a:solidFill>
                  <a:schemeClr val="tx1">
                    <a:tint val="75000"/>
                  </a:schemeClr>
                </a:solidFill>
              </a:defRPr>
            </a:lvl7pPr>
            <a:lvl8pPr marL="3200413" indent="0">
              <a:buNone/>
              <a:defRPr sz="1400">
                <a:solidFill>
                  <a:schemeClr val="tx1">
                    <a:tint val="75000"/>
                  </a:schemeClr>
                </a:solidFill>
              </a:defRPr>
            </a:lvl8pPr>
            <a:lvl9pPr marL="3657614"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2455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9" y="1600206"/>
            <a:ext cx="5384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8" y="1600206"/>
            <a:ext cx="53848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689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7"/>
            <a:ext cx="5389032"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1" y="2174875"/>
            <a:ext cx="53890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41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5588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56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4"/>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4" y="273059"/>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smtClean="0"/>
              <a:t>Click to edit Master text styles</a:t>
            </a:r>
          </a:p>
        </p:txBody>
      </p:sp>
    </p:spTree>
    <p:extLst>
      <p:ext uri="{BB962C8B-B14F-4D97-AF65-F5344CB8AC3E}">
        <p14:creationId xmlns:p14="http://schemas.microsoft.com/office/powerpoint/2010/main" val="3802149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5"/>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4" indent="0">
              <a:buNone/>
              <a:defRPr sz="2800"/>
            </a:lvl2pPr>
            <a:lvl3pPr marL="914401" indent="0">
              <a:buNone/>
              <a:defRPr sz="2400"/>
            </a:lvl3pPr>
            <a:lvl4pPr marL="1371605" indent="0">
              <a:buNone/>
              <a:defRPr sz="2000"/>
            </a:lvl4pPr>
            <a:lvl5pPr marL="1828807" indent="0">
              <a:buNone/>
              <a:defRPr sz="2000"/>
            </a:lvl5pPr>
            <a:lvl6pPr marL="2286009" indent="0">
              <a:buNone/>
              <a:defRPr sz="2000"/>
            </a:lvl6pPr>
            <a:lvl7pPr marL="2743212" indent="0">
              <a:buNone/>
              <a:defRPr sz="2000"/>
            </a:lvl7pPr>
            <a:lvl8pPr marL="3200413" indent="0">
              <a:buNone/>
              <a:defRPr sz="2000"/>
            </a:lvl8pPr>
            <a:lvl9pPr marL="3657614" indent="0">
              <a:buNone/>
              <a:defRPr sz="2000"/>
            </a:lvl9pPr>
          </a:lstStyle>
          <a:p>
            <a:pPr lvl="0"/>
            <a:endParaRPr lang="en-US" noProof="0" smtClean="0"/>
          </a:p>
        </p:txBody>
      </p:sp>
      <p:sp>
        <p:nvSpPr>
          <p:cNvPr id="4" name="Text Placeholder 3"/>
          <p:cNvSpPr>
            <a:spLocks noGrp="1"/>
          </p:cNvSpPr>
          <p:nvPr>
            <p:ph type="body" sz="half" idx="2"/>
          </p:nvPr>
        </p:nvSpPr>
        <p:spPr>
          <a:xfrm>
            <a:off x="2389719" y="5367346"/>
            <a:ext cx="7315200" cy="8048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smtClean="0"/>
              <a:t>Click to edit Master text styles</a:t>
            </a:r>
          </a:p>
        </p:txBody>
      </p:sp>
    </p:spTree>
    <p:extLst>
      <p:ext uri="{BB962C8B-B14F-4D97-AF65-F5344CB8AC3E}">
        <p14:creationId xmlns:p14="http://schemas.microsoft.com/office/powerpoint/2010/main" val="2964605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4" y="274644"/>
            <a:ext cx="27432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5" y="274644"/>
            <a:ext cx="80264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43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764933" y="3734767"/>
            <a:ext cx="6662000" cy="1122400"/>
          </a:xfrm>
          <a:prstGeom prst="rect">
            <a:avLst/>
          </a:prstGeom>
        </p:spPr>
        <p:txBody>
          <a:bodyPr spcFirstLastPara="1" lIns="121897" tIns="121897" rIns="121897" bIns="121897">
            <a:noAutofit/>
          </a:bodyPr>
          <a:lstStyle>
            <a:lvl1pPr lvl="0" algn="ctr">
              <a:spcBef>
                <a:spcPts val="0"/>
              </a:spcBef>
              <a:spcAft>
                <a:spcPts val="0"/>
              </a:spcAft>
              <a:buSzPts val="54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4" name="Google Shape;144;p3"/>
          <p:cNvSpPr txBox="1">
            <a:spLocks noGrp="1"/>
          </p:cNvSpPr>
          <p:nvPr>
            <p:ph type="subTitle" idx="1"/>
          </p:nvPr>
        </p:nvSpPr>
        <p:spPr>
          <a:xfrm>
            <a:off x="4041400" y="4734500"/>
            <a:ext cx="4109200" cy="791200"/>
          </a:xfrm>
          <a:prstGeom prst="rect">
            <a:avLst/>
          </a:prstGeom>
        </p:spPr>
        <p:txBody>
          <a:bodyPr spcFirstLastPara="1" lIns="121897" tIns="121897" rIns="121897" bIns="121897">
            <a:noAutofit/>
          </a:bodyPr>
          <a:lstStyle>
            <a:lvl1pPr lvl="0" algn="ctr" rtl="0">
              <a:spcBef>
                <a:spcPts val="0"/>
              </a:spcBef>
              <a:spcAft>
                <a:spcPts val="0"/>
              </a:spcAft>
              <a:buSzPts val="1400"/>
              <a:buNone/>
              <a:defRPr sz="157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
          <p:cNvSpPr txBox="1">
            <a:spLocks noGrp="1"/>
          </p:cNvSpPr>
          <p:nvPr>
            <p:ph type="title" idx="2"/>
          </p:nvPr>
        </p:nvSpPr>
        <p:spPr>
          <a:xfrm>
            <a:off x="3893600" y="1584533"/>
            <a:ext cx="4404800" cy="1494400"/>
          </a:xfrm>
          <a:prstGeom prst="rect">
            <a:avLst/>
          </a:prstGeom>
        </p:spPr>
        <p:txBody>
          <a:bodyPr spcFirstLastPara="1" lIns="121897" tIns="121897" rIns="121897" bIns="121897">
            <a:noAutofit/>
          </a:bodyPr>
          <a:lstStyle>
            <a:lvl1pPr lvl="0" algn="ctr" rtl="0">
              <a:spcBef>
                <a:spcPts val="0"/>
              </a:spcBef>
              <a:spcAft>
                <a:spcPts val="0"/>
              </a:spcAft>
              <a:buSzPts val="8600"/>
              <a:buNone/>
              <a:defRPr sz="8625"/>
            </a:lvl1pPr>
            <a:lvl2pPr lvl="1" algn="ctr" rtl="0">
              <a:spcBef>
                <a:spcPts val="0"/>
              </a:spcBef>
              <a:spcAft>
                <a:spcPts val="0"/>
              </a:spcAft>
              <a:buSzPts val="8600"/>
              <a:buNone/>
              <a:defRPr sz="8625"/>
            </a:lvl2pPr>
            <a:lvl3pPr lvl="2" algn="ctr" rtl="0">
              <a:spcBef>
                <a:spcPts val="0"/>
              </a:spcBef>
              <a:spcAft>
                <a:spcPts val="0"/>
              </a:spcAft>
              <a:buSzPts val="8600"/>
              <a:buNone/>
              <a:defRPr sz="8625"/>
            </a:lvl3pPr>
            <a:lvl4pPr lvl="3" algn="ctr" rtl="0">
              <a:spcBef>
                <a:spcPts val="0"/>
              </a:spcBef>
              <a:spcAft>
                <a:spcPts val="0"/>
              </a:spcAft>
              <a:buSzPts val="8600"/>
              <a:buNone/>
              <a:defRPr sz="8625"/>
            </a:lvl4pPr>
            <a:lvl5pPr lvl="4" algn="ctr" rtl="0">
              <a:spcBef>
                <a:spcPts val="0"/>
              </a:spcBef>
              <a:spcAft>
                <a:spcPts val="0"/>
              </a:spcAft>
              <a:buSzPts val="8600"/>
              <a:buNone/>
              <a:defRPr sz="8625"/>
            </a:lvl5pPr>
            <a:lvl6pPr lvl="5" algn="ctr" rtl="0">
              <a:spcBef>
                <a:spcPts val="0"/>
              </a:spcBef>
              <a:spcAft>
                <a:spcPts val="0"/>
              </a:spcAft>
              <a:buSzPts val="8600"/>
              <a:buNone/>
              <a:defRPr sz="8625"/>
            </a:lvl6pPr>
            <a:lvl7pPr lvl="6" algn="ctr" rtl="0">
              <a:spcBef>
                <a:spcPts val="0"/>
              </a:spcBef>
              <a:spcAft>
                <a:spcPts val="0"/>
              </a:spcAft>
              <a:buSzPts val="8600"/>
              <a:buNone/>
              <a:defRPr sz="8625"/>
            </a:lvl7pPr>
            <a:lvl8pPr lvl="7" algn="ctr" rtl="0">
              <a:spcBef>
                <a:spcPts val="0"/>
              </a:spcBef>
              <a:spcAft>
                <a:spcPts val="0"/>
              </a:spcAft>
              <a:buSzPts val="8600"/>
              <a:buNone/>
              <a:defRPr sz="8625"/>
            </a:lvl8pPr>
            <a:lvl9pPr lvl="8" algn="ctr" rtl="0">
              <a:spcBef>
                <a:spcPts val="0"/>
              </a:spcBef>
              <a:spcAft>
                <a:spcPts val="0"/>
              </a:spcAft>
              <a:buSzPts val="8600"/>
              <a:buNone/>
              <a:defRPr sz="8625"/>
            </a:lvl9pPr>
          </a:lstStyle>
          <a:p>
            <a:r>
              <a:rPr lang="en-US" smtClean="0"/>
              <a:t>Click to edit Master title style</a:t>
            </a:r>
            <a:endParaRPr/>
          </a:p>
        </p:txBody>
      </p:sp>
    </p:spTree>
    <p:extLst>
      <p:ext uri="{BB962C8B-B14F-4D97-AF65-F5344CB8AC3E}">
        <p14:creationId xmlns:p14="http://schemas.microsoft.com/office/powerpoint/2010/main" val="196112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Tree>
    <p:extLst>
      <p:ext uri="{BB962C8B-B14F-4D97-AF65-F5344CB8AC3E}">
        <p14:creationId xmlns:p14="http://schemas.microsoft.com/office/powerpoint/2010/main" val="19253173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4" algn="ctr" rtl="0" fontAlgn="base">
        <a:spcBef>
          <a:spcPct val="0"/>
        </a:spcBef>
        <a:spcAft>
          <a:spcPct val="0"/>
        </a:spcAft>
        <a:defRPr sz="4400">
          <a:solidFill>
            <a:schemeClr val="tx1"/>
          </a:solidFill>
          <a:latin typeface="Calibri" pitchFamily="34" charset="0"/>
        </a:defRPr>
      </a:lvl6pPr>
      <a:lvl7pPr marL="914401" algn="ctr" rtl="0" fontAlgn="base">
        <a:spcBef>
          <a:spcPct val="0"/>
        </a:spcBef>
        <a:spcAft>
          <a:spcPct val="0"/>
        </a:spcAft>
        <a:defRPr sz="4400">
          <a:solidFill>
            <a:schemeClr val="tx1"/>
          </a:solidFill>
          <a:latin typeface="Calibri" pitchFamily="34" charset="0"/>
        </a:defRPr>
      </a:lvl7pPr>
      <a:lvl8pPr marL="1371605" algn="ctr" rtl="0" fontAlgn="base">
        <a:spcBef>
          <a:spcPct val="0"/>
        </a:spcBef>
        <a:spcAft>
          <a:spcPct val="0"/>
        </a:spcAft>
        <a:defRPr sz="4400">
          <a:solidFill>
            <a:schemeClr val="tx1"/>
          </a:solidFill>
          <a:latin typeface="Calibri" pitchFamily="34" charset="0"/>
        </a:defRPr>
      </a:lvl8pPr>
      <a:lvl9pPr marL="1828807"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11"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2"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14"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18"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1" rtl="0" eaLnBrk="1" latinLnBrk="0" hangingPunct="1">
        <a:defRPr sz="1800" kern="1200">
          <a:solidFill>
            <a:schemeClr val="tx1"/>
          </a:solidFill>
          <a:latin typeface="+mn-lt"/>
          <a:ea typeface="+mn-ea"/>
          <a:cs typeface="+mn-cs"/>
        </a:defRPr>
      </a:lvl1pPr>
      <a:lvl2pPr marL="457204" algn="l" defTabSz="914401" rtl="0" eaLnBrk="1" latinLnBrk="0" hangingPunct="1">
        <a:defRPr sz="1800" kern="1200">
          <a:solidFill>
            <a:schemeClr val="tx1"/>
          </a:solidFill>
          <a:latin typeface="+mn-lt"/>
          <a:ea typeface="+mn-ea"/>
          <a:cs typeface="+mn-cs"/>
        </a:defRPr>
      </a:lvl2pPr>
      <a:lvl3pPr marL="914401" algn="l" defTabSz="914401" rtl="0" eaLnBrk="1" latinLnBrk="0" hangingPunct="1">
        <a:defRPr sz="1800" kern="1200">
          <a:solidFill>
            <a:schemeClr val="tx1"/>
          </a:solidFill>
          <a:latin typeface="+mn-lt"/>
          <a:ea typeface="+mn-ea"/>
          <a:cs typeface="+mn-cs"/>
        </a:defRPr>
      </a:lvl3pPr>
      <a:lvl4pPr marL="1371605" algn="l" defTabSz="914401" rtl="0" eaLnBrk="1" latinLnBrk="0" hangingPunct="1">
        <a:defRPr sz="1800" kern="1200">
          <a:solidFill>
            <a:schemeClr val="tx1"/>
          </a:solidFill>
          <a:latin typeface="+mn-lt"/>
          <a:ea typeface="+mn-ea"/>
          <a:cs typeface="+mn-cs"/>
        </a:defRPr>
      </a:lvl4pPr>
      <a:lvl5pPr marL="1828807" algn="l" defTabSz="914401" rtl="0" eaLnBrk="1" latinLnBrk="0" hangingPunct="1">
        <a:defRPr sz="1800" kern="1200">
          <a:solidFill>
            <a:schemeClr val="tx1"/>
          </a:solidFill>
          <a:latin typeface="+mn-lt"/>
          <a:ea typeface="+mn-ea"/>
          <a:cs typeface="+mn-cs"/>
        </a:defRPr>
      </a:lvl5pPr>
      <a:lvl6pPr marL="2286009" algn="l" defTabSz="914401" rtl="0" eaLnBrk="1" latinLnBrk="0" hangingPunct="1">
        <a:defRPr sz="1800" kern="1200">
          <a:solidFill>
            <a:schemeClr val="tx1"/>
          </a:solidFill>
          <a:latin typeface="+mn-lt"/>
          <a:ea typeface="+mn-ea"/>
          <a:cs typeface="+mn-cs"/>
        </a:defRPr>
      </a:lvl6pPr>
      <a:lvl7pPr marL="2743212" algn="l" defTabSz="914401" rtl="0" eaLnBrk="1" latinLnBrk="0" hangingPunct="1">
        <a:defRPr sz="1800" kern="1200">
          <a:solidFill>
            <a:schemeClr val="tx1"/>
          </a:solidFill>
          <a:latin typeface="+mn-lt"/>
          <a:ea typeface="+mn-ea"/>
          <a:cs typeface="+mn-cs"/>
        </a:defRPr>
      </a:lvl7pPr>
      <a:lvl8pPr marL="3200413" algn="l" defTabSz="914401" rtl="0" eaLnBrk="1" latinLnBrk="0" hangingPunct="1">
        <a:defRPr sz="1800" kern="1200">
          <a:solidFill>
            <a:schemeClr val="tx1"/>
          </a:solidFill>
          <a:latin typeface="+mn-lt"/>
          <a:ea typeface="+mn-ea"/>
          <a:cs typeface="+mn-cs"/>
        </a:defRPr>
      </a:lvl8pPr>
      <a:lvl9pPr marL="3657614" algn="l" defTabSz="9144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audio" Target="../media/media9.wma"/><Relationship Id="rId2" Type="http://schemas.microsoft.com/office/2007/relationships/media" Target="../media/media9.wma"/><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1.wma"/><Relationship Id="rId7" Type="http://schemas.openxmlformats.org/officeDocument/2006/relationships/image" Target="../media/image14.jpeg"/><Relationship Id="rId2" Type="http://schemas.microsoft.com/office/2007/relationships/media" Target="../media/media11.wma"/><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audio" Target="../media/media16.wma"/><Relationship Id="rId2" Type="http://schemas.microsoft.com/office/2007/relationships/media" Target="../media/media16.wma"/><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7.wma"/><Relationship Id="rId7" Type="http://schemas.openxmlformats.org/officeDocument/2006/relationships/image" Target="../media/image3.png"/><Relationship Id="rId2" Type="http://schemas.microsoft.com/office/2007/relationships/media" Target="../media/media17.wma"/><Relationship Id="rId1" Type="http://schemas.openxmlformats.org/officeDocument/2006/relationships/tags" Target="../tags/tag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3.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3.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audio" Target="../media/media19.wma"/><Relationship Id="rId7" Type="http://schemas.openxmlformats.org/officeDocument/2006/relationships/image" Target="../media/image3.png"/><Relationship Id="rId2" Type="http://schemas.microsoft.com/office/2007/relationships/media" Target="../media/media19.wma"/><Relationship Id="rId1" Type="http://schemas.openxmlformats.org/officeDocument/2006/relationships/tags" Target="../tags/tag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media20.wma"/><Relationship Id="rId7" Type="http://schemas.openxmlformats.org/officeDocument/2006/relationships/image" Target="../media/image3.png"/><Relationship Id="rId2" Type="http://schemas.microsoft.com/office/2007/relationships/media" Target="../media/media20.wma"/><Relationship Id="rId1" Type="http://schemas.openxmlformats.org/officeDocument/2006/relationships/tags" Target="../tags/tag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media21.wma"/><Relationship Id="rId2" Type="http://schemas.microsoft.com/office/2007/relationships/media" Target="../media/media21.wma"/><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media22.wma"/><Relationship Id="rId2" Type="http://schemas.microsoft.com/office/2007/relationships/media" Target="../media/media22.wma"/><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3.wma"/><Relationship Id="rId7" Type="http://schemas.openxmlformats.org/officeDocument/2006/relationships/image" Target="../media/image26.jpeg"/><Relationship Id="rId2" Type="http://schemas.microsoft.com/office/2007/relationships/media" Target="../media/media23.wma"/><Relationship Id="rId1" Type="http://schemas.openxmlformats.org/officeDocument/2006/relationships/tags" Target="../tags/tag1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3.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3.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6.wma"/><Relationship Id="rId7" Type="http://schemas.openxmlformats.org/officeDocument/2006/relationships/image" Target="../media/image10.jpeg"/><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7.wma"/><Relationship Id="rId7" Type="http://schemas.openxmlformats.org/officeDocument/2006/relationships/image" Target="../media/image10.jpeg"/><Relationship Id="rId2" Type="http://schemas.microsoft.com/office/2007/relationships/media" Target="../media/media7.wma"/><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1175;p37"/>
          <p:cNvSpPr>
            <a:spLocks noGrp="1"/>
          </p:cNvSpPr>
          <p:nvPr>
            <p:ph type="title"/>
          </p:nvPr>
        </p:nvSpPr>
        <p:spPr>
          <a:xfrm>
            <a:off x="3597275" y="3600451"/>
            <a:ext cx="4997450" cy="631825"/>
          </a:xfrm>
        </p:spPr>
        <p:txBody>
          <a:bodyPr/>
          <a:lstStyle/>
          <a:p>
            <a:pPr>
              <a:spcBef>
                <a:spcPct val="0"/>
              </a:spcBef>
              <a:spcAft>
                <a:spcPct val="0"/>
              </a:spcAft>
            </a:pPr>
            <a:r>
              <a:rPr lang="vi-VN" altLang="en-US" smtClean="0"/>
              <a:t/>
            </a:r>
            <a:br>
              <a:rPr lang="vi-VN" altLang="en-US" smtClean="0"/>
            </a:br>
            <a:endParaRPr lang="en-US" altLang="en-US" smtClean="0"/>
          </a:p>
        </p:txBody>
      </p:sp>
      <p:sp>
        <p:nvSpPr>
          <p:cNvPr id="9219" name="Google Shape;1177;p37"/>
          <p:cNvSpPr>
            <a:spLocks noGrp="1"/>
          </p:cNvSpPr>
          <p:nvPr>
            <p:ph type="title" idx="2"/>
          </p:nvPr>
        </p:nvSpPr>
        <p:spPr>
          <a:xfrm>
            <a:off x="1676400" y="1314450"/>
            <a:ext cx="8839200" cy="4572000"/>
          </a:xfrm>
        </p:spPr>
        <p:txBody>
          <a:bodyPr/>
          <a:lstStyle/>
          <a:p>
            <a:pPr>
              <a:spcBef>
                <a:spcPct val="0"/>
              </a:spcBef>
              <a:spcAft>
                <a:spcPct val="0"/>
              </a:spcAft>
              <a:defRPr/>
            </a:pPr>
            <a:r>
              <a:rPr lang="en-US" altLang="en-US" sz="3225" b="1" dirty="0">
                <a:solidFill>
                  <a:srgbClr val="0000FF"/>
                </a:solidFill>
                <a:latin typeface="Times New Roman" panose="02020603050405020304" pitchFamily="18" charset="0"/>
                <a:cs typeface="Times New Roman" panose="02020603050405020304" pitchFamily="18" charset="0"/>
              </a:rPr>
              <a:t>TRƯỜNG THCS HUỲNH KHƯƠNG NINH</a:t>
            </a:r>
            <a:r>
              <a:rPr lang="en-US" altLang="en-US" sz="3225" b="1" dirty="0">
                <a:solidFill>
                  <a:srgbClr val="00B050"/>
                </a:solidFill>
                <a:latin typeface="Times New Roman" panose="02020603050405020304" pitchFamily="18" charset="0"/>
                <a:cs typeface="Times New Roman" panose="02020603050405020304" pitchFamily="18" charset="0"/>
              </a:rPr>
              <a:t/>
            </a:r>
            <a:br>
              <a:rPr lang="en-US" altLang="en-US" sz="3225" b="1" dirty="0">
                <a:solidFill>
                  <a:srgbClr val="00B050"/>
                </a:solidFill>
                <a:latin typeface="Times New Roman" panose="02020603050405020304" pitchFamily="18" charset="0"/>
                <a:cs typeface="Times New Roman" panose="02020603050405020304" pitchFamily="18" charset="0"/>
              </a:rPr>
            </a:br>
            <a:r>
              <a:rPr lang="en-US" altLang="en-US" sz="3225" b="1" dirty="0">
                <a:solidFill>
                  <a:srgbClr val="00B050"/>
                </a:solidFill>
                <a:latin typeface="Times New Roman" panose="02020603050405020304" pitchFamily="18" charset="0"/>
                <a:cs typeface="Times New Roman" panose="02020603050405020304" pitchFamily="18" charset="0"/>
              </a:rPr>
              <a:t/>
            </a:r>
            <a:br>
              <a:rPr lang="en-US" altLang="en-US" sz="3225" b="1" dirty="0">
                <a:solidFill>
                  <a:srgbClr val="00B050"/>
                </a:solidFill>
                <a:latin typeface="Times New Roman" panose="02020603050405020304" pitchFamily="18" charset="0"/>
                <a:cs typeface="Times New Roman" panose="02020603050405020304" pitchFamily="18" charset="0"/>
              </a:rPr>
            </a:br>
            <a:r>
              <a:rPr lang="en-US" altLang="en-US" sz="3225" b="1" dirty="0">
                <a:solidFill>
                  <a:srgbClr val="00B050"/>
                </a:solidFill>
                <a:latin typeface="Times New Roman" panose="02020603050405020304" pitchFamily="18" charset="0"/>
                <a:cs typeface="Times New Roman" panose="02020603050405020304" pitchFamily="18" charset="0"/>
              </a:rPr>
              <a:t/>
            </a:r>
            <a:br>
              <a:rPr lang="en-US" altLang="en-US" sz="3225" b="1" dirty="0">
                <a:solidFill>
                  <a:srgbClr val="00B050"/>
                </a:solidFill>
                <a:latin typeface="Times New Roman" panose="02020603050405020304" pitchFamily="18" charset="0"/>
                <a:cs typeface="Times New Roman" panose="02020603050405020304" pitchFamily="18" charset="0"/>
              </a:rPr>
            </a:br>
            <a:r>
              <a:rPr lang="en-US" altLang="en-US" sz="4800" b="1" dirty="0">
                <a:solidFill>
                  <a:srgbClr val="00B050"/>
                </a:solidFill>
                <a:latin typeface="Times New Roman" panose="02020603050405020304" pitchFamily="18" charset="0"/>
                <a:cs typeface="Times New Roman" panose="02020603050405020304" pitchFamily="18" charset="0"/>
              </a:rPr>
              <a:t>MÔN CÔNG NGHỆ 6</a:t>
            </a:r>
            <a:br>
              <a:rPr lang="en-US" altLang="en-US" sz="4800" b="1" dirty="0">
                <a:solidFill>
                  <a:srgbClr val="00B050"/>
                </a:solidFill>
                <a:latin typeface="Times New Roman" panose="02020603050405020304" pitchFamily="18" charset="0"/>
                <a:cs typeface="Times New Roman" panose="02020603050405020304" pitchFamily="18" charset="0"/>
              </a:rPr>
            </a:br>
            <a:r>
              <a:rPr lang="en-US" altLang="en-US" sz="3225" b="1" dirty="0">
                <a:solidFill>
                  <a:srgbClr val="00B050"/>
                </a:solidFill>
                <a:latin typeface="Times New Roman" panose="02020603050405020304" pitchFamily="18" charset="0"/>
                <a:cs typeface="Times New Roman" panose="02020603050405020304" pitchFamily="18" charset="0"/>
              </a:rPr>
              <a:t/>
            </a:r>
            <a:br>
              <a:rPr lang="en-US" altLang="en-US" sz="3225" b="1" dirty="0">
                <a:solidFill>
                  <a:srgbClr val="00B050"/>
                </a:solidFill>
                <a:latin typeface="Times New Roman" panose="02020603050405020304" pitchFamily="18" charset="0"/>
                <a:cs typeface="Times New Roman" panose="02020603050405020304" pitchFamily="18" charset="0"/>
              </a:rPr>
            </a:br>
            <a:r>
              <a:rPr lang="en-US" altLang="en-US" sz="3225" b="1" dirty="0">
                <a:solidFill>
                  <a:srgbClr val="00B050"/>
                </a:solidFill>
                <a:latin typeface="Times New Roman" panose="02020603050405020304" pitchFamily="18" charset="0"/>
                <a:cs typeface="Times New Roman" panose="02020603050405020304" pitchFamily="18" charset="0"/>
              </a:rPr>
              <a:t/>
            </a:r>
            <a:br>
              <a:rPr lang="en-US" altLang="en-US" sz="3225" b="1" dirty="0">
                <a:solidFill>
                  <a:srgbClr val="00B050"/>
                </a:solidFill>
                <a:latin typeface="Times New Roman" panose="02020603050405020304" pitchFamily="18" charset="0"/>
                <a:cs typeface="Times New Roman" panose="02020603050405020304" pitchFamily="18" charset="0"/>
              </a:rPr>
            </a:br>
            <a:r>
              <a:rPr lang="en-US" altLang="en-US" sz="3225" b="1" dirty="0">
                <a:solidFill>
                  <a:srgbClr val="00B050"/>
                </a:solidFill>
                <a:latin typeface="Times New Roman" panose="02020603050405020304" pitchFamily="18" charset="0"/>
                <a:cs typeface="Times New Roman" panose="02020603050405020304" pitchFamily="18" charset="0"/>
              </a:rPr>
              <a:t>                  </a:t>
            </a:r>
            <a:r>
              <a:rPr lang="en-US" altLang="en-US" sz="2775" b="1" dirty="0">
                <a:solidFill>
                  <a:srgbClr val="FF0000"/>
                </a:solidFill>
                <a:latin typeface="Times New Roman" panose="02020603050405020304" pitchFamily="18" charset="0"/>
                <a:cs typeface="Times New Roman" panose="02020603050405020304" pitchFamily="18" charset="0"/>
              </a:rPr>
              <a:t>GIÁO VIÊN: NGUYỄN NGỌC ANH</a:t>
            </a:r>
          </a:p>
        </p:txBody>
      </p:sp>
    </p:spTree>
    <p:extLst>
      <p:ext uri="{BB962C8B-B14F-4D97-AF65-F5344CB8AC3E}">
        <p14:creationId xmlns:p14="http://schemas.microsoft.com/office/powerpoint/2010/main" val="1629677665"/>
      </p:ext>
    </p:extLst>
  </p:cSld>
  <p:clrMapOvr>
    <a:masterClrMapping/>
  </p:clrMapOvr>
  <p:transition advTm="2624">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605" y="1119505"/>
            <a:ext cx="8772525" cy="460375"/>
          </a:xfrm>
          <a:prstGeom prst="rect">
            <a:avLst/>
          </a:prstGeom>
          <a:noFill/>
        </p:spPr>
        <p:txBody>
          <a:bodyPr wrap="square" rtlCol="0">
            <a:spAutoFit/>
          </a:bodyPr>
          <a:lstStyle/>
          <a:p>
            <a:r>
              <a:rPr lang="en-US" sz="2400" b="1" dirty="0" smtClean="0">
                <a:solidFill>
                  <a:srgbClr val="0E08F6"/>
                </a:solidFill>
                <a:latin typeface="Times New Roman" panose="02020603050405020304" pitchFamily="18" charset="0"/>
                <a:cs typeface="Times New Roman" panose="02020603050405020304" pitchFamily="18" charset="0"/>
              </a:rPr>
              <a:t>2. </a:t>
            </a:r>
            <a:r>
              <a:rPr lang="en-US" sz="2400" b="1" dirty="0" err="1" smtClean="0">
                <a:solidFill>
                  <a:srgbClr val="0E08F6"/>
                </a:solidFill>
                <a:latin typeface="Times New Roman" panose="02020603050405020304" pitchFamily="18" charset="0"/>
                <a:cs typeface="Times New Roman" panose="02020603050405020304" pitchFamily="18" charset="0"/>
              </a:rPr>
              <a:t>Thời</a:t>
            </a:r>
            <a:r>
              <a:rPr lang="en-US" sz="2400" b="1" dirty="0" smtClean="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trang</a:t>
            </a:r>
            <a:r>
              <a:rPr lang="en-US" sz="2400" b="1" dirty="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thể</a:t>
            </a:r>
            <a:r>
              <a:rPr lang="en-US" sz="2400" b="1" dirty="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hiện</a:t>
            </a:r>
            <a:r>
              <a:rPr lang="en-US" sz="2400" b="1" dirty="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tính</a:t>
            </a:r>
            <a:r>
              <a:rPr lang="en-US" sz="2400" b="1" dirty="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cách</a:t>
            </a:r>
            <a:r>
              <a:rPr lang="en-US" sz="2400" b="1" dirty="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của</a:t>
            </a:r>
            <a:r>
              <a:rPr lang="en-US" sz="2400" b="1" dirty="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người</a:t>
            </a:r>
            <a:r>
              <a:rPr lang="en-US" sz="2400" b="1" dirty="0">
                <a:solidFill>
                  <a:srgbClr val="0E08F6"/>
                </a:solidFill>
                <a:latin typeface="Times New Roman" panose="02020603050405020304" pitchFamily="18" charset="0"/>
                <a:cs typeface="Times New Roman" panose="02020603050405020304" pitchFamily="18" charset="0"/>
              </a:rPr>
              <a:t> </a:t>
            </a:r>
            <a:r>
              <a:rPr lang="en-US" sz="2400" b="1" dirty="0" err="1">
                <a:solidFill>
                  <a:srgbClr val="0E08F6"/>
                </a:solidFill>
                <a:latin typeface="Times New Roman" panose="02020603050405020304" pitchFamily="18" charset="0"/>
                <a:cs typeface="Times New Roman" panose="02020603050405020304" pitchFamily="18" charset="0"/>
              </a:rPr>
              <a:t>mặc</a:t>
            </a:r>
            <a:r>
              <a:rPr lang="en-US" sz="2400" b="1" dirty="0">
                <a:solidFill>
                  <a:srgbClr val="0E08F6"/>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453027" y="5418455"/>
            <a:ext cx="11033760" cy="132207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Trang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ở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giản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2. Trang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mi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hình</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p:txBody>
      </p:sp>
      <p:pic>
        <p:nvPicPr>
          <p:cNvPr id="2" name="Content Placeholder 1"/>
          <p:cNvPicPr>
            <a:picLocks noGrp="1" noChangeAspect="1"/>
          </p:cNvPicPr>
          <p:nvPr>
            <p:ph idx="1"/>
          </p:nvPr>
        </p:nvPicPr>
        <p:blipFill>
          <a:blip r:embed="rId5"/>
          <a:stretch>
            <a:fillRect/>
          </a:stretch>
        </p:blipFill>
        <p:spPr>
          <a:xfrm>
            <a:off x="1649730" y="1761490"/>
            <a:ext cx="8891905" cy="3335020"/>
          </a:xfrm>
          <a:prstGeom prst="rect">
            <a:avLst/>
          </a:prstGeom>
        </p:spPr>
      </p:pic>
      <p:sp>
        <p:nvSpPr>
          <p:cNvPr id="13" name="Text Box 12"/>
          <p:cNvSpPr txBox="1"/>
          <p:nvPr/>
        </p:nvSpPr>
        <p:spPr>
          <a:xfrm>
            <a:off x="776605" y="179705"/>
            <a:ext cx="9222740" cy="953135"/>
          </a:xfrm>
          <a:prstGeom prst="rect">
            <a:avLst/>
          </a:prstGeom>
          <a:noFill/>
        </p:spPr>
        <p:txBody>
          <a:bodyPr wrap="square" rtlCol="0">
            <a:spAutoFit/>
          </a:bodyPr>
          <a:lstStyle/>
          <a:p>
            <a:pPr algn="ctr"/>
            <a:r>
              <a:rPr lang="vi-VN" altLang="en-US" sz="3200" b="1">
                <a:solidFill>
                  <a:srgbClr val="FF0000"/>
                </a:solidFill>
                <a:latin typeface="Times New Roman" panose="02020603050405020304" pitchFamily="18" charset="0"/>
                <a:cs typeface="Times New Roman" panose="02020603050405020304" pitchFamily="18" charset="0"/>
              </a:rPr>
              <a:t>BÀI 8: THỜI TRANG</a:t>
            </a:r>
          </a:p>
          <a:p>
            <a:pPr algn="l"/>
            <a:r>
              <a:rPr lang="vi-VN" altLang="en-US" sz="2400" b="1">
                <a:solidFill>
                  <a:srgbClr val="0E08F6"/>
                </a:solidFill>
                <a:latin typeface="Times New Roman" panose="02020603050405020304" pitchFamily="18" charset="0"/>
                <a:cs typeface="Times New Roman" panose="02020603050405020304" pitchFamily="18" charset="0"/>
              </a:rPr>
              <a:t>1. Thời trang và phong cách thời trang</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01274617"/>
      </p:ext>
    </p:extLst>
  </p:cSld>
  <p:clrMapOvr>
    <a:masterClrMapping/>
  </p:clrMapOvr>
  <mc:AlternateContent xmlns:mc="http://schemas.openxmlformats.org/markup-compatibility/2006" xmlns:p14="http://schemas.microsoft.com/office/powerpoint/2010/main">
    <mc:Choice Requires="p14">
      <p:transition spd="slow" p14:dur="3400" advTm="48243">
        <p14:reveal/>
      </p:transition>
    </mc:Choice>
    <mc:Fallback xmlns="">
      <p:transition spd="slow" advTm="48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4" grpId="0"/>
      <p:bldP spid="4"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11755"/>
            <a:ext cx="10515600" cy="1325563"/>
          </a:xfrm>
        </p:spPr>
        <p:txBody>
          <a:bodyPr/>
          <a:lstStyle/>
          <a:p>
            <a:pPr algn="ctr"/>
            <a:r>
              <a:rPr lang="vi-VN" altLang="en-US" sz="2400" b="1" dirty="0">
                <a:solidFill>
                  <a:srgbClr val="FF0000"/>
                </a:solidFill>
              </a:rPr>
              <a:t>Phiếu học tập số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4614062"/>
              </p:ext>
            </p:extLst>
          </p:nvPr>
        </p:nvGraphicFramePr>
        <p:xfrm>
          <a:off x="524510" y="983615"/>
          <a:ext cx="11250930" cy="5697220"/>
        </p:xfrm>
        <a:graphic>
          <a:graphicData uri="http://schemas.openxmlformats.org/drawingml/2006/table">
            <a:tbl>
              <a:tblPr bandCol="1">
                <a:tableStyleId>{93296810-A885-4BE3-A3E7-6D5BEEA58F35}</a:tableStyleId>
              </a:tblPr>
              <a:tblGrid>
                <a:gridCol w="5625465">
                  <a:extLst>
                    <a:ext uri="{9D8B030D-6E8A-4147-A177-3AD203B41FA5}">
                      <a16:colId xmlns:a16="http://schemas.microsoft.com/office/drawing/2014/main" val="20000"/>
                    </a:ext>
                  </a:extLst>
                </a:gridCol>
                <a:gridCol w="5625465">
                  <a:extLst>
                    <a:ext uri="{9D8B030D-6E8A-4147-A177-3AD203B41FA5}">
                      <a16:colId xmlns:a16="http://schemas.microsoft.com/office/drawing/2014/main" val="20001"/>
                    </a:ext>
                  </a:extLst>
                </a:gridCol>
              </a:tblGrid>
              <a:tr h="553085">
                <a:tc>
                  <a:txBody>
                    <a:bodyPr/>
                    <a:lstStyle/>
                    <a:p>
                      <a:pPr algn="ctr">
                        <a:buNone/>
                      </a:pPr>
                      <a:r>
                        <a:rPr lang="vi-VN" altLang="en-US" sz="2400" b="1" dirty="0">
                          <a:latin typeface="Times New Roman" panose="02020603050405020304" pitchFamily="18" charset="0"/>
                          <a:cs typeface="Times New Roman" panose="02020603050405020304" pitchFamily="18" charset="0"/>
                        </a:rPr>
                        <a:t>Câu hỏi</a:t>
                      </a:r>
                    </a:p>
                  </a:txBody>
                  <a:tcPr/>
                </a:tc>
                <a:tc>
                  <a:txBody>
                    <a:bodyPr/>
                    <a:lstStyle/>
                    <a:p>
                      <a:pPr algn="ctr">
                        <a:buNone/>
                      </a:pPr>
                      <a:r>
                        <a:rPr lang="vi-VN" altLang="en-US" sz="2400" b="1">
                          <a:latin typeface="Times New Roman" panose="02020603050405020304" pitchFamily="18" charset="0"/>
                          <a:cs typeface="Times New Roman" panose="02020603050405020304" pitchFamily="18" charset="0"/>
                        </a:rPr>
                        <a:t>Trả lời</a:t>
                      </a:r>
                    </a:p>
                  </a:txBody>
                  <a:tcPr/>
                </a:tc>
                <a:extLst>
                  <a:ext uri="{0D108BD9-81ED-4DB2-BD59-A6C34878D82A}">
                    <a16:rowId xmlns:a16="http://schemas.microsoft.com/office/drawing/2014/main" val="10000"/>
                  </a:ext>
                </a:extLst>
              </a:tr>
              <a:tr h="1795145">
                <a:tc>
                  <a:txBody>
                    <a:bodyPr/>
                    <a:lstStyle/>
                    <a:p>
                      <a:pPr>
                        <a:buNone/>
                      </a:pPr>
                      <a:r>
                        <a:rPr lang="vi-VN" altLang="en-US" sz="2400" b="1" dirty="0">
                          <a:latin typeface="Times New Roman" panose="02020603050405020304" pitchFamily="18" charset="0"/>
                          <a:cs typeface="Times New Roman" panose="02020603050405020304" pitchFamily="18" charset="0"/>
                        </a:rPr>
                        <a:t>Câu 1</a:t>
                      </a:r>
                      <a:r>
                        <a:rPr lang="vi-VN" alt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mn-ea"/>
                        </a:rPr>
                        <a:t>Trang </a:t>
                      </a:r>
                      <a:r>
                        <a:rPr lang="en-US" sz="2400" dirty="0" err="1">
                          <a:latin typeface="Times New Roman" panose="02020603050405020304" pitchFamily="18" charset="0"/>
                          <a:cs typeface="Times New Roman" panose="02020603050405020304" pitchFamily="18" charset="0"/>
                          <a:sym typeface="+mn-ea"/>
                        </a:rPr>
                        <a:t>phục</a:t>
                      </a:r>
                      <a:r>
                        <a:rPr lang="en-US" sz="2400" dirty="0">
                          <a:latin typeface="Times New Roman" panose="02020603050405020304" pitchFamily="18" charset="0"/>
                          <a:cs typeface="Times New Roman" panose="02020603050405020304" pitchFamily="18" charset="0"/>
                          <a:sym typeface="+mn-ea"/>
                        </a:rPr>
                        <a:t> </a:t>
                      </a:r>
                      <a:r>
                        <a:rPr lang="en-US" sz="2400" dirty="0" smtClean="0">
                          <a:latin typeface="Times New Roman" panose="02020603050405020304" pitchFamily="18" charset="0"/>
                          <a:cs typeface="Times New Roman" panose="02020603050405020304" pitchFamily="18" charset="0"/>
                          <a:sym typeface="+mn-ea"/>
                        </a:rPr>
                        <a:t>ở </a:t>
                      </a:r>
                      <a:r>
                        <a:rPr lang="en-US" sz="2400" dirty="0" err="1" smtClean="0">
                          <a:latin typeface="Times New Roman" panose="02020603050405020304" pitchFamily="18" charset="0"/>
                          <a:cs typeface="Times New Roman" panose="02020603050405020304" pitchFamily="18" charset="0"/>
                          <a:sym typeface="+mn-ea"/>
                        </a:rPr>
                        <a:t>các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hình</a:t>
                      </a:r>
                      <a:r>
                        <a:rPr lang="en-US" sz="2400" dirty="0" smtClean="0">
                          <a:latin typeface="Times New Roman" panose="02020603050405020304" pitchFamily="18" charset="0"/>
                          <a:cs typeface="Times New Roman" panose="02020603050405020304" pitchFamily="18" charset="0"/>
                          <a:sym typeface="+mn-ea"/>
                        </a:rPr>
                        <a:t> </a:t>
                      </a:r>
                      <a:r>
                        <a:rPr lang="vi-VN" sz="2400" dirty="0" smtClean="0">
                          <a:latin typeface="Times New Roman" panose="02020603050405020304" pitchFamily="18" charset="0"/>
                          <a:cs typeface="Times New Roman" panose="02020603050405020304" pitchFamily="18" charset="0"/>
                          <a:sym typeface="+mn-ea"/>
                        </a:rPr>
                        <a:t>a</a:t>
                      </a:r>
                      <a:r>
                        <a:rPr lang="en-US" sz="2400" dirty="0" smtClean="0">
                          <a:latin typeface="Times New Roman" panose="02020603050405020304" pitchFamily="18" charset="0"/>
                          <a:cs typeface="Times New Roman" panose="02020603050405020304" pitchFamily="18" charset="0"/>
                          <a:sym typeface="+mn-ea"/>
                        </a:rPr>
                        <a:t>, </a:t>
                      </a:r>
                      <a:r>
                        <a:rPr lang="vi-VN" sz="2400" dirty="0" smtClean="0">
                          <a:latin typeface="Times New Roman" panose="02020603050405020304" pitchFamily="18" charset="0"/>
                          <a:cs typeface="Times New Roman" panose="02020603050405020304" pitchFamily="18" charset="0"/>
                          <a:sym typeface="+mn-ea"/>
                        </a:rPr>
                        <a:t>b</a:t>
                      </a:r>
                      <a:r>
                        <a:rPr lang="en-US" sz="2400" dirty="0" smtClean="0">
                          <a:latin typeface="Times New Roman" panose="02020603050405020304" pitchFamily="18" charset="0"/>
                          <a:cs typeface="Times New Roman" panose="02020603050405020304" pitchFamily="18" charset="0"/>
                          <a:sym typeface="+mn-ea"/>
                        </a:rPr>
                        <a:t>, </a:t>
                      </a:r>
                      <a:r>
                        <a:rPr lang="vi-VN" sz="2400" dirty="0" smtClean="0">
                          <a:latin typeface="Times New Roman" panose="02020603050405020304" pitchFamily="18" charset="0"/>
                          <a:cs typeface="Times New Roman" panose="02020603050405020304" pitchFamily="18" charset="0"/>
                          <a:sym typeface="+mn-ea"/>
                        </a:rPr>
                        <a:t>c</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giúp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người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mặc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thể</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hiện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sự</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cầu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kì</a:t>
                      </a:r>
                      <a:r>
                        <a:rPr lang="en-US" sz="2400" dirty="0">
                          <a:latin typeface="Times New Roman" panose="02020603050405020304" pitchFamily="18" charset="0"/>
                          <a:cs typeface="Times New Roman" panose="02020603050405020304" pitchFamily="18" charset="0"/>
                          <a:sym typeface="+mn-ea"/>
                        </a:rPr>
                        <a:t> hay </a:t>
                      </a:r>
                      <a:r>
                        <a:rPr lang="en-US" sz="2400" dirty="0" err="1">
                          <a:latin typeface="Times New Roman" panose="02020603050405020304" pitchFamily="18" charset="0"/>
                          <a:cs typeface="Times New Roman" panose="02020603050405020304" pitchFamily="18" charset="0"/>
                          <a:sym typeface="+mn-ea"/>
                        </a:rPr>
                        <a:t>giản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dị</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Vì</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sao</a:t>
                      </a:r>
                      <a:r>
                        <a:rPr lang="en-US" sz="2400" dirty="0">
                          <a:latin typeface="Times New Roman" panose="02020603050405020304" pitchFamily="18" charset="0"/>
                          <a:cs typeface="Times New Roman" panose="02020603050405020304" pitchFamily="18" charset="0"/>
                          <a:sym typeface="+mn-ea"/>
                        </a:rPr>
                        <a:t>?</a:t>
                      </a:r>
                      <a:endParaRPr lang="vi-VN" altLang="en-US" sz="2400" dirty="0">
                        <a:latin typeface="Times New Roman" panose="02020603050405020304" pitchFamily="18" charset="0"/>
                        <a:cs typeface="Times New Roman" panose="02020603050405020304" pitchFamily="18" charset="0"/>
                      </a:endParaRPr>
                    </a:p>
                  </a:txBody>
                  <a:tcPr/>
                </a:tc>
                <a:tc>
                  <a:txBody>
                    <a:bodyPr/>
                    <a:lstStyle/>
                    <a:p>
                      <a:pPr>
                        <a:buNone/>
                      </a:pP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8</a:t>
                      </a:r>
                      <a:r>
                        <a:rPr lang="en-US" sz="2400" dirty="0" smtClean="0">
                          <a:latin typeface="Times New Roman" panose="02020603050405020304" pitchFamily="18" charset="0"/>
                          <a:cs typeface="Times New Roman" panose="02020603050405020304" pitchFamily="18" charset="0"/>
                        </a:rPr>
                        <a:t>.4a</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1794510">
                <a:tc>
                  <a:txBody>
                    <a:bodyPr/>
                    <a:lstStyle/>
                    <a:p>
                      <a:pPr>
                        <a:buNone/>
                      </a:pPr>
                      <a:r>
                        <a:rPr lang="vi-VN" altLang="en-US" sz="2400" b="1" dirty="0">
                          <a:latin typeface="Times New Roman" panose="02020603050405020304" pitchFamily="18" charset="0"/>
                          <a:cs typeface="Times New Roman" panose="02020603050405020304" pitchFamily="18" charset="0"/>
                          <a:sym typeface="+mn-ea"/>
                        </a:rPr>
                        <a:t>Câu 2: </a:t>
                      </a:r>
                      <a:r>
                        <a:rPr lang="en-US" sz="2400" dirty="0">
                          <a:latin typeface="Times New Roman" panose="02020603050405020304" pitchFamily="18" charset="0"/>
                          <a:cs typeface="Times New Roman" panose="02020603050405020304" pitchFamily="18" charset="0"/>
                          <a:sym typeface="+mn-ea"/>
                        </a:rPr>
                        <a:t>Trang </a:t>
                      </a:r>
                      <a:r>
                        <a:rPr lang="en-US" sz="2400" dirty="0" err="1">
                          <a:latin typeface="Times New Roman" panose="02020603050405020304" pitchFamily="18" charset="0"/>
                          <a:cs typeface="Times New Roman" panose="02020603050405020304" pitchFamily="18" charset="0"/>
                          <a:sym typeface="+mn-ea"/>
                        </a:rPr>
                        <a:t>phục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hình</a:t>
                      </a:r>
                      <a:r>
                        <a:rPr lang="en-US" sz="2400" dirty="0">
                          <a:latin typeface="Times New Roman" panose="02020603050405020304" pitchFamily="18" charset="0"/>
                          <a:cs typeface="Times New Roman" panose="02020603050405020304" pitchFamily="18" charset="0"/>
                          <a:sym typeface="+mn-ea"/>
                        </a:rPr>
                        <a:t> </a:t>
                      </a:r>
                      <a:r>
                        <a:rPr lang="vi-VN" sz="2400" dirty="0" smtClean="0">
                          <a:latin typeface="Times New Roman" panose="02020603050405020304" pitchFamily="18" charset="0"/>
                          <a:cs typeface="Times New Roman" panose="02020603050405020304" pitchFamily="18" charset="0"/>
                          <a:sym typeface="+mn-ea"/>
                        </a:rPr>
                        <a:t>b</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giúp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người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mặc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thể</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hiện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sự</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nghiêm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chỉnh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lịch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sự</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không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Vì</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sao</a:t>
                      </a:r>
                      <a:r>
                        <a:rPr lang="en-US" sz="2400" dirty="0">
                          <a:latin typeface="Times New Roman" panose="02020603050405020304" pitchFamily="18" charset="0"/>
                          <a:cs typeface="Times New Roman" panose="02020603050405020304" pitchFamily="18" charset="0"/>
                          <a:sym typeface="+mn-ea"/>
                        </a:rPr>
                        <a:t>? </a:t>
                      </a:r>
                      <a:endParaRPr lang="en-US" sz="2400" dirty="0">
                        <a:latin typeface="Times New Roman" panose="02020603050405020304" pitchFamily="18" charset="0"/>
                        <a:cs typeface="Times New Roman" panose="02020603050405020304" pitchFamily="18" charset="0"/>
                      </a:endParaRPr>
                    </a:p>
                    <a:p>
                      <a:pPr>
                        <a:buNone/>
                      </a:pPr>
                      <a:endParaRPr lang="en-US" sz="2400" dirty="0">
                        <a:latin typeface="Times New Roman" panose="02020603050405020304" pitchFamily="18" charset="0"/>
                        <a:cs typeface="Times New Roman" panose="02020603050405020304" pitchFamily="18" charset="0"/>
                      </a:endParaRPr>
                    </a:p>
                  </a:txBody>
                  <a:tcPr/>
                </a:tc>
                <a:tc>
                  <a:txBody>
                    <a:bodyPr/>
                    <a:lstStyle/>
                    <a:p>
                      <a:pPr>
                        <a:buNone/>
                      </a:pPr>
                      <a:r>
                        <a:rPr lang="en-US" sz="2400">
                          <a:latin typeface="Times New Roman" panose="02020603050405020304" pitchFamily="18" charset="0"/>
                          <a:cs typeface="Times New Roman" panose="02020603050405020304" pitchFamily="18" charset="0"/>
                        </a:rPr>
                        <a:t>Hình 8.4b: quần rộng thùng thình, không thể hiện sự gọn gàng nhưng kiểu quần tây, áo sơ mi cho thấy sự nghiêm chỉnh, lịch sự.</a:t>
                      </a:r>
                    </a:p>
                  </a:txBody>
                  <a:tcPr/>
                </a:tc>
                <a:extLst>
                  <a:ext uri="{0D108BD9-81ED-4DB2-BD59-A6C34878D82A}">
                    <a16:rowId xmlns:a16="http://schemas.microsoft.com/office/drawing/2014/main" val="10002"/>
                  </a:ext>
                </a:extLst>
              </a:tr>
              <a:tr h="1256030">
                <a:tc>
                  <a:txBody>
                    <a:bodyPr/>
                    <a:lstStyle/>
                    <a:p>
                      <a:pPr>
                        <a:buNone/>
                      </a:pPr>
                      <a:r>
                        <a:rPr lang="vi-VN" altLang="en-US" sz="2400" b="1" dirty="0">
                          <a:latin typeface="Times New Roman" panose="02020603050405020304" pitchFamily="18" charset="0"/>
                          <a:cs typeface="Times New Roman" panose="02020603050405020304" pitchFamily="18" charset="0"/>
                        </a:rPr>
                        <a:t>Câu 3</a:t>
                      </a:r>
                      <a:r>
                        <a:rPr lang="vi-VN" alt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Cùng</a:t>
                      </a:r>
                      <a:r>
                        <a:rPr lang="en-US" sz="2400" dirty="0">
                          <a:latin typeface="Times New Roman" panose="02020603050405020304" pitchFamily="18" charset="0"/>
                          <a:cs typeface="Times New Roman" panose="02020603050405020304" pitchFamily="18" charset="0"/>
                          <a:sym typeface="+mn-ea"/>
                        </a:rPr>
                        <a:t> 1 </a:t>
                      </a:r>
                      <a:r>
                        <a:rPr lang="en-US" sz="2400" dirty="0" err="1">
                          <a:latin typeface="Times New Roman" panose="02020603050405020304" pitchFamily="18" charset="0"/>
                          <a:cs typeface="Times New Roman" panose="02020603050405020304" pitchFamily="18" charset="0"/>
                          <a:sym typeface="+mn-ea"/>
                        </a:rPr>
                        <a:t>loại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sơ</a:t>
                      </a:r>
                      <a:r>
                        <a:rPr lang="en-US" sz="2400" dirty="0">
                          <a:latin typeface="Times New Roman" panose="02020603050405020304" pitchFamily="18" charset="0"/>
                          <a:cs typeface="Times New Roman" panose="02020603050405020304" pitchFamily="18" charset="0"/>
                          <a:sym typeface="+mn-ea"/>
                        </a:rPr>
                        <a:t> mi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quần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tây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trong</a:t>
                      </a:r>
                      <a:r>
                        <a:rPr lang="en-US" sz="2400" dirty="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hình</a:t>
                      </a:r>
                      <a:r>
                        <a:rPr lang="en-US" sz="2400" dirty="0" smtClean="0">
                          <a:latin typeface="Times New Roman" panose="02020603050405020304" pitchFamily="18" charset="0"/>
                          <a:cs typeface="Times New Roman" panose="02020603050405020304" pitchFamily="18" charset="0"/>
                          <a:sym typeface="+mn-ea"/>
                        </a:rPr>
                        <a:t> </a:t>
                      </a:r>
                      <a:r>
                        <a:rPr lang="vi-VN" sz="2400" dirty="0" smtClean="0">
                          <a:latin typeface="Times New Roman" panose="02020603050405020304" pitchFamily="18" charset="0"/>
                          <a:cs typeface="Times New Roman" panose="02020603050405020304" pitchFamily="18" charset="0"/>
                          <a:sym typeface="+mn-ea"/>
                        </a:rPr>
                        <a:t>a</a:t>
                      </a:r>
                      <a:r>
                        <a:rPr lang="en-US" sz="2400" dirty="0" smtClean="0">
                          <a:latin typeface="Times New Roman" panose="02020603050405020304" pitchFamily="18" charset="0"/>
                          <a:cs typeface="Times New Roman" panose="02020603050405020304" pitchFamily="18" charset="0"/>
                          <a:sym typeface="+mn-ea"/>
                        </a:rPr>
                        <a:t>, </a:t>
                      </a:r>
                      <a:r>
                        <a:rPr lang="vi-VN" sz="2400" dirty="0" smtClean="0">
                          <a:latin typeface="Times New Roman" panose="02020603050405020304" pitchFamily="18" charset="0"/>
                          <a:cs typeface="Times New Roman" panose="02020603050405020304" pitchFamily="18" charset="0"/>
                          <a:sym typeface="+mn-ea"/>
                        </a:rPr>
                        <a:t>b</a:t>
                      </a:r>
                      <a:r>
                        <a:rPr lang="en-US" sz="2400" dirty="0" smtClean="0">
                          <a:latin typeface="Times New Roman" panose="02020603050405020304" pitchFamily="18" charset="0"/>
                          <a:cs typeface="Times New Roman" panose="02020603050405020304" pitchFamily="18" charset="0"/>
                          <a:sym typeface="+mn-ea"/>
                        </a:rPr>
                        <a:t>, </a:t>
                      </a:r>
                      <a:r>
                        <a:rPr lang="vi-VN" sz="2400" dirty="0" smtClean="0">
                          <a:latin typeface="Times New Roman" panose="02020603050405020304" pitchFamily="18" charset="0"/>
                          <a:cs typeface="Times New Roman" panose="02020603050405020304" pitchFamily="18" charset="0"/>
                          <a:sym typeface="+mn-ea"/>
                        </a:rPr>
                        <a:t>c</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theo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em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kiểu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nào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giúp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người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mặc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vẻ</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trẻ</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trung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năng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động</a:t>
                      </a:r>
                      <a:r>
                        <a:rPr lang="en-US" sz="2400" dirty="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pPr>
                        <a:buNone/>
                      </a:pPr>
                      <a:endParaRPr lang="vi-VN" altLang="en-US" sz="2400" dirty="0">
                        <a:latin typeface="Times New Roman" panose="02020603050405020304" pitchFamily="18" charset="0"/>
                        <a:cs typeface="Times New Roman" panose="02020603050405020304" pitchFamily="18" charset="0"/>
                      </a:endParaRPr>
                    </a:p>
                  </a:txBody>
                  <a:tcPr/>
                </a:tc>
                <a:tc>
                  <a:txBody>
                    <a:bodyPr/>
                    <a:lstStyle/>
                    <a:p>
                      <a:pPr>
                        <a:buNone/>
                      </a:pPr>
                      <a:r>
                        <a:rPr lang="en-US" sz="2400">
                          <a:latin typeface="Times New Roman" panose="02020603050405020304" pitchFamily="18" charset="0"/>
                          <a:cs typeface="Times New Roman" panose="02020603050405020304" pitchFamily="18" charset="0"/>
                        </a:rPr>
                        <a:t>Hình 8.4a và 8.4c: giúp ngư</a:t>
                      </a:r>
                      <a:r>
                        <a:rPr lang="vi-VN" altLang="en-US" sz="2400">
                          <a:latin typeface="Times New Roman" panose="02020603050405020304" pitchFamily="18" charset="0"/>
                          <a:cs typeface="Times New Roman" panose="02020603050405020304" pitchFamily="18" charset="0"/>
                        </a:rPr>
                        <a:t>ờ</a:t>
                      </a:r>
                      <a:r>
                        <a:rPr lang="en-US" sz="2400">
                          <a:latin typeface="Times New Roman" panose="02020603050405020304" pitchFamily="18" charset="0"/>
                          <a:cs typeface="Times New Roman" panose="02020603050405020304" pitchFamily="18" charset="0"/>
                        </a:rPr>
                        <a:t>i mặc có vẻ trẻ trung, năng động.</a:t>
                      </a:r>
                    </a:p>
                  </a:txBody>
                  <a:tcPr/>
                </a:tc>
                <a:extLst>
                  <a:ext uri="{0D108BD9-81ED-4DB2-BD59-A6C34878D82A}">
                    <a16:rowId xmlns:a16="http://schemas.microsoft.com/office/drawing/2014/main" val="10003"/>
                  </a:ext>
                </a:extLst>
              </a:tr>
            </a:tbl>
          </a:graphicData>
        </a:graphic>
      </p:graphicFrame>
      <p:sp>
        <p:nvSpPr>
          <p:cNvPr id="5" name="Oval 4"/>
          <p:cNvSpPr/>
          <p:nvPr/>
        </p:nvSpPr>
        <p:spPr>
          <a:xfrm>
            <a:off x="831850" y="206375"/>
            <a:ext cx="1621155" cy="702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
          <p:cNvSpPr txBox="1"/>
          <p:nvPr/>
        </p:nvSpPr>
        <p:spPr>
          <a:xfrm>
            <a:off x="1080135" y="389890"/>
            <a:ext cx="1696085" cy="368300"/>
          </a:xfrm>
          <a:prstGeom prst="rect">
            <a:avLst/>
          </a:prstGeom>
          <a:noFill/>
        </p:spPr>
        <p:txBody>
          <a:bodyPr wrap="square" rtlCol="0">
            <a:spAutoFit/>
          </a:bodyPr>
          <a:lstStyle/>
          <a:p>
            <a:r>
              <a:rPr lang="vi-VN" altLang="en-US">
                <a:latin typeface="Times New Roman" panose="02020603050405020304" pitchFamily="18" charset="0"/>
                <a:cs typeface="Times New Roman" panose="02020603050405020304" pitchFamily="18" charset="0"/>
              </a:rPr>
              <a:t>Thảo luận</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48334962"/>
      </p:ext>
    </p:extLst>
  </p:cSld>
  <p:clrMapOvr>
    <a:masterClrMapping/>
  </p:clrMapOvr>
  <mc:AlternateContent xmlns:mc="http://schemas.openxmlformats.org/markup-compatibility/2006" xmlns:p14="http://schemas.microsoft.com/office/powerpoint/2010/main">
    <mc:Choice Requires="p14">
      <p:transition spd="slow" p14:dur="2000" advTm="57944"/>
    </mc:Choice>
    <mc:Fallback xmlns="">
      <p:transition spd="slow" advTm="57944"/>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44731" y="505097"/>
            <a:ext cx="9048206" cy="1515292"/>
            <a:chOff x="844731" y="505097"/>
            <a:chExt cx="9048206" cy="1515292"/>
          </a:xfrm>
        </p:grpSpPr>
        <p:sp>
          <p:nvSpPr>
            <p:cNvPr id="8" name="Cloud Callout 7"/>
            <p:cNvSpPr/>
            <p:nvPr/>
          </p:nvSpPr>
          <p:spPr>
            <a:xfrm>
              <a:off x="844731" y="505097"/>
              <a:ext cx="9048206" cy="1515292"/>
            </a:xfrm>
            <a:prstGeom prst="cloudCallou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p:cNvSpPr txBox="1"/>
            <p:nvPr/>
          </p:nvSpPr>
          <p:spPr>
            <a:xfrm>
              <a:off x="2033636" y="847244"/>
              <a:ext cx="7768044"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Qua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a:t>
              </a:r>
            </a:p>
          </p:txBody>
        </p:sp>
      </p:grpSp>
      <p:grpSp>
        <p:nvGrpSpPr>
          <p:cNvPr id="9" name="Group 8"/>
          <p:cNvGrpSpPr/>
          <p:nvPr/>
        </p:nvGrpSpPr>
        <p:grpSpPr>
          <a:xfrm>
            <a:off x="419735" y="2359025"/>
            <a:ext cx="11545570" cy="4136390"/>
            <a:chOff x="94486" y="2207759"/>
            <a:chExt cx="11784007" cy="413657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86" y="2619375"/>
              <a:ext cx="4699766" cy="312828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4367" y="2207759"/>
              <a:ext cx="3161211" cy="395151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9681" y="2207759"/>
              <a:ext cx="3348812" cy="4136571"/>
            </a:xfrm>
            <a:prstGeom prst="rect">
              <a:avLst/>
            </a:prstGeom>
          </p:spPr>
        </p:pic>
      </p:grpSp>
      <p:pic>
        <p:nvPicPr>
          <p:cNvPr id="14" name="Audio 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777638857"/>
      </p:ext>
    </p:extLst>
  </p:cSld>
  <p:clrMapOvr>
    <a:masterClrMapping/>
  </p:clrMapOvr>
  <p:transition spd="slow" advTm="3882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35" y="-20955"/>
            <a:ext cx="12192000" cy="6878955"/>
          </a:xfrm>
          <a:prstGeom prst="rect">
            <a:avLst/>
          </a:prstGeom>
        </p:spPr>
      </p:pic>
      <p:sp>
        <p:nvSpPr>
          <p:cNvPr id="6" name="Title 5"/>
          <p:cNvSpPr>
            <a:spLocks noGrp="1"/>
          </p:cNvSpPr>
          <p:nvPr>
            <p:ph type="title"/>
          </p:nvPr>
        </p:nvSpPr>
        <p:spPr/>
        <p:txBody>
          <a:bodyPr/>
          <a:lstStyle/>
          <a:p>
            <a:endParaRPr lang="en-US"/>
          </a:p>
        </p:txBody>
      </p:sp>
      <p:sp>
        <p:nvSpPr>
          <p:cNvPr id="4" name="TextBox 3"/>
          <p:cNvSpPr txBox="1"/>
          <p:nvPr/>
        </p:nvSpPr>
        <p:spPr>
          <a:xfrm>
            <a:off x="993140" y="2254250"/>
            <a:ext cx="8772525" cy="521970"/>
          </a:xfrm>
          <a:prstGeom prst="rect">
            <a:avLst/>
          </a:prstGeom>
          <a:noFill/>
        </p:spPr>
        <p:txBody>
          <a:bodyPr wrap="square" rtlCol="0">
            <a:spAutoFit/>
          </a:bodyPr>
          <a:lstStyle/>
          <a:p>
            <a:r>
              <a:rPr lang="en-US" sz="2800" b="1" dirty="0" smtClean="0">
                <a:solidFill>
                  <a:srgbClr val="0E08F6"/>
                </a:solidFill>
                <a:latin typeface="Times New Roman" panose="02020603050405020304" pitchFamily="18" charset="0"/>
                <a:cs typeface="Times New Roman" panose="02020603050405020304" pitchFamily="18" charset="0"/>
              </a:rPr>
              <a:t>2. </a:t>
            </a:r>
            <a:r>
              <a:rPr lang="en-US" sz="2800" b="1" dirty="0" err="1" smtClean="0">
                <a:solidFill>
                  <a:srgbClr val="0E08F6"/>
                </a:solidFill>
                <a:latin typeface="Times New Roman" panose="02020603050405020304" pitchFamily="18" charset="0"/>
                <a:cs typeface="Times New Roman" panose="02020603050405020304" pitchFamily="18" charset="0"/>
              </a:rPr>
              <a:t>Thời</a:t>
            </a:r>
            <a:r>
              <a:rPr lang="en-US" sz="2800" b="1" dirty="0" smtClean="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trang</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thể</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hiện</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tính</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cách</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của</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người</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mặc</a:t>
            </a:r>
            <a:r>
              <a:rPr lang="en-US" sz="2800" b="1" dirty="0">
                <a:solidFill>
                  <a:srgbClr val="0E08F6"/>
                </a:solidFill>
                <a:latin typeface="Times New Roman" panose="02020603050405020304" pitchFamily="18" charset="0"/>
                <a:cs typeface="Times New Roman" panose="02020603050405020304" pitchFamily="18" charset="0"/>
              </a:rPr>
              <a:t> </a:t>
            </a:r>
          </a:p>
        </p:txBody>
      </p:sp>
      <p:sp>
        <p:nvSpPr>
          <p:cNvPr id="13" name="Text Box 12"/>
          <p:cNvSpPr txBox="1"/>
          <p:nvPr/>
        </p:nvSpPr>
        <p:spPr>
          <a:xfrm>
            <a:off x="957580" y="471170"/>
            <a:ext cx="9222740" cy="1506855"/>
          </a:xfrm>
          <a:prstGeom prst="rect">
            <a:avLst/>
          </a:prstGeom>
          <a:noFill/>
        </p:spPr>
        <p:txBody>
          <a:bodyPr wrap="square" rtlCol="0">
            <a:spAutoFit/>
          </a:bodyPr>
          <a:lstStyle/>
          <a:p>
            <a:pPr algn="ctr"/>
            <a:r>
              <a:rPr lang="vi-VN" altLang="en-US" sz="3200" b="1">
                <a:solidFill>
                  <a:srgbClr val="FF0000"/>
                </a:solidFill>
                <a:latin typeface="Times New Roman" panose="02020603050405020304" pitchFamily="18" charset="0"/>
                <a:cs typeface="Times New Roman" panose="02020603050405020304" pitchFamily="18" charset="0"/>
              </a:rPr>
              <a:t>BÀI 8: THỜI TRANG</a:t>
            </a:r>
          </a:p>
          <a:p>
            <a:pPr algn="ctr"/>
            <a:endParaRPr lang="vi-VN" altLang="en-US" sz="3200" b="1">
              <a:solidFill>
                <a:srgbClr val="FF0000"/>
              </a:solidFill>
              <a:latin typeface="Times New Roman" panose="02020603050405020304" pitchFamily="18" charset="0"/>
              <a:cs typeface="Times New Roman" panose="02020603050405020304" pitchFamily="18" charset="0"/>
            </a:endParaRPr>
          </a:p>
          <a:p>
            <a:pPr algn="l"/>
            <a:r>
              <a:rPr lang="vi-VN" altLang="en-US" sz="2800" b="1">
                <a:solidFill>
                  <a:srgbClr val="0E08F6"/>
                </a:solidFill>
                <a:latin typeface="Times New Roman" panose="02020603050405020304" pitchFamily="18" charset="0"/>
                <a:cs typeface="Times New Roman" panose="02020603050405020304" pitchFamily="18" charset="0"/>
              </a:rPr>
              <a:t>1. Thời trang và phong cách thời trang</a:t>
            </a:r>
          </a:p>
        </p:txBody>
      </p:sp>
      <p:sp>
        <p:nvSpPr>
          <p:cNvPr id="7" name="TextBox 6"/>
          <p:cNvSpPr txBox="1"/>
          <p:nvPr/>
        </p:nvSpPr>
        <p:spPr>
          <a:xfrm>
            <a:off x="993140" y="3596640"/>
            <a:ext cx="9899650" cy="1814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a:t>
            </a:r>
            <a:r>
              <a:rPr lang="vi-VN" altLang="en-US" sz="2800" dirty="0" err="1">
                <a:solidFill>
                  <a:schemeClr val="tx1"/>
                </a:solidFill>
                <a:latin typeface="Times New Roman" panose="02020603050405020304" pitchFamily="18" charset="0"/>
                <a:cs typeface="Times New Roman" panose="02020603050405020304" pitchFamily="18" charset="0"/>
              </a:rPr>
              <a:t>ờ</a:t>
            </a:r>
            <a:r>
              <a:rPr lang="en-US" sz="2800" dirty="0" err="1">
                <a:solidFill>
                  <a:schemeClr val="tx1"/>
                </a:solidFill>
                <a:latin typeface="Times New Roman" panose="02020603050405020304" pitchFamily="18" charset="0"/>
                <a:cs typeface="Times New Roman" panose="02020603050405020304" pitchFamily="18" charset="0"/>
              </a:rPr>
              <a:t>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mặc</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vậy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t>
            </a:r>
            <a:r>
              <a:rPr lang="vi-VN" altLang="en-US" sz="2800" dirty="0" err="1">
                <a:solidFill>
                  <a:schemeClr val="tx1"/>
                </a:solidFill>
                <a:latin typeface="Times New Roman" panose="02020603050405020304" pitchFamily="18" charset="0"/>
                <a:cs typeface="Times New Roman" panose="02020603050405020304" pitchFamily="18" charset="0"/>
              </a:rPr>
              <a:t>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khéo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léo</a:t>
            </a:r>
            <a:r>
              <a:rPr lang="en-US" sz="2800" dirty="0">
                <a:solidFill>
                  <a:schemeClr val="tx1"/>
                </a:solidFill>
                <a:latin typeface="Times New Roman" panose="02020603050405020304" pitchFamily="18" charset="0"/>
                <a:cs typeface="Times New Roman" panose="02020603050405020304" pitchFamily="18" charset="0"/>
              </a:rPr>
              <a:t>.</a:t>
            </a:r>
          </a:p>
          <a:p>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693130004"/>
      </p:ext>
    </p:extLst>
  </p:cSld>
  <p:clrMapOvr>
    <a:masterClrMapping/>
  </p:clrMapOvr>
  <mc:AlternateContent xmlns:mc="http://schemas.openxmlformats.org/markup-compatibility/2006" xmlns:p14="http://schemas.microsoft.com/office/powerpoint/2010/main">
    <mc:Choice Requires="p14">
      <p:transition spd="slow" p14:dur="3400" advTm="18770">
        <p14:reveal/>
      </p:transition>
    </mc:Choice>
    <mc:Fallback xmlns="">
      <p:transition spd="slow" advTm="18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 fill="hold" display="0">
                  <p:stCondLst>
                    <p:cond delay="indefinite"/>
                  </p:stCondLst>
                  <p:endCondLst>
                    <p:cond evt="onStopAudio" delay="0">
                      <p:tgtEl>
                        <p:sldTgt/>
                      </p:tgtEl>
                    </p:cond>
                  </p:endCondLst>
                </p:cTn>
                <p:tgtEl>
                  <p:spTgt spid="10"/>
                </p:tgtEl>
              </p:cMediaNode>
            </p:audio>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20955"/>
            <a:ext cx="12192000" cy="6878955"/>
          </a:xfrm>
          <a:prstGeom prst="rect">
            <a:avLst/>
          </a:prstGeom>
        </p:spPr>
      </p:pic>
      <p:sp>
        <p:nvSpPr>
          <p:cNvPr id="6" name="Title 5"/>
          <p:cNvSpPr>
            <a:spLocks noGrp="1"/>
          </p:cNvSpPr>
          <p:nvPr>
            <p:ph type="title"/>
          </p:nvPr>
        </p:nvSpPr>
        <p:spPr/>
        <p:txBody>
          <a:bodyPr/>
          <a:lstStyle/>
          <a:p>
            <a:endParaRPr lang="en-US"/>
          </a:p>
        </p:txBody>
      </p:sp>
      <p:sp>
        <p:nvSpPr>
          <p:cNvPr id="4" name="TextBox 3"/>
          <p:cNvSpPr txBox="1"/>
          <p:nvPr/>
        </p:nvSpPr>
        <p:spPr>
          <a:xfrm>
            <a:off x="771920" y="2254250"/>
            <a:ext cx="9567536" cy="954107"/>
          </a:xfrm>
          <a:prstGeom prst="rect">
            <a:avLst/>
          </a:prstGeom>
          <a:noFill/>
        </p:spPr>
        <p:txBody>
          <a:bodyPr wrap="square" rtlCol="0">
            <a:spAutoFit/>
          </a:bodyPr>
          <a:lstStyle/>
          <a:p>
            <a:r>
              <a:rPr lang="en-US" sz="2800" b="1" dirty="0" smtClean="0">
                <a:solidFill>
                  <a:srgbClr val="00B050"/>
                </a:solidFill>
                <a:latin typeface="Times New Roman" panose="02020603050405020304" pitchFamily="18" charset="0"/>
                <a:cs typeface="Times New Roman" panose="02020603050405020304" pitchFamily="18" charset="0"/>
              </a:rPr>
              <a:t>2. </a:t>
            </a:r>
            <a:r>
              <a:rPr lang="en-US" sz="2800" b="1" dirty="0" err="1" smtClean="0">
                <a:solidFill>
                  <a:srgbClr val="00B050"/>
                </a:solidFill>
                <a:latin typeface="Times New Roman" panose="02020603050405020304" pitchFamily="18" charset="0"/>
                <a:cs typeface="Times New Roman" panose="02020603050405020304" pitchFamily="18" charset="0"/>
              </a:rPr>
              <a:t>Thời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trang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thể</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hiện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tính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cách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của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người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smtClean="0">
                <a:solidFill>
                  <a:srgbClr val="00B050"/>
                </a:solidFill>
                <a:latin typeface="Times New Roman" panose="02020603050405020304" pitchFamily="18" charset="0"/>
                <a:cs typeface="Times New Roman" panose="02020603050405020304" pitchFamily="18" charset="0"/>
              </a:rPr>
              <a:t>mặc</a:t>
            </a:r>
            <a:r>
              <a:rPr lang="en-US" sz="2800" b="1" dirty="0" smtClean="0">
                <a:solidFill>
                  <a:srgbClr val="00B050"/>
                </a:solidFill>
                <a:latin typeface="Times New Roman" panose="02020603050405020304" pitchFamily="18" charset="0"/>
                <a:cs typeface="Times New Roman" panose="02020603050405020304" pitchFamily="18" charset="0"/>
              </a:rPr>
              <a:t> </a:t>
            </a:r>
            <a:endParaRPr lang="vi-VN" altLang="en-US" sz="2800" b="1" dirty="0">
              <a:solidFill>
                <a:srgbClr val="00B050"/>
              </a:solidFill>
              <a:latin typeface="Times New Roman" panose="02020603050405020304" pitchFamily="18" charset="0"/>
              <a:cs typeface="Times New Roman" panose="02020603050405020304" pitchFamily="18" charset="0"/>
            </a:endParaRPr>
          </a:p>
          <a:p>
            <a:r>
              <a:rPr lang="en-US" sz="2800" b="1" dirty="0" smtClean="0">
                <a:solidFill>
                  <a:srgbClr val="0E08F6"/>
                </a:solidFill>
                <a:latin typeface="Times New Roman" panose="02020603050405020304" pitchFamily="18" charset="0"/>
                <a:cs typeface="Times New Roman" panose="02020603050405020304" pitchFamily="18" charset="0"/>
              </a:rPr>
              <a:t> </a:t>
            </a:r>
            <a:endParaRPr lang="en-US" sz="2800" b="1" dirty="0">
              <a:solidFill>
                <a:srgbClr val="0E08F6"/>
              </a:solidFill>
              <a:latin typeface="Times New Roman" panose="02020603050405020304" pitchFamily="18" charset="0"/>
              <a:cs typeface="Times New Roman" panose="02020603050405020304" pitchFamily="18" charset="0"/>
            </a:endParaRPr>
          </a:p>
        </p:txBody>
      </p:sp>
      <p:sp>
        <p:nvSpPr>
          <p:cNvPr id="13" name="Text Box 12"/>
          <p:cNvSpPr txBox="1"/>
          <p:nvPr/>
        </p:nvSpPr>
        <p:spPr>
          <a:xfrm>
            <a:off x="779235" y="471170"/>
            <a:ext cx="9222740" cy="1506855"/>
          </a:xfrm>
          <a:prstGeom prst="rect">
            <a:avLst/>
          </a:prstGeom>
          <a:noFill/>
        </p:spPr>
        <p:txBody>
          <a:bodyPr wrap="square" rtlCol="0">
            <a:spAutoFit/>
          </a:bodyPr>
          <a:lstStyle/>
          <a:p>
            <a:pPr algn="ctr"/>
            <a:r>
              <a:rPr lang="vi-VN" altLang="en-US" sz="3200" b="1" dirty="0">
                <a:solidFill>
                  <a:srgbClr val="FF0000"/>
                </a:solidFill>
                <a:latin typeface="Times New Roman" panose="02020603050405020304" pitchFamily="18" charset="0"/>
                <a:cs typeface="Times New Roman" panose="02020603050405020304" pitchFamily="18" charset="0"/>
              </a:rPr>
              <a:t>BÀI 8: THỜI TRANG</a:t>
            </a:r>
          </a:p>
          <a:p>
            <a:pPr algn="ctr"/>
            <a:endParaRPr lang="vi-VN" altLang="en-US" sz="3200" b="1" dirty="0">
              <a:solidFill>
                <a:srgbClr val="FF0000"/>
              </a:solidFill>
              <a:latin typeface="Times New Roman" panose="02020603050405020304" pitchFamily="18" charset="0"/>
              <a:cs typeface="Times New Roman" panose="02020603050405020304" pitchFamily="18" charset="0"/>
            </a:endParaRPr>
          </a:p>
          <a:p>
            <a:pPr algn="l"/>
            <a:r>
              <a:rPr lang="vi-VN" altLang="en-US" sz="2800" b="1" dirty="0">
                <a:solidFill>
                  <a:srgbClr val="00B050"/>
                </a:solidFill>
                <a:latin typeface="Times New Roman" panose="02020603050405020304" pitchFamily="18" charset="0"/>
                <a:cs typeface="Times New Roman" panose="02020603050405020304" pitchFamily="18" charset="0"/>
              </a:rPr>
              <a:t>1. Thời trang và phong cách thời </a:t>
            </a:r>
            <a:r>
              <a:rPr lang="vi-VN" altLang="en-US" sz="2800" b="1" dirty="0" smtClean="0">
                <a:solidFill>
                  <a:srgbClr val="00B050"/>
                </a:solidFill>
                <a:latin typeface="Times New Roman" panose="02020603050405020304" pitchFamily="18" charset="0"/>
                <a:cs typeface="Times New Roman" panose="02020603050405020304" pitchFamily="18" charset="0"/>
              </a:rPr>
              <a:t>trang</a:t>
            </a:r>
            <a:r>
              <a:rPr lang="en-US" altLang="en-US" sz="2800" b="1" dirty="0" smtClean="0">
                <a:solidFill>
                  <a:srgbClr val="00B050"/>
                </a:solidFill>
                <a:latin typeface="Times New Roman" panose="02020603050405020304" pitchFamily="18" charset="0"/>
                <a:cs typeface="Times New Roman" panose="02020603050405020304" pitchFamily="18" charset="0"/>
              </a:rPr>
              <a:t> </a:t>
            </a:r>
            <a:endParaRPr lang="vi-VN" altLang="en-US" sz="2800" b="1" dirty="0">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28519" y="2887916"/>
            <a:ext cx="9579429" cy="1083374"/>
          </a:xfrm>
          <a:prstGeom prst="rect">
            <a:avLst/>
          </a:prstGeom>
        </p:spPr>
        <p:txBody>
          <a:bodyPr wrap="square">
            <a:spAutoFit/>
          </a:bodyPr>
          <a:lstStyle/>
          <a:p>
            <a:pPr indent="228600" algn="just">
              <a:lnSpc>
                <a:spcPct val="130000"/>
              </a:lnSpc>
              <a:spcAft>
                <a:spcPts val="0"/>
              </a:spcAft>
              <a:tabLst>
                <a:tab pos="361950" algn="l"/>
              </a:tabLst>
            </a:pPr>
            <a:r>
              <a:rPr lang="en-US" sz="2800" b="1" dirty="0" smtClean="0">
                <a:solidFill>
                  <a:srgbClr val="003300"/>
                </a:solidFill>
                <a:latin typeface="Times New Roman" panose="02020603050405020304" pitchFamily="18" charset="0"/>
                <a:ea typeface="Times New Roman" panose="02020603050405020304" pitchFamily="18" charset="0"/>
              </a:rPr>
              <a:t>3. </a:t>
            </a:r>
            <a:r>
              <a:rPr lang="en-US" sz="2800" b="1" dirty="0" err="1" smtClean="0">
                <a:solidFill>
                  <a:srgbClr val="003300"/>
                </a:solidFill>
                <a:latin typeface="Times New Roman" panose="02020603050405020304" pitchFamily="18" charset="0"/>
                <a:ea typeface="Times New Roman" panose="02020603050405020304" pitchFamily="18" charset="0"/>
              </a:rPr>
              <a:t>Lựa</a:t>
            </a:r>
            <a:r>
              <a:rPr lang="en-US" sz="2800" b="1" dirty="0" smtClean="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chọn</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trang</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phục</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phù</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hợp</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theo</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thời</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trang</a:t>
            </a:r>
            <a:endParaRPr lang="en-US" sz="2800" dirty="0" smtClean="0">
              <a:solidFill>
                <a:srgbClr val="003300"/>
              </a:solidFill>
              <a:effectLst/>
              <a:latin typeface="Times New Roman" panose="02020603050405020304" pitchFamily="18" charset="0"/>
              <a:ea typeface="Times New Roman" panose="02020603050405020304" pitchFamily="18" charset="0"/>
            </a:endParaRPr>
          </a:p>
          <a:p>
            <a:r>
              <a:rPr lang="vi-VN" sz="2800" b="1" dirty="0">
                <a:solidFill>
                  <a:srgbClr val="003300"/>
                </a:solidFill>
                <a:latin typeface="Times New Roman" panose="02020603050405020304" pitchFamily="18" charset="0"/>
                <a:ea typeface="Calibri" panose="020F0502020204030204" charset="0"/>
              </a:rPr>
              <a:t> </a:t>
            </a:r>
            <a:r>
              <a:rPr lang="vi-VN" sz="2800" b="1" dirty="0" smtClean="0">
                <a:solidFill>
                  <a:srgbClr val="003300"/>
                </a:solidFill>
                <a:latin typeface="Times New Roman" panose="02020603050405020304" pitchFamily="18" charset="0"/>
                <a:ea typeface="Calibri" panose="020F0502020204030204" charset="0"/>
              </a:rPr>
              <a:t>     </a:t>
            </a:r>
            <a:r>
              <a:rPr lang="en-US" sz="2800" b="1" dirty="0" smtClean="0">
                <a:solidFill>
                  <a:srgbClr val="003300"/>
                </a:solidFill>
                <a:latin typeface="Times New Roman" panose="02020603050405020304" pitchFamily="18" charset="0"/>
                <a:ea typeface="Calibri" panose="020F0502020204030204" charset="0"/>
              </a:rPr>
              <a:t>3.1</a:t>
            </a:r>
            <a:r>
              <a:rPr lang="vi-VN" sz="2800" b="1" dirty="0">
                <a:solidFill>
                  <a:srgbClr val="003300"/>
                </a:solidFill>
                <a:latin typeface="Times New Roman" panose="02020603050405020304" pitchFamily="18" charset="0"/>
                <a:ea typeface="Calibri" panose="020F0502020204030204" charset="0"/>
              </a:rPr>
              <a:t>.</a:t>
            </a:r>
            <a:r>
              <a:rPr lang="en-US" sz="2800" b="1" dirty="0" smtClean="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Một</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số</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lưu</a:t>
            </a:r>
            <a:r>
              <a:rPr lang="en-US" sz="2800" dirty="0">
                <a:solidFill>
                  <a:srgbClr val="003300"/>
                </a:solidFill>
                <a:latin typeface="Times New Roman" panose="02020603050405020304" pitchFamily="18" charset="0"/>
                <a:ea typeface="Calibri" panose="020F0502020204030204" charset="0"/>
              </a:rPr>
              <a:t> ý </a:t>
            </a:r>
            <a:r>
              <a:rPr lang="en-US" sz="2800" b="1" i="1" dirty="0" err="1">
                <a:solidFill>
                  <a:srgbClr val="003300"/>
                </a:solidFill>
                <a:latin typeface="Times New Roman" panose="02020603050405020304" pitchFamily="18" charset="0"/>
                <a:ea typeface="Calibri" panose="020F0502020204030204" charset="0"/>
              </a:rPr>
              <a:t>khi</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lựa</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chọn</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trang</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phục</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theo</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th</a:t>
            </a:r>
            <a:r>
              <a:rPr lang="en-US" sz="2800" b="1" dirty="0" err="1">
                <a:solidFill>
                  <a:srgbClr val="003300"/>
                </a:solidFill>
                <a:latin typeface="Times New Roman" panose="02020603050405020304" pitchFamily="18" charset="0"/>
                <a:ea typeface="Calibri" panose="020F0502020204030204" charset="0"/>
              </a:rPr>
              <a:t>ờ</a:t>
            </a:r>
            <a:r>
              <a:rPr lang="en-US" sz="2800" b="1" i="1" dirty="0" err="1">
                <a:solidFill>
                  <a:srgbClr val="003300"/>
                </a:solidFill>
                <a:latin typeface="Times New Roman" panose="02020603050405020304" pitchFamily="18" charset="0"/>
                <a:ea typeface="Calibri" panose="020F0502020204030204" charset="0"/>
              </a:rPr>
              <a:t>i</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trang</a:t>
            </a:r>
            <a:endParaRPr lang="en-US" sz="2800" dirty="0">
              <a:solidFill>
                <a:srgbClr val="003300"/>
              </a:solidFill>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388671048"/>
      </p:ext>
    </p:extLst>
  </p:cSld>
  <p:clrMapOvr>
    <a:masterClrMapping/>
  </p:clrMapOvr>
  <mc:AlternateContent xmlns:mc="http://schemas.openxmlformats.org/markup-compatibility/2006" xmlns:p14="http://schemas.microsoft.com/office/powerpoint/2010/main">
    <mc:Choice Requires="p14">
      <p:transition spd="slow" p14:dur="3400" advTm="12638">
        <p14:reveal/>
      </p:transition>
    </mc:Choice>
    <mc:Fallback xmlns="">
      <p:transition spd="slow" advTm="126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5221" y="1235356"/>
            <a:ext cx="7149736" cy="3433355"/>
            <a:chOff x="-95794" y="1591491"/>
            <a:chExt cx="7149736" cy="3433355"/>
          </a:xfrm>
        </p:grpSpPr>
        <p:sp>
          <p:nvSpPr>
            <p:cNvPr id="7" name="Cloud Callout 6"/>
            <p:cNvSpPr/>
            <p:nvPr/>
          </p:nvSpPr>
          <p:spPr>
            <a:xfrm flipH="1">
              <a:off x="-95794" y="1591491"/>
              <a:ext cx="7149736" cy="3433355"/>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4731" y="2272938"/>
              <a:ext cx="4990012" cy="2246769"/>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hôm</a:t>
              </a:r>
              <a:r>
                <a:rPr lang="en-US" sz="2000" dirty="0">
                  <a:latin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muộn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kịp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Theo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712" y="706482"/>
            <a:ext cx="3466733" cy="5650775"/>
          </a:xfrm>
          <a:prstGeom prst="rect">
            <a:avLst/>
          </a:prstGeom>
        </p:spPr>
      </p:pic>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280818008"/>
      </p:ext>
    </p:extLst>
  </p:cSld>
  <p:clrMapOvr>
    <a:masterClrMapping/>
  </p:clrMapOvr>
  <mc:AlternateContent xmlns:mc="http://schemas.openxmlformats.org/markup-compatibility/2006" xmlns:p14="http://schemas.microsoft.com/office/powerpoint/2010/main">
    <mc:Choice Requires="p14">
      <p:transition spd="slow" p14:dur="1500" advTm="51125">
        <p:split orient="vert"/>
      </p:transition>
    </mc:Choice>
    <mc:Fallback xmlns="">
      <p:transition spd="slow" advTm="5112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0665" y="1199515"/>
            <a:ext cx="9867900" cy="501586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Một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lưu</a:t>
            </a:r>
            <a:r>
              <a:rPr lang="en-US" sz="3200" b="1" dirty="0" smtClean="0">
                <a:solidFill>
                  <a:srgbClr val="FF0000"/>
                </a:solidFill>
                <a:latin typeface="Times New Roman" panose="02020603050405020304" pitchFamily="18" charset="0"/>
                <a:cs typeface="Times New Roman" panose="02020603050405020304" pitchFamily="18" charset="0"/>
              </a:rPr>
              <a:t> ý </a:t>
            </a:r>
            <a:r>
              <a:rPr lang="en-US" sz="3200" b="1" dirty="0" err="1" smtClean="0">
                <a:solidFill>
                  <a:srgbClr val="FF0000"/>
                </a:solidFill>
                <a:latin typeface="Times New Roman" panose="02020603050405020304" pitchFamily="18" charset="0"/>
                <a:cs typeface="Times New Roman" panose="02020603050405020304" pitchFamily="18" charset="0"/>
              </a:rPr>
              <a:t>khi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lựa</a:t>
            </a:r>
            <a:r>
              <a:rPr lang="en-US" sz="3200" b="1" dirty="0" smtClean="0">
                <a:solidFill>
                  <a:srgbClr val="FF0000"/>
                </a:solidFill>
                <a:latin typeface="Times New Roman" panose="02020603050405020304" pitchFamily="18" charset="0"/>
                <a:cs typeface="Times New Roman" panose="02020603050405020304" pitchFamily="18" charset="0"/>
              </a:rPr>
              <a:t> ch</a:t>
            </a:r>
            <a:r>
              <a:rPr lang="vi-VN" altLang="en-US" sz="3200" b="1" dirty="0" smtClean="0">
                <a:solidFill>
                  <a:srgbClr val="FF0000"/>
                </a:solidFill>
                <a:latin typeface="Times New Roman" panose="02020603050405020304" pitchFamily="18" charset="0"/>
                <a:cs typeface="Times New Roman" panose="02020603050405020304" pitchFamily="18" charset="0"/>
              </a:rPr>
              <a:t>ọ</a:t>
            </a:r>
            <a:r>
              <a:rPr lang="en-US" sz="3200" b="1" dirty="0" smtClean="0">
                <a:solidFill>
                  <a:srgbClr val="FF0000"/>
                </a:solidFill>
                <a:latin typeface="Times New Roman" panose="02020603050405020304" pitchFamily="18" charset="0"/>
                <a:cs typeface="Times New Roman" panose="02020603050405020304" pitchFamily="18" charset="0"/>
              </a:rPr>
              <a:t>n </a:t>
            </a:r>
            <a:r>
              <a:rPr lang="en-US" sz="3200" b="1" dirty="0" err="1" smtClean="0">
                <a:solidFill>
                  <a:srgbClr val="FF0000"/>
                </a:solidFill>
                <a:latin typeface="Times New Roman" panose="02020603050405020304" pitchFamily="18" charset="0"/>
                <a:cs typeface="Times New Roman" panose="02020603050405020304" pitchFamily="18" charset="0"/>
              </a:rPr>
              <a:t>trang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phục</a:t>
            </a:r>
            <a:endParaRPr lang="en-US" sz="3200" b="1" dirty="0" smtClean="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smtClean="0">
                <a:solidFill>
                  <a:srgbClr val="0E08F6"/>
                </a:solidFill>
                <a:latin typeface="Times New Roman" panose="02020603050405020304" pitchFamily="18" charset="0"/>
                <a:cs typeface="Times New Roman" panose="02020603050405020304" pitchFamily="18" charset="0"/>
              </a:rPr>
              <a:t>Xác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định</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đặc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điểm</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vóc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dáng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của</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người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mặc</a:t>
            </a:r>
            <a:r>
              <a:rPr lang="en-US" sz="3200" dirty="0" smtClean="0">
                <a:solidFill>
                  <a:srgbClr val="0E08F6"/>
                </a:solidFill>
                <a:latin typeface="Times New Roman" panose="02020603050405020304" pitchFamily="18" charset="0"/>
                <a:cs typeface="Times New Roman" panose="02020603050405020304" pitchFamily="18" charset="0"/>
              </a:rPr>
              <a:t>.</a:t>
            </a:r>
          </a:p>
          <a:p>
            <a:pPr marL="285750" indent="-285750">
              <a:buFontTx/>
              <a:buChar char="-"/>
            </a:pPr>
            <a:r>
              <a:rPr lang="en-US" sz="3200" dirty="0" err="1" smtClean="0">
                <a:solidFill>
                  <a:srgbClr val="0E08F6"/>
                </a:solidFill>
                <a:latin typeface="Times New Roman" panose="02020603050405020304" pitchFamily="18" charset="0"/>
                <a:cs typeface="Times New Roman" panose="02020603050405020304" pitchFamily="18" charset="0"/>
              </a:rPr>
              <a:t>Xác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định</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xu</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hướng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thời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trang</a:t>
            </a:r>
            <a:r>
              <a:rPr lang="en-US" sz="3200" dirty="0" smtClean="0">
                <a:solidFill>
                  <a:srgbClr val="0E08F6"/>
                </a:solidFill>
                <a:latin typeface="Times New Roman" panose="02020603050405020304" pitchFamily="18" charset="0"/>
                <a:cs typeface="Times New Roman" panose="02020603050405020304" pitchFamily="18" charset="0"/>
              </a:rPr>
              <a:t> </a:t>
            </a:r>
          </a:p>
          <a:p>
            <a:pPr marL="285750" indent="-285750">
              <a:buFontTx/>
              <a:buChar char="-"/>
            </a:pPr>
            <a:r>
              <a:rPr lang="en-US" sz="3200" dirty="0" err="1" smtClean="0">
                <a:solidFill>
                  <a:srgbClr val="0E08F6"/>
                </a:solidFill>
                <a:latin typeface="Times New Roman" panose="02020603050405020304" pitchFamily="18" charset="0"/>
                <a:cs typeface="Times New Roman" panose="02020603050405020304" pitchFamily="18" charset="0"/>
              </a:rPr>
              <a:t>Lựa</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chọn</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trang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phục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phục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phù</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hợp</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với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lứa</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tuổi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môi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trường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hoạt</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động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và</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điều</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kiện</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tài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chính</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của</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gia</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đình</a:t>
            </a:r>
            <a:r>
              <a:rPr lang="en-US" sz="3200" dirty="0" smtClean="0">
                <a:solidFill>
                  <a:srgbClr val="0E08F6"/>
                </a:solidFill>
                <a:latin typeface="Times New Roman" panose="02020603050405020304" pitchFamily="18" charset="0"/>
                <a:cs typeface="Times New Roman" panose="02020603050405020304" pitchFamily="18" charset="0"/>
              </a:rPr>
              <a:t>.</a:t>
            </a:r>
          </a:p>
          <a:p>
            <a:pPr marL="285750" indent="-285750">
              <a:buFontTx/>
              <a:buChar char="-"/>
            </a:pPr>
            <a:r>
              <a:rPr lang="en-US" sz="3200" dirty="0" err="1" smtClean="0">
                <a:solidFill>
                  <a:srgbClr val="0E08F6"/>
                </a:solidFill>
                <a:latin typeface="Times New Roman" panose="02020603050405020304" pitchFamily="18" charset="0"/>
                <a:cs typeface="Times New Roman" panose="02020603050405020304" pitchFamily="18" charset="0"/>
              </a:rPr>
              <a:t>Lựa</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chọn</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màu</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sắc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vải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kiểu</a:t>
            </a:r>
            <a:r>
              <a:rPr lang="en-US" sz="3200" dirty="0" smtClean="0">
                <a:solidFill>
                  <a:srgbClr val="0E08F6"/>
                </a:solidFill>
                <a:latin typeface="Times New Roman" panose="02020603050405020304" pitchFamily="18" charset="0"/>
                <a:cs typeface="Times New Roman" panose="02020603050405020304" pitchFamily="18" charset="0"/>
              </a:rPr>
              <a:t> may </a:t>
            </a:r>
            <a:r>
              <a:rPr lang="en-US" sz="3200" dirty="0" err="1" smtClean="0">
                <a:solidFill>
                  <a:srgbClr val="0E08F6"/>
                </a:solidFill>
                <a:latin typeface="Times New Roman" panose="02020603050405020304" pitchFamily="18" charset="0"/>
                <a:cs typeface="Times New Roman" panose="02020603050405020304" pitchFamily="18" charset="0"/>
              </a:rPr>
              <a:t>phù</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hợp</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với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vóc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dáng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người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mặc</a:t>
            </a:r>
            <a:r>
              <a:rPr lang="en-US" sz="3200" dirty="0" smtClean="0">
                <a:solidFill>
                  <a:srgbClr val="0E08F6"/>
                </a:solidFill>
                <a:latin typeface="Times New Roman" panose="02020603050405020304" pitchFamily="18" charset="0"/>
                <a:cs typeface="Times New Roman" panose="02020603050405020304" pitchFamily="18" charset="0"/>
              </a:rPr>
              <a:t>.</a:t>
            </a:r>
          </a:p>
          <a:p>
            <a:pPr marL="285750" indent="-285750">
              <a:buFontTx/>
              <a:buChar char="-"/>
            </a:pPr>
            <a:r>
              <a:rPr lang="en-US" sz="3200" dirty="0" err="1" smtClean="0">
                <a:solidFill>
                  <a:srgbClr val="0E08F6"/>
                </a:solidFill>
                <a:latin typeface="Times New Roman" panose="02020603050405020304" pitchFamily="18" charset="0"/>
                <a:cs typeface="Times New Roman" panose="02020603050405020304" pitchFamily="18" charset="0"/>
              </a:rPr>
              <a:t>Lựa</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chọn</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thêm</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các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vật</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dụng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kèm</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phù</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hợp</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với</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trang</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phục</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đã</a:t>
            </a:r>
            <a:r>
              <a:rPr lang="en-US" sz="3200" dirty="0" smtClean="0">
                <a:solidFill>
                  <a:srgbClr val="0E08F6"/>
                </a:solidFill>
                <a:latin typeface="Times New Roman" panose="02020603050405020304" pitchFamily="18" charset="0"/>
                <a:cs typeface="Times New Roman" panose="02020603050405020304" pitchFamily="18" charset="0"/>
              </a:rPr>
              <a:t> </a:t>
            </a:r>
            <a:r>
              <a:rPr lang="en-US" sz="3200" dirty="0" err="1" smtClean="0">
                <a:solidFill>
                  <a:srgbClr val="0E08F6"/>
                </a:solidFill>
                <a:latin typeface="Times New Roman" panose="02020603050405020304" pitchFamily="18" charset="0"/>
                <a:cs typeface="Times New Roman" panose="02020603050405020304" pitchFamily="18" charset="0"/>
              </a:rPr>
              <a:t>chọn</a:t>
            </a:r>
            <a:endParaRPr lang="en-US" sz="3200" dirty="0" smtClean="0">
              <a:solidFill>
                <a:srgbClr val="0E08F6"/>
              </a:solidFill>
              <a:latin typeface="Times New Roman" panose="02020603050405020304" pitchFamily="18" charset="0"/>
              <a:cs typeface="Times New Roman" panose="02020603050405020304" pitchFamily="18" charset="0"/>
            </a:endParaRPr>
          </a:p>
          <a:p>
            <a:pPr marL="285750" indent="-285750">
              <a:buFontTx/>
              <a:buChar char="-"/>
            </a:pPr>
            <a:endParaRPr lang="en-US" sz="3200" dirty="0" smtClean="0">
              <a:solidFill>
                <a:srgbClr val="0E08F6"/>
              </a:solidFill>
              <a:latin typeface="Times New Roman" panose="02020603050405020304" pitchFamily="18" charset="0"/>
              <a:cs typeface="Times New Roman" panose="02020603050405020304" pitchFamily="18"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691903053"/>
      </p:ext>
    </p:extLst>
  </p:cSld>
  <p:clrMapOvr>
    <a:masterClrMapping/>
  </p:clrMapOvr>
  <mc:AlternateContent xmlns:mc="http://schemas.openxmlformats.org/markup-compatibility/2006" xmlns:p14="http://schemas.microsoft.com/office/powerpoint/2010/main">
    <mc:Choice Requires="p14">
      <p:transition spd="med" p14:dur="700" advTm="31735">
        <p:fade/>
      </p:transition>
    </mc:Choice>
    <mc:Fallback xmlns="">
      <p:transition spd="med" advTm="31735">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35" y="-20955"/>
            <a:ext cx="12192000" cy="6878955"/>
          </a:xfrm>
          <a:prstGeom prst="rect">
            <a:avLst/>
          </a:prstGeom>
        </p:spPr>
      </p:pic>
      <p:sp>
        <p:nvSpPr>
          <p:cNvPr id="6" name="Title 5"/>
          <p:cNvSpPr>
            <a:spLocks noGrp="1"/>
          </p:cNvSpPr>
          <p:nvPr>
            <p:ph type="title"/>
          </p:nvPr>
        </p:nvSpPr>
        <p:spPr/>
        <p:txBody>
          <a:bodyPr/>
          <a:lstStyle/>
          <a:p>
            <a:endParaRPr lang="en-US" dirty="0"/>
          </a:p>
        </p:txBody>
      </p:sp>
      <p:sp>
        <p:nvSpPr>
          <p:cNvPr id="4" name="TextBox 3"/>
          <p:cNvSpPr txBox="1"/>
          <p:nvPr/>
        </p:nvSpPr>
        <p:spPr>
          <a:xfrm>
            <a:off x="993140" y="2254250"/>
            <a:ext cx="8772525" cy="521970"/>
          </a:xfrm>
          <a:prstGeom prst="rect">
            <a:avLst/>
          </a:prstGeom>
          <a:noFill/>
        </p:spPr>
        <p:txBody>
          <a:bodyPr wrap="square" rtlCol="0">
            <a:spAutoFit/>
          </a:bodyPr>
          <a:lstStyle/>
          <a:p>
            <a:r>
              <a:rPr lang="en-US" sz="2800" b="1" dirty="0" smtClean="0">
                <a:solidFill>
                  <a:srgbClr val="00B050"/>
                </a:solidFill>
                <a:latin typeface="Times New Roman" panose="02020603050405020304" pitchFamily="18" charset="0"/>
                <a:cs typeface="Times New Roman" panose="02020603050405020304" pitchFamily="18" charset="0"/>
              </a:rPr>
              <a:t>2. </a:t>
            </a:r>
            <a:r>
              <a:rPr lang="en-US" sz="2800" b="1" dirty="0" err="1" smtClean="0">
                <a:solidFill>
                  <a:srgbClr val="00B050"/>
                </a:solidFill>
                <a:latin typeface="Times New Roman" panose="02020603050405020304" pitchFamily="18" charset="0"/>
                <a:cs typeface="Times New Roman" panose="02020603050405020304" pitchFamily="18" charset="0"/>
              </a:rPr>
              <a:t>Thời</a:t>
            </a: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trang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thể</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hiện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tính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cách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của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người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mặc</a:t>
            </a:r>
            <a:r>
              <a:rPr lang="en-US" sz="2800" b="1" dirty="0">
                <a:solidFill>
                  <a:srgbClr val="00B050"/>
                </a:solidFill>
                <a:latin typeface="Times New Roman" panose="02020603050405020304" pitchFamily="18" charset="0"/>
                <a:cs typeface="Times New Roman" panose="02020603050405020304" pitchFamily="18" charset="0"/>
              </a:rPr>
              <a:t> </a:t>
            </a:r>
          </a:p>
        </p:txBody>
      </p:sp>
      <p:sp>
        <p:nvSpPr>
          <p:cNvPr id="13" name="Text Box 12"/>
          <p:cNvSpPr txBox="1"/>
          <p:nvPr/>
        </p:nvSpPr>
        <p:spPr>
          <a:xfrm>
            <a:off x="957580" y="471170"/>
            <a:ext cx="9222740" cy="1506855"/>
          </a:xfrm>
          <a:prstGeom prst="rect">
            <a:avLst/>
          </a:prstGeom>
          <a:noFill/>
        </p:spPr>
        <p:txBody>
          <a:bodyPr wrap="square" rtlCol="0">
            <a:spAutoFit/>
          </a:bodyPr>
          <a:lstStyle/>
          <a:p>
            <a:pPr algn="ctr"/>
            <a:r>
              <a:rPr lang="vi-VN" altLang="en-US" sz="3200" b="1" dirty="0">
                <a:solidFill>
                  <a:srgbClr val="FF0000"/>
                </a:solidFill>
                <a:latin typeface="Times New Roman" panose="02020603050405020304" pitchFamily="18" charset="0"/>
                <a:cs typeface="Times New Roman" panose="02020603050405020304" pitchFamily="18" charset="0"/>
              </a:rPr>
              <a:t>BÀI 8: THỜI TRANG</a:t>
            </a:r>
          </a:p>
          <a:p>
            <a:pPr algn="ctr"/>
            <a:endParaRPr lang="vi-VN" altLang="en-US" sz="3200" b="1" dirty="0">
              <a:solidFill>
                <a:srgbClr val="FF0000"/>
              </a:solidFill>
              <a:latin typeface="Times New Roman" panose="02020603050405020304" pitchFamily="18" charset="0"/>
              <a:cs typeface="Times New Roman" panose="02020603050405020304" pitchFamily="18" charset="0"/>
            </a:endParaRPr>
          </a:p>
          <a:p>
            <a:pPr algn="l"/>
            <a:r>
              <a:rPr lang="vi-VN" altLang="en-US" sz="2800" b="1" dirty="0">
                <a:solidFill>
                  <a:srgbClr val="00B050"/>
                </a:solidFill>
                <a:latin typeface="Times New Roman" panose="02020603050405020304" pitchFamily="18" charset="0"/>
                <a:cs typeface="Times New Roman" panose="02020603050405020304" pitchFamily="18" charset="0"/>
              </a:rPr>
              <a:t>1. Thời trang và phong cách thời trang</a:t>
            </a:r>
          </a:p>
        </p:txBody>
      </p:sp>
      <p:sp>
        <p:nvSpPr>
          <p:cNvPr id="8" name="Rectangle 7"/>
          <p:cNvSpPr/>
          <p:nvPr/>
        </p:nvSpPr>
        <p:spPr>
          <a:xfrm>
            <a:off x="779235" y="2887916"/>
            <a:ext cx="9579429" cy="1083374"/>
          </a:xfrm>
          <a:prstGeom prst="rect">
            <a:avLst/>
          </a:prstGeom>
        </p:spPr>
        <p:txBody>
          <a:bodyPr wrap="square">
            <a:spAutoFit/>
          </a:bodyPr>
          <a:lstStyle/>
          <a:p>
            <a:pPr indent="228600" algn="just">
              <a:lnSpc>
                <a:spcPct val="130000"/>
              </a:lnSpc>
              <a:spcAft>
                <a:spcPts val="0"/>
              </a:spcAft>
              <a:tabLst>
                <a:tab pos="361950" algn="l"/>
              </a:tabLst>
            </a:pPr>
            <a:r>
              <a:rPr lang="en-US" sz="2800" b="1" dirty="0" smtClean="0">
                <a:solidFill>
                  <a:srgbClr val="003300"/>
                </a:solidFill>
                <a:latin typeface="Times New Roman" panose="02020603050405020304" pitchFamily="18" charset="0"/>
                <a:ea typeface="Times New Roman" panose="02020603050405020304" pitchFamily="18" charset="0"/>
              </a:rPr>
              <a:t>3. </a:t>
            </a:r>
            <a:r>
              <a:rPr lang="en-US" sz="2800" b="1" dirty="0" err="1" smtClean="0">
                <a:solidFill>
                  <a:srgbClr val="003300"/>
                </a:solidFill>
                <a:latin typeface="Times New Roman" panose="02020603050405020304" pitchFamily="18" charset="0"/>
                <a:ea typeface="Times New Roman" panose="02020603050405020304" pitchFamily="18" charset="0"/>
              </a:rPr>
              <a:t>Lựa</a:t>
            </a:r>
            <a:r>
              <a:rPr lang="en-US" sz="2800" b="1" dirty="0" smtClean="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chọn</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trang</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phục</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phù</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hợp</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theo</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thời</a:t>
            </a:r>
            <a:r>
              <a:rPr lang="en-US" sz="2800" b="1" dirty="0">
                <a:solidFill>
                  <a:srgbClr val="003300"/>
                </a:solidFill>
                <a:latin typeface="Times New Roman" panose="02020603050405020304" pitchFamily="18" charset="0"/>
                <a:ea typeface="Times New Roman" panose="02020603050405020304" pitchFamily="18" charset="0"/>
              </a:rPr>
              <a:t> </a:t>
            </a:r>
            <a:r>
              <a:rPr lang="en-US" sz="2800" b="1" dirty="0" err="1">
                <a:solidFill>
                  <a:srgbClr val="003300"/>
                </a:solidFill>
                <a:latin typeface="Times New Roman" panose="02020603050405020304" pitchFamily="18" charset="0"/>
                <a:ea typeface="Times New Roman" panose="02020603050405020304" pitchFamily="18" charset="0"/>
              </a:rPr>
              <a:t>trang</a:t>
            </a:r>
            <a:endParaRPr lang="en-US" sz="2800" dirty="0" smtClean="0">
              <a:solidFill>
                <a:srgbClr val="003300"/>
              </a:solidFill>
              <a:effectLst/>
              <a:latin typeface="Times New Roman" panose="02020603050405020304" pitchFamily="18" charset="0"/>
              <a:ea typeface="Times New Roman" panose="02020603050405020304" pitchFamily="18" charset="0"/>
            </a:endParaRPr>
          </a:p>
          <a:p>
            <a:r>
              <a:rPr lang="vi-VN" sz="2800" b="1" dirty="0">
                <a:solidFill>
                  <a:srgbClr val="003300"/>
                </a:solidFill>
                <a:latin typeface="Times New Roman" panose="02020603050405020304" pitchFamily="18" charset="0"/>
                <a:ea typeface="Calibri" panose="020F0502020204030204" charset="0"/>
              </a:rPr>
              <a:t> </a:t>
            </a:r>
            <a:r>
              <a:rPr lang="vi-VN" sz="2800" b="1" dirty="0" smtClean="0">
                <a:solidFill>
                  <a:srgbClr val="003300"/>
                </a:solidFill>
                <a:latin typeface="Times New Roman" panose="02020603050405020304" pitchFamily="18" charset="0"/>
                <a:ea typeface="Calibri" panose="020F0502020204030204" charset="0"/>
              </a:rPr>
              <a:t>     </a:t>
            </a:r>
            <a:r>
              <a:rPr lang="en-US" sz="2800" b="1" dirty="0" smtClean="0">
                <a:solidFill>
                  <a:srgbClr val="003300"/>
                </a:solidFill>
                <a:latin typeface="Times New Roman" panose="02020603050405020304" pitchFamily="18" charset="0"/>
                <a:ea typeface="Calibri" panose="020F0502020204030204" charset="0"/>
              </a:rPr>
              <a:t>3.1</a:t>
            </a:r>
            <a:r>
              <a:rPr lang="vi-VN" sz="2800" b="1" dirty="0">
                <a:solidFill>
                  <a:srgbClr val="003300"/>
                </a:solidFill>
                <a:latin typeface="Times New Roman" panose="02020603050405020304" pitchFamily="18" charset="0"/>
                <a:ea typeface="Calibri" panose="020F0502020204030204" charset="0"/>
              </a:rPr>
              <a:t>.</a:t>
            </a:r>
            <a:r>
              <a:rPr lang="en-US" sz="2800" b="1" dirty="0" smtClean="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Một</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số</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lưu</a:t>
            </a:r>
            <a:r>
              <a:rPr lang="en-US" sz="2800" dirty="0">
                <a:solidFill>
                  <a:srgbClr val="003300"/>
                </a:solidFill>
                <a:latin typeface="Times New Roman" panose="02020603050405020304" pitchFamily="18" charset="0"/>
                <a:ea typeface="Calibri" panose="020F0502020204030204" charset="0"/>
              </a:rPr>
              <a:t> ý </a:t>
            </a:r>
            <a:r>
              <a:rPr lang="en-US" sz="2800" b="1" i="1" dirty="0" err="1">
                <a:solidFill>
                  <a:srgbClr val="003300"/>
                </a:solidFill>
                <a:latin typeface="Times New Roman" panose="02020603050405020304" pitchFamily="18" charset="0"/>
                <a:ea typeface="Calibri" panose="020F0502020204030204" charset="0"/>
              </a:rPr>
              <a:t>khi</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lựa</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chọn</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trang</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phục</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theo</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th</a:t>
            </a:r>
            <a:r>
              <a:rPr lang="en-US" sz="2800" b="1" dirty="0" err="1">
                <a:solidFill>
                  <a:srgbClr val="003300"/>
                </a:solidFill>
                <a:latin typeface="Times New Roman" panose="02020603050405020304" pitchFamily="18" charset="0"/>
                <a:ea typeface="Calibri" panose="020F0502020204030204" charset="0"/>
              </a:rPr>
              <a:t>ờ</a:t>
            </a:r>
            <a:r>
              <a:rPr lang="en-US" sz="2800" b="1" i="1" dirty="0" err="1">
                <a:solidFill>
                  <a:srgbClr val="003300"/>
                </a:solidFill>
                <a:latin typeface="Times New Roman" panose="02020603050405020304" pitchFamily="18" charset="0"/>
                <a:ea typeface="Calibri" panose="020F0502020204030204" charset="0"/>
              </a:rPr>
              <a:t>i</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trang</a:t>
            </a:r>
            <a:endParaRPr lang="en-US" sz="2800" dirty="0">
              <a:solidFill>
                <a:srgbClr val="003300"/>
              </a:solidFill>
            </a:endParaRPr>
          </a:p>
        </p:txBody>
      </p:sp>
      <p:sp>
        <p:nvSpPr>
          <p:cNvPr id="3" name="Rectangle 2"/>
          <p:cNvSpPr/>
          <p:nvPr/>
        </p:nvSpPr>
        <p:spPr>
          <a:xfrm>
            <a:off x="1262636" y="4082986"/>
            <a:ext cx="7688323" cy="523220"/>
          </a:xfrm>
          <a:prstGeom prst="rect">
            <a:avLst/>
          </a:prstGeom>
        </p:spPr>
        <p:txBody>
          <a:bodyPr wrap="none">
            <a:spAutoFit/>
          </a:bodyPr>
          <a:lstStyle/>
          <a:p>
            <a:r>
              <a:rPr lang="en-US" sz="2800" b="1" i="1" dirty="0" smtClean="0">
                <a:solidFill>
                  <a:srgbClr val="003300"/>
                </a:solidFill>
                <a:latin typeface="Times New Roman" panose="02020603050405020304" pitchFamily="18" charset="0"/>
                <a:ea typeface="Calibri" panose="020F0502020204030204" charset="0"/>
              </a:rPr>
              <a:t>3.2</a:t>
            </a:r>
            <a:r>
              <a:rPr lang="vi-VN" sz="2800" b="1" i="1" dirty="0" smtClean="0">
                <a:solidFill>
                  <a:srgbClr val="003300"/>
                </a:solidFill>
                <a:latin typeface="Times New Roman" panose="02020603050405020304" pitchFamily="18" charset="0"/>
                <a:ea typeface="Calibri" panose="020F0502020204030204" charset="0"/>
              </a:rPr>
              <a:t>.</a:t>
            </a:r>
            <a:r>
              <a:rPr lang="en-US" sz="2800" b="1" i="1" dirty="0" smtClean="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Các</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bước</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lựa</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chọn</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trang</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phục</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theo</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th</a:t>
            </a:r>
            <a:r>
              <a:rPr lang="en-US" sz="2800" b="1" dirty="0" err="1">
                <a:solidFill>
                  <a:srgbClr val="003300"/>
                </a:solidFill>
                <a:latin typeface="Times New Roman" panose="02020603050405020304" pitchFamily="18" charset="0"/>
                <a:ea typeface="Calibri" panose="020F0502020204030204" charset="0"/>
              </a:rPr>
              <a:t>ờ</a:t>
            </a:r>
            <a:r>
              <a:rPr lang="en-US" sz="2800" b="1" i="1" dirty="0" err="1">
                <a:solidFill>
                  <a:srgbClr val="003300"/>
                </a:solidFill>
                <a:latin typeface="Times New Roman" panose="02020603050405020304" pitchFamily="18" charset="0"/>
                <a:ea typeface="Calibri" panose="020F0502020204030204" charset="0"/>
              </a:rPr>
              <a:t>i</a:t>
            </a:r>
            <a:r>
              <a:rPr lang="en-US" sz="2800" b="1" i="1" dirty="0">
                <a:solidFill>
                  <a:srgbClr val="003300"/>
                </a:solidFill>
                <a:latin typeface="Times New Roman" panose="02020603050405020304" pitchFamily="18" charset="0"/>
                <a:ea typeface="Calibri" panose="020F0502020204030204" charset="0"/>
              </a:rPr>
              <a:t> </a:t>
            </a:r>
            <a:r>
              <a:rPr lang="en-US" sz="2800" b="1" i="1" dirty="0" err="1">
                <a:solidFill>
                  <a:srgbClr val="003300"/>
                </a:solidFill>
                <a:latin typeface="Times New Roman" panose="02020603050405020304" pitchFamily="18" charset="0"/>
                <a:ea typeface="Calibri" panose="020F0502020204030204" charset="0"/>
              </a:rPr>
              <a:t>trang</a:t>
            </a:r>
            <a:endParaRPr lang="en-US" sz="2800" dirty="0">
              <a:solidFill>
                <a:srgbClr val="003300"/>
              </a:solidFill>
            </a:endParaRP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67936386"/>
      </p:ext>
    </p:extLst>
  </p:cSld>
  <p:clrMapOvr>
    <a:masterClrMapping/>
  </p:clrMapOvr>
  <mc:AlternateContent xmlns:mc="http://schemas.openxmlformats.org/markup-compatibility/2006" xmlns:p14="http://schemas.microsoft.com/office/powerpoint/2010/main">
    <mc:Choice Requires="p14">
      <p:transition spd="slow" p14:dur="3400" advTm="11433">
        <p14:reveal/>
      </p:transition>
    </mc:Choice>
    <mc:Fallback xmlns="">
      <p:transition spd="slow" advTm="114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9"/>
                </p:tgtEl>
              </p:cMediaNode>
            </p:audio>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3982" y="716395"/>
            <a:ext cx="10045338" cy="1200329"/>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giấy</a:t>
            </a:r>
            <a:r>
              <a:rPr lang="en-US" sz="2400" dirty="0" smtClean="0">
                <a:latin typeface="Times New Roman" panose="02020603050405020304" pitchFamily="18" charset="0"/>
                <a:cs typeface="Times New Roman" panose="02020603050405020304" pitchFamily="18" charset="0"/>
              </a:rPr>
              <a:t>?</a:t>
            </a:r>
          </a:p>
          <a:p>
            <a:endParaRPr lang="vi-VN"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557348" y="2402749"/>
            <a:ext cx="11260341" cy="3475537"/>
            <a:chOff x="557348" y="2402749"/>
            <a:chExt cx="11260341" cy="347553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348" y="2402749"/>
              <a:ext cx="5444511" cy="347553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008" y="2402749"/>
              <a:ext cx="5715681" cy="3429409"/>
            </a:xfrm>
            <a:prstGeom prst="rect">
              <a:avLst/>
            </a:prstGeom>
          </p:spPr>
        </p:pic>
      </p:gr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967880147"/>
      </p:ext>
    </p:extLst>
  </p:cSld>
  <p:clrMapOvr>
    <a:masterClrMapping/>
  </p:clrMapOvr>
  <mc:AlternateContent xmlns:mc="http://schemas.openxmlformats.org/markup-compatibility/2006" xmlns:p14="http://schemas.microsoft.com/office/powerpoint/2010/main">
    <mc:Choice Requires="p14">
      <p:transition spd="slow" p14:dur="1500" advTm="22084">
        <p:split orient="vert"/>
      </p:transition>
    </mc:Choice>
    <mc:Fallback xmlns="">
      <p:transition spd="slow" advTm="2208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21984" y="914400"/>
            <a:ext cx="7574862" cy="4154984"/>
          </a:xfrm>
          <a:prstGeom prst="rect">
            <a:avLst/>
          </a:prstGeom>
          <a:noFill/>
        </p:spPr>
        <p:txBody>
          <a:bodyPr wrap="square" rtlCol="0">
            <a:spAutoFit/>
          </a:bodyPr>
          <a:lstStyle/>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smtClean="0">
                <a:solidFill>
                  <a:srgbClr val="0000FF"/>
                </a:solidFill>
                <a:latin typeface="Times New Roman" panose="02020603050405020304" pitchFamily="18" charset="0"/>
                <a:cs typeface="Times New Roman" panose="02020603050405020304" pitchFamily="18" charset="0"/>
              </a:rPr>
              <a:t>Quy </a:t>
            </a:r>
            <a:r>
              <a:rPr lang="en-US" sz="2400" i="1" dirty="0" err="1" smtClean="0">
                <a:solidFill>
                  <a:srgbClr val="0000FF"/>
                </a:solidFill>
                <a:latin typeface="Times New Roman" panose="02020603050405020304" pitchFamily="18" charset="0"/>
                <a:cs typeface="Times New Roman" panose="02020603050405020304" pitchFamily="18" charset="0"/>
              </a:rPr>
              <a:t>trình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lựa</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chọn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trang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phục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theo</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thời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trang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a:t>
            </a:r>
            <a:r>
              <a:rPr lang="en-US" sz="2400" i="1" dirty="0" err="1" smtClean="0">
                <a:solidFill>
                  <a:srgbClr val="0000FF"/>
                </a:solidFill>
                <a:latin typeface="Times New Roman" panose="02020603050405020304" pitchFamily="18" charset="0"/>
                <a:cs typeface="Times New Roman" panose="02020603050405020304" pitchFamily="18" charset="0"/>
              </a:rPr>
              <a:t>ồm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8 </a:t>
            </a:r>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1. </a:t>
            </a:r>
            <a:r>
              <a:rPr lang="en-US" sz="2400" i="1" dirty="0" err="1">
                <a:solidFill>
                  <a:srgbClr val="0000FF"/>
                </a:solidFill>
                <a:latin typeface="Times New Roman" panose="02020603050405020304" pitchFamily="18" charset="0"/>
                <a:cs typeface="Times New Roman" panose="02020603050405020304" pitchFamily="18" charset="0"/>
              </a:rPr>
              <a:t>Xác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định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đặc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điểm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vóc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dáng</a:t>
            </a:r>
            <a:r>
              <a:rPr lang="en-US" sz="2400" i="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2. </a:t>
            </a:r>
            <a:r>
              <a:rPr lang="en-US" sz="2400" i="1" dirty="0" err="1">
                <a:solidFill>
                  <a:srgbClr val="0000FF"/>
                </a:solidFill>
                <a:latin typeface="Times New Roman" panose="02020603050405020304" pitchFamily="18" charset="0"/>
                <a:cs typeface="Times New Roman" panose="02020603050405020304" pitchFamily="18" charset="0"/>
              </a:rPr>
              <a:t>Xác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đỉnh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phong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cách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thời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trang</a:t>
            </a:r>
            <a:r>
              <a:rPr lang="en-US" sz="2400" i="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3. </a:t>
            </a:r>
            <a:r>
              <a:rPr lang="en-US" sz="2400" i="1" dirty="0" err="1">
                <a:solidFill>
                  <a:srgbClr val="0000FF"/>
                </a:solidFill>
                <a:latin typeface="Times New Roman" panose="02020603050405020304" pitchFamily="18" charset="0"/>
                <a:cs typeface="Times New Roman" panose="02020603050405020304" pitchFamily="18" charset="0"/>
              </a:rPr>
              <a:t>Chọn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loại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trang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phục</a:t>
            </a:r>
            <a:r>
              <a:rPr lang="en-US" sz="2400" i="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4. </a:t>
            </a:r>
            <a:r>
              <a:rPr lang="en-US" sz="2400" i="1" dirty="0" err="1">
                <a:solidFill>
                  <a:srgbClr val="0000FF"/>
                </a:solidFill>
                <a:latin typeface="Times New Roman" panose="02020603050405020304" pitchFamily="18" charset="0"/>
                <a:cs typeface="Times New Roman" panose="02020603050405020304" pitchFamily="18" charset="0"/>
              </a:rPr>
              <a:t>Chọn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kiểu</a:t>
            </a:r>
            <a:r>
              <a:rPr lang="en-US" sz="2400" i="1" dirty="0">
                <a:solidFill>
                  <a:srgbClr val="0000FF"/>
                </a:solidFill>
                <a:latin typeface="Times New Roman" panose="02020603050405020304" pitchFamily="18" charset="0"/>
                <a:cs typeface="Times New Roman" panose="02020603050405020304" pitchFamily="18" charset="0"/>
              </a:rPr>
              <a:t> may;</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5. </a:t>
            </a:r>
            <a:r>
              <a:rPr lang="en-US" sz="2400" i="1" dirty="0" err="1">
                <a:solidFill>
                  <a:srgbClr val="0000FF"/>
                </a:solidFill>
                <a:latin typeface="Times New Roman" panose="02020603050405020304" pitchFamily="18" charset="0"/>
                <a:cs typeface="Times New Roman" panose="02020603050405020304" pitchFamily="18" charset="0"/>
              </a:rPr>
              <a:t>Chọn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màu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sắc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hoa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văn</a:t>
            </a:r>
            <a:r>
              <a:rPr lang="en-US" sz="2400" i="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6. </a:t>
            </a:r>
            <a:r>
              <a:rPr lang="en-US" sz="2400" i="1" dirty="0" err="1">
                <a:solidFill>
                  <a:srgbClr val="0000FF"/>
                </a:solidFill>
                <a:latin typeface="Times New Roman" panose="02020603050405020304" pitchFamily="18" charset="0"/>
                <a:cs typeface="Times New Roman" panose="02020603050405020304" pitchFamily="18" charset="0"/>
              </a:rPr>
              <a:t>Chọn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chất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liệu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vải</a:t>
            </a:r>
            <a:r>
              <a:rPr lang="en-US" sz="2400" i="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7. </a:t>
            </a:r>
            <a:r>
              <a:rPr lang="en-US" sz="2400" i="1" dirty="0" err="1">
                <a:solidFill>
                  <a:srgbClr val="0000FF"/>
                </a:solidFill>
                <a:latin typeface="Times New Roman" panose="02020603050405020304" pitchFamily="18" charset="0"/>
                <a:cs typeface="Times New Roman" panose="02020603050405020304" pitchFamily="18" charset="0"/>
              </a:rPr>
              <a:t>Chọn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vật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dụng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kèm</a:t>
            </a:r>
            <a:r>
              <a:rPr lang="en-US" sz="2400" i="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err="1">
                <a:solidFill>
                  <a:srgbClr val="0000FF"/>
                </a:solidFill>
                <a:latin typeface="Times New Roman" panose="02020603050405020304" pitchFamily="18" charset="0"/>
                <a:cs typeface="Times New Roman" panose="02020603050405020304" pitchFamily="18" charset="0"/>
              </a:rPr>
              <a:t>Bước</a:t>
            </a:r>
            <a:r>
              <a:rPr lang="en-US" sz="2400" i="1" dirty="0">
                <a:solidFill>
                  <a:srgbClr val="0000FF"/>
                </a:solidFill>
                <a:latin typeface="Times New Roman" panose="02020603050405020304" pitchFamily="18" charset="0"/>
                <a:cs typeface="Times New Roman" panose="02020603050405020304" pitchFamily="18" charset="0"/>
              </a:rPr>
              <a:t> 8. </a:t>
            </a:r>
            <a:r>
              <a:rPr lang="en-US" sz="2400" i="1" dirty="0" err="1">
                <a:solidFill>
                  <a:srgbClr val="0000FF"/>
                </a:solidFill>
                <a:latin typeface="Times New Roman" panose="02020603050405020304" pitchFamily="18" charset="0"/>
                <a:cs typeface="Times New Roman" panose="02020603050405020304" pitchFamily="18" charset="0"/>
              </a:rPr>
              <a:t>Vẽ</a:t>
            </a:r>
            <a:r>
              <a:rPr lang="en-US" sz="2400" i="1" dirty="0">
                <a:solidFill>
                  <a:srgbClr val="0000FF"/>
                </a:solidFill>
                <a:latin typeface="Times New Roman" panose="02020603050405020304" pitchFamily="18" charset="0"/>
                <a:cs typeface="Times New Roman" panose="02020603050405020304" pitchFamily="18" charset="0"/>
              </a:rPr>
              <a:t> minh </a:t>
            </a:r>
            <a:r>
              <a:rPr lang="en-US" sz="2400" i="1" dirty="0" err="1">
                <a:solidFill>
                  <a:srgbClr val="0000FF"/>
                </a:solidFill>
                <a:latin typeface="Times New Roman" panose="02020603050405020304" pitchFamily="18" charset="0"/>
                <a:cs typeface="Times New Roman" panose="02020603050405020304" pitchFamily="18" charset="0"/>
              </a:rPr>
              <a:t>hoạ</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bộ</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trang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phục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đã</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chọn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giấy</a:t>
            </a:r>
            <a:r>
              <a:rPr lang="en-US" sz="2400" i="1" dirty="0">
                <a:solidFill>
                  <a:srgbClr val="0000FF"/>
                </a:solidFill>
                <a:latin typeface="Times New Roman" panose="02020603050405020304" pitchFamily="18" charset="0"/>
                <a:cs typeface="Times New Roman" panose="02020603050405020304" pitchFamily="18" charset="0"/>
              </a:rPr>
              <a:t> A4</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294846995"/>
      </p:ext>
    </p:extLst>
  </p:cSld>
  <p:clrMapOvr>
    <a:masterClrMapping/>
  </p:clrMapOvr>
  <mc:AlternateContent xmlns:mc="http://schemas.openxmlformats.org/markup-compatibility/2006" xmlns:p14="http://schemas.microsoft.com/office/powerpoint/2010/main">
    <mc:Choice Requires="p14">
      <p:transition spd="slow" p14:dur="1500" advTm="27113">
        <p:split orient="vert"/>
      </p:transition>
    </mc:Choice>
    <mc:Fallback xmlns="">
      <p:transition spd="slow" advTm="27113">
        <p:split orient="vert"/>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100+ hình nền powerpoint lịch sử - hinhanhsieudep.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8060"/>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1000125" y="1015365"/>
            <a:ext cx="5073650" cy="5302250"/>
          </a:xfrm>
        </p:spPr>
        <p:txBody>
          <a:bodyPr>
            <a:norm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phục</a:t>
            </a:r>
            <a:r>
              <a:rPr lang="en-US" sz="2800" dirty="0">
                <a:solidFill>
                  <a:srgbClr val="FF0000"/>
                </a:solidFill>
                <a:latin typeface="Times New Roman" panose="02020603050405020304" pitchFamily="18" charset="0"/>
                <a:cs typeface="Times New Roman" panose="02020603050405020304" pitchFamily="18" charset="0"/>
              </a:rPr>
              <a:t> hay y </a:t>
            </a:r>
            <a:r>
              <a:rPr lang="en-US" sz="2800" dirty="0" err="1">
                <a:solidFill>
                  <a:srgbClr val="FF0000"/>
                </a:solidFill>
                <a:latin typeface="Times New Roman" panose="02020603050405020304" pitchFamily="18" charset="0"/>
                <a:cs typeface="Times New Roman" panose="02020603050405020304" pitchFamily="18" charset="0"/>
              </a:rPr>
              <a:t>phục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váy</a:t>
            </a:r>
            <a:r>
              <a:rPr lang="en-US" sz="2800" dirty="0">
                <a:solidFill>
                  <a:srgbClr val="FF0000"/>
                </a:solidFill>
                <a:latin typeface="Times New Roman" panose="02020603050405020304" pitchFamily="18" charset="0"/>
                <a:cs typeface="Times New Roman" panose="02020603050405020304" pitchFamily="18" charset="0"/>
              </a:rPr>
              <a:t> hay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dép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ủng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còn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sức</a:t>
            </a:r>
            <a:r>
              <a:rPr lang="en-US" sz="2800" dirty="0">
                <a:solidFill>
                  <a:srgbClr val="FF0000"/>
                </a:solidFill>
                <a:latin typeface="Times New Roman" panose="02020603050405020304" pitchFamily="18" charset="0"/>
                <a:cs typeface="Times New Roman" panose="02020603050405020304" pitchFamily="18" charset="0"/>
              </a:rPr>
              <a:t>… </a:t>
            </a:r>
          </a:p>
          <a:p>
            <a:pPr algn="just"/>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thẩm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vi-VN" altLang="en-US" sz="2800" dirty="0">
                <a:solidFill>
                  <a:srgbClr val="FF0000"/>
                </a:solidFill>
                <a:latin typeface="Times New Roman" panose="02020603050405020304" pitchFamily="18" charset="0"/>
                <a:cs typeface="Times New Roman" panose="02020603050405020304" pitchFamily="18" charset="0"/>
              </a:rPr>
              <a:t> nhất định.</a:t>
            </a:r>
          </a:p>
        </p:txBody>
      </p:sp>
      <p:pic>
        <p:nvPicPr>
          <p:cNvPr id="4" name="Content Placeholder 3"/>
          <p:cNvPicPr>
            <a:picLocks noGrp="1" noChangeAspect="1"/>
          </p:cNvPicPr>
          <p:nvPr>
            <p:ph sz="half" idx="2"/>
          </p:nvPr>
        </p:nvPicPr>
        <p:blipFill>
          <a:blip r:embed="rId6"/>
          <a:stretch>
            <a:fillRect/>
          </a:stretch>
        </p:blipFill>
        <p:spPr>
          <a:xfrm>
            <a:off x="6905625" y="1015365"/>
            <a:ext cx="5095875" cy="4493260"/>
          </a:xfrm>
          <a:prstGeom prst="rect">
            <a:avLst/>
          </a:prstGeom>
        </p:spPr>
      </p:pic>
      <p:sp>
        <p:nvSpPr>
          <p:cNvPr id="2" name="Text Box 1"/>
          <p:cNvSpPr txBox="1"/>
          <p:nvPr/>
        </p:nvSpPr>
        <p:spPr>
          <a:xfrm>
            <a:off x="1454785" y="243205"/>
            <a:ext cx="10153650" cy="583565"/>
          </a:xfrm>
          <a:prstGeom prst="rect">
            <a:avLst/>
          </a:prstGeom>
          <a:noFill/>
        </p:spPr>
        <p:txBody>
          <a:bodyPr wrap="square" rtlCol="0">
            <a:spAutoFit/>
          </a:bodyPr>
          <a:lstStyle/>
          <a:p>
            <a:r>
              <a:rPr lang="vi-VN" altLang="en-US" sz="3200" dirty="0">
                <a:solidFill>
                  <a:srgbClr val="0E08F6"/>
                </a:solidFill>
                <a:latin typeface="Times New Roman" panose="02020603050405020304" pitchFamily="18" charset="0"/>
                <a:cs typeface="Times New Roman" panose="02020603050405020304" pitchFamily="18" charset="0"/>
              </a:rPr>
              <a:t>Trang phục và thời trang khác </a:t>
            </a:r>
            <a:r>
              <a:rPr lang="vi-VN" altLang="en-US" sz="3200" dirty="0" smtClean="0">
                <a:solidFill>
                  <a:srgbClr val="0E08F6"/>
                </a:solidFill>
                <a:latin typeface="Times New Roman" panose="02020603050405020304" pitchFamily="18" charset="0"/>
                <a:cs typeface="Times New Roman" panose="02020603050405020304" pitchFamily="18" charset="0"/>
              </a:rPr>
              <a:t>nhau </a:t>
            </a:r>
            <a:r>
              <a:rPr lang="vi-VN" altLang="en-US" sz="3200" dirty="0">
                <a:solidFill>
                  <a:srgbClr val="0E08F6"/>
                </a:solidFill>
                <a:latin typeface="Times New Roman" panose="02020603050405020304" pitchFamily="18" charset="0"/>
                <a:cs typeface="Times New Roman" panose="02020603050405020304" pitchFamily="18" charset="0"/>
              </a:rPr>
              <a:t>như thế nào?</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138000515"/>
      </p:ext>
    </p:extLst>
  </p:cSld>
  <p:clrMapOvr>
    <a:masterClrMapping/>
  </p:clrMapOvr>
  <mc:AlternateContent xmlns:mc="http://schemas.openxmlformats.org/markup-compatibility/2006" xmlns:p14="http://schemas.microsoft.com/office/powerpoint/2010/main">
    <mc:Choice Requires="p14">
      <p:transition spd="slow" p14:dur="2000" advTm="48347"/>
    </mc:Choice>
    <mc:Fallback xmlns="">
      <p:transition spd="slow" advTm="48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3" grpId="0" uiExpand="1"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97" y="1644559"/>
            <a:ext cx="4874598" cy="361541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8360" y="1644559"/>
            <a:ext cx="6110513" cy="3666308"/>
          </a:xfrm>
          <a:prstGeom prst="rect">
            <a:avLst/>
          </a:prstGeom>
        </p:spPr>
      </p:pic>
      <p:sp>
        <p:nvSpPr>
          <p:cNvPr id="6" name="TextBox 5"/>
          <p:cNvSpPr txBox="1"/>
          <p:nvPr/>
        </p:nvSpPr>
        <p:spPr>
          <a:xfrm>
            <a:off x="3251923" y="470263"/>
            <a:ext cx="798576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trang</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009918976"/>
      </p:ext>
    </p:extLst>
  </p:cSld>
  <p:clrMapOvr>
    <a:masterClrMapping/>
  </p:clrMapOvr>
  <p:transition spd="slow" advTm="26465">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9418" y="348342"/>
            <a:ext cx="284770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LUYỆN TẬP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79565" y="1245326"/>
            <a:ext cx="4659086" cy="3046988"/>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chi </a:t>
            </a:r>
            <a:r>
              <a:rPr lang="en-US" sz="2400" dirty="0" err="1" smtClean="0">
                <a:latin typeface="Times New Roman" panose="02020603050405020304" pitchFamily="18" charset="0"/>
                <a:cs typeface="Times New Roman" panose="02020603050405020304" pitchFamily="18" charset="0"/>
              </a:rPr>
              <a:t>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minh </a:t>
            </a:r>
            <a:r>
              <a:rPr lang="en-US" sz="2400" dirty="0" err="1" smtClean="0">
                <a:latin typeface="Times New Roman" panose="02020603050405020304" pitchFamily="18" charset="0"/>
                <a:cs typeface="Times New Roman" panose="02020603050405020304" pitchFamily="18" charset="0"/>
              </a:rPr>
              <a:t>họa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bên</a:t>
            </a:r>
            <a:r>
              <a:rPr lang="en-US" sz="2400" dirty="0" smtClean="0">
                <a:latin typeface="Times New Roman" panose="02020603050405020304" pitchFamily="18" charset="0"/>
                <a:cs typeface="Times New Roman" panose="02020603050405020304" pitchFamily="18" charset="0"/>
              </a:rPr>
              <a:t>?</a:t>
            </a:r>
          </a:p>
          <a:p>
            <a:pPr marL="457200" indent="-457200">
              <a:buAutoNum type="alphaUcPeriod"/>
            </a:pPr>
            <a:r>
              <a:rPr lang="en-US" sz="2400" dirty="0" err="1" smtClean="0">
                <a:latin typeface="Times New Roman" panose="02020603050405020304" pitchFamily="18" charset="0"/>
                <a:cs typeface="Times New Roman" panose="02020603050405020304" pitchFamily="18" charset="0"/>
              </a:rPr>
              <a:t>Kiểu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dáng</a:t>
            </a:r>
            <a:endParaRPr lang="en-US" sz="2400" dirty="0" smtClean="0">
              <a:latin typeface="Times New Roman" panose="02020603050405020304" pitchFamily="18" charset="0"/>
              <a:cs typeface="Times New Roman" panose="02020603050405020304" pitchFamily="18" charset="0"/>
            </a:endParaRPr>
          </a:p>
          <a:p>
            <a:pPr marL="457200" indent="-457200">
              <a:buAutoNum type="alphaUcPeriod"/>
            </a:pPr>
            <a:r>
              <a:rPr lang="en-US" sz="2400" dirty="0" err="1" smtClean="0">
                <a:latin typeface="Times New Roman" panose="02020603050405020304" pitchFamily="18" charset="0"/>
                <a:cs typeface="Times New Roman" panose="02020603050405020304" pitchFamily="18" charset="0"/>
              </a:rPr>
              <a:t>Họa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tiết</a:t>
            </a:r>
            <a:endParaRPr lang="en-US" sz="2400" dirty="0" smtClean="0">
              <a:latin typeface="Times New Roman" panose="02020603050405020304" pitchFamily="18" charset="0"/>
              <a:cs typeface="Times New Roman" panose="02020603050405020304" pitchFamily="18" charset="0"/>
            </a:endParaRPr>
          </a:p>
          <a:p>
            <a:pPr marL="457200" indent="-457200">
              <a:buAutoNum type="alphaUcPeriod"/>
            </a:pP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endParaRPr lang="en-US" sz="2400" dirty="0" smtClean="0">
              <a:latin typeface="Times New Roman" panose="02020603050405020304" pitchFamily="18" charset="0"/>
              <a:cs typeface="Times New Roman" panose="02020603050405020304" pitchFamily="18" charset="0"/>
            </a:endParaRPr>
          </a:p>
          <a:p>
            <a:pPr marL="457200" indent="-457200">
              <a:buAutoNum type="alphaUcPeriod"/>
            </a:pP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endParaRPr lang="en-US" sz="24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5682343" y="1245326"/>
            <a:ext cx="6096001" cy="4105656"/>
            <a:chOff x="5882639" y="1326369"/>
            <a:chExt cx="6096001" cy="4105656"/>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1326369"/>
              <a:ext cx="6035040" cy="41056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639" y="1326369"/>
              <a:ext cx="3154755" cy="4105656"/>
            </a:xfrm>
            <a:prstGeom prst="rect">
              <a:avLst/>
            </a:prstGeom>
          </p:spPr>
        </p:pic>
      </p:grpSp>
      <p:sp>
        <p:nvSpPr>
          <p:cNvPr id="2" name="Oval 1"/>
          <p:cNvSpPr/>
          <p:nvPr/>
        </p:nvSpPr>
        <p:spPr>
          <a:xfrm>
            <a:off x="890086" y="3859730"/>
            <a:ext cx="375385" cy="336884"/>
          </a:xfrm>
          <a:prstGeom prst="ellipse">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34374780"/>
      </p:ext>
    </p:extLst>
  </p:cSld>
  <p:clrMapOvr>
    <a:masterClrMapping/>
  </p:clrMapOvr>
  <p:transition spd="slow" advTm="23393">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10"/>
                </p:tgtEl>
              </p:cMediaNode>
            </p:audio>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589418" y="348342"/>
            <a:ext cx="272578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LUYỆN TẬP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84366" y="1280160"/>
            <a:ext cx="9640388"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Nối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endParaRPr lang="en-US" sz="2800" dirty="0" smtClean="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74822063"/>
              </p:ext>
            </p:extLst>
          </p:nvPr>
        </p:nvGraphicFramePr>
        <p:xfrm>
          <a:off x="1296124" y="2058090"/>
          <a:ext cx="9075784" cy="3811249"/>
        </p:xfrm>
        <a:graphic>
          <a:graphicData uri="http://schemas.openxmlformats.org/drawingml/2006/table">
            <a:tbl>
              <a:tblPr firstRow="1" bandRow="1">
                <a:tableStyleId>{21E4AEA4-8DFA-4A89-87EB-49C32662AFE0}</a:tableStyleId>
              </a:tblPr>
              <a:tblGrid>
                <a:gridCol w="4537892">
                  <a:extLst>
                    <a:ext uri="{9D8B030D-6E8A-4147-A177-3AD203B41FA5}">
                      <a16:colId xmlns:a16="http://schemas.microsoft.com/office/drawing/2014/main" val="20000"/>
                    </a:ext>
                  </a:extLst>
                </a:gridCol>
                <a:gridCol w="4537892">
                  <a:extLst>
                    <a:ext uri="{9D8B030D-6E8A-4147-A177-3AD203B41FA5}">
                      <a16:colId xmlns:a16="http://schemas.microsoft.com/office/drawing/2014/main" val="20001"/>
                    </a:ext>
                  </a:extLst>
                </a:gridCol>
              </a:tblGrid>
              <a:tr h="840098">
                <a:tc>
                  <a:txBody>
                    <a:bodyPr/>
                    <a:lstStyle/>
                    <a:p>
                      <a:pPr algn="ctr"/>
                      <a:r>
                        <a:rPr lang="en-US" sz="2000" dirty="0" err="1" smtClean="0">
                          <a:latin typeface="Times New Roman" panose="02020603050405020304" pitchFamily="18" charset="0"/>
                          <a:cs typeface="Times New Roman" panose="02020603050405020304" pitchFamily="18" charset="0"/>
                        </a:rPr>
                        <a:t>Phong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thời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trang</a:t>
                      </a:r>
                      <a:r>
                        <a:rPr lang="en-US" sz="2000" baseline="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latin typeface="Times New Roman" panose="02020603050405020304" pitchFamily="18" charset="0"/>
                          <a:cs typeface="Times New Roman" panose="02020603050405020304" pitchFamily="18" charset="0"/>
                        </a:rPr>
                        <a:t>Mô</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tả</a:t>
                      </a:r>
                      <a:r>
                        <a:rPr lang="en-US" sz="2000" baseline="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40098">
                <a:tc>
                  <a:txBody>
                    <a:bodyPr/>
                    <a:lstStyle/>
                    <a:p>
                      <a:r>
                        <a:rPr lang="en-US" sz="2000" dirty="0" smtClean="0">
                          <a:latin typeface="Times New Roman" panose="02020603050405020304" pitchFamily="18" charset="0"/>
                          <a:cs typeface="Times New Roman" panose="02020603050405020304" pitchFamily="18" charset="0"/>
                        </a:rPr>
                        <a:t>1. </a:t>
                      </a:r>
                      <a:r>
                        <a:rPr lang="en-US" sz="2000" dirty="0" err="1" smtClean="0">
                          <a:latin typeface="Times New Roman" panose="02020603050405020304" pitchFamily="18" charset="0"/>
                          <a:cs typeface="Times New Roman" panose="02020603050405020304" pitchFamily="18" charset="0"/>
                        </a:rPr>
                        <a:t>Phong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đơn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giản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A. Trang </a:t>
                      </a:r>
                      <a:r>
                        <a:rPr lang="en-US" sz="2000" dirty="0" err="1" smtClean="0">
                          <a:latin typeface="Times New Roman" panose="02020603050405020304" pitchFamily="18" charset="0"/>
                          <a:cs typeface="Times New Roman" panose="02020603050405020304" pitchFamily="18" charset="0"/>
                        </a:rPr>
                        <a:t>phục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mang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nét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đẹp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văn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hóa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truyền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của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dân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tộc</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026219">
                <a:tc>
                  <a:txBody>
                    <a:bodyPr/>
                    <a:lstStyle/>
                    <a:p>
                      <a:r>
                        <a:rPr lang="en-US" sz="2000" dirty="0" smtClean="0">
                          <a:latin typeface="Times New Roman" panose="02020603050405020304" pitchFamily="18" charset="0"/>
                          <a:cs typeface="Times New Roman" panose="02020603050405020304" pitchFamily="18" charset="0"/>
                        </a:rPr>
                        <a:t>2. </a:t>
                      </a:r>
                      <a:r>
                        <a:rPr lang="en-US" sz="2000" dirty="0" err="1" smtClean="0">
                          <a:latin typeface="Times New Roman" panose="02020603050405020304" pitchFamily="18" charset="0"/>
                          <a:cs typeface="Times New Roman" panose="02020603050405020304" pitchFamily="18" charset="0"/>
                        </a:rPr>
                        <a:t>Phong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thao</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B.</a:t>
                      </a:r>
                      <a:r>
                        <a:rPr lang="en-US" sz="2000" baseline="0" dirty="0" smtClean="0">
                          <a:latin typeface="Times New Roman" panose="02020603050405020304" pitchFamily="18" charset="0"/>
                          <a:cs typeface="Times New Roman" panose="02020603050405020304" pitchFamily="18" charset="0"/>
                        </a:rPr>
                        <a:t> Trang </a:t>
                      </a:r>
                      <a:r>
                        <a:rPr lang="en-US" sz="2000" baseline="0" dirty="0" err="1" smtClean="0">
                          <a:latin typeface="Times New Roman" panose="02020603050405020304" pitchFamily="18" charset="0"/>
                          <a:cs typeface="Times New Roman" panose="02020603050405020304" pitchFamily="18" charset="0"/>
                        </a:rPr>
                        <a:t>phục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thiết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kế</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đơn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giản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những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đường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nét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khỏe</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khoắn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thoải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mái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cho</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mọi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hoạt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động</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04834">
                <a:tc>
                  <a:txBody>
                    <a:bodyPr/>
                    <a:lstStyle/>
                    <a:p>
                      <a:r>
                        <a:rPr lang="en-US" sz="2000" dirty="0" smtClean="0">
                          <a:latin typeface="Times New Roman" panose="02020603050405020304" pitchFamily="18" charset="0"/>
                          <a:cs typeface="Times New Roman" panose="02020603050405020304" pitchFamily="18" charset="0"/>
                        </a:rPr>
                        <a:t>3. </a:t>
                      </a:r>
                      <a:r>
                        <a:rPr lang="en-US" sz="2000" dirty="0" err="1" smtClean="0">
                          <a:latin typeface="Times New Roman" panose="02020603050405020304" pitchFamily="18" charset="0"/>
                          <a:cs typeface="Times New Roman" panose="02020603050405020304" pitchFamily="18" charset="0"/>
                        </a:rPr>
                        <a:t>Phong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dân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C. Trang </a:t>
                      </a:r>
                      <a:r>
                        <a:rPr lang="en-US" sz="2000" dirty="0" err="1" smtClean="0">
                          <a:latin typeface="Times New Roman" panose="02020603050405020304" pitchFamily="18" charset="0"/>
                          <a:cs typeface="Times New Roman" panose="02020603050405020304" pitchFamily="18" charset="0"/>
                        </a:rPr>
                        <a:t>phục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thiết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kế</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đơn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giản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thường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chỉ</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được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thiết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kế</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một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màu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không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nhiều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đường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nét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trang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trí</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cxnSp>
        <p:nvCxnSpPr>
          <p:cNvPr id="3" name="Straight Arrow Connector 2"/>
          <p:cNvCxnSpPr/>
          <p:nvPr/>
        </p:nvCxnSpPr>
        <p:spPr>
          <a:xfrm>
            <a:off x="3927107" y="3965608"/>
            <a:ext cx="1751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48488" y="3166712"/>
            <a:ext cx="1588169" cy="2146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27107" y="3402530"/>
            <a:ext cx="1711464" cy="1674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734685478"/>
      </p:ext>
    </p:extLst>
  </p:cSld>
  <p:clrMapOvr>
    <a:masterClrMapping/>
  </p:clrMapOvr>
  <p:transition spd="slow" advTm="4175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12"/>
                </p:tgtEl>
              </p:cMediaNode>
            </p:audio>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589418" y="348342"/>
            <a:ext cx="356180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LUYỆN TẬP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92183" y="1149531"/>
            <a:ext cx="11268891"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a:t>
            </a:r>
          </a:p>
        </p:txBody>
      </p:sp>
      <p:sp>
        <p:nvSpPr>
          <p:cNvPr id="7" name="TextBox 6"/>
          <p:cNvSpPr txBox="1"/>
          <p:nvPr/>
        </p:nvSpPr>
        <p:spPr>
          <a:xfrm>
            <a:off x="1210491" y="2119588"/>
            <a:ext cx="7977052" cy="1938992"/>
          </a:xfrm>
          <a:prstGeom prst="rect">
            <a:avLst/>
          </a:prstGeom>
          <a:noFill/>
        </p:spPr>
        <p:txBody>
          <a:bodyPr wrap="square" rtlCol="0">
            <a:spAutoFit/>
          </a:bodyPr>
          <a:lstStyle/>
          <a:p>
            <a:pPr marL="342900" indent="-342900">
              <a:buAutoNum type="alphaUcPeriod"/>
            </a:pPr>
            <a:r>
              <a:rPr lang="en-US" sz="2400" dirty="0" err="1" smtClean="0">
                <a:latin typeface="Times New Roman" panose="02020603050405020304" pitchFamily="18" charset="0"/>
                <a:cs typeface="Times New Roman" panose="02020603050405020304" pitchFamily="18" charset="0"/>
              </a:rPr>
              <a:t>Kiểu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endParaRPr lang="en-US" sz="2400" dirty="0" smtClean="0">
              <a:latin typeface="Times New Roman" panose="02020603050405020304" pitchFamily="18" charset="0"/>
              <a:cs typeface="Times New Roman" panose="02020603050405020304" pitchFamily="18" charset="0"/>
            </a:endParaRPr>
          </a:p>
          <a:p>
            <a:pPr marL="342900" indent="-342900">
              <a:buAutoNum type="alphaUcPeriod"/>
            </a:pPr>
            <a:r>
              <a:rPr lang="en-US" sz="2400" dirty="0" smtClean="0">
                <a:latin typeface="Times New Roman" panose="02020603050405020304" pitchFamily="18" charset="0"/>
                <a:cs typeface="Times New Roman" panose="02020603050405020304" pitchFamily="18" charset="0"/>
              </a:rPr>
              <a:t>Tin </a:t>
            </a:r>
            <a:r>
              <a:rPr lang="en-US" sz="2400" dirty="0" err="1" smtClean="0">
                <a:latin typeface="Times New Roman" panose="02020603050405020304" pitchFamily="18" charset="0"/>
                <a:cs typeface="Times New Roman" panose="02020603050405020304" pitchFamily="18" charset="0"/>
              </a:rPr>
              <a:t>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endParaRPr lang="en-US" sz="2400" dirty="0" smtClean="0">
              <a:latin typeface="Times New Roman" panose="02020603050405020304" pitchFamily="18" charset="0"/>
              <a:cs typeface="Times New Roman" panose="02020603050405020304" pitchFamily="18" charset="0"/>
            </a:endParaRPr>
          </a:p>
          <a:p>
            <a:pPr marL="342900" indent="-342900">
              <a:buAutoNum type="alphaUcPeriod"/>
            </a:pPr>
            <a:r>
              <a:rPr lang="en-US" sz="2400" dirty="0" err="1" smtClean="0">
                <a:latin typeface="Times New Roman" panose="02020603050405020304" pitchFamily="18" charset="0"/>
                <a:cs typeface="Times New Roman" panose="02020603050405020304" pitchFamily="18" charset="0"/>
              </a:rPr>
              <a:t>Phong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endParaRPr lang="en-US" sz="2400" dirty="0" smtClean="0">
              <a:latin typeface="Times New Roman" panose="02020603050405020304" pitchFamily="18" charset="0"/>
              <a:cs typeface="Times New Roman" panose="02020603050405020304" pitchFamily="18" charset="0"/>
            </a:endParaRPr>
          </a:p>
          <a:p>
            <a:pPr marL="342900" indent="-342900">
              <a:buAutoNum type="alphaUcPeriod"/>
            </a:pPr>
            <a:r>
              <a:rPr lang="en-US" sz="2400" dirty="0" err="1" smtClean="0">
                <a:latin typeface="Times New Roman" panose="02020603050405020304" pitchFamily="18" charset="0"/>
                <a:cs typeface="Times New Roman" panose="02020603050405020304" pitchFamily="18" charset="0"/>
              </a:rPr>
              <a:t>Phụ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92183" y="4197640"/>
            <a:ext cx="11268891" cy="2308324"/>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4: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phong 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Oval 2"/>
          <p:cNvSpPr/>
          <p:nvPr/>
        </p:nvSpPr>
        <p:spPr>
          <a:xfrm>
            <a:off x="1164656" y="2894693"/>
            <a:ext cx="457409" cy="3573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042112454"/>
      </p:ext>
    </p:extLst>
  </p:cSld>
  <p:clrMapOvr>
    <a:masterClrMapping/>
  </p:clrMapOvr>
  <mc:AlternateContent xmlns:mc="http://schemas.openxmlformats.org/markup-compatibility/2006" xmlns:p14="http://schemas.microsoft.com/office/powerpoint/2010/main">
    <mc:Choice Requires="p14">
      <p:transition spd="slow" p14:dur="2000" advTm="45441"/>
    </mc:Choice>
    <mc:Fallback xmlns="">
      <p:transition spd="slow" advTm="454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9121" y="444137"/>
            <a:ext cx="3021874"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VẬN DỤNG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36022" y="967357"/>
            <a:ext cx="9683932"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t>
            </a:r>
            <a:r>
              <a:rPr lang="vi-VN" altLang="en-US" sz="2400" dirty="0" err="1" smtClean="0">
                <a:latin typeface="Times New Roman" panose="02020603050405020304" pitchFamily="18" charset="0"/>
                <a:cs typeface="Times New Roman" panose="02020603050405020304" pitchFamily="18" charset="0"/>
              </a:rPr>
              <a:t>ịp sinh nhật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09427" y="1933301"/>
            <a:ext cx="11551648" cy="4417533"/>
            <a:chOff x="309427" y="1933301"/>
            <a:chExt cx="11551648" cy="4417533"/>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3517" y="1933301"/>
              <a:ext cx="4410620" cy="42756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27" y="1933301"/>
              <a:ext cx="3112387" cy="441753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3211" y="1946090"/>
              <a:ext cx="4127864" cy="4262882"/>
            </a:xfrm>
            <a:prstGeom prst="rect">
              <a:avLst/>
            </a:prstGeom>
          </p:spPr>
        </p:pic>
      </p:gr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72178958"/>
      </p:ext>
    </p:extLst>
  </p:cSld>
  <p:clrMapOvr>
    <a:masterClrMapping/>
  </p:clrMapOvr>
  <mc:AlternateContent xmlns:mc="http://schemas.openxmlformats.org/markup-compatibility/2006" xmlns:p14="http://schemas.microsoft.com/office/powerpoint/2010/main">
    <mc:Choice Requires="p14">
      <p:transition spd="med" p14:dur="700" advTm="12984">
        <p:fade/>
      </p:transition>
    </mc:Choice>
    <mc:Fallback xmlns="">
      <p:transition spd="med" advTm="129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1"/>
                </p:tgtEl>
              </p:cMediaNode>
            </p:audio>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50080" y="200298"/>
            <a:ext cx="2769326"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TỔNG KẾT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18904" y="1058443"/>
            <a:ext cx="4145280" cy="800219"/>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Thời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trang</a:t>
            </a:r>
            <a:r>
              <a:rPr lang="en-US"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18904" y="1531058"/>
            <a:ext cx="10154194" cy="1754326"/>
          </a:xfrm>
          <a:prstGeom prst="rect">
            <a:avLst/>
          </a:prstGeom>
          <a:noFill/>
        </p:spPr>
        <p:txBody>
          <a:bodyPr wrap="square" rtlCol="0">
            <a:spAutoFit/>
          </a:bodyPr>
          <a:lstStyle/>
          <a:p>
            <a:pPr lvl="0"/>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kiểu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lvl="0"/>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r>
              <a:rPr lang="en-US" dirty="0" smtClean="0"/>
              <a:t> </a:t>
            </a:r>
            <a:endParaRPr lang="en-US" dirty="0"/>
          </a:p>
        </p:txBody>
      </p:sp>
      <p:sp>
        <p:nvSpPr>
          <p:cNvPr id="8" name="TextBox 7"/>
          <p:cNvSpPr txBox="1"/>
          <p:nvPr/>
        </p:nvSpPr>
        <p:spPr>
          <a:xfrm>
            <a:off x="923108" y="3013861"/>
            <a:ext cx="6971212"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cs typeface="Times New Roman" panose="02020603050405020304" pitchFamily="18" charset="0"/>
              </a:rPr>
              <a:t>Thời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tính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mặc</a:t>
            </a:r>
            <a:r>
              <a:rPr lang="en-US" b="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923108" y="3660192"/>
            <a:ext cx="10014858" cy="923330"/>
          </a:xfrm>
          <a:prstGeom prst="rect">
            <a:avLst/>
          </a:prstGeom>
          <a:noFill/>
        </p:spPr>
        <p:txBody>
          <a:bodyPr wrap="square" rtlCol="0">
            <a:spAutoFit/>
          </a:bodyPr>
          <a:lstStyle/>
          <a:p>
            <a:pPr lvl="0"/>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léo</a:t>
            </a:r>
            <a:r>
              <a:rPr lang="en-US" dirty="0">
                <a:latin typeface="Times New Roman" panose="02020603050405020304" pitchFamily="18" charset="0"/>
                <a:cs typeface="Times New Roman" panose="02020603050405020304" pitchFamily="18" charset="0"/>
              </a:rPr>
              <a:t>.</a:t>
            </a:r>
          </a:p>
          <a:p>
            <a:endParaRPr lang="en-US" dirty="0"/>
          </a:p>
        </p:txBody>
      </p:sp>
      <p:sp>
        <p:nvSpPr>
          <p:cNvPr id="10" name="TextBox 9"/>
          <p:cNvSpPr txBox="1"/>
          <p:nvPr/>
        </p:nvSpPr>
        <p:spPr>
          <a:xfrm>
            <a:off x="923108" y="4692281"/>
            <a:ext cx="10132424" cy="1200329"/>
          </a:xfrm>
          <a:prstGeom prst="rect">
            <a:avLst/>
          </a:prstGeom>
          <a:noFill/>
        </p:spPr>
        <p:txBody>
          <a:bodyPr wrap="square" rtlCol="0">
            <a:spAutoFit/>
          </a:bodyPr>
          <a:lstStyle/>
          <a:p>
            <a:r>
              <a:rPr lang="en-US" b="1" i="1" dirty="0" smtClean="0">
                <a:solidFill>
                  <a:srgbClr val="FF0000"/>
                </a:solidFill>
                <a:latin typeface="Times New Roman" panose="02020603050405020304" pitchFamily="18" charset="0"/>
                <a:ea typeface="Calibri" panose="020F0502020204030204" charset="0"/>
              </a:rPr>
              <a:t>3. </a:t>
            </a:r>
            <a:r>
              <a:rPr lang="en-US" b="1" i="1" dirty="0" err="1" smtClean="0">
                <a:solidFill>
                  <a:srgbClr val="FF0000"/>
                </a:solidFill>
                <a:latin typeface="Times New Roman" panose="02020603050405020304" pitchFamily="18" charset="0"/>
                <a:ea typeface="Calibri" panose="020F0502020204030204" charset="0"/>
              </a:rPr>
              <a:t>Lựa</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chọn</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trang</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phục</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phù</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hợp</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với</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thời</a:t>
            </a:r>
            <a:r>
              <a:rPr lang="en-US" b="1" i="1" dirty="0" smtClean="0">
                <a:solidFill>
                  <a:srgbClr val="FF0000"/>
                </a:solidFill>
                <a:latin typeface="Times New Roman" panose="02020603050405020304" pitchFamily="18" charset="0"/>
                <a:ea typeface="Calibri" panose="020F0502020204030204" charset="0"/>
              </a:rPr>
              <a:t> </a:t>
            </a:r>
            <a:r>
              <a:rPr lang="en-US" b="1" i="1" dirty="0" err="1" smtClean="0">
                <a:solidFill>
                  <a:srgbClr val="FF0000"/>
                </a:solidFill>
                <a:latin typeface="Times New Roman" panose="02020603050405020304" pitchFamily="18" charset="0"/>
                <a:ea typeface="Calibri" panose="020F0502020204030204" charset="0"/>
              </a:rPr>
              <a:t>trang</a:t>
            </a:r>
            <a:endParaRPr lang="en-US" b="1" i="1" dirty="0" smtClean="0">
              <a:solidFill>
                <a:srgbClr val="FF0000"/>
              </a:solidFill>
              <a:latin typeface="Times New Roman" panose="02020603050405020304" pitchFamily="18" charset="0"/>
              <a:ea typeface="Calibri" panose="020F0502020204030204" charset="0"/>
            </a:endParaRPr>
          </a:p>
          <a:p>
            <a:r>
              <a:rPr lang="en-US" b="1" i="1" dirty="0" smtClean="0">
                <a:solidFill>
                  <a:srgbClr val="FF0000"/>
                </a:solidFill>
                <a:latin typeface="Times New Roman" panose="02020603050405020304" pitchFamily="18" charset="0"/>
                <a:ea typeface="Calibri" panose="020F0502020204030204" charset="0"/>
              </a:rPr>
              <a:t>3.1</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Một</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số</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lưu</a:t>
            </a:r>
            <a:r>
              <a:rPr lang="en-US" dirty="0">
                <a:solidFill>
                  <a:srgbClr val="FF0000"/>
                </a:solidFill>
                <a:latin typeface="Times New Roman" panose="02020603050405020304" pitchFamily="18" charset="0"/>
                <a:ea typeface="Calibri" panose="020F0502020204030204" charset="0"/>
              </a:rPr>
              <a:t> ý </a:t>
            </a:r>
            <a:r>
              <a:rPr lang="en-US" b="1" i="1" dirty="0" err="1">
                <a:solidFill>
                  <a:srgbClr val="FF0000"/>
                </a:solidFill>
                <a:latin typeface="Times New Roman" panose="02020603050405020304" pitchFamily="18" charset="0"/>
                <a:ea typeface="Calibri" panose="020F0502020204030204" charset="0"/>
              </a:rPr>
              <a:t>khi</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lựa</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chọn</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trang</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phục</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theo</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th</a:t>
            </a:r>
            <a:r>
              <a:rPr lang="en-US" b="1" dirty="0" err="1">
                <a:solidFill>
                  <a:srgbClr val="FF0000"/>
                </a:solidFill>
                <a:latin typeface="Times New Roman" panose="02020603050405020304" pitchFamily="18" charset="0"/>
                <a:ea typeface="Calibri" panose="020F0502020204030204" charset="0"/>
              </a:rPr>
              <a:t>ờ</a:t>
            </a:r>
            <a:r>
              <a:rPr lang="en-US" b="1" i="1" dirty="0" err="1">
                <a:solidFill>
                  <a:srgbClr val="FF0000"/>
                </a:solidFill>
                <a:latin typeface="Times New Roman" panose="02020603050405020304" pitchFamily="18" charset="0"/>
                <a:ea typeface="Calibri" panose="020F0502020204030204" charset="0"/>
              </a:rPr>
              <a:t>i</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trang</a:t>
            </a:r>
            <a:endParaRPr lang="en-US" dirty="0">
              <a:solidFill>
                <a:srgbClr val="FF0000"/>
              </a:solidFill>
            </a:endParaRPr>
          </a:p>
          <a:p>
            <a:r>
              <a:rPr lang="en-US" b="1" i="1" dirty="0">
                <a:solidFill>
                  <a:srgbClr val="FF0000"/>
                </a:solidFill>
                <a:latin typeface="Times New Roman" panose="02020603050405020304" pitchFamily="18" charset="0"/>
                <a:ea typeface="Calibri" panose="020F0502020204030204" charset="0"/>
              </a:rPr>
              <a:t>3.2: </a:t>
            </a:r>
            <a:r>
              <a:rPr lang="en-US" b="1" i="1" dirty="0" err="1">
                <a:solidFill>
                  <a:srgbClr val="FF0000"/>
                </a:solidFill>
                <a:latin typeface="Times New Roman" panose="02020603050405020304" pitchFamily="18" charset="0"/>
                <a:ea typeface="Calibri" panose="020F0502020204030204" charset="0"/>
              </a:rPr>
              <a:t>Các</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bước</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lựa</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chọn</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trang</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phục</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theo</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th</a:t>
            </a:r>
            <a:r>
              <a:rPr lang="en-US" b="1" dirty="0" err="1">
                <a:solidFill>
                  <a:srgbClr val="FF0000"/>
                </a:solidFill>
                <a:latin typeface="Times New Roman" panose="02020603050405020304" pitchFamily="18" charset="0"/>
                <a:ea typeface="Calibri" panose="020F0502020204030204" charset="0"/>
              </a:rPr>
              <a:t>ờ</a:t>
            </a:r>
            <a:r>
              <a:rPr lang="en-US" b="1" i="1" dirty="0" err="1">
                <a:solidFill>
                  <a:srgbClr val="FF0000"/>
                </a:solidFill>
                <a:latin typeface="Times New Roman" panose="02020603050405020304" pitchFamily="18" charset="0"/>
                <a:ea typeface="Calibri" panose="020F0502020204030204" charset="0"/>
              </a:rPr>
              <a:t>i</a:t>
            </a:r>
            <a:r>
              <a:rPr lang="en-US" b="1" i="1" dirty="0">
                <a:solidFill>
                  <a:srgbClr val="FF0000"/>
                </a:solidFill>
                <a:latin typeface="Times New Roman" panose="02020603050405020304" pitchFamily="18" charset="0"/>
                <a:ea typeface="Calibri" panose="020F0502020204030204" charset="0"/>
              </a:rPr>
              <a:t> </a:t>
            </a:r>
            <a:r>
              <a:rPr lang="en-US" b="1" i="1" dirty="0" err="1">
                <a:solidFill>
                  <a:srgbClr val="FF0000"/>
                </a:solidFill>
                <a:latin typeface="Times New Roman" panose="02020603050405020304" pitchFamily="18" charset="0"/>
                <a:ea typeface="Calibri" panose="020F0502020204030204" charset="0"/>
              </a:rPr>
              <a:t>trang</a:t>
            </a:r>
            <a:endParaRPr lang="en-US" dirty="0">
              <a:solidFill>
                <a:srgbClr val="FF0000"/>
              </a:solidFill>
            </a:endParaRPr>
          </a:p>
          <a:p>
            <a:endParaRPr lang="en-US" dirty="0"/>
          </a:p>
        </p:txBody>
      </p:sp>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36428118"/>
      </p:ext>
    </p:extLst>
  </p:cSld>
  <p:clrMapOvr>
    <a:masterClrMapping/>
  </p:clrMapOvr>
  <mc:AlternateContent xmlns:mc="http://schemas.openxmlformats.org/markup-compatibility/2006" xmlns:p14="http://schemas.microsoft.com/office/powerpoint/2010/main">
    <mc:Choice Requires="p14">
      <p:transition spd="slow" p14:dur="1500" advTm="4853">
        <p:split orient="vert"/>
      </p:transition>
    </mc:Choice>
    <mc:Fallback xmlns="">
      <p:transition spd="slow" advTm="4853">
        <p:split orient="vert"/>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1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669"/>
            <a:ext cx="12192000" cy="6927669"/>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63530879"/>
      </p:ext>
    </p:extLst>
  </p:cSld>
  <p:clrMapOvr>
    <a:masterClrMapping/>
  </p:clrMapOvr>
  <mc:AlternateContent xmlns:mc="http://schemas.openxmlformats.org/markup-compatibility/2006" xmlns:p14="http://schemas.microsoft.com/office/powerpoint/2010/main">
    <mc:Choice Requires="p14">
      <p:transition spd="slow" p14:dur="3400" advTm="8217">
        <p14:reveal/>
      </p:transition>
    </mc:Choice>
    <mc:Fallback xmlns="">
      <p:transition spd="slow" advTm="8217">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00+ hình nền powerpoint lịch sử - hinhanhsieudep.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4380" y="707390"/>
            <a:ext cx="10978515" cy="829945"/>
          </a:xfrm>
          <a:prstGeom prst="rect">
            <a:avLst/>
          </a:prstGeom>
          <a:noFill/>
        </p:spPr>
        <p:txBody>
          <a:bodyPr wrap="square" rtlCol="0">
            <a:sp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BÀI 8: THỜI TRANG </a:t>
            </a:r>
          </a:p>
        </p:txBody>
      </p:sp>
      <p:pic>
        <p:nvPicPr>
          <p:cNvPr id="8" name="Content Placeholder 7"/>
          <p:cNvPicPr>
            <a:picLocks noGrp="1" noChangeAspect="1"/>
          </p:cNvPicPr>
          <p:nvPr>
            <p:ph sz="half" idx="1"/>
          </p:nvPr>
        </p:nvPicPr>
        <p:blipFill>
          <a:blip r:embed="rId5"/>
          <a:stretch>
            <a:fillRect/>
          </a:stretch>
        </p:blipFill>
        <p:spPr>
          <a:xfrm>
            <a:off x="1351280" y="1736090"/>
            <a:ext cx="3505835" cy="4621530"/>
          </a:xfrm>
          <a:prstGeom prst="rect">
            <a:avLst/>
          </a:prstGeom>
        </p:spPr>
      </p:pic>
      <p:pic>
        <p:nvPicPr>
          <p:cNvPr id="10" name="Content Placeholder 9"/>
          <p:cNvPicPr>
            <a:picLocks noGrp="1" noChangeAspect="1"/>
          </p:cNvPicPr>
          <p:nvPr>
            <p:ph sz="half" idx="2"/>
          </p:nvPr>
        </p:nvPicPr>
        <p:blipFill>
          <a:blip r:embed="rId6"/>
          <a:stretch>
            <a:fillRect/>
          </a:stretch>
        </p:blipFill>
        <p:spPr>
          <a:xfrm>
            <a:off x="6774815" y="1736090"/>
            <a:ext cx="3650615" cy="456311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99214196"/>
      </p:ext>
    </p:extLst>
  </p:cSld>
  <p:clrMapOvr>
    <a:masterClrMapping/>
  </p:clrMapOvr>
  <p:transition advTm="4350"/>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100+ hình nền powerpoint lịch sử - hinhanhsieudep.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 y="635"/>
            <a:ext cx="12191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5"/>
          <p:cNvSpPr>
            <a:spLocks noGrp="1"/>
          </p:cNvSpPr>
          <p:nvPr>
            <p:ph type="title"/>
          </p:nvPr>
        </p:nvSpPr>
        <p:spPr/>
        <p:txBody>
          <a:bodyPr/>
          <a:lstStyle/>
          <a:p>
            <a:endParaRPr lang="en-US"/>
          </a:p>
        </p:txBody>
      </p:sp>
      <p:sp>
        <p:nvSpPr>
          <p:cNvPr id="4" name="TextBox 3"/>
          <p:cNvSpPr txBox="1"/>
          <p:nvPr/>
        </p:nvSpPr>
        <p:spPr>
          <a:xfrm>
            <a:off x="914400" y="755650"/>
            <a:ext cx="6959600" cy="521970"/>
          </a:xfrm>
          <a:prstGeom prst="rect">
            <a:avLst/>
          </a:prstGeom>
          <a:noFill/>
        </p:spPr>
        <p:txBody>
          <a:bodyPr wrap="square" rtlCol="0">
            <a:spAutoFit/>
          </a:bodyPr>
          <a:lstStyle/>
          <a:p>
            <a:r>
              <a:rPr lang="en-US" sz="2800" b="1" dirty="0" smtClean="0">
                <a:solidFill>
                  <a:srgbClr val="0E08F6"/>
                </a:solidFill>
                <a:latin typeface="Times New Roman" panose="02020603050405020304" pitchFamily="18" charset="0"/>
                <a:cs typeface="Times New Roman" panose="02020603050405020304" pitchFamily="18" charset="0"/>
              </a:rPr>
              <a:t>1</a:t>
            </a:r>
            <a:r>
              <a:rPr lang="en-US" sz="2800" dirty="0" smtClean="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Thời</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trang</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và</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phong</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cách</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thời</a:t>
            </a:r>
            <a:r>
              <a:rPr lang="en-US" sz="2800" b="1" dirty="0">
                <a:solidFill>
                  <a:srgbClr val="0E08F6"/>
                </a:solidFill>
                <a:latin typeface="Times New Roman" panose="02020603050405020304" pitchFamily="18" charset="0"/>
                <a:cs typeface="Times New Roman" panose="02020603050405020304" pitchFamily="18" charset="0"/>
              </a:rPr>
              <a:t> </a:t>
            </a:r>
            <a:r>
              <a:rPr lang="en-US" sz="2800" b="1" dirty="0" err="1">
                <a:solidFill>
                  <a:srgbClr val="0E08F6"/>
                </a:solidFill>
                <a:latin typeface="Times New Roman" panose="02020603050405020304" pitchFamily="18" charset="0"/>
                <a:cs typeface="Times New Roman" panose="02020603050405020304" pitchFamily="18" charset="0"/>
              </a:rPr>
              <a:t>trang</a:t>
            </a:r>
          </a:p>
        </p:txBody>
      </p:sp>
      <p:sp>
        <p:nvSpPr>
          <p:cNvPr id="12" name="TextBox 11"/>
          <p:cNvSpPr txBox="1"/>
          <p:nvPr/>
        </p:nvSpPr>
        <p:spPr>
          <a:xfrm>
            <a:off x="504824" y="5156835"/>
            <a:ext cx="10467975" cy="82994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8.1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qua 2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81263" y="5686425"/>
            <a:ext cx="10929687" cy="82994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mi </a:t>
            </a:r>
            <a:r>
              <a:rPr lang="en-US" sz="2400" dirty="0" err="1">
                <a:latin typeface="Times New Roman" panose="02020603050405020304" pitchFamily="18" charset="0"/>
                <a:cs typeface="Times New Roman" panose="02020603050405020304" pitchFamily="18" charset="0"/>
              </a:rPr>
              <a:t>nam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3663950" y="172085"/>
            <a:ext cx="5198745" cy="583565"/>
          </a:xfrm>
          <a:prstGeom prst="rect">
            <a:avLst/>
          </a:prstGeom>
          <a:noFill/>
        </p:spPr>
        <p:txBody>
          <a:bodyPr wrap="square" rtlCol="0">
            <a:spAutoFit/>
          </a:bodyPr>
          <a:lstStyle/>
          <a:p>
            <a:r>
              <a:rPr lang="vi-VN" altLang="en-US" sz="3200" b="1">
                <a:solidFill>
                  <a:srgbClr val="FF0000"/>
                </a:solidFill>
                <a:latin typeface="Times New Roman" panose="02020603050405020304" pitchFamily="18" charset="0"/>
                <a:cs typeface="Times New Roman" panose="02020603050405020304" pitchFamily="18" charset="0"/>
              </a:rPr>
              <a:t>BÀI 8 : THỜI TRANG</a:t>
            </a:r>
          </a:p>
        </p:txBody>
      </p:sp>
      <p:sp>
        <p:nvSpPr>
          <p:cNvPr id="3" name="Text Box 2"/>
          <p:cNvSpPr txBox="1"/>
          <p:nvPr/>
        </p:nvSpPr>
        <p:spPr>
          <a:xfrm>
            <a:off x="481263" y="6263356"/>
            <a:ext cx="9813925" cy="460375"/>
          </a:xfrm>
          <a:prstGeom prst="rect">
            <a:avLst/>
          </a:prstGeom>
          <a:noFill/>
        </p:spPr>
        <p:txBody>
          <a:bodyPr wrap="square" rtlCol="0">
            <a:spAutoFit/>
          </a:bodyPr>
          <a:lstStyle/>
          <a:p>
            <a:r>
              <a:rPr lang="vi-VN" altLang="en-US" sz="2400" dirty="0">
                <a:latin typeface="Times New Roman" panose="02020603050405020304" pitchFamily="18" charset="0"/>
                <a:cs typeface="Times New Roman" panose="02020603050405020304" pitchFamily="18" charset="0"/>
              </a:rPr>
              <a:t>3. Thời trang thay đổi yếu tố nào của trang phục?</a:t>
            </a:r>
          </a:p>
        </p:txBody>
      </p:sp>
      <p:sp>
        <p:nvSpPr>
          <p:cNvPr id="5" name="Text Box 4"/>
          <p:cNvSpPr txBox="1"/>
          <p:nvPr/>
        </p:nvSpPr>
        <p:spPr>
          <a:xfrm>
            <a:off x="2722880" y="4579620"/>
            <a:ext cx="2183765" cy="368300"/>
          </a:xfrm>
          <a:prstGeom prst="rect">
            <a:avLst/>
          </a:prstGeom>
          <a:noFill/>
        </p:spPr>
        <p:txBody>
          <a:bodyPr wrap="square" rtlCol="0">
            <a:spAutoFit/>
          </a:bodyPr>
          <a:lstStyle/>
          <a:p>
            <a:r>
              <a:rPr lang="vi-VN" altLang="en-US">
                <a:solidFill>
                  <a:srgbClr val="0E08F6"/>
                </a:solidFill>
              </a:rPr>
              <a:t>Hình 8.1</a:t>
            </a:r>
          </a:p>
        </p:txBody>
      </p:sp>
      <p:sp>
        <p:nvSpPr>
          <p:cNvPr id="9" name="Text Box 8"/>
          <p:cNvSpPr txBox="1"/>
          <p:nvPr/>
        </p:nvSpPr>
        <p:spPr>
          <a:xfrm>
            <a:off x="7931785" y="4590415"/>
            <a:ext cx="2486025" cy="368300"/>
          </a:xfrm>
          <a:prstGeom prst="rect">
            <a:avLst/>
          </a:prstGeom>
          <a:noFill/>
        </p:spPr>
        <p:txBody>
          <a:bodyPr wrap="square" rtlCol="0">
            <a:spAutoFit/>
          </a:bodyPr>
          <a:lstStyle/>
          <a:p>
            <a:r>
              <a:rPr lang="vi-VN" altLang="en-US">
                <a:solidFill>
                  <a:srgbClr val="0E08F6"/>
                </a:solidFill>
              </a:rPr>
              <a:t>Hình 8.2</a:t>
            </a:r>
          </a:p>
        </p:txBody>
      </p:sp>
      <p:pic>
        <p:nvPicPr>
          <p:cNvPr id="15" name="Content Placeholder 14"/>
          <p:cNvPicPr>
            <a:picLocks noGrp="1" noChangeAspect="1"/>
          </p:cNvPicPr>
          <p:nvPr>
            <p:ph idx="1"/>
          </p:nvPr>
        </p:nvPicPr>
        <p:blipFill>
          <a:blip r:embed="rId6"/>
          <a:stretch>
            <a:fillRect/>
          </a:stretch>
        </p:blipFill>
        <p:spPr>
          <a:xfrm>
            <a:off x="411480" y="1421130"/>
            <a:ext cx="10942320" cy="3070225"/>
          </a:xfrm>
          <a:prstGeom prst="rect">
            <a:avLst/>
          </a:prstGeom>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618779101"/>
      </p:ext>
    </p:extLst>
  </p:cSld>
  <p:clrMapOvr>
    <a:masterClrMapping/>
  </p:clrMapOvr>
  <mc:AlternateContent xmlns:mc="http://schemas.openxmlformats.org/markup-compatibility/2006" xmlns:p14="http://schemas.microsoft.com/office/powerpoint/2010/main">
    <mc:Choice Requires="p14">
      <p:transition spd="slow" p14:dur="800" advTm="47104">
        <p:circle/>
      </p:transition>
    </mc:Choice>
    <mc:Fallback xmlns="">
      <p:transition spd="slow" advTm="4710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bldLst>
      <p:bldP spid="12" grpId="0"/>
      <p:bldP spid="13" grpId="0"/>
      <p:bldP spid="13"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1325563"/>
          </a:xfrm>
        </p:spPr>
        <p:txBody>
          <a:bodyPr/>
          <a:lstStyle/>
          <a:p>
            <a:pPr algn="ctr"/>
            <a:r>
              <a:rPr lang="vi-VN" altLang="en-US" sz="2400" b="1" dirty="0">
                <a:solidFill>
                  <a:srgbClr val="FF0000"/>
                </a:solidFill>
              </a:rPr>
              <a:t>Phiếu học tập số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2314030"/>
              </p:ext>
            </p:extLst>
          </p:nvPr>
        </p:nvGraphicFramePr>
        <p:xfrm>
          <a:off x="524510" y="983615"/>
          <a:ext cx="11250930" cy="5398770"/>
        </p:xfrm>
        <a:graphic>
          <a:graphicData uri="http://schemas.openxmlformats.org/drawingml/2006/table">
            <a:tbl>
              <a:tblPr bandCol="1">
                <a:tableStyleId>{93296810-A885-4BE3-A3E7-6D5BEEA58F35}</a:tableStyleId>
              </a:tblPr>
              <a:tblGrid>
                <a:gridCol w="5625465">
                  <a:extLst>
                    <a:ext uri="{9D8B030D-6E8A-4147-A177-3AD203B41FA5}">
                      <a16:colId xmlns:a16="http://schemas.microsoft.com/office/drawing/2014/main" val="20000"/>
                    </a:ext>
                  </a:extLst>
                </a:gridCol>
                <a:gridCol w="5625465">
                  <a:extLst>
                    <a:ext uri="{9D8B030D-6E8A-4147-A177-3AD203B41FA5}">
                      <a16:colId xmlns:a16="http://schemas.microsoft.com/office/drawing/2014/main" val="20001"/>
                    </a:ext>
                  </a:extLst>
                </a:gridCol>
              </a:tblGrid>
              <a:tr h="553085">
                <a:tc>
                  <a:txBody>
                    <a:bodyPr/>
                    <a:lstStyle/>
                    <a:p>
                      <a:pPr algn="ctr">
                        <a:buNone/>
                      </a:pPr>
                      <a:r>
                        <a:rPr lang="vi-VN" altLang="en-US" sz="2400" b="1" dirty="0">
                          <a:latin typeface="Times New Roman" panose="02020603050405020304" pitchFamily="18" charset="0"/>
                          <a:cs typeface="Times New Roman" panose="02020603050405020304" pitchFamily="18" charset="0"/>
                        </a:rPr>
                        <a:t>Câu hỏi</a:t>
                      </a:r>
                    </a:p>
                  </a:txBody>
                  <a:tcPr/>
                </a:tc>
                <a:tc>
                  <a:txBody>
                    <a:bodyPr/>
                    <a:lstStyle/>
                    <a:p>
                      <a:pPr algn="ctr">
                        <a:buNone/>
                      </a:pPr>
                      <a:r>
                        <a:rPr lang="vi-VN" altLang="en-US" sz="2400" b="1">
                          <a:latin typeface="Times New Roman" panose="02020603050405020304" pitchFamily="18" charset="0"/>
                          <a:cs typeface="Times New Roman" panose="02020603050405020304" pitchFamily="18" charset="0"/>
                        </a:rPr>
                        <a:t>Trả lời</a:t>
                      </a:r>
                    </a:p>
                  </a:txBody>
                  <a:tcPr/>
                </a:tc>
                <a:extLst>
                  <a:ext uri="{0D108BD9-81ED-4DB2-BD59-A6C34878D82A}">
                    <a16:rowId xmlns:a16="http://schemas.microsoft.com/office/drawing/2014/main" val="10000"/>
                  </a:ext>
                </a:extLst>
              </a:tr>
              <a:tr h="1795145">
                <a:tc>
                  <a:txBody>
                    <a:bodyPr/>
                    <a:lstStyle/>
                    <a:p>
                      <a:pPr>
                        <a:buNone/>
                      </a:pPr>
                      <a:r>
                        <a:rPr lang="vi-VN" altLang="en-US" sz="2400" b="1">
                          <a:latin typeface="Times New Roman" panose="02020603050405020304" pitchFamily="18" charset="0"/>
                          <a:cs typeface="Times New Roman" panose="02020603050405020304" pitchFamily="18" charset="0"/>
                        </a:rPr>
                        <a:t>Câu 1</a:t>
                      </a:r>
                      <a:r>
                        <a:rPr lang="vi-VN" altLang="en-US" sz="240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sym typeface="+mn-ea"/>
                        </a:rPr>
                        <a:t>Hình</a:t>
                      </a:r>
                      <a:r>
                        <a:rPr lang="en-US" sz="2400" dirty="0">
                          <a:latin typeface="Times New Roman" panose="02020603050405020304" pitchFamily="18" charset="0"/>
                          <a:cs typeface="Times New Roman" panose="02020603050405020304" pitchFamily="18" charset="0"/>
                          <a:sym typeface="+mn-ea"/>
                        </a:rPr>
                        <a:t> 8.1 </a:t>
                      </a:r>
                      <a:r>
                        <a:rPr lang="en-US" sz="2400" dirty="0" err="1">
                          <a:latin typeface="Times New Roman" panose="02020603050405020304" pitchFamily="18" charset="0"/>
                          <a:cs typeface="Times New Roman" panose="02020603050405020304" pitchFamily="18" charset="0"/>
                          <a:sym typeface="+mn-ea"/>
                        </a:rPr>
                        <a:t>cho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thấy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dài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Việt</a:t>
                      </a:r>
                      <a:r>
                        <a:rPr lang="en-US" sz="2400" dirty="0">
                          <a:latin typeface="Times New Roman" panose="02020603050405020304" pitchFamily="18" charset="0"/>
                          <a:cs typeface="Times New Roman" panose="02020603050405020304" pitchFamily="18" charset="0"/>
                          <a:sym typeface="+mn-ea"/>
                        </a:rPr>
                        <a:t> Nam </a:t>
                      </a:r>
                      <a:r>
                        <a:rPr lang="en-US" sz="2400" dirty="0" err="1">
                          <a:latin typeface="Times New Roman" panose="02020603050405020304" pitchFamily="18" charset="0"/>
                          <a:cs typeface="Times New Roman" panose="02020603050405020304" pitchFamily="18" charset="0"/>
                          <a:sym typeface="+mn-ea"/>
                        </a:rPr>
                        <a:t>thay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đổi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như</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thế</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nào</a:t>
                      </a:r>
                      <a:r>
                        <a:rPr lang="en-US" sz="2400" dirty="0">
                          <a:latin typeface="Times New Roman" panose="02020603050405020304" pitchFamily="18" charset="0"/>
                          <a:cs typeface="Times New Roman" panose="02020603050405020304" pitchFamily="18" charset="0"/>
                          <a:sym typeface="+mn-ea"/>
                        </a:rPr>
                        <a:t> qua 2 </a:t>
                      </a:r>
                      <a:r>
                        <a:rPr lang="en-US" sz="2400" dirty="0" err="1">
                          <a:latin typeface="Times New Roman" panose="02020603050405020304" pitchFamily="18" charset="0"/>
                          <a:cs typeface="Times New Roman" panose="02020603050405020304" pitchFamily="18" charset="0"/>
                          <a:sym typeface="+mn-ea"/>
                        </a:rPr>
                        <a:t>thời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kì</a:t>
                      </a:r>
                      <a:r>
                        <a:rPr lang="en-US" sz="2400" dirty="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pPr>
                        <a:buNone/>
                      </a:pPr>
                      <a:endParaRPr lang="vi-VN" altLang="en-US" sz="2400">
                        <a:latin typeface="Times New Roman" panose="02020603050405020304" pitchFamily="18" charset="0"/>
                        <a:cs typeface="Times New Roman" panose="02020603050405020304" pitchFamily="18" charset="0"/>
                      </a:endParaRPr>
                    </a:p>
                  </a:txBody>
                  <a:tcPr/>
                </a:tc>
                <a:tc>
                  <a:txBody>
                    <a:bodyPr/>
                    <a:lstStyle/>
                    <a:p>
                      <a:pPr>
                        <a:buNone/>
                      </a:pPr>
                      <a:r>
                        <a:rPr lang="en-US" sz="2400">
                          <a:latin typeface="Times New Roman" panose="02020603050405020304" pitchFamily="18" charset="0"/>
                          <a:cs typeface="Times New Roman" panose="02020603050405020304" pitchFamily="18" charset="0"/>
                        </a:rPr>
                        <a:t> Ở thế kỉ 20 áo dài rộng hơn, thế kỉ 21 áo dài được may gọn lại phù hợp với vóc dáng của người mặc. Đã có sự đổi kiểu dáng của trang phục.</a:t>
                      </a:r>
                    </a:p>
                  </a:txBody>
                  <a:tcPr/>
                </a:tc>
                <a:extLst>
                  <a:ext uri="{0D108BD9-81ED-4DB2-BD59-A6C34878D82A}">
                    <a16:rowId xmlns:a16="http://schemas.microsoft.com/office/drawing/2014/main" val="10001"/>
                  </a:ext>
                </a:extLst>
              </a:tr>
              <a:tr h="1794510">
                <a:tc>
                  <a:txBody>
                    <a:bodyPr/>
                    <a:lstStyle/>
                    <a:p>
                      <a:pPr>
                        <a:buNone/>
                      </a:pPr>
                      <a:r>
                        <a:rPr lang="vi-VN" altLang="en-US" sz="2400" b="1" dirty="0">
                          <a:latin typeface="Times New Roman" panose="02020603050405020304" pitchFamily="18" charset="0"/>
                          <a:cs typeface="Times New Roman" panose="02020603050405020304" pitchFamily="18" charset="0"/>
                          <a:sym typeface="+mn-ea"/>
                        </a:rPr>
                        <a:t>Câu 2:</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Hình</a:t>
                      </a:r>
                      <a:r>
                        <a:rPr lang="en-US" sz="2400" dirty="0">
                          <a:latin typeface="Times New Roman" panose="02020603050405020304" pitchFamily="18" charset="0"/>
                          <a:cs typeface="Times New Roman" panose="02020603050405020304" pitchFamily="18" charset="0"/>
                          <a:sym typeface="+mn-ea"/>
                        </a:rPr>
                        <a:t> 8.2 </a:t>
                      </a:r>
                      <a:r>
                        <a:rPr lang="en-US" sz="2400" dirty="0" err="1">
                          <a:latin typeface="Times New Roman" panose="02020603050405020304" pitchFamily="18" charset="0"/>
                          <a:cs typeface="Times New Roman" panose="02020603050405020304" pitchFamily="18" charset="0"/>
                          <a:sym typeface="+mn-ea"/>
                        </a:rPr>
                        <a:t>cho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thấy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sơ</a:t>
                      </a:r>
                      <a:r>
                        <a:rPr lang="en-US" sz="2400" dirty="0">
                          <a:latin typeface="Times New Roman" panose="02020603050405020304" pitchFamily="18" charset="0"/>
                          <a:cs typeface="Times New Roman" panose="02020603050405020304" pitchFamily="18" charset="0"/>
                          <a:sym typeface="+mn-ea"/>
                        </a:rPr>
                        <a:t> mi </a:t>
                      </a:r>
                      <a:r>
                        <a:rPr lang="en-US" sz="2400" dirty="0" err="1">
                          <a:latin typeface="Times New Roman" panose="02020603050405020304" pitchFamily="18" charset="0"/>
                          <a:cs typeface="Times New Roman" panose="02020603050405020304" pitchFamily="18" charset="0"/>
                          <a:sym typeface="+mn-ea"/>
                        </a:rPr>
                        <a:t>nam</a:t>
                      </a:r>
                      <a:r>
                        <a:rPr lang="en-US" sz="2400" dirty="0">
                          <a:latin typeface="Times New Roman" panose="02020603050405020304" pitchFamily="18" charset="0"/>
                          <a:cs typeface="Times New Roman" panose="02020603050405020304" pitchFamily="18" charset="0"/>
                          <a:sym typeface="+mn-ea"/>
                        </a:rPr>
                        <a:t> ở </a:t>
                      </a:r>
                      <a:r>
                        <a:rPr lang="en-US" sz="2400" dirty="0" err="1">
                          <a:latin typeface="Times New Roman" panose="02020603050405020304" pitchFamily="18" charset="0"/>
                          <a:cs typeface="Times New Roman" panose="02020603050405020304" pitchFamily="18" charset="0"/>
                          <a:sym typeface="+mn-ea"/>
                        </a:rPr>
                        <a:t>hai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kì</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khác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nhau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thay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đổi</a:t>
                      </a:r>
                      <a:r>
                        <a:rPr lang="en-US" sz="2400" dirty="0">
                          <a:latin typeface="Times New Roman" panose="02020603050405020304" pitchFamily="18" charset="0"/>
                          <a:cs typeface="Times New Roman" panose="02020603050405020304" pitchFamily="18" charset="0"/>
                          <a:sym typeface="+mn-ea"/>
                        </a:rPr>
                        <a:t> chi </a:t>
                      </a:r>
                      <a:r>
                        <a:rPr lang="en-US" sz="2400" dirty="0" err="1">
                          <a:latin typeface="Times New Roman" panose="02020603050405020304" pitchFamily="18" charset="0"/>
                          <a:cs typeface="Times New Roman" panose="02020603050405020304" pitchFamily="18" charset="0"/>
                          <a:sym typeface="+mn-ea"/>
                        </a:rPr>
                        <a:t>tiết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nào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của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áo</a:t>
                      </a:r>
                      <a:r>
                        <a:rPr lang="en-US" sz="2400" dirty="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1980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ca</a:t>
                      </a:r>
                      <a:r>
                        <a:rPr lang="vi-VN" sz="2400" baseline="0" dirty="0" smtClean="0">
                          <a:latin typeface="Times New Roman" panose="02020603050405020304" pitchFamily="18" charset="0"/>
                          <a:cs typeface="Times New Roman" panose="02020603050405020304" pitchFamily="18" charset="0"/>
                        </a:rPr>
                        <a:t> rô</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chuộng</a:t>
                      </a:r>
                      <a:r>
                        <a:rPr lang="en-US" sz="2400" dirty="0">
                          <a:latin typeface="Times New Roman" panose="02020603050405020304" pitchFamily="18" charset="0"/>
                          <a:cs typeface="Times New Roman" panose="02020603050405020304" pitchFamily="18" charset="0"/>
                        </a:rPr>
                        <a:t>, 2020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2"/>
                  </a:ext>
                </a:extLst>
              </a:tr>
              <a:tr h="1256030">
                <a:tc>
                  <a:txBody>
                    <a:bodyPr/>
                    <a:lstStyle/>
                    <a:p>
                      <a:pPr>
                        <a:buNone/>
                      </a:pPr>
                      <a:r>
                        <a:rPr lang="vi-VN" altLang="en-US" sz="2400" b="1">
                          <a:latin typeface="Times New Roman" panose="02020603050405020304" pitchFamily="18" charset="0"/>
                          <a:cs typeface="Times New Roman" panose="02020603050405020304" pitchFamily="18" charset="0"/>
                        </a:rPr>
                        <a:t>Câu 3</a:t>
                      </a:r>
                      <a:r>
                        <a:rPr lang="vi-VN" altLang="en-US" sz="2400">
                          <a:latin typeface="Times New Roman" panose="02020603050405020304" pitchFamily="18" charset="0"/>
                          <a:cs typeface="Times New Roman" panose="02020603050405020304" pitchFamily="18" charset="0"/>
                        </a:rPr>
                        <a:t>: Thời trang làm thay đổi yếu tố nào của trang phục?</a:t>
                      </a:r>
                    </a:p>
                  </a:txBody>
                  <a:tcPr/>
                </a:tc>
                <a:tc>
                  <a:txBody>
                    <a:bodyPr/>
                    <a:lstStyle/>
                    <a:p>
                      <a:pPr>
                        <a:buNone/>
                      </a:pPr>
                      <a:r>
                        <a:rPr lang="en-US" sz="2400">
                          <a:latin typeface="Times New Roman" panose="02020603050405020304" pitchFamily="18" charset="0"/>
                          <a:cs typeface="Times New Roman" panose="02020603050405020304" pitchFamily="18" charset="0"/>
                        </a:rPr>
                        <a:t>3. Thời trang là sự thay đổi họa tiết, hoa văn của trang phục.</a:t>
                      </a:r>
                    </a:p>
                  </a:txBody>
                  <a:tcPr/>
                </a:tc>
                <a:extLst>
                  <a:ext uri="{0D108BD9-81ED-4DB2-BD59-A6C34878D82A}">
                    <a16:rowId xmlns:a16="http://schemas.microsoft.com/office/drawing/2014/main" val="10003"/>
                  </a:ext>
                </a:extLst>
              </a:tr>
            </a:tbl>
          </a:graphicData>
        </a:graphic>
      </p:graphicFrame>
      <p:sp>
        <p:nvSpPr>
          <p:cNvPr id="5" name="Oval 4"/>
          <p:cNvSpPr/>
          <p:nvPr/>
        </p:nvSpPr>
        <p:spPr>
          <a:xfrm>
            <a:off x="831850" y="206375"/>
            <a:ext cx="1621155" cy="702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
          <p:cNvSpPr txBox="1"/>
          <p:nvPr/>
        </p:nvSpPr>
        <p:spPr>
          <a:xfrm>
            <a:off x="1080135" y="389890"/>
            <a:ext cx="1696085" cy="368300"/>
          </a:xfrm>
          <a:prstGeom prst="rect">
            <a:avLst/>
          </a:prstGeom>
          <a:noFill/>
        </p:spPr>
        <p:txBody>
          <a:bodyPr wrap="square" rtlCol="0">
            <a:spAutoFit/>
          </a:bodyPr>
          <a:lstStyle/>
          <a:p>
            <a:r>
              <a:rPr lang="vi-VN" altLang="en-US">
                <a:latin typeface="Times New Roman" panose="02020603050405020304" pitchFamily="18" charset="0"/>
                <a:cs typeface="Times New Roman" panose="02020603050405020304" pitchFamily="18" charset="0"/>
              </a:rPr>
              <a:t>Thảo luận</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667482568"/>
      </p:ext>
    </p:extLst>
  </p:cSld>
  <p:clrMapOvr>
    <a:masterClrMapping/>
  </p:clrMapOvr>
  <mc:AlternateContent xmlns:mc="http://schemas.openxmlformats.org/markup-compatibility/2006" xmlns:p14="http://schemas.microsoft.com/office/powerpoint/2010/main">
    <mc:Choice Requires="p14">
      <p:transition spd="slow" p14:dur="2000" advTm="60019"/>
    </mc:Choice>
    <mc:Fallback xmlns="">
      <p:transition spd="slow" advTm="60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87794" cy="6858000"/>
          </a:xfrm>
          <a:prstGeom prst="rect">
            <a:avLst/>
          </a:prstGeom>
        </p:spPr>
      </p:pic>
      <p:sp>
        <p:nvSpPr>
          <p:cNvPr id="4" name="TextBox 3"/>
          <p:cNvSpPr txBox="1"/>
          <p:nvPr/>
        </p:nvSpPr>
        <p:spPr>
          <a:xfrm>
            <a:off x="648970" y="2379980"/>
            <a:ext cx="10766425"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vi-VN" altLang="en-US" sz="2800" dirty="0" err="1"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kiểu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họa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smtClean="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loại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vi-VN" altLang="en-US" sz="2800" dirty="0">
                <a:solidFill>
                  <a:schemeClr val="tx1"/>
                </a:solidFill>
                <a:latin typeface="Times New Roman" panose="02020603050405020304" pitchFamily="18" charset="0"/>
                <a:cs typeface="Times New Roman" panose="02020603050405020304" pitchFamily="18" charset="0"/>
              </a:rPr>
              <a:t>      </a:t>
            </a: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648970" y="528955"/>
            <a:ext cx="9222740" cy="1568450"/>
          </a:xfrm>
          <a:prstGeom prst="rect">
            <a:avLst/>
          </a:prstGeom>
          <a:noFill/>
        </p:spPr>
        <p:txBody>
          <a:bodyPr wrap="square" rtlCol="0">
            <a:spAutoFit/>
          </a:bodyPr>
          <a:lstStyle/>
          <a:p>
            <a:pPr algn="ctr"/>
            <a:r>
              <a:rPr lang="vi-VN" altLang="en-US" sz="3200" b="1">
                <a:solidFill>
                  <a:srgbClr val="FF0000"/>
                </a:solidFill>
                <a:latin typeface="Times New Roman" panose="02020603050405020304" pitchFamily="18" charset="0"/>
                <a:cs typeface="Times New Roman" panose="02020603050405020304" pitchFamily="18" charset="0"/>
              </a:rPr>
              <a:t>BÀI 8: THỜI TRANG</a:t>
            </a:r>
          </a:p>
          <a:p>
            <a:pPr algn="ctr"/>
            <a:endParaRPr lang="vi-VN" altLang="en-US" sz="3200" b="1">
              <a:solidFill>
                <a:srgbClr val="FF0000"/>
              </a:solidFill>
              <a:latin typeface="Times New Roman" panose="02020603050405020304" pitchFamily="18" charset="0"/>
              <a:cs typeface="Times New Roman" panose="02020603050405020304" pitchFamily="18" charset="0"/>
            </a:endParaRPr>
          </a:p>
          <a:p>
            <a:r>
              <a:rPr lang="vi-VN" altLang="en-US" sz="3200" b="1">
                <a:solidFill>
                  <a:srgbClr val="0E08F6"/>
                </a:solidFill>
                <a:latin typeface="Times New Roman" panose="02020603050405020304" pitchFamily="18" charset="0"/>
                <a:cs typeface="Times New Roman" panose="02020603050405020304" pitchFamily="18" charset="0"/>
              </a:rPr>
              <a:t>1. Thời trang và phong cách thời trang</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145274961"/>
      </p:ext>
    </p:extLst>
  </p:cSld>
  <p:clrMapOvr>
    <a:masterClrMapping/>
  </p:clrMapOvr>
  <p:transition spd="slow" advTm="4013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7"/>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650" y="5166360"/>
            <a:ext cx="11286490" cy="1814830"/>
          </a:xfrm>
          <a:prstGeom prst="rect">
            <a:avLst/>
          </a:prstGeom>
          <a:noFill/>
        </p:spPr>
        <p:txBody>
          <a:bodyPr wrap="square" rtlCol="0">
            <a:spAutoFit/>
          </a:bodyPr>
          <a:lstStyle/>
          <a:p>
            <a:r>
              <a:rPr lang="vi-VN" altLang="en-US" sz="2800" dirty="0" err="1">
                <a:latin typeface="Times New Roman" panose="02020603050405020304" pitchFamily="18" charset="0"/>
                <a:cs typeface="Times New Roman" panose="02020603050405020304" pitchFamily="18" charset="0"/>
              </a:rPr>
              <a:t>1. B</a:t>
            </a:r>
            <a:r>
              <a:rPr lang="en-US" sz="2800" dirty="0" err="1">
                <a:latin typeface="Times New Roman" panose="02020603050405020304" pitchFamily="18" charset="0"/>
                <a:cs typeface="Times New Roman" panose="02020603050405020304" pitchFamily="18" charset="0"/>
              </a:rPr>
              <a:t>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p>
          <a:p>
            <a:r>
              <a:rPr lang="vi-VN" altLang="en-US" sz="28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8.3 c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482600" y="355600"/>
            <a:ext cx="10650220" cy="4083685"/>
            <a:chOff x="512871" y="1297577"/>
            <a:chExt cx="10790855" cy="4894614"/>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281" y="1308930"/>
              <a:ext cx="3662445" cy="48832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871" y="1297577"/>
              <a:ext cx="3179564" cy="479478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3003" y="1308931"/>
              <a:ext cx="3255507" cy="4883260"/>
            </a:xfrm>
            <a:prstGeom prst="rect">
              <a:avLst/>
            </a:prstGeom>
          </p:spPr>
        </p:pic>
      </p:grpSp>
      <p:sp>
        <p:nvSpPr>
          <p:cNvPr id="10" name="TextBox 9"/>
          <p:cNvSpPr txBox="1"/>
          <p:nvPr/>
        </p:nvSpPr>
        <p:spPr>
          <a:xfrm>
            <a:off x="1132931" y="4286899"/>
            <a:ext cx="2377440" cy="368300"/>
          </a:xfrm>
          <a:prstGeom prst="rect">
            <a:avLst/>
          </a:prstGeom>
          <a:noFill/>
        </p:spPr>
        <p:txBody>
          <a:bodyPr wrap="square" rtlCol="0">
            <a:spAutoFit/>
          </a:bodyPr>
          <a:lstStyle/>
          <a:p>
            <a:r>
              <a:rPr lang="vi-VN" altLang="en-US" b="1" dirty="0">
                <a:latin typeface="Times New Roman" panose="02020603050405020304" pitchFamily="18" charset="0"/>
                <a:cs typeface="Times New Roman" panose="02020603050405020304" pitchFamily="18" charset="0"/>
              </a:rPr>
              <a:t>a</a:t>
            </a:r>
          </a:p>
        </p:txBody>
      </p:sp>
      <p:sp>
        <p:nvSpPr>
          <p:cNvPr id="11" name="TextBox 10"/>
          <p:cNvSpPr txBox="1"/>
          <p:nvPr/>
        </p:nvSpPr>
        <p:spPr>
          <a:xfrm>
            <a:off x="4913855" y="4362178"/>
            <a:ext cx="3115700" cy="368300"/>
          </a:xfrm>
          <a:prstGeom prst="rect">
            <a:avLst/>
          </a:prstGeom>
          <a:noFill/>
        </p:spPr>
        <p:txBody>
          <a:bodyPr wrap="square" rtlCol="0">
            <a:spAutoFit/>
          </a:bodyPr>
          <a:lstStyle/>
          <a:p>
            <a:r>
              <a:rPr lang="vi-VN" altLang="en-US" b="1" dirty="0">
                <a:latin typeface="Times New Roman" panose="02020603050405020304" pitchFamily="18" charset="0"/>
                <a:cs typeface="Times New Roman" panose="02020603050405020304" pitchFamily="18" charset="0"/>
              </a:rPr>
              <a:t>b</a:t>
            </a:r>
          </a:p>
        </p:txBody>
      </p:sp>
      <p:sp>
        <p:nvSpPr>
          <p:cNvPr id="12" name="TextBox 11"/>
          <p:cNvSpPr txBox="1"/>
          <p:nvPr/>
        </p:nvSpPr>
        <p:spPr>
          <a:xfrm>
            <a:off x="8754382" y="4355828"/>
            <a:ext cx="3317966" cy="368300"/>
          </a:xfrm>
          <a:prstGeom prst="rect">
            <a:avLst/>
          </a:prstGeom>
          <a:noFill/>
        </p:spPr>
        <p:txBody>
          <a:bodyPr wrap="square" rtlCol="0">
            <a:spAutoFit/>
          </a:bodyPr>
          <a:lstStyle/>
          <a:p>
            <a:r>
              <a:rPr lang="vi-VN" altLang="en-US" b="1" dirty="0">
                <a:latin typeface="Times New Roman" panose="02020603050405020304" pitchFamily="18" charset="0"/>
                <a:cs typeface="Times New Roman" panose="02020603050405020304" pitchFamily="18" charset="0"/>
              </a:rPr>
              <a:t>c</a:t>
            </a:r>
          </a:p>
        </p:txBody>
      </p:sp>
      <p:sp>
        <p:nvSpPr>
          <p:cNvPr id="2" name="Text Box 1"/>
          <p:cNvSpPr txBox="1"/>
          <p:nvPr/>
        </p:nvSpPr>
        <p:spPr>
          <a:xfrm>
            <a:off x="5371465" y="4732020"/>
            <a:ext cx="5422265" cy="368300"/>
          </a:xfrm>
          <a:prstGeom prst="rect">
            <a:avLst/>
          </a:prstGeom>
          <a:noFill/>
        </p:spPr>
        <p:txBody>
          <a:bodyPr wrap="square" rtlCol="0">
            <a:spAutoFit/>
          </a:bodyPr>
          <a:lstStyle/>
          <a:p>
            <a:r>
              <a:rPr lang="vi-VN" altLang="en-US" b="1">
                <a:solidFill>
                  <a:srgbClr val="0E08F6"/>
                </a:solidFill>
              </a:rPr>
              <a:t>Hình 8.3</a:t>
            </a:r>
          </a:p>
        </p:txBody>
      </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814659446"/>
      </p:ext>
    </p:extLst>
  </p:cSld>
  <p:clrMapOvr>
    <a:masterClrMapping/>
  </p:clrMapOvr>
  <p:transition spd="slow" advTm="4780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82600" y="511810"/>
            <a:ext cx="10650220" cy="4083685"/>
            <a:chOff x="512871" y="1297577"/>
            <a:chExt cx="10790855" cy="4894614"/>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281" y="1308930"/>
              <a:ext cx="3662445" cy="48832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871" y="1297577"/>
              <a:ext cx="3179564" cy="479478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3003" y="1308931"/>
              <a:ext cx="3255507" cy="4883260"/>
            </a:xfrm>
            <a:prstGeom prst="rect">
              <a:avLst/>
            </a:prstGeom>
          </p:spPr>
        </p:pic>
      </p:grpSp>
      <p:sp>
        <p:nvSpPr>
          <p:cNvPr id="10" name="TextBox 9"/>
          <p:cNvSpPr txBox="1"/>
          <p:nvPr/>
        </p:nvSpPr>
        <p:spPr>
          <a:xfrm>
            <a:off x="863056" y="4882529"/>
            <a:ext cx="2377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 Trang </a:t>
            </a:r>
            <a:r>
              <a:rPr lang="en-US" dirty="0" err="1" smtClean="0">
                <a:latin typeface="Times New Roman" panose="02020603050405020304" pitchFamily="18" charset="0"/>
                <a:cs typeface="Times New Roman" panose="02020603050405020304" pitchFamily="18" charset="0"/>
              </a:rPr>
              <a:t>phục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54065" y="4924153"/>
            <a:ext cx="31157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 Trang </a:t>
            </a:r>
            <a:r>
              <a:rPr lang="en-US" dirty="0" err="1" smtClean="0">
                <a:latin typeface="Times New Roman" panose="02020603050405020304" pitchFamily="18" charset="0"/>
                <a:cs typeface="Times New Roman" panose="02020603050405020304" pitchFamily="18" charset="0"/>
              </a:rPr>
              <a:t>phục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thao</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983492" y="4924153"/>
            <a:ext cx="3317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 Trang </a:t>
            </a:r>
            <a:r>
              <a:rPr lang="en-US" dirty="0" err="1" smtClean="0">
                <a:latin typeface="Times New Roman" panose="02020603050405020304" pitchFamily="18" charset="0"/>
                <a:cs typeface="Times New Roman" panose="02020603050405020304" pitchFamily="18" charset="0"/>
              </a:rPr>
              <a:t>phục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tiệc</a:t>
            </a:r>
            <a:endParaRPr lang="en-US"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1195705" y="5622290"/>
            <a:ext cx="9001760" cy="645160"/>
          </a:xfrm>
          <a:prstGeom prst="rect">
            <a:avLst/>
          </a:prstGeom>
          <a:noFill/>
        </p:spPr>
        <p:txBody>
          <a:bodyPr wrap="square" rtlCol="0">
            <a:spAutoFit/>
          </a:bodyPr>
          <a:lstStyle/>
          <a:p>
            <a:r>
              <a:rPr lang="vi-VN" altLang="en-US" sz="3600" dirty="0">
                <a:latin typeface="Times New Roman" panose="02020603050405020304" pitchFamily="18" charset="0"/>
                <a:cs typeface="Times New Roman" panose="02020603050405020304" pitchFamily="18" charset="0"/>
              </a:rPr>
              <a:t>Phong cách thời trang là gì?</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503596679"/>
      </p:ext>
    </p:extLst>
  </p:cSld>
  <p:clrMapOvr>
    <a:masterClrMapping/>
  </p:clrMapOvr>
  <p:transition spd="slow" advTm="910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6"/>
                </p:tgtEl>
              </p:cMediaNode>
            </p:audio>
          </p:childTnLst>
        </p:cTn>
      </p:par>
    </p:tnLst>
    <p:bldLst>
      <p:bldP spid="10" grpId="0"/>
      <p:bldP spid="11"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87794" cy="6858000"/>
          </a:xfrm>
          <a:prstGeom prst="rect">
            <a:avLst/>
          </a:prstGeom>
        </p:spPr>
      </p:pic>
      <p:sp>
        <p:nvSpPr>
          <p:cNvPr id="4" name="TextBox 3"/>
          <p:cNvSpPr txBox="1"/>
          <p:nvPr/>
        </p:nvSpPr>
        <p:spPr>
          <a:xfrm>
            <a:off x="648970" y="2379980"/>
            <a:ext cx="10766425" cy="31076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vi-VN" altLang="en-US" sz="2800" dirty="0" err="1"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kiểu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họạ</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smtClean="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vi-VN" altLang="en-US" sz="2800" dirty="0">
                <a:solidFill>
                  <a:schemeClr val="tx1"/>
                </a:solidFill>
                <a:latin typeface="Times New Roman" panose="02020603050405020304" pitchFamily="18" charset="0"/>
                <a:cs typeface="Times New Roman" panose="02020603050405020304" pitchFamily="18" charset="0"/>
              </a:rPr>
              <a:t>      </a:t>
            </a:r>
          </a:p>
          <a:p>
            <a:pPr lvl="0"/>
            <a:r>
              <a:rPr lang="vi-VN" alt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riêng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a:t>
            </a: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648970" y="528955"/>
            <a:ext cx="9222740" cy="1568450"/>
          </a:xfrm>
          <a:prstGeom prst="rect">
            <a:avLst/>
          </a:prstGeom>
          <a:noFill/>
        </p:spPr>
        <p:txBody>
          <a:bodyPr wrap="square" rtlCol="0">
            <a:spAutoFit/>
          </a:bodyPr>
          <a:lstStyle/>
          <a:p>
            <a:pPr algn="ctr"/>
            <a:r>
              <a:rPr lang="vi-VN" altLang="en-US" sz="3200" b="1">
                <a:solidFill>
                  <a:srgbClr val="FF0000"/>
                </a:solidFill>
                <a:latin typeface="Times New Roman" panose="02020603050405020304" pitchFamily="18" charset="0"/>
                <a:cs typeface="Times New Roman" panose="02020603050405020304" pitchFamily="18" charset="0"/>
              </a:rPr>
              <a:t>BÀI 8: THỜI TRANG</a:t>
            </a:r>
          </a:p>
          <a:p>
            <a:pPr algn="ctr"/>
            <a:endParaRPr lang="vi-VN" altLang="en-US" sz="3200" b="1">
              <a:solidFill>
                <a:srgbClr val="FF0000"/>
              </a:solidFill>
              <a:latin typeface="Times New Roman" panose="02020603050405020304" pitchFamily="18" charset="0"/>
              <a:cs typeface="Times New Roman" panose="02020603050405020304" pitchFamily="18" charset="0"/>
            </a:endParaRPr>
          </a:p>
          <a:p>
            <a:r>
              <a:rPr lang="vi-VN" altLang="en-US" sz="3200" b="1">
                <a:solidFill>
                  <a:srgbClr val="0E08F6"/>
                </a:solidFill>
                <a:latin typeface="Times New Roman" panose="02020603050405020304" pitchFamily="18" charset="0"/>
                <a:cs typeface="Times New Roman" panose="02020603050405020304" pitchFamily="18" charset="0"/>
              </a:rPr>
              <a:t>1. Thời trang và phong cách thời trang</a:t>
            </a: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630680487"/>
      </p:ext>
    </p:extLst>
  </p:cSld>
  <p:clrMapOvr>
    <a:masterClrMapping/>
  </p:clrMapOvr>
  <p:transition spd="slow" advTm="3087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4|22"/>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0.2"/>
</p:tagLst>
</file>

<file path=ppt/tags/tag13.xml><?xml version="1.0" encoding="utf-8"?>
<p:tagLst xmlns:a="http://schemas.openxmlformats.org/drawingml/2006/main" xmlns:r="http://schemas.openxmlformats.org/officeDocument/2006/relationships" xmlns:p="http://schemas.openxmlformats.org/presentationml/2006/main">
  <p:tag name="TIMING" val="|2.2"/>
</p:tagLst>
</file>

<file path=ppt/tags/tag14.xml><?xml version="1.0" encoding="utf-8"?>
<p:tagLst xmlns:a="http://schemas.openxmlformats.org/drawingml/2006/main" xmlns:r="http://schemas.openxmlformats.org/officeDocument/2006/relationships" xmlns:p="http://schemas.openxmlformats.org/presentationml/2006/main">
  <p:tag name="TIMING" val="|6.8"/>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16.xml><?xml version="1.0" encoding="utf-8"?>
<p:tagLst xmlns:a="http://schemas.openxmlformats.org/drawingml/2006/main" xmlns:r="http://schemas.openxmlformats.org/officeDocument/2006/relationships" xmlns:p="http://schemas.openxmlformats.org/presentationml/2006/main">
  <p:tag name="TIMING" val="|20.4"/>
</p:tagLst>
</file>

<file path=ppt/tags/tag17.xml><?xml version="1.0" encoding="utf-8"?>
<p:tagLst xmlns:a="http://schemas.openxmlformats.org/drawingml/2006/main" xmlns:r="http://schemas.openxmlformats.org/officeDocument/2006/relationships" xmlns:p="http://schemas.openxmlformats.org/presentationml/2006/main">
  <p:tag name="TIMING" val="|0.4|12.7|11.5|10"/>
</p:tagLst>
</file>

<file path=ppt/tags/tag18.xml><?xml version="1.0" encoding="utf-8"?>
<p:tagLst xmlns:a="http://schemas.openxmlformats.org/drawingml/2006/main" xmlns:r="http://schemas.openxmlformats.org/officeDocument/2006/relationships" xmlns:p="http://schemas.openxmlformats.org/presentationml/2006/main">
  <p:tag name="TIMING" val="|22.8"/>
</p:tagLst>
</file>

<file path=ppt/tags/tag19.xml><?xml version="1.0" encoding="utf-8"?>
<p:tagLst xmlns:a="http://schemas.openxmlformats.org/drawingml/2006/main" xmlns:r="http://schemas.openxmlformats.org/officeDocument/2006/relationships" xmlns:p="http://schemas.openxmlformats.org/presentationml/2006/main">
  <p:tag name="TIMING" val="|5.1"/>
</p:tagLst>
</file>

<file path=ppt/tags/tag2.xml><?xml version="1.0" encoding="utf-8"?>
<p:tagLst xmlns:a="http://schemas.openxmlformats.org/drawingml/2006/main" xmlns:r="http://schemas.openxmlformats.org/officeDocument/2006/relationships" xmlns:p="http://schemas.openxmlformats.org/presentationml/2006/main">
  <p:tag name="TIMING" val="|20.3|8.4|9.3"/>
</p:tagLst>
</file>

<file path=ppt/tags/tag3.xml><?xml version="1.0" encoding="utf-8"?>
<p:tagLst xmlns:a="http://schemas.openxmlformats.org/drawingml/2006/main" xmlns:r="http://schemas.openxmlformats.org/officeDocument/2006/relationships" xmlns:p="http://schemas.openxmlformats.org/presentationml/2006/main">
  <p:tag name="TIMING" val="|5.7"/>
</p:tagLst>
</file>

<file path=ppt/tags/tag4.xml><?xml version="1.0" encoding="utf-8"?>
<p:tagLst xmlns:a="http://schemas.openxmlformats.org/drawingml/2006/main" xmlns:r="http://schemas.openxmlformats.org/officeDocument/2006/relationships" xmlns:p="http://schemas.openxmlformats.org/presentationml/2006/main">
  <p:tag name="TIMING" val="|3.6"/>
</p:tagLst>
</file>

<file path=ppt/tags/tag5.xml><?xml version="1.0" encoding="utf-8"?>
<p:tagLst xmlns:a="http://schemas.openxmlformats.org/drawingml/2006/main" xmlns:r="http://schemas.openxmlformats.org/officeDocument/2006/relationships" xmlns:p="http://schemas.openxmlformats.org/presentationml/2006/main">
  <p:tag name="TIMING" val="|11.5"/>
</p:tagLst>
</file>

<file path=ppt/tags/tag6.xml><?xml version="1.0" encoding="utf-8"?>
<p:tagLst xmlns:a="http://schemas.openxmlformats.org/drawingml/2006/main" xmlns:r="http://schemas.openxmlformats.org/officeDocument/2006/relationships" xmlns:p="http://schemas.openxmlformats.org/presentationml/2006/main">
  <p:tag name="TIMING" val="|0.4|0.8|1.2"/>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3|7.4|10.8"/>
</p:tagLst>
</file>

<file path=ppt/tags/tag9.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169</TotalTime>
  <Words>1779</Words>
  <Application>Microsoft Office PowerPoint</Application>
  <PresentationFormat>Widescreen</PresentationFormat>
  <Paragraphs>135</Paragraphs>
  <Slides>26</Slides>
  <Notes>2</Notes>
  <HiddenSlides>3</HiddenSlides>
  <MMClips>25</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Tahoma</vt:lpstr>
      <vt:lpstr>Times New Roman</vt:lpstr>
      <vt:lpstr>Trebuchet MS</vt:lpstr>
      <vt:lpstr>Wingdings 3</vt:lpstr>
      <vt:lpstr>Facet</vt:lpstr>
      <vt:lpstr>Office Theme</vt:lpstr>
      <vt:lpstr> </vt:lpstr>
      <vt:lpstr>PowerPoint Presentation</vt:lpstr>
      <vt:lpstr>PowerPoint Presentation</vt:lpstr>
      <vt:lpstr>PowerPoint Presentation</vt:lpstr>
      <vt:lpstr>Phiếu học tập số 1</vt:lpstr>
      <vt:lpstr>PowerPoint Presentation</vt:lpstr>
      <vt:lpstr>PowerPoint Presentation</vt:lpstr>
      <vt:lpstr>PowerPoint Presentation</vt:lpstr>
      <vt:lpstr>PowerPoint Presentation</vt:lpstr>
      <vt:lpstr>PowerPoint Presentation</vt:lpstr>
      <vt:lpstr>Phiếu học tập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17</cp:revision>
  <dcterms:created xsi:type="dcterms:W3CDTF">2021-08-19T15:32:31Z</dcterms:created>
  <dcterms:modified xsi:type="dcterms:W3CDTF">2022-02-28T02:36:21Z</dcterms:modified>
</cp:coreProperties>
</file>