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36ABB08-9B44-4A08-837C-EDF59AD79537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D0D23562-C3F1-4BB3-B581-493ECD171C4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Exploring Seattle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Expanding the Restaurants Tour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02" y="1795200"/>
            <a:ext cx="3248297" cy="216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7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Restaurants </a:t>
            </a:r>
            <a:r>
              <a:rPr lang="en-US" dirty="0" smtClean="0"/>
              <a:t>Tours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Tour in New York and London very successful</a:t>
            </a:r>
          </a:p>
          <a:p>
            <a:r>
              <a:rPr lang="en-US" dirty="0" smtClean="0"/>
              <a:t>Set up for Seattle exclusively</a:t>
            </a:r>
          </a:p>
          <a:p>
            <a:pPr lvl="1"/>
            <a:r>
              <a:rPr lang="en-US" dirty="0" smtClean="0"/>
              <a:t>Categorize by food type or location</a:t>
            </a:r>
          </a:p>
          <a:p>
            <a:pPr lvl="1"/>
            <a:r>
              <a:rPr lang="en-US" dirty="0" smtClean="0"/>
              <a:t>Determine if there is a demand here also</a:t>
            </a:r>
          </a:p>
          <a:p>
            <a:pPr lvl="2"/>
            <a:r>
              <a:rPr lang="en-US" dirty="0" smtClean="0"/>
              <a:t>Very popular with Canadian market</a:t>
            </a:r>
          </a:p>
          <a:p>
            <a:pPr lvl="3"/>
            <a:r>
              <a:rPr lang="en-US" dirty="0"/>
              <a:t> </a:t>
            </a:r>
            <a:r>
              <a:rPr lang="en-US" dirty="0" smtClean="0"/>
              <a:t>    marks </a:t>
            </a:r>
            <a:r>
              <a:rPr lang="en-US" dirty="0"/>
              <a:t>popular places </a:t>
            </a:r>
            <a:r>
              <a:rPr lang="en-US" dirty="0" smtClean="0"/>
              <a:t>for eating</a:t>
            </a:r>
            <a:endParaRPr lang="en-US" dirty="0"/>
          </a:p>
          <a:p>
            <a:pPr lvl="2"/>
            <a:r>
              <a:rPr lang="en-US" dirty="0" smtClean="0"/>
              <a:t>Check </a:t>
            </a:r>
            <a:r>
              <a:rPr lang="en-US" dirty="0" smtClean="0"/>
              <a:t>tourism for stats on </a:t>
            </a:r>
            <a:r>
              <a:rPr lang="en-US" dirty="0" smtClean="0"/>
              <a:t>interests</a:t>
            </a:r>
          </a:p>
          <a:p>
            <a:r>
              <a:rPr lang="en-US" dirty="0" smtClean="0"/>
              <a:t>Contact </a:t>
            </a:r>
            <a:r>
              <a:rPr lang="en-US" dirty="0" smtClean="0"/>
              <a:t>restaurant owners about special groups or tours</a:t>
            </a:r>
            <a:endParaRPr lang="en-US" dirty="0"/>
          </a:p>
        </p:txBody>
      </p:sp>
      <p:pic>
        <p:nvPicPr>
          <p:cNvPr id="1026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8" y="3779533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342" y="525235"/>
            <a:ext cx="1361622" cy="136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1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Network Shows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Diners, Drive-ins &amp; Dives</a:t>
            </a:r>
          </a:p>
          <a:p>
            <a:pPr lvl="1"/>
            <a:r>
              <a:rPr lang="en-US" dirty="0" smtClean="0"/>
              <a:t>Host: Guy </a:t>
            </a:r>
            <a:r>
              <a:rPr lang="en-US" dirty="0" err="1" smtClean="0"/>
              <a:t>Fieri</a:t>
            </a:r>
            <a:endParaRPr lang="en-US" dirty="0" smtClean="0"/>
          </a:p>
          <a:p>
            <a:r>
              <a:rPr lang="en-US" dirty="0" smtClean="0"/>
              <a:t>Man </a:t>
            </a:r>
            <a:r>
              <a:rPr lang="en-US" dirty="0" err="1" smtClean="0"/>
              <a:t>vs</a:t>
            </a:r>
            <a:r>
              <a:rPr lang="en-US" dirty="0" smtClean="0"/>
              <a:t> Food</a:t>
            </a:r>
          </a:p>
          <a:p>
            <a:pPr lvl="1"/>
            <a:r>
              <a:rPr lang="en-US" dirty="0" smtClean="0"/>
              <a:t>Host: </a:t>
            </a:r>
            <a:r>
              <a:rPr lang="en-US" dirty="0" smtClean="0"/>
              <a:t> Adam </a:t>
            </a:r>
            <a:r>
              <a:rPr lang="en-US" dirty="0" smtClean="0"/>
              <a:t>Richman</a:t>
            </a:r>
          </a:p>
          <a:p>
            <a:r>
              <a:rPr lang="en-US" dirty="0" smtClean="0"/>
              <a:t>The Best Thing I Ever Ate</a:t>
            </a:r>
          </a:p>
          <a:p>
            <a:pPr lvl="1"/>
            <a:r>
              <a:rPr lang="en-US" dirty="0" smtClean="0"/>
              <a:t>Host: Variety of Famous Celebrity Chefs</a:t>
            </a:r>
            <a:endParaRPr lang="en-US" dirty="0"/>
          </a:p>
          <a:p>
            <a:r>
              <a:rPr lang="en-US" dirty="0" smtClean="0"/>
              <a:t>Crave</a:t>
            </a:r>
          </a:p>
          <a:p>
            <a:pPr lvl="1"/>
            <a:r>
              <a:rPr lang="en-US" dirty="0" smtClean="0"/>
              <a:t>Host: Troy Johnson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315" y="440613"/>
            <a:ext cx="1477110" cy="125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61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Diners, Drive-ins &amp; Dives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b="1" dirty="0" err="1" smtClean="0"/>
              <a:t>Bizzaro</a:t>
            </a:r>
            <a:r>
              <a:rPr lang="en-US" b="1" dirty="0" smtClean="0"/>
              <a:t> Italian Café</a:t>
            </a:r>
            <a:br>
              <a:rPr lang="en-US" b="1" dirty="0" smtClean="0"/>
            </a:br>
            <a:r>
              <a:rPr lang="en-US" dirty="0" smtClean="0"/>
              <a:t>2305 24</a:t>
            </a:r>
            <a:r>
              <a:rPr lang="en-US" baseline="30000" dirty="0" smtClean="0"/>
              <a:t>th</a:t>
            </a:r>
            <a:r>
              <a:rPr lang="en-US" dirty="0" smtClean="0"/>
              <a:t> Ave E</a:t>
            </a:r>
            <a:endParaRPr lang="en-US" b="1" dirty="0" smtClean="0"/>
          </a:p>
          <a:p>
            <a:r>
              <a:rPr lang="en-US" b="1" dirty="0" smtClean="0"/>
              <a:t>Georgia’s Greek</a:t>
            </a:r>
            <a:br>
              <a:rPr lang="en-US" b="1" dirty="0" smtClean="0"/>
            </a:br>
            <a:r>
              <a:rPr lang="en-US" dirty="0" smtClean="0"/>
              <a:t>323 NW 8</a:t>
            </a:r>
            <a:r>
              <a:rPr lang="en-US" baseline="30000" dirty="0" smtClean="0"/>
              <a:t>5th</a:t>
            </a:r>
            <a:r>
              <a:rPr lang="en-US" dirty="0" smtClean="0"/>
              <a:t> </a:t>
            </a:r>
            <a:r>
              <a:rPr lang="en-US" dirty="0" smtClean="0"/>
              <a:t>St</a:t>
            </a:r>
          </a:p>
          <a:p>
            <a:r>
              <a:rPr lang="en-US" b="1" dirty="0" smtClean="0"/>
              <a:t>Big Star Diner</a:t>
            </a:r>
            <a:br>
              <a:rPr lang="en-US" b="1" dirty="0" smtClean="0"/>
            </a:br>
            <a:r>
              <a:rPr lang="en-US" dirty="0" smtClean="0"/>
              <a:t>305 Madison Ave N</a:t>
            </a:r>
            <a:endParaRPr lang="en-US" dirty="0" smtClean="0"/>
          </a:p>
          <a:p>
            <a:r>
              <a:rPr lang="en-US" b="1" dirty="0" smtClean="0"/>
              <a:t>Mike’s Chili Parlor</a:t>
            </a:r>
            <a:br>
              <a:rPr lang="en-US" b="1" dirty="0" smtClean="0"/>
            </a:br>
            <a:r>
              <a:rPr lang="en-US" dirty="0" smtClean="0"/>
              <a:t>1447 NW Ballard Ave</a:t>
            </a:r>
            <a:endParaRPr lang="en-US" b="1" dirty="0" smtClean="0"/>
          </a:p>
          <a:p>
            <a:r>
              <a:rPr lang="en-US" b="1" dirty="0" smtClean="0"/>
              <a:t>Pam’s </a:t>
            </a:r>
            <a:r>
              <a:rPr lang="en-US" b="1" dirty="0" smtClean="0"/>
              <a:t>Kitchen</a:t>
            </a:r>
            <a:br>
              <a:rPr lang="en-US" b="1" dirty="0" smtClean="0"/>
            </a:br>
            <a:r>
              <a:rPr lang="en-US" dirty="0" smtClean="0"/>
              <a:t>5000 University Way NE</a:t>
            </a:r>
            <a:endParaRPr lang="en-US" b="1" dirty="0" smtClean="0"/>
          </a:p>
          <a:p>
            <a:r>
              <a:rPr lang="en-US" b="1" dirty="0" err="1" smtClean="0"/>
              <a:t>Slim’s</a:t>
            </a:r>
            <a:r>
              <a:rPr lang="en-US" b="1" dirty="0" smtClean="0"/>
              <a:t> Last Chance</a:t>
            </a:r>
            <a:br>
              <a:rPr lang="en-US" b="1" dirty="0" smtClean="0"/>
            </a:br>
            <a:r>
              <a:rPr lang="en-US" dirty="0" smtClean="0"/>
              <a:t>5606 1</a:t>
            </a:r>
            <a:r>
              <a:rPr lang="en-US" baseline="30000" dirty="0" smtClean="0"/>
              <a:t>st</a:t>
            </a:r>
            <a:r>
              <a:rPr lang="en-US" dirty="0" smtClean="0"/>
              <a:t> Ave S</a:t>
            </a:r>
            <a:endParaRPr lang="en-US" b="1" dirty="0" smtClean="0"/>
          </a:p>
          <a:p>
            <a:r>
              <a:rPr lang="en-US" b="1" dirty="0" err="1" smtClean="0"/>
              <a:t>Voula’s</a:t>
            </a:r>
            <a:r>
              <a:rPr lang="en-US" b="1" dirty="0" smtClean="0"/>
              <a:t> Offshore Café</a:t>
            </a:r>
            <a:br>
              <a:rPr lang="en-US" b="1" dirty="0" smtClean="0"/>
            </a:br>
            <a:r>
              <a:rPr lang="en-US" dirty="0" smtClean="0"/>
              <a:t>658 NE Northlake Way</a:t>
            </a:r>
            <a:endParaRPr lang="en-US" b="1" dirty="0"/>
          </a:p>
        </p:txBody>
      </p:sp>
      <p:pic>
        <p:nvPicPr>
          <p:cNvPr id="4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25" y="1698685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667" y="3365877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022" y="1703994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402" y="4226581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610" y="2545821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63280" y="5085768"/>
            <a:ext cx="50729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http://www.foodnetwork.com/diners-drive-ins-and-dives/index.html</a:t>
            </a:r>
          </a:p>
        </p:txBody>
      </p:sp>
    </p:spTree>
    <p:extLst>
      <p:ext uri="{BB962C8B-B14F-4D97-AF65-F5344CB8AC3E}">
        <p14:creationId xmlns:p14="http://schemas.microsoft.com/office/powerpoint/2010/main" val="395524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 </a:t>
            </a:r>
            <a:r>
              <a:rPr lang="en-US" dirty="0" err="1" smtClean="0"/>
              <a:t>vs</a:t>
            </a:r>
            <a:r>
              <a:rPr lang="en-US" dirty="0" smtClean="0"/>
              <a:t>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Beth’s Café</a:t>
            </a:r>
            <a:br>
              <a:rPr lang="en-US" b="1" dirty="0" smtClean="0"/>
            </a:br>
            <a:r>
              <a:rPr lang="en-US" dirty="0" smtClean="0"/>
              <a:t>7311 Aurora Ave N</a:t>
            </a:r>
            <a:endParaRPr lang="en-US" b="1" dirty="0" smtClean="0"/>
          </a:p>
          <a:p>
            <a:r>
              <a:rPr lang="en-US" b="1" dirty="0" smtClean="0"/>
              <a:t>Red Mill Burgers</a:t>
            </a:r>
            <a:br>
              <a:rPr lang="en-US" b="1" dirty="0" smtClean="0"/>
            </a:br>
            <a:r>
              <a:rPr lang="en-US" dirty="0" smtClean="0"/>
              <a:t>312 N 67</a:t>
            </a:r>
            <a:r>
              <a:rPr lang="en-US" baseline="30000" dirty="0" smtClean="0"/>
              <a:t>th</a:t>
            </a:r>
            <a:r>
              <a:rPr lang="en-US" dirty="0" smtClean="0"/>
              <a:t> St</a:t>
            </a:r>
            <a:endParaRPr lang="en-US" b="1" dirty="0" smtClean="0"/>
          </a:p>
          <a:p>
            <a:r>
              <a:rPr lang="en-US" b="1" dirty="0" smtClean="0"/>
              <a:t>The Crab Pot</a:t>
            </a:r>
            <a:br>
              <a:rPr lang="en-US" b="1" dirty="0" smtClean="0"/>
            </a:br>
            <a:r>
              <a:rPr lang="en-US" dirty="0" smtClean="0"/>
              <a:t>1301 Alaskan </a:t>
            </a:r>
            <a:r>
              <a:rPr lang="en-US" dirty="0" smtClean="0"/>
              <a:t>Way</a:t>
            </a:r>
          </a:p>
          <a:p>
            <a:endParaRPr lang="en-US" b="1" dirty="0"/>
          </a:p>
        </p:txBody>
      </p:sp>
      <p:pic>
        <p:nvPicPr>
          <p:cNvPr id="4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289" y="1713674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898" y="3365876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975" y="2516791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01485" y="4862285"/>
            <a:ext cx="5901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http://www.travelchannel.com/tv-shows/man-v-food/articles/man-v-food-nation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8285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Best Thing I Ever 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b="1" dirty="0" err="1" smtClean="0"/>
              <a:t>Dahalia</a:t>
            </a:r>
            <a:r>
              <a:rPr lang="en-US" b="1" dirty="0" smtClean="0"/>
              <a:t> Lounge</a:t>
            </a:r>
            <a:br>
              <a:rPr lang="en-US" b="1" dirty="0" smtClean="0"/>
            </a:br>
            <a:r>
              <a:rPr lang="en-US" dirty="0" smtClean="0"/>
              <a:t>2001 4</a:t>
            </a:r>
            <a:r>
              <a:rPr lang="en-US" baseline="30000" dirty="0" smtClean="0"/>
              <a:t>th</a:t>
            </a:r>
            <a:r>
              <a:rPr lang="en-US" dirty="0" smtClean="0"/>
              <a:t> Avenue</a:t>
            </a:r>
          </a:p>
          <a:p>
            <a:r>
              <a:rPr lang="en-US" b="1" dirty="0" smtClean="0"/>
              <a:t>Fran’s Chocolates</a:t>
            </a:r>
            <a:br>
              <a:rPr lang="en-US" b="1" dirty="0" smtClean="0"/>
            </a:br>
            <a:r>
              <a:rPr lang="en-US" dirty="0" smtClean="0"/>
              <a:t>1300 E Pike St</a:t>
            </a:r>
            <a:endParaRPr lang="en-US" b="1" dirty="0" smtClean="0"/>
          </a:p>
          <a:p>
            <a:r>
              <a:rPr lang="en-US" b="1" dirty="0" smtClean="0"/>
              <a:t>Le </a:t>
            </a:r>
            <a:r>
              <a:rPr lang="en-US" b="1" dirty="0" err="1" smtClean="0"/>
              <a:t>Pichet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1933 1</a:t>
            </a:r>
            <a:r>
              <a:rPr lang="en-US" baseline="30000" dirty="0" smtClean="0"/>
              <a:t>st</a:t>
            </a:r>
            <a:r>
              <a:rPr lang="en-US" dirty="0" smtClean="0"/>
              <a:t> Ave</a:t>
            </a:r>
          </a:p>
          <a:p>
            <a:r>
              <a:rPr lang="en-US" b="1" dirty="0" smtClean="0"/>
              <a:t>Lola</a:t>
            </a:r>
            <a:br>
              <a:rPr lang="en-US" b="1" dirty="0" smtClean="0"/>
            </a:br>
            <a:r>
              <a:rPr lang="en-US" dirty="0" smtClean="0"/>
              <a:t>2000 Fourth Ave</a:t>
            </a:r>
            <a:endParaRPr lang="en-US" b="1" dirty="0" smtClean="0"/>
          </a:p>
          <a:p>
            <a:r>
              <a:rPr lang="en-US" b="1" dirty="0" smtClean="0"/>
              <a:t>Purple </a:t>
            </a:r>
            <a:r>
              <a:rPr lang="en-US" b="1" dirty="0" smtClean="0"/>
              <a:t>Café </a:t>
            </a:r>
            <a:r>
              <a:rPr lang="en-US" b="1" dirty="0" smtClean="0"/>
              <a:t>&amp;Wine </a:t>
            </a:r>
            <a:r>
              <a:rPr lang="en-US" b="1" dirty="0" smtClean="0"/>
              <a:t>Bar</a:t>
            </a:r>
            <a:br>
              <a:rPr lang="en-US" b="1" dirty="0" smtClean="0"/>
            </a:br>
            <a:r>
              <a:rPr lang="en-US" dirty="0" smtClean="0"/>
              <a:t>323 </a:t>
            </a:r>
            <a:r>
              <a:rPr lang="en-US" dirty="0" err="1" smtClean="0"/>
              <a:t>Parkplace</a:t>
            </a:r>
            <a:r>
              <a:rPr lang="en-US" dirty="0" smtClean="0"/>
              <a:t> </a:t>
            </a:r>
            <a:r>
              <a:rPr lang="en-US" dirty="0" err="1" smtClean="0"/>
              <a:t>Ctr</a:t>
            </a:r>
            <a:endParaRPr lang="en-US" b="1" dirty="0" smtClean="0"/>
          </a:p>
          <a:p>
            <a:r>
              <a:rPr lang="en-US" b="1" dirty="0" smtClean="0"/>
              <a:t>Revel</a:t>
            </a:r>
            <a:br>
              <a:rPr lang="en-US" b="1" dirty="0" smtClean="0"/>
            </a:br>
            <a:r>
              <a:rPr lang="en-US" dirty="0" smtClean="0"/>
              <a:t>403 N. 36</a:t>
            </a:r>
            <a:r>
              <a:rPr lang="en-US" baseline="30000" dirty="0" smtClean="0"/>
              <a:t>th</a:t>
            </a:r>
            <a:r>
              <a:rPr lang="en-US" dirty="0" smtClean="0"/>
              <a:t> St</a:t>
            </a:r>
            <a:endParaRPr lang="en-US" b="1" dirty="0" smtClean="0"/>
          </a:p>
          <a:p>
            <a:r>
              <a:rPr lang="en-US" b="1" dirty="0" smtClean="0"/>
              <a:t>Serious Pie</a:t>
            </a:r>
            <a:br>
              <a:rPr lang="en-US" b="1" dirty="0" smtClean="0"/>
            </a:br>
            <a:r>
              <a:rPr lang="en-US" dirty="0" smtClean="0"/>
              <a:t>316 Virginia St</a:t>
            </a:r>
            <a:endParaRPr lang="en-US" b="1" dirty="0" smtClean="0"/>
          </a:p>
          <a:p>
            <a:r>
              <a:rPr lang="en-US" b="1" dirty="0" smtClean="0"/>
              <a:t>Toulouse Petit</a:t>
            </a:r>
            <a:br>
              <a:rPr lang="en-US" b="1" dirty="0" smtClean="0"/>
            </a:br>
            <a:r>
              <a:rPr lang="en-US" dirty="0" smtClean="0"/>
              <a:t>601 Queen Anne Ave N</a:t>
            </a:r>
          </a:p>
        </p:txBody>
      </p:sp>
      <p:pic>
        <p:nvPicPr>
          <p:cNvPr id="4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909" y="1721445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394" y="4212576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740" y="3381398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61037" y="5149595"/>
            <a:ext cx="4961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http://www.foodnetwork.com/the-best-thing-i-ever-ate/index.html</a:t>
            </a:r>
          </a:p>
        </p:txBody>
      </p:sp>
    </p:spTree>
    <p:extLst>
      <p:ext uri="{BB962C8B-B14F-4D97-AF65-F5344CB8AC3E}">
        <p14:creationId xmlns:p14="http://schemas.microsoft.com/office/powerpoint/2010/main" val="161521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b="1" dirty="0" smtClean="0">
                <a:effectLst/>
              </a:rPr>
              <a:t>J and D's Foods </a:t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309 S Cloverdale St # A13</a:t>
            </a:r>
          </a:p>
          <a:p>
            <a:r>
              <a:rPr lang="en-US" b="1" dirty="0" smtClean="0">
                <a:effectLst/>
              </a:rPr>
              <a:t>The 5 Point Cafe </a:t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415 Cedar St</a:t>
            </a:r>
          </a:p>
          <a:p>
            <a:r>
              <a:rPr lang="en-US" b="1" dirty="0" smtClean="0">
                <a:effectLst/>
              </a:rPr>
              <a:t>Theo Chocolate </a:t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3400 </a:t>
            </a:r>
            <a:r>
              <a:rPr lang="en-US" dirty="0" err="1" smtClean="0">
                <a:effectLst/>
              </a:rPr>
              <a:t>Phinney</a:t>
            </a:r>
            <a:r>
              <a:rPr lang="en-US" dirty="0" smtClean="0">
                <a:effectLst/>
              </a:rPr>
              <a:t> Ave N</a:t>
            </a:r>
          </a:p>
          <a:p>
            <a:r>
              <a:rPr lang="en-US" b="1" dirty="0" smtClean="0">
                <a:effectLst/>
              </a:rPr>
              <a:t>West </a:t>
            </a:r>
            <a:r>
              <a:rPr lang="en-US" b="1" dirty="0" smtClean="0">
                <a:effectLst/>
              </a:rPr>
              <a:t>Five </a:t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4539 California Ave </a:t>
            </a:r>
            <a:r>
              <a:rPr lang="en-US" dirty="0" smtClean="0">
                <a:effectLst/>
              </a:rPr>
              <a:t>SW</a:t>
            </a:r>
          </a:p>
          <a:p>
            <a:r>
              <a:rPr lang="en-US" b="1" dirty="0" err="1" smtClean="0"/>
              <a:t>Beechers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1601 5</a:t>
            </a:r>
            <a:r>
              <a:rPr lang="en-US" baseline="30000" dirty="0" smtClean="0"/>
              <a:t>th</a:t>
            </a:r>
            <a:r>
              <a:rPr lang="en-US" dirty="0" smtClean="0"/>
              <a:t> Ave NW</a:t>
            </a:r>
            <a:endParaRPr lang="en-US" dirty="0"/>
          </a:p>
        </p:txBody>
      </p:sp>
      <p:pic>
        <p:nvPicPr>
          <p:cNvPr id="4" name="Picture 2" descr="C:\Users\swong\Documents\Manuals\IC3 GS4\7314 IC3 GS4\Data Files\7314 Student Data\Lesson 10 - PowerPoint\popul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777" y="1733018"/>
            <a:ext cx="250609" cy="2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01485" y="5065488"/>
            <a:ext cx="3593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http://www.foodnetwork.com/crave/index.html</a:t>
            </a:r>
          </a:p>
        </p:txBody>
      </p:sp>
    </p:spTree>
    <p:extLst>
      <p:ext uri="{BB962C8B-B14F-4D97-AF65-F5344CB8AC3E}">
        <p14:creationId xmlns:p14="http://schemas.microsoft.com/office/powerpoint/2010/main" val="1411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111</TotalTime>
  <Words>135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 Pop</vt:lpstr>
      <vt:lpstr>Exploring Seattle</vt:lpstr>
      <vt:lpstr>Restaurants Tours</vt:lpstr>
      <vt:lpstr>Food Network Shows</vt:lpstr>
      <vt:lpstr>Diners, Drive-ins &amp; Dives</vt:lpstr>
      <vt:lpstr>Man vs Food</vt:lpstr>
      <vt:lpstr>The Best Thing I Ever Ate</vt:lpstr>
      <vt:lpstr>Crave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Seattle</dc:title>
  <dc:creator>Andrew McSweeney</dc:creator>
  <cp:lastModifiedBy>Jane Martinez</cp:lastModifiedBy>
  <cp:revision>18</cp:revision>
  <dcterms:created xsi:type="dcterms:W3CDTF">2012-04-18T19:39:40Z</dcterms:created>
  <dcterms:modified xsi:type="dcterms:W3CDTF">2012-04-24T15:25:17Z</dcterms:modified>
</cp:coreProperties>
</file>