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2" r:id="rId2"/>
    <p:sldId id="265" r:id="rId3"/>
    <p:sldId id="263" r:id="rId4"/>
    <p:sldId id="264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49E8AE-4B46-48A3-8613-C96B6D56F1F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62DD9-4C57-45A7-8ABE-4BE5E7170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646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 11 PRACTICE 1 (bamboozle)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20C2C-FE6C-4D24-A5CF-EB83A0E508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125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Unit 11B </a:t>
            </a:r>
            <a:r>
              <a:rPr lang="en-US" dirty="0" err="1"/>
              <a:t>baamboozle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6720C2C-FE6C-4D24-A5CF-EB83A0E508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499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4A141-3988-4429-BA99-E6F7A48200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BC886-A5F8-45E9-9E5F-186E7B86D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738E5-E579-42F3-8159-1B05B8845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A9F57-CE3A-4916-BA5B-39E1FF0C3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097AA-D502-48EE-826A-53441DE61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582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794E-F510-44E8-B343-E7CA098EB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A6F2FA-2FF6-42A5-9BD7-383494DA73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A5995-AA7B-4E5B-9E95-D008B41E1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ED6FB-D57F-4531-8BE2-A4A76AE26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CD884-3EDE-443E-A255-A23D8DA90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364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0BA5E8-B87F-4EC1-AEB8-613201875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25758C-6717-4A4B-AC0D-A203B0987E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827D9-48ED-49F4-BCDD-591ECC6F9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28EA33-4620-4417-A5C3-4AD7D4E41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4D4BC7-C0AE-4E39-B0F8-79DEE60DF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620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10198-473A-4CDE-A09A-ABCF08BE4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FFE701-ADC2-4D46-93D4-479A578BC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B7CF1-F318-4B68-884A-767E7735F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A9CE4-5790-410F-A557-E2FE3924E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4074B7-B44D-4754-B33B-37427BF91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858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7AB65-2CA1-489B-9039-43AF3F20C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0E61F4-08D0-45EB-97FE-0087C80D5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7F652-4770-4964-8724-6400E8831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E6EDA-8242-45AF-8379-4AC35C868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6001F7-039B-4C48-99FB-474A267C4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518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BEDB-21F4-4C4D-8BE3-947B5E23A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3DA40-5DD9-461B-ACFC-B536FD9C9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D7FE8F-2CF0-4E1F-B90E-31D256E19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D4ACF-C5F5-45F8-AE9A-8F5D1C30D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7DC4C-E698-4CD4-8FF2-77DC480C4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07BC6B-37DB-4DF2-B4A3-974492AA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428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37275-DE85-4B4A-870B-B8E478134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3DE47-11B7-432B-B7B4-9572795C8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795B85-3CEB-4B6B-8D84-88B4C06326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78525-1F95-42B3-9ED2-918A8CBE83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338881-ECE7-4EC1-A4D5-C93EA26B1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D43A73-2154-491E-A1CB-3F93BF541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E8B73A-4CF3-4E7D-9378-4AF407B18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3B078F-0078-4605-8F4A-C8A08910A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1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70076-29FF-49E7-8938-148D65EEC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4701F3-84C6-4687-9F2B-287C62763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F5EEA-A31B-47DE-BFF4-CDB56103A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C2D0B7-3014-49DC-81FD-E956A709B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08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69AC80-2DA1-4E8A-98CD-3E77884FA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DED3E4-F8D8-42D2-B362-1F3E65EA8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714380-EA1C-447E-A712-1C5F2DAC8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298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5DB9D2-826E-4D26-984D-09C240CFE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50C26-BB16-413B-BAAA-394985F7FB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15945-23A8-4106-AB74-C2E4FDE4B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E98DC-66C0-4D3C-8F1D-9B5759801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ECAB50-DE18-458B-BA5E-81C29E0DE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ABBF0B-B73E-4F52-B5C7-3F0C44916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8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1AEAA-F43F-4DF9-B8EB-4E81AEB66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C61A31-C6EB-4A8A-B12E-03ED3870AA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D8C49C-B8F4-43C6-A99F-5C3D7C89E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AE08C-B542-4811-9F5F-1F4AE81A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D38891-7CDD-41AC-ADF7-8B0B2CA36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A00367-33DE-466B-90BB-7C7DC1165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736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A43ADF-F2D6-47B3-B9B9-906557A39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9E577-A2F4-45C1-BA5F-7DBF50B12F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EA35C-1272-4705-A6D2-5AE5C04C3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8A62E-E401-4E8C-87F0-FCF3FFC292EA}" type="datetimeFigureOut">
              <a:rPr lang="en-US" smtClean="0"/>
              <a:t>01-Mar-22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1BB3BE-B015-4932-B8F9-AAE89D4FF3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F8DA9-63B4-4CBF-A6D6-6D28B4D7F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1D2B-49AA-4270-A08B-E640B45F37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34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FF2B5EF4-FFF2-40B4-BE49-F238E27FC236}">
                <a16:creationId xmlns:a16="http://schemas.microsoft.com/office/drawing/2014/main" id="{2FAC9F02-D616-4A1C-8AC9-EEAFD3A9086A}"/>
              </a:ext>
            </a:extLst>
          </p:cNvPr>
          <p:cNvSpPr txBox="1">
            <a:spLocks noChangeArrowheads="1"/>
          </p:cNvSpPr>
          <p:nvPr/>
        </p:nvSpPr>
        <p:spPr>
          <a:xfrm>
            <a:off x="3317359" y="661596"/>
            <a:ext cx="5954233" cy="1143000"/>
          </a:xfrm>
          <a:prstGeom prst="rect">
            <a:avLst/>
          </a:prstGeom>
          <a:solidFill>
            <a:schemeClr val="bg1">
              <a:alpha val="94000"/>
            </a:schemeClr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Monday, February 28</a:t>
            </a:r>
            <a:r>
              <a:rPr lang="en-US" altLang="en-US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, 2022</a:t>
            </a:r>
          </a:p>
          <a:p>
            <a:pPr>
              <a:lnSpc>
                <a:spcPct val="100000"/>
              </a:lnSpc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 12. LET’S EAT</a:t>
            </a:r>
            <a:b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What shall we eat?</a:t>
            </a:r>
          </a:p>
          <a:p>
            <a:pPr>
              <a:lnSpc>
                <a:spcPct val="100000"/>
              </a:lnSpc>
            </a:pP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59E926-CE2F-47A6-BD64-B8D4BCFB0D61}"/>
              </a:ext>
            </a:extLst>
          </p:cNvPr>
          <p:cNvSpPr txBox="1"/>
          <p:nvPr/>
        </p:nvSpPr>
        <p:spPr>
          <a:xfrm>
            <a:off x="1349976" y="1199719"/>
            <a:ext cx="4306186" cy="5935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</a:t>
            </a:r>
            <a:r>
              <a:rPr lang="en-US" sz="24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Structures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1.Too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am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a student.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a student,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b. She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likes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sport.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sport,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2. So</a:t>
            </a:r>
          </a:p>
          <a:p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a. She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young.</a:t>
            </a:r>
          </a:p>
          <a:p>
            <a:pPr>
              <a:lnSpc>
                <a:spcPct val="150000"/>
              </a:lnSpc>
            </a:pP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we.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b. We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drink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milk.</a:t>
            </a:r>
          </a:p>
          <a:p>
            <a:pPr>
              <a:lnSpc>
                <a:spcPct val="150000"/>
              </a:lnSpc>
            </a:pP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they.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69FA083-8C1E-434B-9618-3F550C51E2E9}"/>
              </a:ext>
            </a:extLst>
          </p:cNvPr>
          <p:cNvSpPr txBox="1"/>
          <p:nvPr/>
        </p:nvSpPr>
        <p:spPr>
          <a:xfrm>
            <a:off x="6237768" y="1476719"/>
            <a:ext cx="5954232" cy="5381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Either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pineapples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aren’t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ripe.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The bananas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aren’t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ripe,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like durian.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Her uncle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like durian,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dirty="0">
                <a:solidFill>
                  <a:srgbClr val="FF0000"/>
                </a:solidFill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4. Neither</a:t>
            </a:r>
          </a:p>
          <a:p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a. The spinach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isn’t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fresh.</a:t>
            </a:r>
          </a:p>
          <a:p>
            <a:pPr>
              <a:lnSpc>
                <a:spcPct val="150000"/>
              </a:lnSpc>
            </a:pP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Neither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the cabbages.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b. Lan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doesn’t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like pork.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Neither </a:t>
            </a:r>
            <a:r>
              <a:rPr lang="en-US" sz="2400" u="sng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en-US" sz="2400" dirty="0">
                <a:uFill>
                  <a:solidFill>
                    <a:srgbClr val="FF0000"/>
                  </a:solidFill>
                </a:uFill>
                <a:latin typeface="Times New Roman" panose="02020603050405020304" pitchFamily="18" charset="0"/>
                <a:cs typeface="Times New Roman" panose="02020603050405020304" pitchFamily="18" charset="0"/>
              </a:rPr>
              <a:t> her aunt.</a:t>
            </a: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097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ACA3FF8-EB33-49A7-88D3-B0DAFCBC2C48}"/>
              </a:ext>
            </a:extLst>
          </p:cNvPr>
          <p:cNvSpPr txBox="1"/>
          <p:nvPr/>
        </p:nvSpPr>
        <p:spPr>
          <a:xfrm>
            <a:off x="677825" y="860800"/>
            <a:ext cx="6097772" cy="661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Practice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08459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661225-DFFD-46F8-8006-AFD3D1672AAB}"/>
              </a:ext>
            </a:extLst>
          </p:cNvPr>
          <p:cNvSpPr txBox="1"/>
          <p:nvPr/>
        </p:nvSpPr>
        <p:spPr>
          <a:xfrm>
            <a:off x="762885" y="0"/>
            <a:ext cx="11336966" cy="6794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too, so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either, neither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ate bread and eggs for breakfast. _______ Ha.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doesn’t like pork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  her aunt.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can speak English very well. I _______. 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didn’t see her at the party last night. ______________  we.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boys like playing soccer, and ______________ those boys.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father won’t go to Ha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______________ my mother.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 can swim. ______________ Ba.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often go swimming in the summer, and they ______________.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Milk is good for your health. ______________ fruit juice.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 didn’t come to the party last night, and Minh ______________ 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4887E08-C643-4CA4-A2F4-36368733ED2A}"/>
              </a:ext>
            </a:extLst>
          </p:cNvPr>
          <p:cNvSpPr txBox="1"/>
          <p:nvPr/>
        </p:nvSpPr>
        <p:spPr>
          <a:xfrm>
            <a:off x="6198781" y="724185"/>
            <a:ext cx="1180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did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1345FCE-C0C4-4CA0-9AC6-58E3596406E2}"/>
              </a:ext>
            </a:extLst>
          </p:cNvPr>
          <p:cNvSpPr txBox="1"/>
          <p:nvPr/>
        </p:nvSpPr>
        <p:spPr>
          <a:xfrm>
            <a:off x="4458807" y="1339156"/>
            <a:ext cx="22182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Neither does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996A582-B06F-4350-9822-F7F2457AAA98}"/>
              </a:ext>
            </a:extLst>
          </p:cNvPr>
          <p:cNvSpPr txBox="1"/>
          <p:nvPr/>
        </p:nvSpPr>
        <p:spPr>
          <a:xfrm>
            <a:off x="6198781" y="1920535"/>
            <a:ext cx="15483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can, too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0CC02A-C640-4CD9-AEBE-461945B1E89F}"/>
              </a:ext>
            </a:extLst>
          </p:cNvPr>
          <p:cNvSpPr txBox="1"/>
          <p:nvPr/>
        </p:nvSpPr>
        <p:spPr>
          <a:xfrm>
            <a:off x="6972965" y="2544765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Neither did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AF7DA4-CED0-4FE4-8F86-A1DBDBB4D885}"/>
              </a:ext>
            </a:extLst>
          </p:cNvPr>
          <p:cNvSpPr txBox="1"/>
          <p:nvPr/>
        </p:nvSpPr>
        <p:spPr>
          <a:xfrm>
            <a:off x="6615003" y="3167390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do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1B3C1C2-0623-4FAD-A409-69DCDCFCB258}"/>
              </a:ext>
            </a:extLst>
          </p:cNvPr>
          <p:cNvSpPr txBox="1"/>
          <p:nvPr/>
        </p:nvSpPr>
        <p:spPr>
          <a:xfrm>
            <a:off x="6431368" y="3790015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neither will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CE7C25-4FBC-4A99-83FC-023814B78061}"/>
              </a:ext>
            </a:extLst>
          </p:cNvPr>
          <p:cNvSpPr txBox="1"/>
          <p:nvPr/>
        </p:nvSpPr>
        <p:spPr>
          <a:xfrm>
            <a:off x="3804906" y="4407792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can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548CA44-1A57-4CDF-8641-A75B4D0E91EE}"/>
              </a:ext>
            </a:extLst>
          </p:cNvPr>
          <p:cNvSpPr txBox="1"/>
          <p:nvPr/>
        </p:nvSpPr>
        <p:spPr>
          <a:xfrm>
            <a:off x="8231151" y="5021898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do, too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0C460E-159E-4927-98C2-4EC29EA35FB3}"/>
              </a:ext>
            </a:extLst>
          </p:cNvPr>
          <p:cNvSpPr txBox="1"/>
          <p:nvPr/>
        </p:nvSpPr>
        <p:spPr>
          <a:xfrm>
            <a:off x="5567916" y="5600915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is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B2B9859-958F-4BB5-8127-1080A99A8B14}"/>
              </a:ext>
            </a:extLst>
          </p:cNvPr>
          <p:cNvSpPr txBox="1"/>
          <p:nvPr/>
        </p:nvSpPr>
        <p:spPr>
          <a:xfrm>
            <a:off x="8619018" y="6231975"/>
            <a:ext cx="28100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didn’t, either</a:t>
            </a:r>
          </a:p>
        </p:txBody>
      </p:sp>
    </p:spTree>
    <p:extLst>
      <p:ext uri="{BB962C8B-B14F-4D97-AF65-F5344CB8AC3E}">
        <p14:creationId xmlns:p14="http://schemas.microsoft.com/office/powerpoint/2010/main" val="3901515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F908DB4-0371-47FA-82D5-9EDF006A4A8D}"/>
              </a:ext>
            </a:extLst>
          </p:cNvPr>
          <p:cNvSpPr txBox="1"/>
          <p:nvPr/>
        </p:nvSpPr>
        <p:spPr>
          <a:xfrm>
            <a:off x="191387" y="-105286"/>
            <a:ext cx="12330222" cy="7281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7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27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7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27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27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7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so, too, either, neither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 can’t swim. ______________  I.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Nam and Ba are playing soccer and ______________ Minh.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doesn’t like pork and her uncle ______________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won’t come to the meeting and ______________we.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Jenny ate too much cake last night and I  ______________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She phones to her parents twice a week . ______________ I.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sister doesn’t like the red skirt and she doesn’t like the green one,______________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Jane loves dogs and she loves cats, ______________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Mr.Robinson</a:t>
            </a:r>
            <a:r>
              <a:rPr lang="en-US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will come to the party tonight and his wife</a:t>
            </a:r>
            <a:r>
              <a:rPr lang="en-US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______________.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7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Keith isn’t here today. Bill 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______________</a:t>
            </a:r>
            <a:endParaRPr lang="en-US" sz="27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FFE906-10FD-4172-8195-0B09FA66A883}"/>
              </a:ext>
            </a:extLst>
          </p:cNvPr>
          <p:cNvSpPr txBox="1"/>
          <p:nvPr/>
        </p:nvSpPr>
        <p:spPr>
          <a:xfrm>
            <a:off x="3083441" y="565749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Neither can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14F636-18A5-4CCB-BC64-FF6141EA61BC}"/>
              </a:ext>
            </a:extLst>
          </p:cNvPr>
          <p:cNvSpPr txBox="1"/>
          <p:nvPr/>
        </p:nvSpPr>
        <p:spPr>
          <a:xfrm>
            <a:off x="5975495" y="1088969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is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206481-FE2A-40C1-948D-881D02BA284F}"/>
              </a:ext>
            </a:extLst>
          </p:cNvPr>
          <p:cNvSpPr txBox="1"/>
          <p:nvPr/>
        </p:nvSpPr>
        <p:spPr>
          <a:xfrm>
            <a:off x="5798287" y="1738875"/>
            <a:ext cx="2739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doesn’t, either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FEA3BC-8DF6-4A8D-B6AA-1830E65123AF}"/>
              </a:ext>
            </a:extLst>
          </p:cNvPr>
          <p:cNvSpPr txBox="1"/>
          <p:nvPr/>
        </p:nvSpPr>
        <p:spPr>
          <a:xfrm>
            <a:off x="6096000" y="2354243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neither will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9F8D8F-3E95-4C82-9444-E880199ADD64}"/>
              </a:ext>
            </a:extLst>
          </p:cNvPr>
          <p:cNvSpPr txBox="1"/>
          <p:nvPr/>
        </p:nvSpPr>
        <p:spPr>
          <a:xfrm>
            <a:off x="6356498" y="2969611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did, too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AEBB6B-5DE8-43B0-BC1B-D72C0CE88A92}"/>
              </a:ext>
            </a:extLst>
          </p:cNvPr>
          <p:cNvSpPr txBox="1"/>
          <p:nvPr/>
        </p:nvSpPr>
        <p:spPr>
          <a:xfrm>
            <a:off x="6528391" y="3545890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do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57E5450-81AE-41E8-A02F-12AC6FA57B44}"/>
              </a:ext>
            </a:extLst>
          </p:cNvPr>
          <p:cNvSpPr txBox="1"/>
          <p:nvPr/>
        </p:nvSpPr>
        <p:spPr>
          <a:xfrm>
            <a:off x="1321980" y="4641563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either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32F20D-3086-43E3-8838-C5D945C1AA9A}"/>
              </a:ext>
            </a:extLst>
          </p:cNvPr>
          <p:cNvSpPr txBox="1"/>
          <p:nvPr/>
        </p:nvSpPr>
        <p:spPr>
          <a:xfrm>
            <a:off x="5523614" y="5164783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CEA9F50-AF74-4E15-B3A3-D00E2CF9BFE6}"/>
              </a:ext>
            </a:extLst>
          </p:cNvPr>
          <p:cNvSpPr txBox="1"/>
          <p:nvPr/>
        </p:nvSpPr>
        <p:spPr>
          <a:xfrm>
            <a:off x="8366051" y="5874940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will, too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9CD586D-25EE-47D0-946C-D8850FF0F4F4}"/>
              </a:ext>
            </a:extLst>
          </p:cNvPr>
          <p:cNvSpPr txBox="1"/>
          <p:nvPr/>
        </p:nvSpPr>
        <p:spPr>
          <a:xfrm>
            <a:off x="4518837" y="6395519"/>
            <a:ext cx="20095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isn’t, either</a:t>
            </a:r>
          </a:p>
        </p:txBody>
      </p:sp>
    </p:spTree>
    <p:extLst>
      <p:ext uri="{BB962C8B-B14F-4D97-AF65-F5344CB8AC3E}">
        <p14:creationId xmlns:p14="http://schemas.microsoft.com/office/powerpoint/2010/main" val="239690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1DD24F7-96B5-4BAA-9594-2C29E21DBDF9}"/>
              </a:ext>
            </a:extLst>
          </p:cNvPr>
          <p:cNvSpPr txBox="1"/>
          <p:nvPr/>
        </p:nvSpPr>
        <p:spPr>
          <a:xfrm>
            <a:off x="210878" y="189908"/>
            <a:ext cx="11981121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Supply the correct form of the verbs in brackets.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She (catch) _____________ a bad cold two days ago.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You should (go)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_____________ to bed early.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Jasmin (not come)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 the meeting yesterday.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 father (be) _____________ really healthy. He never (take) _____________ medicine.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There (be)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nobody there when I (arrive)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 last night.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students (not do)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their homework now.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(study) _____________ French next month.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C1E5D70-470E-496A-806F-3096B1BF9875}"/>
              </a:ext>
            </a:extLst>
          </p:cNvPr>
          <p:cNvSpPr txBox="1"/>
          <p:nvPr/>
        </p:nvSpPr>
        <p:spPr>
          <a:xfrm>
            <a:off x="2547257" y="957943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caught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F1BA67-064F-4E27-AD63-CE48BD809CEF}"/>
              </a:ext>
            </a:extLst>
          </p:cNvPr>
          <p:cNvSpPr txBox="1"/>
          <p:nvPr/>
        </p:nvSpPr>
        <p:spPr>
          <a:xfrm>
            <a:off x="9622973" y="4189451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arrived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B7B0DC-CA68-4597-B295-E4C9EEB2B469}"/>
              </a:ext>
            </a:extLst>
          </p:cNvPr>
          <p:cNvSpPr txBox="1"/>
          <p:nvPr/>
        </p:nvSpPr>
        <p:spPr>
          <a:xfrm>
            <a:off x="3788228" y="2249198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didn’t come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2EC3DD-1F44-4994-9561-3D325F817156}"/>
              </a:ext>
            </a:extLst>
          </p:cNvPr>
          <p:cNvSpPr txBox="1"/>
          <p:nvPr/>
        </p:nvSpPr>
        <p:spPr>
          <a:xfrm>
            <a:off x="3276599" y="2898196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02C0E8-1B1D-4834-8497-D4B9C401D05B}"/>
              </a:ext>
            </a:extLst>
          </p:cNvPr>
          <p:cNvSpPr txBox="1"/>
          <p:nvPr/>
        </p:nvSpPr>
        <p:spPr>
          <a:xfrm>
            <a:off x="10145485" y="2905780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4242A5-E863-445B-BFCE-1941896D247F}"/>
              </a:ext>
            </a:extLst>
          </p:cNvPr>
          <p:cNvSpPr txBox="1"/>
          <p:nvPr/>
        </p:nvSpPr>
        <p:spPr>
          <a:xfrm>
            <a:off x="2569027" y="4189451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DE50C16-7D5A-4006-BA2B-B3F3168BFC17}"/>
              </a:ext>
            </a:extLst>
          </p:cNvPr>
          <p:cNvSpPr txBox="1"/>
          <p:nvPr/>
        </p:nvSpPr>
        <p:spPr>
          <a:xfrm>
            <a:off x="4038598" y="5486047"/>
            <a:ext cx="2743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not doing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F69305-BCC0-48F7-BEF0-443846B91A1A}"/>
              </a:ext>
            </a:extLst>
          </p:cNvPr>
          <p:cNvSpPr txBox="1"/>
          <p:nvPr/>
        </p:nvSpPr>
        <p:spPr>
          <a:xfrm>
            <a:off x="2699657" y="6141296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study</a:t>
            </a:r>
          </a:p>
        </p:txBody>
      </p:sp>
    </p:spTree>
    <p:extLst>
      <p:ext uri="{BB962C8B-B14F-4D97-AF65-F5344CB8AC3E}">
        <p14:creationId xmlns:p14="http://schemas.microsoft.com/office/powerpoint/2010/main" val="3104408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9CF45BC-77A5-4873-87F8-5C781D70B685}"/>
              </a:ext>
            </a:extLst>
          </p:cNvPr>
          <p:cNvSpPr txBox="1"/>
          <p:nvPr/>
        </p:nvSpPr>
        <p:spPr>
          <a:xfrm>
            <a:off x="106326" y="232460"/>
            <a:ext cx="11770242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II. Supply the correct form of the verbs in brackets. 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(they/wait)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 for their parents now?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(watch) 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good movie on TV last night.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 quiet! The teacher (look) _____________ at you.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(be)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at the seaside last summer.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(not/study) _____________ math yesterday.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 (water)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_____________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the plants every morning.</a:t>
            </a:r>
          </a:p>
          <a:p>
            <a:pPr marL="457200" indent="-457200">
              <a:lnSpc>
                <a:spcPct val="150000"/>
              </a:lnSpc>
              <a:buClr>
                <a:srgbClr val="FF0000"/>
              </a:buClr>
              <a:buFont typeface="+mj-lt"/>
              <a:buAutoNum type="arabicPeriod"/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Why (you/come) _____________ home late yesterday?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13986A-5151-4F10-B366-D4D1FBA8BE1F}"/>
              </a:ext>
            </a:extLst>
          </p:cNvPr>
          <p:cNvSpPr txBox="1"/>
          <p:nvPr/>
        </p:nvSpPr>
        <p:spPr>
          <a:xfrm>
            <a:off x="2188028" y="1034143"/>
            <a:ext cx="29500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they waiting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DB6EFD-B4DE-4D23-A290-7B15067145B6}"/>
              </a:ext>
            </a:extLst>
          </p:cNvPr>
          <p:cNvSpPr txBox="1"/>
          <p:nvPr/>
        </p:nvSpPr>
        <p:spPr>
          <a:xfrm>
            <a:off x="2525486" y="1721354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watched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F09B97-031E-471C-B6A9-3B1D3AC5936F}"/>
              </a:ext>
            </a:extLst>
          </p:cNvPr>
          <p:cNvSpPr txBox="1"/>
          <p:nvPr/>
        </p:nvSpPr>
        <p:spPr>
          <a:xfrm>
            <a:off x="4968190" y="2261562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looking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DBB781-F4C0-4287-AC4F-2CA8F79F93EE}"/>
              </a:ext>
            </a:extLst>
          </p:cNvPr>
          <p:cNvSpPr txBox="1"/>
          <p:nvPr/>
        </p:nvSpPr>
        <p:spPr>
          <a:xfrm>
            <a:off x="2100943" y="2964452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A69FAF-EF35-4071-A6F5-69DE16B7902F}"/>
              </a:ext>
            </a:extLst>
          </p:cNvPr>
          <p:cNvSpPr txBox="1"/>
          <p:nvPr/>
        </p:nvSpPr>
        <p:spPr>
          <a:xfrm>
            <a:off x="3124200" y="3578162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didn’t study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D106EBD-0C87-4418-A3B4-5642AAAAC1B4}"/>
              </a:ext>
            </a:extLst>
          </p:cNvPr>
          <p:cNvSpPr txBox="1"/>
          <p:nvPr/>
        </p:nvSpPr>
        <p:spPr>
          <a:xfrm>
            <a:off x="2525486" y="4281052"/>
            <a:ext cx="20465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6A2D3A-9049-49D5-9D91-0E38325C07E0}"/>
              </a:ext>
            </a:extLst>
          </p:cNvPr>
          <p:cNvSpPr txBox="1"/>
          <p:nvPr/>
        </p:nvSpPr>
        <p:spPr>
          <a:xfrm>
            <a:off x="3124200" y="4866483"/>
            <a:ext cx="27976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you come</a:t>
            </a:r>
          </a:p>
        </p:txBody>
      </p:sp>
    </p:spTree>
    <p:extLst>
      <p:ext uri="{BB962C8B-B14F-4D97-AF65-F5344CB8AC3E}">
        <p14:creationId xmlns:p14="http://schemas.microsoft.com/office/powerpoint/2010/main" val="4075355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640</Words>
  <Application>Microsoft Office PowerPoint</Application>
  <PresentationFormat>Widescreen</PresentationFormat>
  <Paragraphs>101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Yen Pham</dc:creator>
  <cp:lastModifiedBy>Yen Pham</cp:lastModifiedBy>
  <cp:revision>30</cp:revision>
  <dcterms:created xsi:type="dcterms:W3CDTF">2022-02-27T23:54:09Z</dcterms:created>
  <dcterms:modified xsi:type="dcterms:W3CDTF">2022-03-01T15:25:18Z</dcterms:modified>
</cp:coreProperties>
</file>