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7" r:id="rId2"/>
    <p:sldId id="258" r:id="rId3"/>
    <p:sldId id="284" r:id="rId4"/>
    <p:sldId id="285" r:id="rId5"/>
    <p:sldId id="275" r:id="rId6"/>
    <p:sldId id="27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840"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ED399-65EF-4D0B-A0FA-E7313971DE20}" type="datetimeFigureOut">
              <a:rPr lang="en-US" smtClean="0"/>
              <a:t>01-Mar-22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D72647-B53E-44A8-8938-DBB89FE16648}" type="slidenum">
              <a:rPr lang="en-US" smtClean="0"/>
              <a:t>‹#›</a:t>
            </a:fld>
            <a:endParaRPr lang="en-US"/>
          </a:p>
        </p:txBody>
      </p:sp>
    </p:spTree>
    <p:extLst>
      <p:ext uri="{BB962C8B-B14F-4D97-AF65-F5344CB8AC3E}">
        <p14:creationId xmlns:p14="http://schemas.microsoft.com/office/powerpoint/2010/main" val="131804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414A6DA-E0E0-48DE-B0E7-0966FC7B79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fld id="{A6EB7DD3-0B07-4478-B3AC-D303E0B4C5AC}" type="slidenum">
              <a:rPr lang="en-US" altLang="en-US" sz="1200"/>
              <a:pPr eaLnBrk="1" hangingPunct="1"/>
              <a:t>3</a:t>
            </a:fld>
            <a:endParaRPr lang="en-US" altLang="en-US" sz="1200"/>
          </a:p>
        </p:txBody>
      </p:sp>
      <p:sp>
        <p:nvSpPr>
          <p:cNvPr id="16387" name="Rectangle 2">
            <a:extLst>
              <a:ext uri="{FF2B5EF4-FFF2-40B4-BE49-F238E27FC236}">
                <a16:creationId xmlns:a16="http://schemas.microsoft.com/office/drawing/2014/main" id="{6C5E0117-D5E8-460A-AE28-E4A5C5B489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C0E9B375-F69C-4B73-920C-70EEECCD73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5432-4030-4386-8147-A0CE08809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118E5-58D6-47DA-8B76-37AADE12C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FE222C-9498-4E51-ABEE-29B2965CB989}"/>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5" name="Footer Placeholder 4">
            <a:extLst>
              <a:ext uri="{FF2B5EF4-FFF2-40B4-BE49-F238E27FC236}">
                <a16:creationId xmlns:a16="http://schemas.microsoft.com/office/drawing/2014/main" id="{B502BCD5-676D-4EBD-8F3D-A65F53C8A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75FB2-7C95-4B38-900B-D9FA19831122}"/>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237922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60EB-52C5-4162-9386-751CD9350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23D9E-703C-4E36-AE45-4CA565ACFC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4B0851-CE8C-4467-A73C-2CDC3061A100}"/>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5" name="Footer Placeholder 4">
            <a:extLst>
              <a:ext uri="{FF2B5EF4-FFF2-40B4-BE49-F238E27FC236}">
                <a16:creationId xmlns:a16="http://schemas.microsoft.com/office/drawing/2014/main" id="{E4530CB7-86C6-4937-9410-10861E1D20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6AF2B-7C1A-4D15-91AC-1D9AE2B3A607}"/>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259137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EA67E1-2DCE-4136-84AC-C568E813C5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6187CA-EAD8-4A6D-A558-A2BAAC445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6E5E1-F784-44B8-9040-88A41BA9FDE8}"/>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5" name="Footer Placeholder 4">
            <a:extLst>
              <a:ext uri="{FF2B5EF4-FFF2-40B4-BE49-F238E27FC236}">
                <a16:creationId xmlns:a16="http://schemas.microsoft.com/office/drawing/2014/main" id="{278F32BE-5DD1-44F3-B1CB-60FA0A1DC6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1D65AA-0D7B-47A7-96CC-249C9EABACF4}"/>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419433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5AED1C76-E5CB-4D55-A5DF-7E7B2BEE28B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2F6CCA-5927-436D-930D-07CE7E000C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D102EC5-1317-40E0-A96D-314EAD036553}"/>
              </a:ext>
            </a:extLst>
          </p:cNvPr>
          <p:cNvSpPr>
            <a:spLocks noGrp="1" noChangeArrowheads="1"/>
          </p:cNvSpPr>
          <p:nvPr>
            <p:ph type="sldNum" sz="quarter" idx="12"/>
          </p:nvPr>
        </p:nvSpPr>
        <p:spPr>
          <a:ln/>
        </p:spPr>
        <p:txBody>
          <a:bodyPr/>
          <a:lstStyle>
            <a:lvl1pPr>
              <a:defRPr/>
            </a:lvl1pPr>
          </a:lstStyle>
          <a:p>
            <a:fld id="{D17DF5CD-AC98-4D5C-B187-C44DA06B2947}" type="slidenum">
              <a:rPr lang="en-US" altLang="en-US"/>
              <a:pPr/>
              <a:t>‹#›</a:t>
            </a:fld>
            <a:endParaRPr lang="en-US" altLang="en-US"/>
          </a:p>
        </p:txBody>
      </p:sp>
    </p:spTree>
    <p:extLst>
      <p:ext uri="{BB962C8B-B14F-4D97-AF65-F5344CB8AC3E}">
        <p14:creationId xmlns:p14="http://schemas.microsoft.com/office/powerpoint/2010/main" val="1697349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D5874681-0AA0-4B77-98D8-0FFB754F7F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6A1999-138E-4475-8A9E-4A9CE21821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EB6CCA-4306-40A5-9141-0E8B95EE505E}"/>
              </a:ext>
            </a:extLst>
          </p:cNvPr>
          <p:cNvSpPr>
            <a:spLocks noGrp="1" noChangeArrowheads="1"/>
          </p:cNvSpPr>
          <p:nvPr>
            <p:ph type="sldNum" sz="quarter" idx="12"/>
          </p:nvPr>
        </p:nvSpPr>
        <p:spPr>
          <a:ln/>
        </p:spPr>
        <p:txBody>
          <a:bodyPr/>
          <a:lstStyle>
            <a:lvl1pPr>
              <a:defRPr/>
            </a:lvl1pPr>
          </a:lstStyle>
          <a:p>
            <a:fld id="{1EF90FEB-1610-4061-B27F-CBA88C891451}" type="slidenum">
              <a:rPr lang="en-US" altLang="en-US"/>
              <a:pPr/>
              <a:t>‹#›</a:t>
            </a:fld>
            <a:endParaRPr lang="en-US" altLang="en-US"/>
          </a:p>
        </p:txBody>
      </p:sp>
    </p:spTree>
    <p:extLst>
      <p:ext uri="{BB962C8B-B14F-4D97-AF65-F5344CB8AC3E}">
        <p14:creationId xmlns:p14="http://schemas.microsoft.com/office/powerpoint/2010/main" val="137336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CACA-1007-44DA-AEB9-3AFB87502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C5D610-AE8E-4F69-B3BB-5552A19B16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F7D96-F7EB-425E-997A-2E980A1DE8B2}"/>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5" name="Footer Placeholder 4">
            <a:extLst>
              <a:ext uri="{FF2B5EF4-FFF2-40B4-BE49-F238E27FC236}">
                <a16:creationId xmlns:a16="http://schemas.microsoft.com/office/drawing/2014/main" id="{F85EEFF6-409C-46BC-A695-99F59F029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8EF72-96EE-44A8-83A7-EBD9C4E836F7}"/>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183894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C9ABB-C5D3-45B3-B225-1D5C27789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D6A5AD-59B5-4A15-96E9-86F8FAAA2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FF11E3-AD1B-42F2-89D7-07D8BA0120AE}"/>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5" name="Footer Placeholder 4">
            <a:extLst>
              <a:ext uri="{FF2B5EF4-FFF2-40B4-BE49-F238E27FC236}">
                <a16:creationId xmlns:a16="http://schemas.microsoft.com/office/drawing/2014/main" id="{B46513FD-0ECE-4F30-8A57-C920D0147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6B031-EC94-4927-B591-AF4C40205083}"/>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314051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E870-BCB0-4369-AC85-BB09DF8C26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A50587-280F-4E93-AF59-961BBFC76B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0FC95F-8806-4A36-B171-1BC5F0C32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5F3BD-F432-4252-8335-E6A61C02564E}"/>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6" name="Footer Placeholder 5">
            <a:extLst>
              <a:ext uri="{FF2B5EF4-FFF2-40B4-BE49-F238E27FC236}">
                <a16:creationId xmlns:a16="http://schemas.microsoft.com/office/drawing/2014/main" id="{5688B0BE-2876-4616-92C9-655A20A17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21B406-FB6A-43EC-B24F-D721F53AC7B6}"/>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286847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6845-E230-4111-9150-50B04B0EBB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6CFF4-4A1F-4222-8081-421190999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85726-92E4-4B2F-BDFA-17CA9DF7D8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9D9CCC-74CE-4C15-A464-D65941704D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128B80-6CE7-49C7-936B-14EFBA7107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BF6ADB-22BE-4955-8397-3AC77B821D67}"/>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8" name="Footer Placeholder 7">
            <a:extLst>
              <a:ext uri="{FF2B5EF4-FFF2-40B4-BE49-F238E27FC236}">
                <a16:creationId xmlns:a16="http://schemas.microsoft.com/office/drawing/2014/main" id="{2CCE0627-6382-4125-A1CB-03A72603A4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EB1DE3-AEAD-4EAC-9AA1-9236636ADE59}"/>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351326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CD14-30F5-4C84-B857-0EF912E108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2045BA-E453-4CFF-93C5-A46267EE6C0E}"/>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4" name="Footer Placeholder 3">
            <a:extLst>
              <a:ext uri="{FF2B5EF4-FFF2-40B4-BE49-F238E27FC236}">
                <a16:creationId xmlns:a16="http://schemas.microsoft.com/office/drawing/2014/main" id="{559FF9C2-F270-4D29-8735-7752929F03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6672C0-C21A-4B96-ABC3-5D181D0E9830}"/>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357610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A7FFB2-1DF0-46AE-BEEB-B4471F8DD38D}"/>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3" name="Footer Placeholder 2">
            <a:extLst>
              <a:ext uri="{FF2B5EF4-FFF2-40B4-BE49-F238E27FC236}">
                <a16:creationId xmlns:a16="http://schemas.microsoft.com/office/drawing/2014/main" id="{BD96DA6A-F12F-4CF8-BBA9-855C206068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7C74D3-7B80-4FB3-A640-A921E472109C}"/>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30816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FAD3-EDED-49FA-87E2-22A8F162FE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3154B4-B77A-4E27-8D9F-74BD069892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AE1-1A02-4AEC-BAA1-5BDB5EB9DB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FDD4C8-5D67-4558-9F89-DCAB0ADF13C7}"/>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6" name="Footer Placeholder 5">
            <a:extLst>
              <a:ext uri="{FF2B5EF4-FFF2-40B4-BE49-F238E27FC236}">
                <a16:creationId xmlns:a16="http://schemas.microsoft.com/office/drawing/2014/main" id="{F7CFB7A8-1471-41D1-8613-8B0E884EF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293EE-8667-4261-BE47-52A713246D09}"/>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2632594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284BC-02F9-49B3-8A72-36C689D83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C90989-223D-4CCA-906D-1AC0FA497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7690A-7C19-4D64-84CA-48EF2E854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1F9795-5C8E-41C1-94F9-EAB4744337F7}"/>
              </a:ext>
            </a:extLst>
          </p:cNvPr>
          <p:cNvSpPr>
            <a:spLocks noGrp="1"/>
          </p:cNvSpPr>
          <p:nvPr>
            <p:ph type="dt" sz="half" idx="10"/>
          </p:nvPr>
        </p:nvSpPr>
        <p:spPr/>
        <p:txBody>
          <a:bodyPr/>
          <a:lstStyle/>
          <a:p>
            <a:fld id="{16AD1954-818B-45F6-B3D6-F5D3A0DD4C4B}" type="datetimeFigureOut">
              <a:rPr lang="en-US" smtClean="0"/>
              <a:t>01-Mar-22</a:t>
            </a:fld>
            <a:endParaRPr lang="en-US"/>
          </a:p>
        </p:txBody>
      </p:sp>
      <p:sp>
        <p:nvSpPr>
          <p:cNvPr id="6" name="Footer Placeholder 5">
            <a:extLst>
              <a:ext uri="{FF2B5EF4-FFF2-40B4-BE49-F238E27FC236}">
                <a16:creationId xmlns:a16="http://schemas.microsoft.com/office/drawing/2014/main" id="{1B36FD31-3082-4CCF-A003-DA65BAB2C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34F59-362C-4679-B78B-CF0A9D5F9B45}"/>
              </a:ext>
            </a:extLst>
          </p:cNvPr>
          <p:cNvSpPr>
            <a:spLocks noGrp="1"/>
          </p:cNvSpPr>
          <p:nvPr>
            <p:ph type="sldNum" sz="quarter" idx="12"/>
          </p:nvPr>
        </p:nvSpPr>
        <p:spPr/>
        <p:txBody>
          <a:bodyPr/>
          <a:lstStyle/>
          <a:p>
            <a:fld id="{64CE01B3-7F08-42C8-8BB7-3E4BDDC94DCD}" type="slidenum">
              <a:rPr lang="en-US" smtClean="0"/>
              <a:t>‹#›</a:t>
            </a:fld>
            <a:endParaRPr lang="en-US"/>
          </a:p>
        </p:txBody>
      </p:sp>
    </p:spTree>
    <p:extLst>
      <p:ext uri="{BB962C8B-B14F-4D97-AF65-F5344CB8AC3E}">
        <p14:creationId xmlns:p14="http://schemas.microsoft.com/office/powerpoint/2010/main" val="206214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64EED2-FDD2-4FEB-ADBC-228B8CE23E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7AA290-B028-4F82-8389-0E54A4FAF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24D91-92CB-41A2-BE92-A216384E1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D1954-818B-45F6-B3D6-F5D3A0DD4C4B}" type="datetimeFigureOut">
              <a:rPr lang="en-US" smtClean="0"/>
              <a:t>01-Mar-22</a:t>
            </a:fld>
            <a:endParaRPr lang="en-US"/>
          </a:p>
        </p:txBody>
      </p:sp>
      <p:sp>
        <p:nvSpPr>
          <p:cNvPr id="5" name="Footer Placeholder 4">
            <a:extLst>
              <a:ext uri="{FF2B5EF4-FFF2-40B4-BE49-F238E27FC236}">
                <a16:creationId xmlns:a16="http://schemas.microsoft.com/office/drawing/2014/main" id="{E49AE0B1-BCF3-43C1-8EC2-995BBDC2A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17AB4C-F01B-4585-B1F6-B82CEFE248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CE01B3-7F08-42C8-8BB7-3E4BDDC94DCD}" type="slidenum">
              <a:rPr lang="en-US" smtClean="0"/>
              <a:t>‹#›</a:t>
            </a:fld>
            <a:endParaRPr lang="en-US"/>
          </a:p>
        </p:txBody>
      </p:sp>
    </p:spTree>
    <p:extLst>
      <p:ext uri="{BB962C8B-B14F-4D97-AF65-F5344CB8AC3E}">
        <p14:creationId xmlns:p14="http://schemas.microsoft.com/office/powerpoint/2010/main" val="386004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CF51C7C-7E40-4C36-8B06-C9084EA6A482}"/>
              </a:ext>
            </a:extLst>
          </p:cNvPr>
          <p:cNvSpPr txBox="1">
            <a:spLocks noChangeArrowheads="1"/>
          </p:cNvSpPr>
          <p:nvPr/>
        </p:nvSpPr>
        <p:spPr>
          <a:xfrm>
            <a:off x="2881424" y="884880"/>
            <a:ext cx="5954233" cy="1143000"/>
          </a:xfrm>
          <a:prstGeom prst="rect">
            <a:avLst/>
          </a:prstGeom>
          <a:solidFill>
            <a:schemeClr val="bg1">
              <a:alpha val="94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altLang="en-US" sz="2800" dirty="0">
                <a:latin typeface="Times New Roman" panose="02020603050405020304" pitchFamily="18" charset="0"/>
                <a:cs typeface="Times New Roman" panose="02020603050405020304" pitchFamily="18" charset="0"/>
              </a:rPr>
              <a:t>Tuesday, March 1</a:t>
            </a:r>
            <a:r>
              <a:rPr lang="en-US" altLang="en-US" sz="2800" baseline="30000" dirty="0">
                <a:latin typeface="Times New Roman" panose="02020603050405020304" pitchFamily="18" charset="0"/>
                <a:cs typeface="Times New Roman" panose="02020603050405020304" pitchFamily="18" charset="0"/>
              </a:rPr>
              <a:t>st</a:t>
            </a:r>
            <a:r>
              <a:rPr lang="en-US" altLang="en-US" sz="2800" dirty="0">
                <a:latin typeface="Times New Roman" panose="02020603050405020304" pitchFamily="18" charset="0"/>
                <a:cs typeface="Times New Roman" panose="02020603050405020304" pitchFamily="18" charset="0"/>
              </a:rPr>
              <a:t> , 2022</a:t>
            </a:r>
          </a:p>
          <a:p>
            <a:pPr>
              <a:lnSpc>
                <a:spcPct val="100000"/>
              </a:lnSpc>
            </a:pPr>
            <a:r>
              <a:rPr lang="en-US" altLang="en-US" sz="2800" dirty="0">
                <a:solidFill>
                  <a:srgbClr val="FF0000"/>
                </a:solidFill>
                <a:latin typeface="Times New Roman" panose="02020603050405020304" pitchFamily="18" charset="0"/>
                <a:cs typeface="Times New Roman" panose="02020603050405020304" pitchFamily="18" charset="0"/>
              </a:rPr>
              <a:t>Unit 12. LET’S EAT</a:t>
            </a:r>
            <a:br>
              <a:rPr lang="en-US" alt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B. Our food</a:t>
            </a:r>
          </a:p>
          <a:p>
            <a:pPr>
              <a:lnSpc>
                <a:spcPct val="100000"/>
              </a:lnSpc>
            </a:pP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EE6FA1-5D68-4621-A174-A7D442C46520}"/>
              </a:ext>
            </a:extLst>
          </p:cNvPr>
          <p:cNvSpPr txBox="1"/>
          <p:nvPr/>
        </p:nvSpPr>
        <p:spPr>
          <a:xfrm>
            <a:off x="213538" y="1713225"/>
            <a:ext cx="5776136" cy="2600199"/>
          </a:xfrm>
          <a:prstGeom prst="rect">
            <a:avLst/>
          </a:prstGeom>
          <a:noFill/>
        </p:spPr>
        <p:txBody>
          <a:bodyPr wrap="square">
            <a:spAutoFit/>
          </a:bodyPr>
          <a:lstStyle/>
          <a:p>
            <a:pPr marL="391795" indent="-571500">
              <a:lnSpc>
                <a:spcPct val="150000"/>
              </a:lnSpc>
              <a:buAutoNum type="romanUcPeriod"/>
            </a:pPr>
            <a:r>
              <a:rPr lang="en-US" sz="2800" u="sng"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New words:</a:t>
            </a:r>
          </a:p>
          <a:p>
            <a:pPr>
              <a:lnSpc>
                <a:spcPct val="15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-probably (adv):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-dirt (n):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bụi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bẩn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-medicine (n):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thuốc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71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9ADC14-8D3A-4508-8CDB-C00EFC23075D}"/>
              </a:ext>
            </a:extLst>
          </p:cNvPr>
          <p:cNvSpPr txBox="1"/>
          <p:nvPr/>
        </p:nvSpPr>
        <p:spPr>
          <a:xfrm>
            <a:off x="146197" y="552456"/>
            <a:ext cx="8370481" cy="3246530"/>
          </a:xfrm>
          <a:prstGeom prst="rect">
            <a:avLst/>
          </a:prstGeom>
          <a:noFill/>
        </p:spPr>
        <p:txBody>
          <a:bodyPr wrap="square">
            <a:spAutoFit/>
          </a:bodyPr>
          <a:lstStyle/>
          <a:p>
            <a:pPr>
              <a:lnSpc>
                <a:spcPct val="150000"/>
              </a:lnSpc>
            </a:pPr>
            <a:r>
              <a:rPr lang="en-US" sz="2800" dirty="0" err="1">
                <a:solidFill>
                  <a:srgbClr val="FF0000"/>
                </a:solidFill>
                <a:latin typeface="Times New Roman" panose="02020603050405020304" pitchFamily="18" charset="0"/>
                <a:cs typeface="Times New Roman" panose="02020603050405020304" pitchFamily="18" charset="0"/>
              </a:rPr>
              <a:t>II.</a:t>
            </a:r>
            <a:r>
              <a:rPr lang="en-US" sz="2800" u="sng" dirty="0" err="1">
                <a:solidFill>
                  <a:srgbClr val="FF0000"/>
                </a:solidFill>
                <a:latin typeface="Times New Roman" panose="02020603050405020304" pitchFamily="18" charset="0"/>
                <a:cs typeface="Times New Roman" panose="02020603050405020304" pitchFamily="18" charset="0"/>
              </a:rPr>
              <a:t>Structures</a:t>
            </a:r>
            <a:r>
              <a:rPr lang="en-US" sz="28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800" dirty="0">
                <a:solidFill>
                  <a:srgbClr val="FF0000"/>
                </a:solidFill>
                <a:latin typeface="Times New Roman" panose="02020603050405020304" pitchFamily="18" charset="0"/>
                <a:cs typeface="Times New Roman" panose="02020603050405020304" pitchFamily="18" charset="0"/>
              </a:rPr>
              <a:t>1.</a:t>
            </a:r>
            <a:r>
              <a:rPr lang="en-US" sz="2800" dirty="0">
                <a:uFill>
                  <a:solidFill>
                    <a:srgbClr val="FF0000"/>
                  </a:solidFill>
                </a:uFill>
                <a:latin typeface="Times New Roman" panose="02020603050405020304" pitchFamily="18" charset="0"/>
                <a:cs typeface="Times New Roman" panose="02020603050405020304" pitchFamily="18" charset="0"/>
              </a:rPr>
              <a:t>It </a:t>
            </a:r>
            <a:r>
              <a:rPr lang="en-US" sz="2800" u="sng" dirty="0">
                <a:uFill>
                  <a:solidFill>
                    <a:srgbClr val="FF0000"/>
                  </a:solidFill>
                </a:uFill>
                <a:latin typeface="Times New Roman" panose="02020603050405020304" pitchFamily="18" charset="0"/>
                <a:cs typeface="Times New Roman" panose="02020603050405020304" pitchFamily="18" charset="0"/>
              </a:rPr>
              <a:t>must be </a:t>
            </a:r>
            <a:r>
              <a:rPr lang="en-US" sz="2800" dirty="0">
                <a:uFill>
                  <a:solidFill>
                    <a:srgbClr val="FF0000"/>
                  </a:solidFill>
                </a:uFill>
                <a:latin typeface="Times New Roman" panose="02020603050405020304" pitchFamily="18" charset="0"/>
                <a:cs typeface="Times New Roman" panose="02020603050405020304" pitchFamily="18" charset="0"/>
              </a:rPr>
              <a:t>something you ate.</a:t>
            </a:r>
          </a:p>
          <a:p>
            <a:pPr>
              <a:lnSpc>
                <a:spcPct val="150000"/>
              </a:lnSpc>
            </a:pPr>
            <a:r>
              <a:rPr lang="en-US" sz="2800" dirty="0">
                <a:solidFill>
                  <a:srgbClr val="FF0000"/>
                </a:solidFill>
                <a:uFill>
                  <a:solidFill>
                    <a:srgbClr val="FF0000"/>
                  </a:solidFill>
                </a:uFill>
                <a:latin typeface="Times New Roman" panose="02020603050405020304" pitchFamily="18" charset="0"/>
                <a:cs typeface="Times New Roman" panose="02020603050405020304" pitchFamily="18" charset="0"/>
              </a:rPr>
              <a:t>2. </a:t>
            </a:r>
            <a:r>
              <a:rPr lang="en-US" sz="2800" dirty="0">
                <a:uFill>
                  <a:solidFill>
                    <a:srgbClr val="FF0000"/>
                  </a:solidFill>
                </a:uFill>
                <a:latin typeface="Times New Roman" panose="02020603050405020304" pitchFamily="18" charset="0"/>
                <a:cs typeface="Times New Roman" panose="02020603050405020304" pitchFamily="18" charset="0"/>
              </a:rPr>
              <a:t>It </a:t>
            </a:r>
            <a:r>
              <a:rPr lang="en-US" sz="2800" u="sng" dirty="0">
                <a:uFill>
                  <a:solidFill>
                    <a:srgbClr val="FF0000"/>
                  </a:solidFill>
                </a:uFill>
                <a:latin typeface="Times New Roman" panose="02020603050405020304" pitchFamily="18" charset="0"/>
                <a:cs typeface="Times New Roman" panose="02020603050405020304" pitchFamily="18" charset="0"/>
              </a:rPr>
              <a:t>is probably </a:t>
            </a:r>
            <a:r>
              <a:rPr lang="en-US" sz="2800" dirty="0">
                <a:uFill>
                  <a:solidFill>
                    <a:srgbClr val="FF0000"/>
                  </a:solidFill>
                </a:uFill>
                <a:latin typeface="Times New Roman" panose="02020603050405020304" pitchFamily="18" charset="0"/>
                <a:cs typeface="Times New Roman" panose="02020603050405020304" pitchFamily="18" charset="0"/>
              </a:rPr>
              <a:t>the spinach.</a:t>
            </a:r>
          </a:p>
          <a:p>
            <a:pPr>
              <a:lnSpc>
                <a:spcPct val="150000"/>
              </a:lnSpc>
            </a:pPr>
            <a:r>
              <a:rPr lang="en-US" sz="2800" dirty="0">
                <a:solidFill>
                  <a:srgbClr val="FF0000"/>
                </a:solidFill>
                <a:uFill>
                  <a:solidFill>
                    <a:srgbClr val="FF0000"/>
                  </a:solidFill>
                </a:uFill>
                <a:latin typeface="Times New Roman" panose="02020603050405020304" pitchFamily="18" charset="0"/>
                <a:cs typeface="Times New Roman" panose="02020603050405020304" pitchFamily="18" charset="0"/>
              </a:rPr>
              <a:t>3. </a:t>
            </a:r>
            <a:r>
              <a:rPr lang="en-US" sz="2800" dirty="0">
                <a:uFill>
                  <a:solidFill>
                    <a:srgbClr val="FF0000"/>
                  </a:solidFill>
                </a:uFill>
                <a:latin typeface="Times New Roman" panose="02020603050405020304" pitchFamily="18" charset="0"/>
                <a:cs typeface="Times New Roman" panose="02020603050405020304" pitchFamily="18" charset="0"/>
              </a:rPr>
              <a:t>The dirt can </a:t>
            </a:r>
            <a:r>
              <a:rPr lang="en-US" sz="2800" u="sng" dirty="0">
                <a:uFill>
                  <a:solidFill>
                    <a:srgbClr val="FF0000"/>
                  </a:solidFill>
                </a:uFill>
                <a:latin typeface="Times New Roman" panose="02020603050405020304" pitchFamily="18" charset="0"/>
                <a:cs typeface="Times New Roman" panose="02020603050405020304" pitchFamily="18" charset="0"/>
              </a:rPr>
              <a:t>make</a:t>
            </a:r>
            <a:r>
              <a:rPr lang="en-US" sz="2800" dirty="0">
                <a:uFill>
                  <a:solidFill>
                    <a:srgbClr val="FF0000"/>
                  </a:solidFill>
                </a:uFill>
                <a:latin typeface="Times New Roman" panose="02020603050405020304" pitchFamily="18" charset="0"/>
                <a:cs typeface="Times New Roman" panose="02020603050405020304" pitchFamily="18" charset="0"/>
              </a:rPr>
              <a:t> you </a:t>
            </a:r>
            <a:r>
              <a:rPr lang="en-US" sz="2800" u="sng" dirty="0">
                <a:uFill>
                  <a:solidFill>
                    <a:srgbClr val="FF0000"/>
                  </a:solidFill>
                </a:uFill>
                <a:latin typeface="Times New Roman" panose="02020603050405020304" pitchFamily="18" charset="0"/>
                <a:cs typeface="Times New Roman" panose="02020603050405020304" pitchFamily="18" charset="0"/>
              </a:rPr>
              <a:t>sick</a:t>
            </a:r>
            <a:r>
              <a:rPr lang="en-US" sz="2800" dirty="0">
                <a:uFill>
                  <a:solidFill>
                    <a:srgbClr val="FF0000"/>
                  </a:solidFill>
                </a:uFill>
                <a:latin typeface="Times New Roman" panose="02020603050405020304" pitchFamily="18" charset="0"/>
                <a:cs typeface="Times New Roman" panose="02020603050405020304" pitchFamily="18" charset="0"/>
              </a:rPr>
              <a:t>.</a:t>
            </a:r>
          </a:p>
          <a:p>
            <a:pPr>
              <a:lnSpc>
                <a:spcPct val="150000"/>
              </a:lnSpc>
            </a:pPr>
            <a:r>
              <a:rPr lang="en-US" sz="2800" dirty="0">
                <a:solidFill>
                  <a:srgbClr val="FF0000"/>
                </a:solidFill>
                <a:uFill>
                  <a:solidFill>
                    <a:srgbClr val="FF0000"/>
                  </a:solidFill>
                </a:uFill>
                <a:latin typeface="Times New Roman" panose="02020603050405020304" pitchFamily="18" charset="0"/>
                <a:cs typeface="Times New Roman" panose="02020603050405020304" pitchFamily="18" charset="0"/>
              </a:rPr>
              <a:t>4. </a:t>
            </a:r>
            <a:r>
              <a:rPr lang="en-US" sz="2800" dirty="0">
                <a:uFill>
                  <a:solidFill>
                    <a:srgbClr val="FF0000"/>
                  </a:solidFill>
                </a:uFill>
                <a:latin typeface="Times New Roman" panose="02020603050405020304" pitchFamily="18" charset="0"/>
                <a:cs typeface="Times New Roman" panose="02020603050405020304" pitchFamily="18" charset="0"/>
              </a:rPr>
              <a:t>I </a:t>
            </a:r>
            <a:r>
              <a:rPr lang="en-US" sz="2800" u="sng" dirty="0">
                <a:uFill>
                  <a:solidFill>
                    <a:srgbClr val="FF0000"/>
                  </a:solidFill>
                </a:uFill>
                <a:latin typeface="Times New Roman" panose="02020603050405020304" pitchFamily="18" charset="0"/>
                <a:cs typeface="Times New Roman" panose="02020603050405020304" pitchFamily="18" charset="0"/>
              </a:rPr>
              <a:t>ate</a:t>
            </a:r>
            <a:r>
              <a:rPr lang="en-US" sz="2800" dirty="0">
                <a:uFill>
                  <a:solidFill>
                    <a:srgbClr val="FF0000"/>
                  </a:solidFill>
                </a:uFill>
                <a:latin typeface="Times New Roman" panose="02020603050405020304" pitchFamily="18" charset="0"/>
                <a:cs typeface="Times New Roman" panose="02020603050405020304" pitchFamily="18" charset="0"/>
              </a:rPr>
              <a:t> spinach, but Mom and Dad </a:t>
            </a:r>
            <a:r>
              <a:rPr lang="en-US" sz="2800" u="sng" dirty="0">
                <a:uFill>
                  <a:solidFill>
                    <a:srgbClr val="FF0000"/>
                  </a:solidFill>
                </a:uFill>
                <a:latin typeface="Times New Roman" panose="02020603050405020304" pitchFamily="18" charset="0"/>
                <a:cs typeface="Times New Roman" panose="02020603050405020304" pitchFamily="18" charset="0"/>
              </a:rPr>
              <a:t>didn’t</a:t>
            </a:r>
            <a:r>
              <a:rPr lang="en-US" sz="2800" dirty="0">
                <a:uFill>
                  <a:solidFill>
                    <a:srgbClr val="FF0000"/>
                  </a:solidFill>
                </a:u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432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2" descr="118 001">
            <a:extLst>
              <a:ext uri="{FF2B5EF4-FFF2-40B4-BE49-F238E27FC236}">
                <a16:creationId xmlns:a16="http://schemas.microsoft.com/office/drawing/2014/main" id="{3AE65B3D-45F2-4242-9FD5-7D90D794C9F9}"/>
              </a:ext>
            </a:extLst>
          </p:cNvPr>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7467600" y="0"/>
            <a:ext cx="3200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5">
            <a:extLst>
              <a:ext uri="{FF2B5EF4-FFF2-40B4-BE49-F238E27FC236}">
                <a16:creationId xmlns:a16="http://schemas.microsoft.com/office/drawing/2014/main" id="{648DB58C-4950-4C80-A6DA-AA11876E11A2}"/>
              </a:ext>
            </a:extLst>
          </p:cNvPr>
          <p:cNvSpPr txBox="1">
            <a:spLocks noChangeArrowheads="1"/>
          </p:cNvSpPr>
          <p:nvPr/>
        </p:nvSpPr>
        <p:spPr bwMode="auto">
          <a:xfrm>
            <a:off x="1524000" y="0"/>
            <a:ext cx="4738688" cy="457200"/>
          </a:xfrm>
          <a:prstGeom prst="rect">
            <a:avLst/>
          </a:prstGeom>
          <a:noFill/>
          <a:ln w="9525">
            <a:noFill/>
            <a:miter lim="800000"/>
            <a:headEnd/>
            <a:tailEnd/>
          </a:ln>
        </p:spPr>
        <p:txBody>
          <a:bodyPr wrap="none">
            <a:spAutoFit/>
          </a:bodyPr>
          <a:lstStyle/>
          <a:p>
            <a:pPr>
              <a:defRPr/>
            </a:pPr>
            <a:r>
              <a:rPr lang="en-US" sz="2400" b="1">
                <a:solidFill>
                  <a:srgbClr val="CC0099"/>
                </a:solidFill>
                <a:effectLst>
                  <a:outerShdw blurRad="38100" dist="38100" dir="2700000" algn="tl">
                    <a:srgbClr val="000000">
                      <a:alpha val="43137"/>
                    </a:srgbClr>
                  </a:outerShdw>
                </a:effectLst>
                <a:latin typeface="Arial" charset="0"/>
              </a:rPr>
              <a:t>Doctor</a:t>
            </a:r>
            <a:r>
              <a:rPr lang="en-US" sz="2400" b="1">
                <a:solidFill>
                  <a:srgbClr val="CC0099"/>
                </a:solidFill>
                <a:latin typeface="Arial" charset="0"/>
              </a:rPr>
              <a:t> </a:t>
            </a:r>
            <a:r>
              <a:rPr lang="en-US" sz="2400" b="1">
                <a:effectLst>
                  <a:outerShdw blurRad="38100" dist="38100" dir="2700000" algn="tl">
                    <a:srgbClr val="000000">
                      <a:alpha val="43137"/>
                    </a:srgbClr>
                  </a:outerShdw>
                </a:effectLst>
                <a:latin typeface="Arial" charset="0"/>
              </a:rPr>
              <a:t>: What’s the matter, </a:t>
            </a:r>
            <a:r>
              <a:rPr lang="en-US" sz="2400" b="1" err="1">
                <a:effectLst>
                  <a:outerShdw blurRad="38100" dist="38100" dir="2700000" algn="tl">
                    <a:srgbClr val="000000">
                      <a:alpha val="43137"/>
                    </a:srgbClr>
                  </a:outerShdw>
                </a:effectLst>
                <a:latin typeface="Arial" charset="0"/>
              </a:rPr>
              <a:t>Ba</a:t>
            </a:r>
            <a:r>
              <a:rPr lang="en-US" sz="2400" b="1">
                <a:effectLst>
                  <a:outerShdw blurRad="38100" dist="38100" dir="2700000" algn="tl">
                    <a:srgbClr val="000000">
                      <a:alpha val="43137"/>
                    </a:srgbClr>
                  </a:outerShdw>
                </a:effectLst>
                <a:latin typeface="Arial" charset="0"/>
              </a:rPr>
              <a:t>?</a:t>
            </a:r>
          </a:p>
        </p:txBody>
      </p:sp>
      <p:sp>
        <p:nvSpPr>
          <p:cNvPr id="9220" name="Text Box 6">
            <a:extLst>
              <a:ext uri="{FF2B5EF4-FFF2-40B4-BE49-F238E27FC236}">
                <a16:creationId xmlns:a16="http://schemas.microsoft.com/office/drawing/2014/main" id="{DA81432D-A047-4802-9E31-58E3FCC26BC8}"/>
              </a:ext>
            </a:extLst>
          </p:cNvPr>
          <p:cNvSpPr txBox="1">
            <a:spLocks noChangeArrowheads="1"/>
          </p:cNvSpPr>
          <p:nvPr/>
        </p:nvSpPr>
        <p:spPr bwMode="auto">
          <a:xfrm>
            <a:off x="10093326" y="1219200"/>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b="1">
                <a:solidFill>
                  <a:srgbClr val="F24B08"/>
                </a:solidFill>
              </a:rPr>
              <a:t>Ba</a:t>
            </a:r>
          </a:p>
        </p:txBody>
      </p:sp>
      <p:sp>
        <p:nvSpPr>
          <p:cNvPr id="9221" name="Text Box 7">
            <a:extLst>
              <a:ext uri="{FF2B5EF4-FFF2-40B4-BE49-F238E27FC236}">
                <a16:creationId xmlns:a16="http://schemas.microsoft.com/office/drawing/2014/main" id="{ED6D0E12-55B7-440F-AAB4-5D03BDE15665}"/>
              </a:ext>
            </a:extLst>
          </p:cNvPr>
          <p:cNvSpPr txBox="1">
            <a:spLocks noChangeArrowheads="1"/>
          </p:cNvSpPr>
          <p:nvPr/>
        </p:nvSpPr>
        <p:spPr bwMode="auto">
          <a:xfrm>
            <a:off x="7391400" y="304800"/>
            <a:ext cx="1131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sz="2400" b="1">
                <a:solidFill>
                  <a:srgbClr val="F24B08"/>
                </a:solidFill>
              </a:rPr>
              <a:t>doctor</a:t>
            </a:r>
          </a:p>
        </p:txBody>
      </p:sp>
      <p:sp>
        <p:nvSpPr>
          <p:cNvPr id="11270" name="Text Box 8">
            <a:extLst>
              <a:ext uri="{FF2B5EF4-FFF2-40B4-BE49-F238E27FC236}">
                <a16:creationId xmlns:a16="http://schemas.microsoft.com/office/drawing/2014/main" id="{2EBC3E36-955C-447B-9321-C26054608474}"/>
              </a:ext>
            </a:extLst>
          </p:cNvPr>
          <p:cNvSpPr txBox="1">
            <a:spLocks noChangeArrowheads="1"/>
          </p:cNvSpPr>
          <p:nvPr/>
        </p:nvSpPr>
        <p:spPr bwMode="auto">
          <a:xfrm>
            <a:off x="1524000" y="457201"/>
            <a:ext cx="5943600" cy="830263"/>
          </a:xfrm>
          <a:prstGeom prst="rect">
            <a:avLst/>
          </a:prstGeom>
          <a:noFill/>
          <a:ln w="9525">
            <a:noFill/>
            <a:miter lim="800000"/>
            <a:headEnd/>
            <a:tailEnd/>
          </a:ln>
        </p:spPr>
        <p:txBody>
          <a:bodyPr>
            <a:spAutoFit/>
          </a:bodyPr>
          <a:lstStyle/>
          <a:p>
            <a:pPr>
              <a:defRPr/>
            </a:pPr>
            <a:r>
              <a:rPr lang="en-US" sz="2400" b="1" dirty="0" err="1">
                <a:solidFill>
                  <a:schemeClr val="accent1">
                    <a:lumMod val="50000"/>
                  </a:schemeClr>
                </a:solidFill>
                <a:effectLst>
                  <a:outerShdw blurRad="38100" dist="38100" dir="2700000" algn="tl">
                    <a:srgbClr val="000000">
                      <a:alpha val="43137"/>
                    </a:srgbClr>
                  </a:outerShdw>
                </a:effectLst>
                <a:latin typeface="Arial" charset="0"/>
              </a:rPr>
              <a:t>Ba</a:t>
            </a:r>
            <a:r>
              <a:rPr lang="en-US" sz="2400" b="1" dirty="0">
                <a:solidFill>
                  <a:srgbClr val="66FF33"/>
                </a:solidFill>
                <a:latin typeface="Arial" charset="0"/>
              </a:rPr>
              <a:t>   </a:t>
            </a:r>
            <a:r>
              <a:rPr lang="en-US" sz="2400" b="1" dirty="0">
                <a:effectLst>
                  <a:outerShdw blurRad="38100" dist="38100" dir="2700000" algn="tl">
                    <a:srgbClr val="000000">
                      <a:alpha val="43137"/>
                    </a:srgbClr>
                  </a:outerShdw>
                </a:effectLst>
                <a:latin typeface="Arial" charset="0"/>
              </a:rPr>
              <a:t>: I feel terrible. I have an awful </a:t>
            </a:r>
          </a:p>
          <a:p>
            <a:pPr>
              <a:defRPr/>
            </a:pPr>
            <a:r>
              <a:rPr lang="en-US" sz="2400" b="1" dirty="0">
                <a:effectLst>
                  <a:outerShdw blurRad="38100" dist="38100" dir="2700000" algn="tl">
                    <a:srgbClr val="000000">
                      <a:alpha val="43137"/>
                    </a:srgbClr>
                  </a:outerShdw>
                </a:effectLst>
                <a:latin typeface="Arial" charset="0"/>
              </a:rPr>
              <a:t>         stomachache.</a:t>
            </a:r>
          </a:p>
        </p:txBody>
      </p:sp>
      <p:sp>
        <p:nvSpPr>
          <p:cNvPr id="11271" name="Text Box 9">
            <a:extLst>
              <a:ext uri="{FF2B5EF4-FFF2-40B4-BE49-F238E27FC236}">
                <a16:creationId xmlns:a16="http://schemas.microsoft.com/office/drawing/2014/main" id="{F4670DEB-6BA6-44AA-98C2-2EFBD6BF1325}"/>
              </a:ext>
            </a:extLst>
          </p:cNvPr>
          <p:cNvSpPr txBox="1">
            <a:spLocks noChangeArrowheads="1"/>
          </p:cNvSpPr>
          <p:nvPr/>
        </p:nvSpPr>
        <p:spPr bwMode="auto">
          <a:xfrm>
            <a:off x="1524000" y="1219201"/>
            <a:ext cx="6019800" cy="830263"/>
          </a:xfrm>
          <a:prstGeom prst="rect">
            <a:avLst/>
          </a:prstGeom>
          <a:noFill/>
          <a:ln w="9525">
            <a:noFill/>
            <a:miter lim="800000"/>
            <a:headEnd/>
            <a:tailEnd/>
          </a:ln>
        </p:spPr>
        <p:txBody>
          <a:bodyPr>
            <a:spAutoFit/>
          </a:bodyPr>
          <a:lstStyle/>
          <a:p>
            <a:pPr>
              <a:defRPr/>
            </a:pPr>
            <a:r>
              <a:rPr lang="en-US" sz="2400" b="1">
                <a:solidFill>
                  <a:srgbClr val="CC0099"/>
                </a:solidFill>
                <a:effectLst>
                  <a:outerShdw blurRad="38100" dist="38100" dir="2700000" algn="tl">
                    <a:srgbClr val="000000">
                      <a:alpha val="43137"/>
                    </a:srgbClr>
                  </a:outerShdw>
                </a:effectLst>
                <a:latin typeface="Arial" charset="0"/>
              </a:rPr>
              <a:t>Doctor</a:t>
            </a:r>
            <a:r>
              <a:rPr lang="en-US" sz="2400" b="1">
                <a:solidFill>
                  <a:srgbClr val="CC0099"/>
                </a:solidFill>
                <a:latin typeface="Arial" charset="0"/>
              </a:rPr>
              <a:t> </a:t>
            </a:r>
            <a:r>
              <a:rPr lang="en-US" sz="2400" b="1">
                <a:effectLst>
                  <a:outerShdw blurRad="38100" dist="38100" dir="2700000" algn="tl">
                    <a:srgbClr val="000000">
                      <a:alpha val="43137"/>
                    </a:srgbClr>
                  </a:outerShdw>
                </a:effectLst>
                <a:latin typeface="Arial" charset="0"/>
              </a:rPr>
              <a:t>: It must be something you eat.</a:t>
            </a:r>
          </a:p>
          <a:p>
            <a:pPr>
              <a:defRPr/>
            </a:pPr>
            <a:r>
              <a:rPr lang="en-US" sz="2400" b="1">
                <a:effectLst>
                  <a:outerShdw blurRad="38100" dist="38100" dir="2700000" algn="tl">
                    <a:srgbClr val="000000">
                      <a:alpha val="43137"/>
                    </a:srgbClr>
                  </a:outerShdw>
                </a:effectLst>
                <a:latin typeface="Arial" charset="0"/>
              </a:rPr>
              <a:t>              Are your Mom and Dad OK?</a:t>
            </a:r>
          </a:p>
        </p:txBody>
      </p:sp>
      <p:sp>
        <p:nvSpPr>
          <p:cNvPr id="11272" name="Text Box 10">
            <a:extLst>
              <a:ext uri="{FF2B5EF4-FFF2-40B4-BE49-F238E27FC236}">
                <a16:creationId xmlns:a16="http://schemas.microsoft.com/office/drawing/2014/main" id="{4370ED7F-C81A-4858-892C-883BE0CD3A19}"/>
              </a:ext>
            </a:extLst>
          </p:cNvPr>
          <p:cNvSpPr txBox="1">
            <a:spLocks noChangeArrowheads="1"/>
          </p:cNvSpPr>
          <p:nvPr/>
        </p:nvSpPr>
        <p:spPr bwMode="auto">
          <a:xfrm>
            <a:off x="1524000" y="1981200"/>
            <a:ext cx="3517900" cy="457200"/>
          </a:xfrm>
          <a:prstGeom prst="rect">
            <a:avLst/>
          </a:prstGeom>
          <a:noFill/>
          <a:ln w="9525">
            <a:noFill/>
            <a:miter lim="800000"/>
            <a:headEnd/>
            <a:tailEnd/>
          </a:ln>
        </p:spPr>
        <p:txBody>
          <a:bodyPr wrap="none">
            <a:spAutoFit/>
          </a:bodyPr>
          <a:lstStyle/>
          <a:p>
            <a:pPr>
              <a:defRPr/>
            </a:pPr>
            <a:r>
              <a:rPr lang="en-US" sz="2400" b="1" err="1">
                <a:solidFill>
                  <a:schemeClr val="accent1">
                    <a:lumMod val="50000"/>
                  </a:schemeClr>
                </a:solidFill>
                <a:effectLst>
                  <a:outerShdw blurRad="38100" dist="38100" dir="2700000" algn="tl">
                    <a:srgbClr val="000000">
                      <a:alpha val="43137"/>
                    </a:srgbClr>
                  </a:outerShdw>
                </a:effectLst>
                <a:latin typeface="Arial" charset="0"/>
              </a:rPr>
              <a:t>Ba</a:t>
            </a:r>
            <a:r>
              <a:rPr lang="en-US" sz="2400" b="1">
                <a:solidFill>
                  <a:schemeClr val="accent1">
                    <a:lumMod val="50000"/>
                  </a:schemeClr>
                </a:solidFill>
                <a:effectLst>
                  <a:outerShdw blurRad="38100" dist="38100" dir="2700000" algn="tl">
                    <a:srgbClr val="000000">
                      <a:alpha val="43137"/>
                    </a:srgbClr>
                  </a:outerShdw>
                </a:effectLst>
                <a:latin typeface="Arial" charset="0"/>
              </a:rPr>
              <a:t> </a:t>
            </a:r>
            <a:r>
              <a:rPr lang="en-US" sz="2400" b="1">
                <a:solidFill>
                  <a:srgbClr val="66FF33"/>
                </a:solidFill>
                <a:latin typeface="Arial" charset="0"/>
              </a:rPr>
              <a:t>  </a:t>
            </a:r>
            <a:r>
              <a:rPr lang="en-US" sz="2400" b="1">
                <a:effectLst>
                  <a:outerShdw blurRad="38100" dist="38100" dir="2700000" algn="tl">
                    <a:srgbClr val="000000">
                      <a:alpha val="43137"/>
                    </a:srgbClr>
                  </a:outerShdw>
                </a:effectLst>
                <a:latin typeface="Arial" charset="0"/>
              </a:rPr>
              <a:t>: Yes. They’re fine.</a:t>
            </a:r>
          </a:p>
        </p:txBody>
      </p:sp>
      <p:sp>
        <p:nvSpPr>
          <p:cNvPr id="11273" name="Text Box 11">
            <a:extLst>
              <a:ext uri="{FF2B5EF4-FFF2-40B4-BE49-F238E27FC236}">
                <a16:creationId xmlns:a16="http://schemas.microsoft.com/office/drawing/2014/main" id="{4903E01F-C93E-48EF-817F-72F236246D7E}"/>
              </a:ext>
            </a:extLst>
          </p:cNvPr>
          <p:cNvSpPr txBox="1">
            <a:spLocks noChangeArrowheads="1"/>
          </p:cNvSpPr>
          <p:nvPr/>
        </p:nvSpPr>
        <p:spPr bwMode="auto">
          <a:xfrm>
            <a:off x="1524001" y="2438400"/>
            <a:ext cx="5578475" cy="457200"/>
          </a:xfrm>
          <a:prstGeom prst="rect">
            <a:avLst/>
          </a:prstGeom>
          <a:noFill/>
          <a:ln w="9525">
            <a:noFill/>
            <a:miter lim="800000"/>
            <a:headEnd/>
            <a:tailEnd/>
          </a:ln>
        </p:spPr>
        <p:txBody>
          <a:bodyPr wrap="none">
            <a:spAutoFit/>
          </a:bodyPr>
          <a:lstStyle/>
          <a:p>
            <a:pPr>
              <a:defRPr/>
            </a:pPr>
            <a:r>
              <a:rPr lang="en-US" sz="2400" b="1">
                <a:solidFill>
                  <a:srgbClr val="CC0099"/>
                </a:solidFill>
                <a:effectLst>
                  <a:outerShdw blurRad="38100" dist="38100" dir="2700000" algn="tl">
                    <a:srgbClr val="000000">
                      <a:alpha val="43137"/>
                    </a:srgbClr>
                  </a:outerShdw>
                </a:effectLst>
                <a:latin typeface="Arial" charset="0"/>
              </a:rPr>
              <a:t>Doctor</a:t>
            </a:r>
            <a:r>
              <a:rPr lang="en-US" sz="2400" b="1">
                <a:solidFill>
                  <a:srgbClr val="CC0099"/>
                </a:solidFill>
                <a:latin typeface="Arial" charset="0"/>
              </a:rPr>
              <a:t> </a:t>
            </a:r>
            <a:r>
              <a:rPr lang="en-US" sz="2400" b="1">
                <a:effectLst>
                  <a:outerShdw blurRad="38100" dist="38100" dir="2700000" algn="tl">
                    <a:srgbClr val="000000">
                      <a:alpha val="43137"/>
                    </a:srgbClr>
                  </a:outerShdw>
                </a:effectLst>
                <a:latin typeface="Arial" charset="0"/>
              </a:rPr>
              <a:t>: What did you eat last night ?</a:t>
            </a:r>
          </a:p>
        </p:txBody>
      </p:sp>
      <p:sp>
        <p:nvSpPr>
          <p:cNvPr id="11274" name="Text Box 12">
            <a:extLst>
              <a:ext uri="{FF2B5EF4-FFF2-40B4-BE49-F238E27FC236}">
                <a16:creationId xmlns:a16="http://schemas.microsoft.com/office/drawing/2014/main" id="{A47B3DF0-9A40-479A-BD8D-D5860557390D}"/>
              </a:ext>
            </a:extLst>
          </p:cNvPr>
          <p:cNvSpPr txBox="1">
            <a:spLocks noChangeArrowheads="1"/>
          </p:cNvSpPr>
          <p:nvPr/>
        </p:nvSpPr>
        <p:spPr bwMode="auto">
          <a:xfrm>
            <a:off x="1524000" y="2895601"/>
            <a:ext cx="6172200" cy="830263"/>
          </a:xfrm>
          <a:prstGeom prst="rect">
            <a:avLst/>
          </a:prstGeom>
          <a:noFill/>
          <a:ln w="9525">
            <a:noFill/>
            <a:miter lim="800000"/>
            <a:headEnd/>
            <a:tailEnd/>
          </a:ln>
        </p:spPr>
        <p:txBody>
          <a:bodyPr>
            <a:spAutoFit/>
          </a:bodyPr>
          <a:lstStyle/>
          <a:p>
            <a:pPr>
              <a:defRPr/>
            </a:pPr>
            <a:r>
              <a:rPr lang="en-US" sz="2400" b="1" err="1">
                <a:solidFill>
                  <a:schemeClr val="accent1">
                    <a:lumMod val="50000"/>
                  </a:schemeClr>
                </a:solidFill>
                <a:effectLst>
                  <a:outerShdw blurRad="38100" dist="38100" dir="2700000" algn="tl">
                    <a:srgbClr val="000000">
                      <a:alpha val="43137"/>
                    </a:srgbClr>
                  </a:outerShdw>
                </a:effectLst>
                <a:latin typeface="Arial" charset="0"/>
              </a:rPr>
              <a:t>Ba</a:t>
            </a:r>
            <a:r>
              <a:rPr lang="en-US" sz="2400" b="1">
                <a:solidFill>
                  <a:srgbClr val="CC0099"/>
                </a:solidFill>
                <a:latin typeface="Arial" charset="0"/>
              </a:rPr>
              <a:t> </a:t>
            </a:r>
            <a:r>
              <a:rPr lang="en-US" sz="2400" b="1">
                <a:effectLst>
                  <a:outerShdw blurRad="38100" dist="38100" dir="2700000" algn="tl">
                    <a:srgbClr val="000000">
                      <a:alpha val="43137"/>
                    </a:srgbClr>
                  </a:outerShdw>
                </a:effectLst>
                <a:latin typeface="Arial" charset="0"/>
              </a:rPr>
              <a:t>: We ate fish, rice and soup. I also </a:t>
            </a:r>
          </a:p>
          <a:p>
            <a:pPr>
              <a:defRPr/>
            </a:pPr>
            <a:r>
              <a:rPr lang="en-US" sz="2400" b="1">
                <a:effectLst>
                  <a:outerShdw blurRad="38100" dist="38100" dir="2700000" algn="tl">
                    <a:srgbClr val="000000">
                      <a:alpha val="43137"/>
                    </a:srgbClr>
                  </a:outerShdw>
                </a:effectLst>
                <a:latin typeface="Arial" charset="0"/>
              </a:rPr>
              <a:t>      ate spinach, but Mom and Dad didn’t.</a:t>
            </a:r>
          </a:p>
        </p:txBody>
      </p:sp>
      <p:sp>
        <p:nvSpPr>
          <p:cNvPr id="11275" name="Text Box 13">
            <a:extLst>
              <a:ext uri="{FF2B5EF4-FFF2-40B4-BE49-F238E27FC236}">
                <a16:creationId xmlns:a16="http://schemas.microsoft.com/office/drawing/2014/main" id="{400CCF7A-0930-4EF0-8981-161A72E94F7C}"/>
              </a:ext>
            </a:extLst>
          </p:cNvPr>
          <p:cNvSpPr txBox="1">
            <a:spLocks noChangeArrowheads="1"/>
          </p:cNvSpPr>
          <p:nvPr/>
        </p:nvSpPr>
        <p:spPr bwMode="auto">
          <a:xfrm>
            <a:off x="1524000" y="3733801"/>
            <a:ext cx="6019800" cy="830263"/>
          </a:xfrm>
          <a:prstGeom prst="rect">
            <a:avLst/>
          </a:prstGeom>
          <a:noFill/>
          <a:ln w="9525">
            <a:noFill/>
            <a:miter lim="800000"/>
            <a:headEnd/>
            <a:tailEnd/>
          </a:ln>
        </p:spPr>
        <p:txBody>
          <a:bodyPr>
            <a:spAutoFit/>
          </a:bodyPr>
          <a:lstStyle/>
          <a:p>
            <a:pPr>
              <a:defRPr/>
            </a:pPr>
            <a:r>
              <a:rPr lang="en-US" sz="2400" b="1">
                <a:solidFill>
                  <a:srgbClr val="CC0099"/>
                </a:solidFill>
                <a:effectLst>
                  <a:outerShdw blurRad="38100" dist="38100" dir="2700000" algn="tl">
                    <a:srgbClr val="000000">
                      <a:alpha val="43137"/>
                    </a:srgbClr>
                  </a:outerShdw>
                </a:effectLst>
                <a:latin typeface="Arial" charset="0"/>
              </a:rPr>
              <a:t>Doctor</a:t>
            </a:r>
            <a:r>
              <a:rPr lang="en-US" sz="2400" b="1">
                <a:solidFill>
                  <a:srgbClr val="CC0099"/>
                </a:solidFill>
                <a:latin typeface="Arial" charset="0"/>
              </a:rPr>
              <a:t> </a:t>
            </a:r>
            <a:r>
              <a:rPr lang="en-US" sz="2400" b="1">
                <a:effectLst>
                  <a:outerShdw blurRad="38100" dist="38100" dir="2700000" algn="tl">
                    <a:srgbClr val="000000">
                      <a:alpha val="43137"/>
                    </a:srgbClr>
                  </a:outerShdw>
                </a:effectLst>
                <a:latin typeface="Arial" charset="0"/>
              </a:rPr>
              <a:t>: So it was probably the spinach.</a:t>
            </a:r>
          </a:p>
          <a:p>
            <a:pPr>
              <a:defRPr/>
            </a:pPr>
            <a:r>
              <a:rPr lang="en-US" sz="2400" b="1">
                <a:effectLst>
                  <a:outerShdw blurRad="38100" dist="38100" dir="2700000" algn="tl">
                    <a:srgbClr val="000000">
                      <a:alpha val="43137"/>
                    </a:srgbClr>
                  </a:outerShdw>
                </a:effectLst>
                <a:latin typeface="Arial" charset="0"/>
              </a:rPr>
              <a:t>               Did your Mom wash it well?</a:t>
            </a:r>
          </a:p>
        </p:txBody>
      </p:sp>
      <p:sp>
        <p:nvSpPr>
          <p:cNvPr id="11276" name="Text Box 14">
            <a:extLst>
              <a:ext uri="{FF2B5EF4-FFF2-40B4-BE49-F238E27FC236}">
                <a16:creationId xmlns:a16="http://schemas.microsoft.com/office/drawing/2014/main" id="{298BF7DD-74AC-4F65-9A21-9CF3369DE126}"/>
              </a:ext>
            </a:extLst>
          </p:cNvPr>
          <p:cNvSpPr txBox="1">
            <a:spLocks noChangeArrowheads="1"/>
          </p:cNvSpPr>
          <p:nvPr/>
        </p:nvSpPr>
        <p:spPr bwMode="auto">
          <a:xfrm>
            <a:off x="1524001" y="4495800"/>
            <a:ext cx="4475163" cy="457200"/>
          </a:xfrm>
          <a:prstGeom prst="rect">
            <a:avLst/>
          </a:prstGeom>
          <a:noFill/>
          <a:ln w="9525">
            <a:noFill/>
            <a:miter lim="800000"/>
            <a:headEnd/>
            <a:tailEnd/>
          </a:ln>
        </p:spPr>
        <p:txBody>
          <a:bodyPr wrap="none">
            <a:spAutoFit/>
          </a:bodyPr>
          <a:lstStyle/>
          <a:p>
            <a:pPr>
              <a:defRPr/>
            </a:pPr>
            <a:r>
              <a:rPr lang="en-US" sz="2400" b="1" err="1">
                <a:solidFill>
                  <a:schemeClr val="accent1">
                    <a:lumMod val="50000"/>
                  </a:schemeClr>
                </a:solidFill>
                <a:effectLst>
                  <a:outerShdw blurRad="38100" dist="38100" dir="2700000" algn="tl">
                    <a:srgbClr val="000000">
                      <a:alpha val="43137"/>
                    </a:srgbClr>
                  </a:outerShdw>
                </a:effectLst>
                <a:latin typeface="Arial" charset="0"/>
              </a:rPr>
              <a:t>Ba</a:t>
            </a:r>
            <a:r>
              <a:rPr lang="en-US" sz="2400" b="1">
                <a:solidFill>
                  <a:schemeClr val="accent1">
                    <a:lumMod val="50000"/>
                  </a:schemeClr>
                </a:solidFill>
                <a:effectLst>
                  <a:outerShdw blurRad="38100" dist="38100" dir="2700000" algn="tl">
                    <a:srgbClr val="000000">
                      <a:alpha val="43137"/>
                    </a:srgbClr>
                  </a:outerShdw>
                </a:effectLst>
                <a:latin typeface="Arial" charset="0"/>
              </a:rPr>
              <a:t> </a:t>
            </a:r>
            <a:r>
              <a:rPr lang="en-US" sz="2400" b="1">
                <a:solidFill>
                  <a:srgbClr val="66FF33"/>
                </a:solidFill>
                <a:latin typeface="Arial" charset="0"/>
              </a:rPr>
              <a:t>  </a:t>
            </a:r>
            <a:r>
              <a:rPr lang="en-US" sz="2400" b="1">
                <a:effectLst>
                  <a:outerShdw blurRad="38100" dist="38100" dir="2700000" algn="tl">
                    <a:srgbClr val="000000">
                      <a:alpha val="43137"/>
                    </a:srgbClr>
                  </a:outerShdw>
                </a:effectLst>
                <a:latin typeface="Arial" charset="0"/>
              </a:rPr>
              <a:t>: She didn’t wash it. I did.</a:t>
            </a:r>
          </a:p>
        </p:txBody>
      </p:sp>
      <p:sp>
        <p:nvSpPr>
          <p:cNvPr id="11277" name="Text Box 15">
            <a:extLst>
              <a:ext uri="{FF2B5EF4-FFF2-40B4-BE49-F238E27FC236}">
                <a16:creationId xmlns:a16="http://schemas.microsoft.com/office/drawing/2014/main" id="{4D8CF315-8419-4085-B156-1C89E92D7AD7}"/>
              </a:ext>
            </a:extLst>
          </p:cNvPr>
          <p:cNvSpPr txBox="1">
            <a:spLocks noChangeArrowheads="1"/>
          </p:cNvSpPr>
          <p:nvPr/>
        </p:nvSpPr>
        <p:spPr bwMode="auto">
          <a:xfrm>
            <a:off x="1524000" y="4914900"/>
            <a:ext cx="9067800" cy="1570038"/>
          </a:xfrm>
          <a:prstGeom prst="rect">
            <a:avLst/>
          </a:prstGeom>
          <a:noFill/>
          <a:ln w="9525">
            <a:noFill/>
            <a:miter lim="800000"/>
            <a:headEnd/>
            <a:tailEnd/>
          </a:ln>
        </p:spPr>
        <p:txBody>
          <a:bodyPr>
            <a:spAutoFit/>
          </a:bodyPr>
          <a:lstStyle/>
          <a:p>
            <a:pPr>
              <a:defRPr/>
            </a:pPr>
            <a:r>
              <a:rPr lang="en-US" sz="2400" b="1" dirty="0">
                <a:solidFill>
                  <a:srgbClr val="CC0099"/>
                </a:solidFill>
                <a:effectLst>
                  <a:outerShdw blurRad="38100" dist="38100" dir="2700000" algn="tl">
                    <a:srgbClr val="000000">
                      <a:alpha val="43137"/>
                    </a:srgbClr>
                  </a:outerShdw>
                </a:effectLst>
                <a:latin typeface="Arial" charset="0"/>
              </a:rPr>
              <a:t>Doctor </a:t>
            </a:r>
            <a:r>
              <a:rPr lang="en-US" sz="2400" b="1" dirty="0">
                <a:effectLst>
                  <a:outerShdw blurRad="38100" dist="38100" dir="2700000" algn="tl">
                    <a:srgbClr val="000000">
                      <a:alpha val="43137"/>
                    </a:srgbClr>
                  </a:outerShdw>
                </a:effectLst>
                <a:latin typeface="Arial" charset="0"/>
              </a:rPr>
              <a:t>:Spinach is very good for you, but you must wash it carefully. Vegetables often have dirt from the farm on them. That dirt can make you sick. I’ll give you some medicine to make you feel better.</a:t>
            </a:r>
          </a:p>
        </p:txBody>
      </p:sp>
      <p:sp>
        <p:nvSpPr>
          <p:cNvPr id="11278" name="Text Box 34">
            <a:extLst>
              <a:ext uri="{FF2B5EF4-FFF2-40B4-BE49-F238E27FC236}">
                <a16:creationId xmlns:a16="http://schemas.microsoft.com/office/drawing/2014/main" id="{0A136E17-6379-43E8-AB08-98F72F0CD405}"/>
              </a:ext>
            </a:extLst>
          </p:cNvPr>
          <p:cNvSpPr txBox="1">
            <a:spLocks noChangeArrowheads="1"/>
          </p:cNvSpPr>
          <p:nvPr/>
        </p:nvSpPr>
        <p:spPr bwMode="auto">
          <a:xfrm>
            <a:off x="1524001" y="6400800"/>
            <a:ext cx="3279775" cy="457200"/>
          </a:xfrm>
          <a:prstGeom prst="rect">
            <a:avLst/>
          </a:prstGeom>
          <a:noFill/>
          <a:ln w="9525">
            <a:noFill/>
            <a:miter lim="800000"/>
            <a:headEnd/>
            <a:tailEnd/>
          </a:ln>
        </p:spPr>
        <p:txBody>
          <a:bodyPr wrap="none">
            <a:spAutoFit/>
          </a:bodyPr>
          <a:lstStyle/>
          <a:p>
            <a:pPr>
              <a:defRPr/>
            </a:pPr>
            <a:r>
              <a:rPr lang="en-US" sz="2400" b="1" err="1">
                <a:solidFill>
                  <a:schemeClr val="accent1">
                    <a:lumMod val="50000"/>
                  </a:schemeClr>
                </a:solidFill>
                <a:effectLst>
                  <a:outerShdw blurRad="38100" dist="38100" dir="2700000" algn="tl">
                    <a:srgbClr val="000000">
                      <a:alpha val="43137"/>
                    </a:srgbClr>
                  </a:outerShdw>
                </a:effectLst>
                <a:latin typeface="Arial" charset="0"/>
              </a:rPr>
              <a:t>Ba</a:t>
            </a:r>
            <a:r>
              <a:rPr lang="en-US" sz="2400" b="1">
                <a:solidFill>
                  <a:schemeClr val="accent1">
                    <a:lumMod val="50000"/>
                  </a:schemeClr>
                </a:solidFill>
                <a:effectLst>
                  <a:outerShdw blurRad="38100" dist="38100" dir="2700000" algn="tl">
                    <a:srgbClr val="000000">
                      <a:alpha val="43137"/>
                    </a:srgbClr>
                  </a:outerShdw>
                </a:effectLst>
                <a:latin typeface="Arial" charset="0"/>
              </a:rPr>
              <a:t> </a:t>
            </a:r>
            <a:r>
              <a:rPr lang="en-US" sz="2400" b="1">
                <a:solidFill>
                  <a:srgbClr val="66FF33"/>
                </a:solidFill>
                <a:latin typeface="Arial" charset="0"/>
              </a:rPr>
              <a:t>  </a:t>
            </a:r>
            <a:r>
              <a:rPr lang="en-US" sz="2400" b="1">
                <a:effectLst>
                  <a:outerShdw blurRad="38100" dist="38100" dir="2700000" algn="tl">
                    <a:srgbClr val="000000">
                      <a:alpha val="43137"/>
                    </a:srgbClr>
                  </a:outerShdw>
                </a:effectLst>
                <a:latin typeface="Arial" charset="0"/>
              </a:rPr>
              <a:t>: Thanks, doctor.</a:t>
            </a:r>
          </a:p>
        </p:txBody>
      </p:sp>
      <p:pic>
        <p:nvPicPr>
          <p:cNvPr id="60" name="CD Audio 59">
            <a:hlinkClick r:id="" action="ppaction://media"/>
            <a:extLst>
              <a:ext uri="{FF2B5EF4-FFF2-40B4-BE49-F238E27FC236}">
                <a16:creationId xmlns:a16="http://schemas.microsoft.com/office/drawing/2014/main" id="{60974560-41AC-4F49-8CAA-D40C8987BCE1}"/>
              </a:ext>
            </a:extLst>
          </p:cNvPr>
          <p:cNvPicPr>
            <a:picLocks noRot="1" noChangeAspect="1"/>
          </p:cNvPicPr>
          <p:nvPr>
            <a:audioCd>
              <a:st track="11"/>
              <a:end track="11" time="57"/>
            </a:audioCd>
          </p:nvPr>
        </p:nvPicPr>
        <p:blipFill>
          <a:blip r:embed="rId4">
            <a:extLst>
              <a:ext uri="{28A0092B-C50C-407E-A947-70E740481C1C}">
                <a14:useLocalDpi xmlns:a14="http://schemas.microsoft.com/office/drawing/2010/main" val="0"/>
              </a:ext>
            </a:extLst>
          </a:blip>
          <a:srcRect/>
          <a:stretch>
            <a:fillRect/>
          </a:stretch>
        </p:blipFill>
        <p:spPr bwMode="auto">
          <a:xfrm>
            <a:off x="9829800" y="6267450"/>
            <a:ext cx="590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4">
            <a:extLst>
              <a:ext uri="{FF2B5EF4-FFF2-40B4-BE49-F238E27FC236}">
                <a16:creationId xmlns:a16="http://schemas.microsoft.com/office/drawing/2014/main" id="{4F973523-FE6D-40E7-81D0-C4FFC674ABD4}"/>
              </a:ext>
            </a:extLst>
          </p:cNvPr>
          <p:cNvSpPr txBox="1">
            <a:spLocks noChangeArrowheads="1"/>
          </p:cNvSpPr>
          <p:nvPr/>
        </p:nvSpPr>
        <p:spPr bwMode="auto">
          <a:xfrm>
            <a:off x="1524000" y="1593851"/>
            <a:ext cx="4554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990099"/>
                </a:solidFill>
                <a:latin typeface=".VnTime" panose="020B7200000000000000" pitchFamily="34" charset="0"/>
              </a:rPr>
              <a:t>   </a:t>
            </a:r>
          </a:p>
        </p:txBody>
      </p:sp>
      <p:sp>
        <p:nvSpPr>
          <p:cNvPr id="19500" name="Text Box 44">
            <a:extLst>
              <a:ext uri="{FF2B5EF4-FFF2-40B4-BE49-F238E27FC236}">
                <a16:creationId xmlns:a16="http://schemas.microsoft.com/office/drawing/2014/main" id="{4476F28B-0C12-4D10-8B88-DA6508C78684}"/>
              </a:ext>
            </a:extLst>
          </p:cNvPr>
          <p:cNvSpPr txBox="1">
            <a:spLocks noChangeArrowheads="1"/>
          </p:cNvSpPr>
          <p:nvPr/>
        </p:nvSpPr>
        <p:spPr bwMode="auto">
          <a:xfrm>
            <a:off x="1809750" y="1946276"/>
            <a:ext cx="719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b="1">
                <a:solidFill>
                  <a:srgbClr val="FF0066"/>
                </a:solidFill>
                <a:latin typeface=".VnTime" panose="020B7200000000000000" pitchFamily="34" charset="0"/>
              </a:rPr>
              <a:t>(F)</a:t>
            </a:r>
          </a:p>
        </p:txBody>
      </p:sp>
      <p:sp>
        <p:nvSpPr>
          <p:cNvPr id="19501" name="Text Box 45">
            <a:extLst>
              <a:ext uri="{FF2B5EF4-FFF2-40B4-BE49-F238E27FC236}">
                <a16:creationId xmlns:a16="http://schemas.microsoft.com/office/drawing/2014/main" id="{B3EBFE1C-C1A5-4F46-919A-7F6340BEABE9}"/>
              </a:ext>
            </a:extLst>
          </p:cNvPr>
          <p:cNvSpPr txBox="1">
            <a:spLocks noChangeArrowheads="1"/>
          </p:cNvSpPr>
          <p:nvPr/>
        </p:nvSpPr>
        <p:spPr bwMode="auto">
          <a:xfrm>
            <a:off x="1752600" y="2343151"/>
            <a:ext cx="1062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b="1">
                <a:solidFill>
                  <a:srgbClr val="FF0066"/>
                </a:solidFill>
                <a:latin typeface=".VnTime" panose="020B7200000000000000" pitchFamily="34" charset="0"/>
              </a:rPr>
              <a:t>(T)</a:t>
            </a:r>
          </a:p>
        </p:txBody>
      </p:sp>
      <p:sp>
        <p:nvSpPr>
          <p:cNvPr id="19502" name="Text Box 46">
            <a:extLst>
              <a:ext uri="{FF2B5EF4-FFF2-40B4-BE49-F238E27FC236}">
                <a16:creationId xmlns:a16="http://schemas.microsoft.com/office/drawing/2014/main" id="{D88AFE94-A09A-4F86-BD9D-45B3CF399565}"/>
              </a:ext>
            </a:extLst>
          </p:cNvPr>
          <p:cNvSpPr txBox="1">
            <a:spLocks noChangeArrowheads="1"/>
          </p:cNvSpPr>
          <p:nvPr/>
        </p:nvSpPr>
        <p:spPr bwMode="auto">
          <a:xfrm>
            <a:off x="1771650" y="3581401"/>
            <a:ext cx="9477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b="1">
                <a:solidFill>
                  <a:srgbClr val="FF0066"/>
                </a:solidFill>
                <a:latin typeface=".VnTime" panose="020B7200000000000000" pitchFamily="34" charset="0"/>
              </a:rPr>
              <a:t>(F)</a:t>
            </a:r>
          </a:p>
        </p:txBody>
      </p:sp>
      <p:sp>
        <p:nvSpPr>
          <p:cNvPr id="19503" name="Text Box 47">
            <a:extLst>
              <a:ext uri="{FF2B5EF4-FFF2-40B4-BE49-F238E27FC236}">
                <a16:creationId xmlns:a16="http://schemas.microsoft.com/office/drawing/2014/main" id="{402D3BE5-9605-46A2-ABE1-95E30816016D}"/>
              </a:ext>
            </a:extLst>
          </p:cNvPr>
          <p:cNvSpPr txBox="1">
            <a:spLocks noChangeArrowheads="1"/>
          </p:cNvSpPr>
          <p:nvPr/>
        </p:nvSpPr>
        <p:spPr bwMode="auto">
          <a:xfrm>
            <a:off x="1524000" y="2781301"/>
            <a:ext cx="1081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b="1">
                <a:solidFill>
                  <a:srgbClr val="FF0066"/>
                </a:solidFill>
                <a:latin typeface=".VnTime" panose="020B7200000000000000" pitchFamily="34" charset="0"/>
              </a:rPr>
              <a:t>  (T)</a:t>
            </a:r>
          </a:p>
        </p:txBody>
      </p:sp>
      <p:sp>
        <p:nvSpPr>
          <p:cNvPr id="19504" name="Text Box 48">
            <a:extLst>
              <a:ext uri="{FF2B5EF4-FFF2-40B4-BE49-F238E27FC236}">
                <a16:creationId xmlns:a16="http://schemas.microsoft.com/office/drawing/2014/main" id="{3C106C21-0206-4847-8980-8E00072E3986}"/>
              </a:ext>
            </a:extLst>
          </p:cNvPr>
          <p:cNvSpPr txBox="1">
            <a:spLocks noChangeArrowheads="1"/>
          </p:cNvSpPr>
          <p:nvPr/>
        </p:nvSpPr>
        <p:spPr bwMode="auto">
          <a:xfrm>
            <a:off x="1809750" y="4465638"/>
            <a:ext cx="833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b="1">
                <a:solidFill>
                  <a:srgbClr val="FF0066"/>
                </a:solidFill>
                <a:latin typeface=".VnTime" panose="020B7200000000000000" pitchFamily="34" charset="0"/>
              </a:rPr>
              <a:t>(T)</a:t>
            </a:r>
          </a:p>
        </p:txBody>
      </p:sp>
      <p:sp>
        <p:nvSpPr>
          <p:cNvPr id="19507" name="Text Box 51">
            <a:extLst>
              <a:ext uri="{FF2B5EF4-FFF2-40B4-BE49-F238E27FC236}">
                <a16:creationId xmlns:a16="http://schemas.microsoft.com/office/drawing/2014/main" id="{B52BE81D-56D0-404C-8BA9-B77D09602DE1}"/>
              </a:ext>
            </a:extLst>
          </p:cNvPr>
          <p:cNvSpPr txBox="1">
            <a:spLocks noChangeArrowheads="1"/>
          </p:cNvSpPr>
          <p:nvPr/>
        </p:nvSpPr>
        <p:spPr bwMode="auto">
          <a:xfrm>
            <a:off x="1790700" y="5268913"/>
            <a:ext cx="647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b="1">
                <a:solidFill>
                  <a:srgbClr val="FF0066"/>
                </a:solidFill>
              </a:rPr>
              <a:t>(F)</a:t>
            </a:r>
          </a:p>
        </p:txBody>
      </p:sp>
      <p:sp>
        <p:nvSpPr>
          <p:cNvPr id="19517" name="Rectangle 61">
            <a:extLst>
              <a:ext uri="{FF2B5EF4-FFF2-40B4-BE49-F238E27FC236}">
                <a16:creationId xmlns:a16="http://schemas.microsoft.com/office/drawing/2014/main" id="{F60218D0-0CA9-4F50-AD00-B63B104F2579}"/>
              </a:ext>
            </a:extLst>
          </p:cNvPr>
          <p:cNvSpPr>
            <a:spLocks noChangeArrowheads="1"/>
          </p:cNvSpPr>
          <p:nvPr/>
        </p:nvSpPr>
        <p:spPr bwMode="auto">
          <a:xfrm>
            <a:off x="2381250" y="1924050"/>
            <a:ext cx="47244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r>
              <a:rPr lang="en-US" altLang="en-US">
                <a:solidFill>
                  <a:srgbClr val="990099"/>
                </a:solidFill>
              </a:rPr>
              <a:t>1. Ba had a headache.</a:t>
            </a:r>
          </a:p>
          <a:p>
            <a:pPr eaLnBrk="1" hangingPunct="1"/>
            <a:r>
              <a:rPr lang="en-US" altLang="en-US">
                <a:solidFill>
                  <a:srgbClr val="990099"/>
                </a:solidFill>
              </a:rPr>
              <a:t>2. He was at the doctor’s.</a:t>
            </a:r>
          </a:p>
          <a:p>
            <a:pPr eaLnBrk="1" hangingPunct="1"/>
            <a:r>
              <a:rPr lang="en-US" altLang="en-US">
                <a:solidFill>
                  <a:srgbClr val="990099"/>
                </a:solidFill>
              </a:rPr>
              <a:t>3. He ate spinach, but his</a:t>
            </a:r>
          </a:p>
          <a:p>
            <a:pPr eaLnBrk="1" hangingPunct="1"/>
            <a:r>
              <a:rPr lang="en-US" altLang="en-US">
                <a:solidFill>
                  <a:srgbClr val="990099"/>
                </a:solidFill>
              </a:rPr>
              <a:t>    parents didn’t.</a:t>
            </a:r>
          </a:p>
          <a:p>
            <a:pPr eaLnBrk="1" hangingPunct="1"/>
            <a:r>
              <a:rPr lang="en-US" altLang="en-US">
                <a:solidFill>
                  <a:srgbClr val="990099"/>
                </a:solidFill>
              </a:rPr>
              <a:t>4. His mum washed the</a:t>
            </a:r>
          </a:p>
          <a:p>
            <a:pPr eaLnBrk="1" hangingPunct="1"/>
            <a:r>
              <a:rPr lang="en-US" altLang="en-US">
                <a:solidFill>
                  <a:srgbClr val="990099"/>
                </a:solidFill>
              </a:rPr>
              <a:t>    spinach.</a:t>
            </a:r>
          </a:p>
          <a:p>
            <a:pPr eaLnBrk="1" hangingPunct="1"/>
            <a:r>
              <a:rPr lang="en-US" altLang="en-US">
                <a:solidFill>
                  <a:srgbClr val="990099"/>
                </a:solidFill>
              </a:rPr>
              <a:t>5. Vegetables often have</a:t>
            </a:r>
          </a:p>
          <a:p>
            <a:pPr eaLnBrk="1" hangingPunct="1"/>
            <a:r>
              <a:rPr lang="en-US" altLang="en-US">
                <a:solidFill>
                  <a:srgbClr val="990099"/>
                </a:solidFill>
              </a:rPr>
              <a:t>    dirt on them.</a:t>
            </a:r>
          </a:p>
          <a:p>
            <a:pPr eaLnBrk="1" hangingPunct="1"/>
            <a:r>
              <a:rPr lang="en-US" altLang="en-US">
                <a:solidFill>
                  <a:srgbClr val="990099"/>
                </a:solidFill>
              </a:rPr>
              <a:t>6.That dirt can’t make him</a:t>
            </a:r>
          </a:p>
          <a:p>
            <a:pPr eaLnBrk="1" hangingPunct="1"/>
            <a:r>
              <a:rPr lang="en-US" altLang="en-US">
                <a:solidFill>
                  <a:srgbClr val="990099"/>
                </a:solidFill>
              </a:rPr>
              <a:t>    sick.</a:t>
            </a:r>
          </a:p>
        </p:txBody>
      </p:sp>
      <p:sp>
        <p:nvSpPr>
          <p:cNvPr id="10251" name="Text Box 62">
            <a:extLst>
              <a:ext uri="{FF2B5EF4-FFF2-40B4-BE49-F238E27FC236}">
                <a16:creationId xmlns:a16="http://schemas.microsoft.com/office/drawing/2014/main" id="{8EB49E04-B44A-4287-B605-9BE544FA80B8}"/>
              </a:ext>
            </a:extLst>
          </p:cNvPr>
          <p:cNvSpPr txBox="1">
            <a:spLocks noChangeArrowheads="1"/>
          </p:cNvSpPr>
          <p:nvPr/>
        </p:nvSpPr>
        <p:spPr bwMode="auto">
          <a:xfrm>
            <a:off x="2095500" y="1371601"/>
            <a:ext cx="4248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i="1">
                <a:solidFill>
                  <a:srgbClr val="800080"/>
                </a:solidFill>
              </a:rPr>
              <a:t>True – false statements</a:t>
            </a:r>
          </a:p>
        </p:txBody>
      </p:sp>
      <p:pic>
        <p:nvPicPr>
          <p:cNvPr id="19522" name="Picture 66" descr="scan0010">
            <a:extLst>
              <a:ext uri="{FF2B5EF4-FFF2-40B4-BE49-F238E27FC236}">
                <a16:creationId xmlns:a16="http://schemas.microsoft.com/office/drawing/2014/main" id="{F764143B-559B-41BE-A60D-B705DF01B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225676"/>
            <a:ext cx="321945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11 Track 11">
            <a:hlinkClick r:id="" action="ppaction://media"/>
            <a:extLst>
              <a:ext uri="{FF2B5EF4-FFF2-40B4-BE49-F238E27FC236}">
                <a16:creationId xmlns:a16="http://schemas.microsoft.com/office/drawing/2014/main" id="{356B3C55-D5DE-48F4-A66E-E809647D0AA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84144" y="711199"/>
            <a:ext cx="406400" cy="406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9522"/>
                                        </p:tgtEl>
                                        <p:attrNameLst>
                                          <p:attrName>style.visibility</p:attrName>
                                        </p:attrNameLst>
                                      </p:cBhvr>
                                      <p:to>
                                        <p:strVal val="visible"/>
                                      </p:to>
                                    </p:set>
                                    <p:animEffect transition="in" filter="wheel(4)">
                                      <p:cBhvr>
                                        <p:cTn id="7" dur="2000"/>
                                        <p:tgtEl>
                                          <p:spTgt spid="19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9517"/>
                                        </p:tgtEl>
                                        <p:attrNameLst>
                                          <p:attrName>style.visibility</p:attrName>
                                        </p:attrNameLst>
                                      </p:cBhvr>
                                      <p:to>
                                        <p:strVal val="visible"/>
                                      </p:to>
                                    </p:set>
                                    <p:animEffect transition="in" filter="plus(in)">
                                      <p:cBhvr>
                                        <p:cTn id="12" dur="2000"/>
                                        <p:tgtEl>
                                          <p:spTgt spid="195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9500"/>
                                        </p:tgtEl>
                                        <p:attrNameLst>
                                          <p:attrName>style.visibility</p:attrName>
                                        </p:attrNameLst>
                                      </p:cBhvr>
                                      <p:to>
                                        <p:strVal val="visible"/>
                                      </p:to>
                                    </p:set>
                                    <p:animEffect transition="in" filter="fade">
                                      <p:cBhvr>
                                        <p:cTn id="17" dur="800" decel="100000"/>
                                        <p:tgtEl>
                                          <p:spTgt spid="19500"/>
                                        </p:tgtEl>
                                      </p:cBhvr>
                                    </p:animEffect>
                                    <p:anim calcmode="lin" valueType="num">
                                      <p:cBhvr>
                                        <p:cTn id="18" dur="800" decel="100000" fill="hold"/>
                                        <p:tgtEl>
                                          <p:spTgt spid="19500"/>
                                        </p:tgtEl>
                                        <p:attrNameLst>
                                          <p:attrName>style.rotation</p:attrName>
                                        </p:attrNameLst>
                                      </p:cBhvr>
                                      <p:tavLst>
                                        <p:tav tm="0">
                                          <p:val>
                                            <p:fltVal val="-90"/>
                                          </p:val>
                                        </p:tav>
                                        <p:tav tm="100000">
                                          <p:val>
                                            <p:fltVal val="0"/>
                                          </p:val>
                                        </p:tav>
                                      </p:tavLst>
                                    </p:anim>
                                    <p:anim calcmode="lin" valueType="num">
                                      <p:cBhvr>
                                        <p:cTn id="19" dur="800" decel="100000" fill="hold"/>
                                        <p:tgtEl>
                                          <p:spTgt spid="19500"/>
                                        </p:tgtEl>
                                        <p:attrNameLst>
                                          <p:attrName>ppt_x</p:attrName>
                                        </p:attrNameLst>
                                      </p:cBhvr>
                                      <p:tavLst>
                                        <p:tav tm="0">
                                          <p:val>
                                            <p:strVal val="#ppt_x+0.4"/>
                                          </p:val>
                                        </p:tav>
                                        <p:tav tm="100000">
                                          <p:val>
                                            <p:strVal val="#ppt_x-0.05"/>
                                          </p:val>
                                        </p:tav>
                                      </p:tavLst>
                                    </p:anim>
                                    <p:anim calcmode="lin" valueType="num">
                                      <p:cBhvr>
                                        <p:cTn id="20" dur="800" decel="100000" fill="hold"/>
                                        <p:tgtEl>
                                          <p:spTgt spid="1950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950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9500"/>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9501"/>
                                        </p:tgtEl>
                                        <p:attrNameLst>
                                          <p:attrName>style.visibility</p:attrName>
                                        </p:attrNameLst>
                                      </p:cBhvr>
                                      <p:to>
                                        <p:strVal val="visible"/>
                                      </p:to>
                                    </p:set>
                                    <p:animEffect transition="in" filter="fade">
                                      <p:cBhvr>
                                        <p:cTn id="27" dur="800" decel="100000"/>
                                        <p:tgtEl>
                                          <p:spTgt spid="19501"/>
                                        </p:tgtEl>
                                      </p:cBhvr>
                                    </p:animEffect>
                                    <p:anim calcmode="lin" valueType="num">
                                      <p:cBhvr>
                                        <p:cTn id="28" dur="800" decel="100000" fill="hold"/>
                                        <p:tgtEl>
                                          <p:spTgt spid="19501"/>
                                        </p:tgtEl>
                                        <p:attrNameLst>
                                          <p:attrName>style.rotation</p:attrName>
                                        </p:attrNameLst>
                                      </p:cBhvr>
                                      <p:tavLst>
                                        <p:tav tm="0">
                                          <p:val>
                                            <p:fltVal val="-90"/>
                                          </p:val>
                                        </p:tav>
                                        <p:tav tm="100000">
                                          <p:val>
                                            <p:fltVal val="0"/>
                                          </p:val>
                                        </p:tav>
                                      </p:tavLst>
                                    </p:anim>
                                    <p:anim calcmode="lin" valueType="num">
                                      <p:cBhvr>
                                        <p:cTn id="29" dur="800" decel="100000" fill="hold"/>
                                        <p:tgtEl>
                                          <p:spTgt spid="19501"/>
                                        </p:tgtEl>
                                        <p:attrNameLst>
                                          <p:attrName>ppt_x</p:attrName>
                                        </p:attrNameLst>
                                      </p:cBhvr>
                                      <p:tavLst>
                                        <p:tav tm="0">
                                          <p:val>
                                            <p:strVal val="#ppt_x+0.4"/>
                                          </p:val>
                                        </p:tav>
                                        <p:tav tm="100000">
                                          <p:val>
                                            <p:strVal val="#ppt_x-0.05"/>
                                          </p:val>
                                        </p:tav>
                                      </p:tavLst>
                                    </p:anim>
                                    <p:anim calcmode="lin" valueType="num">
                                      <p:cBhvr>
                                        <p:cTn id="30" dur="800" decel="100000" fill="hold"/>
                                        <p:tgtEl>
                                          <p:spTgt spid="19501"/>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9501"/>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9501"/>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9503"/>
                                        </p:tgtEl>
                                        <p:attrNameLst>
                                          <p:attrName>style.visibility</p:attrName>
                                        </p:attrNameLst>
                                      </p:cBhvr>
                                      <p:to>
                                        <p:strVal val="visible"/>
                                      </p:to>
                                    </p:set>
                                    <p:animEffect transition="in" filter="fade">
                                      <p:cBhvr>
                                        <p:cTn id="37" dur="800" decel="100000"/>
                                        <p:tgtEl>
                                          <p:spTgt spid="19503"/>
                                        </p:tgtEl>
                                      </p:cBhvr>
                                    </p:animEffect>
                                    <p:anim calcmode="lin" valueType="num">
                                      <p:cBhvr>
                                        <p:cTn id="38" dur="800" decel="100000" fill="hold"/>
                                        <p:tgtEl>
                                          <p:spTgt spid="19503"/>
                                        </p:tgtEl>
                                        <p:attrNameLst>
                                          <p:attrName>style.rotation</p:attrName>
                                        </p:attrNameLst>
                                      </p:cBhvr>
                                      <p:tavLst>
                                        <p:tav tm="0">
                                          <p:val>
                                            <p:fltVal val="-90"/>
                                          </p:val>
                                        </p:tav>
                                        <p:tav tm="100000">
                                          <p:val>
                                            <p:fltVal val="0"/>
                                          </p:val>
                                        </p:tav>
                                      </p:tavLst>
                                    </p:anim>
                                    <p:anim calcmode="lin" valueType="num">
                                      <p:cBhvr>
                                        <p:cTn id="39" dur="800" decel="100000" fill="hold"/>
                                        <p:tgtEl>
                                          <p:spTgt spid="19503"/>
                                        </p:tgtEl>
                                        <p:attrNameLst>
                                          <p:attrName>ppt_x</p:attrName>
                                        </p:attrNameLst>
                                      </p:cBhvr>
                                      <p:tavLst>
                                        <p:tav tm="0">
                                          <p:val>
                                            <p:strVal val="#ppt_x+0.4"/>
                                          </p:val>
                                        </p:tav>
                                        <p:tav tm="100000">
                                          <p:val>
                                            <p:strVal val="#ppt_x-0.05"/>
                                          </p:val>
                                        </p:tav>
                                      </p:tavLst>
                                    </p:anim>
                                    <p:anim calcmode="lin" valueType="num">
                                      <p:cBhvr>
                                        <p:cTn id="40" dur="800" decel="100000" fill="hold"/>
                                        <p:tgtEl>
                                          <p:spTgt spid="19503"/>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9503"/>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9503"/>
                                        </p:tgtEl>
                                        <p:attrNameLst>
                                          <p:attrName>ppt_y</p:attrName>
                                        </p:attrNameLst>
                                      </p:cBhvr>
                                      <p:tavLst>
                                        <p:tav tm="0">
                                          <p:val>
                                            <p:strVal val="#ppt_y+0.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9502"/>
                                        </p:tgtEl>
                                        <p:attrNameLst>
                                          <p:attrName>style.visibility</p:attrName>
                                        </p:attrNameLst>
                                      </p:cBhvr>
                                      <p:to>
                                        <p:strVal val="visible"/>
                                      </p:to>
                                    </p:set>
                                    <p:animEffect transition="in" filter="fade">
                                      <p:cBhvr>
                                        <p:cTn id="47" dur="800" decel="100000"/>
                                        <p:tgtEl>
                                          <p:spTgt spid="19502"/>
                                        </p:tgtEl>
                                      </p:cBhvr>
                                    </p:animEffect>
                                    <p:anim calcmode="lin" valueType="num">
                                      <p:cBhvr>
                                        <p:cTn id="48" dur="800" decel="100000" fill="hold"/>
                                        <p:tgtEl>
                                          <p:spTgt spid="19502"/>
                                        </p:tgtEl>
                                        <p:attrNameLst>
                                          <p:attrName>style.rotation</p:attrName>
                                        </p:attrNameLst>
                                      </p:cBhvr>
                                      <p:tavLst>
                                        <p:tav tm="0">
                                          <p:val>
                                            <p:fltVal val="-90"/>
                                          </p:val>
                                        </p:tav>
                                        <p:tav tm="100000">
                                          <p:val>
                                            <p:fltVal val="0"/>
                                          </p:val>
                                        </p:tav>
                                      </p:tavLst>
                                    </p:anim>
                                    <p:anim calcmode="lin" valueType="num">
                                      <p:cBhvr>
                                        <p:cTn id="49" dur="800" decel="100000" fill="hold"/>
                                        <p:tgtEl>
                                          <p:spTgt spid="19502"/>
                                        </p:tgtEl>
                                        <p:attrNameLst>
                                          <p:attrName>ppt_x</p:attrName>
                                        </p:attrNameLst>
                                      </p:cBhvr>
                                      <p:tavLst>
                                        <p:tav tm="0">
                                          <p:val>
                                            <p:strVal val="#ppt_x+0.4"/>
                                          </p:val>
                                        </p:tav>
                                        <p:tav tm="100000">
                                          <p:val>
                                            <p:strVal val="#ppt_x-0.05"/>
                                          </p:val>
                                        </p:tav>
                                      </p:tavLst>
                                    </p:anim>
                                    <p:anim calcmode="lin" valueType="num">
                                      <p:cBhvr>
                                        <p:cTn id="50" dur="800" decel="100000" fill="hold"/>
                                        <p:tgtEl>
                                          <p:spTgt spid="19502"/>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9502"/>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9502"/>
                                        </p:tgtEl>
                                        <p:attrNameLst>
                                          <p:attrName>ppt_y</p:attrName>
                                        </p:attrNameLst>
                                      </p:cBhvr>
                                      <p:tavLst>
                                        <p:tav tm="0">
                                          <p:val>
                                            <p:strVal val="#ppt_y+0.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9504"/>
                                        </p:tgtEl>
                                        <p:attrNameLst>
                                          <p:attrName>style.visibility</p:attrName>
                                        </p:attrNameLst>
                                      </p:cBhvr>
                                      <p:to>
                                        <p:strVal val="visible"/>
                                      </p:to>
                                    </p:set>
                                    <p:animEffect transition="in" filter="fade">
                                      <p:cBhvr>
                                        <p:cTn id="57" dur="800" decel="100000"/>
                                        <p:tgtEl>
                                          <p:spTgt spid="19504"/>
                                        </p:tgtEl>
                                      </p:cBhvr>
                                    </p:animEffect>
                                    <p:anim calcmode="lin" valueType="num">
                                      <p:cBhvr>
                                        <p:cTn id="58" dur="800" decel="100000" fill="hold"/>
                                        <p:tgtEl>
                                          <p:spTgt spid="19504"/>
                                        </p:tgtEl>
                                        <p:attrNameLst>
                                          <p:attrName>style.rotation</p:attrName>
                                        </p:attrNameLst>
                                      </p:cBhvr>
                                      <p:tavLst>
                                        <p:tav tm="0">
                                          <p:val>
                                            <p:fltVal val="-90"/>
                                          </p:val>
                                        </p:tav>
                                        <p:tav tm="100000">
                                          <p:val>
                                            <p:fltVal val="0"/>
                                          </p:val>
                                        </p:tav>
                                      </p:tavLst>
                                    </p:anim>
                                    <p:anim calcmode="lin" valueType="num">
                                      <p:cBhvr>
                                        <p:cTn id="59" dur="800" decel="100000" fill="hold"/>
                                        <p:tgtEl>
                                          <p:spTgt spid="19504"/>
                                        </p:tgtEl>
                                        <p:attrNameLst>
                                          <p:attrName>ppt_x</p:attrName>
                                        </p:attrNameLst>
                                      </p:cBhvr>
                                      <p:tavLst>
                                        <p:tav tm="0">
                                          <p:val>
                                            <p:strVal val="#ppt_x+0.4"/>
                                          </p:val>
                                        </p:tav>
                                        <p:tav tm="100000">
                                          <p:val>
                                            <p:strVal val="#ppt_x-0.05"/>
                                          </p:val>
                                        </p:tav>
                                      </p:tavLst>
                                    </p:anim>
                                    <p:anim calcmode="lin" valueType="num">
                                      <p:cBhvr>
                                        <p:cTn id="60" dur="800" decel="100000" fill="hold"/>
                                        <p:tgtEl>
                                          <p:spTgt spid="19504"/>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9504"/>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9504"/>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9507"/>
                                        </p:tgtEl>
                                        <p:attrNameLst>
                                          <p:attrName>style.visibility</p:attrName>
                                        </p:attrNameLst>
                                      </p:cBhvr>
                                      <p:to>
                                        <p:strVal val="visible"/>
                                      </p:to>
                                    </p:set>
                                    <p:animEffect transition="in" filter="fade">
                                      <p:cBhvr>
                                        <p:cTn id="67" dur="800" decel="100000"/>
                                        <p:tgtEl>
                                          <p:spTgt spid="19507"/>
                                        </p:tgtEl>
                                      </p:cBhvr>
                                    </p:animEffect>
                                    <p:anim calcmode="lin" valueType="num">
                                      <p:cBhvr>
                                        <p:cTn id="68" dur="800" decel="100000" fill="hold"/>
                                        <p:tgtEl>
                                          <p:spTgt spid="19507"/>
                                        </p:tgtEl>
                                        <p:attrNameLst>
                                          <p:attrName>style.rotation</p:attrName>
                                        </p:attrNameLst>
                                      </p:cBhvr>
                                      <p:tavLst>
                                        <p:tav tm="0">
                                          <p:val>
                                            <p:fltVal val="-90"/>
                                          </p:val>
                                        </p:tav>
                                        <p:tav tm="100000">
                                          <p:val>
                                            <p:fltVal val="0"/>
                                          </p:val>
                                        </p:tav>
                                      </p:tavLst>
                                    </p:anim>
                                    <p:anim calcmode="lin" valueType="num">
                                      <p:cBhvr>
                                        <p:cTn id="69" dur="800" decel="100000" fill="hold"/>
                                        <p:tgtEl>
                                          <p:spTgt spid="19507"/>
                                        </p:tgtEl>
                                        <p:attrNameLst>
                                          <p:attrName>ppt_x</p:attrName>
                                        </p:attrNameLst>
                                      </p:cBhvr>
                                      <p:tavLst>
                                        <p:tav tm="0">
                                          <p:val>
                                            <p:strVal val="#ppt_x+0.4"/>
                                          </p:val>
                                        </p:tav>
                                        <p:tav tm="100000">
                                          <p:val>
                                            <p:strVal val="#ppt_x-0.05"/>
                                          </p:val>
                                        </p:tav>
                                      </p:tavLst>
                                    </p:anim>
                                    <p:anim calcmode="lin" valueType="num">
                                      <p:cBhvr>
                                        <p:cTn id="70" dur="800" decel="100000" fill="hold"/>
                                        <p:tgtEl>
                                          <p:spTgt spid="19507"/>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9507"/>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9507"/>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mediacall" presetSubtype="0" fill="hold" nodeType="clickEffect">
                                  <p:stCondLst>
                                    <p:cond delay="0"/>
                                  </p:stCondLst>
                                  <p:childTnLst>
                                    <p:cmd type="call" cmd="playFrom(0.0)">
                                      <p:cBhvr>
                                        <p:cTn id="76" dur="578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7" fill="hold" display="0">
                  <p:stCondLst>
                    <p:cond delay="indefinite"/>
                  </p:stCondLst>
                  <p:endCondLst>
                    <p:cond evt="onStopAudio" delay="0">
                      <p:tgtEl>
                        <p:sldTgt/>
                      </p:tgtEl>
                    </p:cond>
                  </p:endCondLst>
                </p:cTn>
                <p:tgtEl>
                  <p:spTgt spid="2"/>
                </p:tgtEl>
              </p:cMediaNode>
            </p:audio>
          </p:childTnLst>
        </p:cTn>
      </p:par>
    </p:tnLst>
    <p:bldLst>
      <p:bldP spid="19500" grpId="0"/>
      <p:bldP spid="19501" grpId="0"/>
      <p:bldP spid="19502" grpId="0"/>
      <p:bldP spid="19503" grpId="0"/>
      <p:bldP spid="19504" grpId="0"/>
      <p:bldP spid="19507" grpId="0"/>
      <p:bldP spid="1951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4A2FE86A-9D9C-4E21-B185-47997807EE38}"/>
              </a:ext>
            </a:extLst>
          </p:cNvPr>
          <p:cNvSpPr txBox="1">
            <a:spLocks noChangeArrowheads="1"/>
          </p:cNvSpPr>
          <p:nvPr/>
        </p:nvSpPr>
        <p:spPr bwMode="auto">
          <a:xfrm>
            <a:off x="3025776" y="1244601"/>
            <a:ext cx="1128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endParaRPr lang="en-US" altLang="en-US">
              <a:solidFill>
                <a:srgbClr val="990099"/>
              </a:solidFill>
              <a:latin typeface=".VnTime" panose="020B7200000000000000" pitchFamily="34" charset="0"/>
            </a:endParaRPr>
          </a:p>
        </p:txBody>
      </p:sp>
      <p:sp>
        <p:nvSpPr>
          <p:cNvPr id="11267" name="Text Box 9">
            <a:extLst>
              <a:ext uri="{FF2B5EF4-FFF2-40B4-BE49-F238E27FC236}">
                <a16:creationId xmlns:a16="http://schemas.microsoft.com/office/drawing/2014/main" id="{CFCAE593-21E3-4996-8A17-AB074BE7DB6D}"/>
              </a:ext>
            </a:extLst>
          </p:cNvPr>
          <p:cNvSpPr txBox="1">
            <a:spLocks noChangeArrowheads="1"/>
          </p:cNvSpPr>
          <p:nvPr/>
        </p:nvSpPr>
        <p:spPr bwMode="auto">
          <a:xfrm>
            <a:off x="1524000" y="3656013"/>
            <a:ext cx="45339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endParaRPr lang="en-US" altLang="en-US" b="1">
              <a:solidFill>
                <a:srgbClr val="003300"/>
              </a:solidFill>
              <a:latin typeface=".VnTime" panose="020B7200000000000000" pitchFamily="34" charset="0"/>
            </a:endParaRPr>
          </a:p>
          <a:p>
            <a:pPr eaLnBrk="1" hangingPunct="1">
              <a:spcBef>
                <a:spcPct val="50000"/>
              </a:spcBef>
            </a:pPr>
            <a:r>
              <a:rPr lang="en-US" altLang="en-US" b="1">
                <a:solidFill>
                  <a:srgbClr val="990099"/>
                </a:solidFill>
                <a:latin typeface=".VnTime" panose="020B7200000000000000" pitchFamily="34" charset="0"/>
              </a:rPr>
              <a:t> </a:t>
            </a:r>
          </a:p>
        </p:txBody>
      </p:sp>
      <p:sp>
        <p:nvSpPr>
          <p:cNvPr id="11268" name="Text Box 11">
            <a:extLst>
              <a:ext uri="{FF2B5EF4-FFF2-40B4-BE49-F238E27FC236}">
                <a16:creationId xmlns:a16="http://schemas.microsoft.com/office/drawing/2014/main" id="{7599300C-B52E-4C9A-BEFB-8BDA1BCD1FC3}"/>
              </a:ext>
            </a:extLst>
          </p:cNvPr>
          <p:cNvSpPr txBox="1">
            <a:spLocks noChangeArrowheads="1"/>
          </p:cNvSpPr>
          <p:nvPr/>
        </p:nvSpPr>
        <p:spPr bwMode="auto">
          <a:xfrm>
            <a:off x="1524000" y="5056188"/>
            <a:ext cx="8834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endParaRPr lang="en-US" altLang="en-US" b="1">
              <a:solidFill>
                <a:srgbClr val="990099"/>
              </a:solidFill>
              <a:latin typeface=".VnTime" panose="020B7200000000000000" pitchFamily="34" charset="0"/>
            </a:endParaRPr>
          </a:p>
        </p:txBody>
      </p:sp>
      <p:sp>
        <p:nvSpPr>
          <p:cNvPr id="11270" name="Text Box 14">
            <a:extLst>
              <a:ext uri="{FF2B5EF4-FFF2-40B4-BE49-F238E27FC236}">
                <a16:creationId xmlns:a16="http://schemas.microsoft.com/office/drawing/2014/main" id="{5616FAF2-C5AB-4BB9-89B8-8C8E5DE6B3EA}"/>
              </a:ext>
            </a:extLst>
          </p:cNvPr>
          <p:cNvSpPr txBox="1">
            <a:spLocks noChangeArrowheads="1"/>
          </p:cNvSpPr>
          <p:nvPr/>
        </p:nvSpPr>
        <p:spPr bwMode="auto">
          <a:xfrm>
            <a:off x="2314575" y="1731963"/>
            <a:ext cx="6508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endParaRPr lang="en-US" altLang="en-US"/>
          </a:p>
        </p:txBody>
      </p:sp>
      <p:sp>
        <p:nvSpPr>
          <p:cNvPr id="11271" name="Text Box 15">
            <a:extLst>
              <a:ext uri="{FF2B5EF4-FFF2-40B4-BE49-F238E27FC236}">
                <a16:creationId xmlns:a16="http://schemas.microsoft.com/office/drawing/2014/main" id="{5BDBDF19-FE4F-4C2D-9322-D3349906062B}"/>
              </a:ext>
            </a:extLst>
          </p:cNvPr>
          <p:cNvSpPr txBox="1">
            <a:spLocks noChangeArrowheads="1"/>
          </p:cNvSpPr>
          <p:nvPr/>
        </p:nvSpPr>
        <p:spPr bwMode="auto">
          <a:xfrm>
            <a:off x="3032125" y="1512888"/>
            <a:ext cx="4851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p>
        </p:txBody>
      </p:sp>
      <p:sp>
        <p:nvSpPr>
          <p:cNvPr id="11272" name="Text Box 16">
            <a:extLst>
              <a:ext uri="{FF2B5EF4-FFF2-40B4-BE49-F238E27FC236}">
                <a16:creationId xmlns:a16="http://schemas.microsoft.com/office/drawing/2014/main" id="{4B796938-2044-456A-B6C0-262DBCB69B73}"/>
              </a:ext>
            </a:extLst>
          </p:cNvPr>
          <p:cNvSpPr txBox="1">
            <a:spLocks noChangeArrowheads="1"/>
          </p:cNvSpPr>
          <p:nvPr/>
        </p:nvSpPr>
        <p:spPr bwMode="auto">
          <a:xfrm>
            <a:off x="1790700" y="2324100"/>
            <a:ext cx="85725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dirty="0">
                <a:solidFill>
                  <a:srgbClr val="800080"/>
                </a:solidFill>
              </a:rPr>
              <a:t>Ba went to the (1) …………….    because he was (2)……….. The doctor (3) …………… Ba some questions. Ba said he (4)………..  some (5)…………….last night. The doctor said he must (6) …………. the spinach (7)………. ……. . …….   . (8) ……………..    can be dirty. The dirt can (9) …………. people sick. (10)………………………   gave  Ba some (11)…………...  to make him feel better.</a:t>
            </a:r>
          </a:p>
          <a:p>
            <a:pPr eaLnBrk="1" hangingPunct="1">
              <a:spcBef>
                <a:spcPct val="50000"/>
              </a:spcBef>
            </a:pPr>
            <a:endParaRPr lang="en-US" altLang="en-US" sz="2400" dirty="0">
              <a:solidFill>
                <a:srgbClr val="800080"/>
              </a:solidFill>
            </a:endParaRPr>
          </a:p>
        </p:txBody>
      </p:sp>
      <p:sp>
        <p:nvSpPr>
          <p:cNvPr id="11273" name="Text Box 17">
            <a:extLst>
              <a:ext uri="{FF2B5EF4-FFF2-40B4-BE49-F238E27FC236}">
                <a16:creationId xmlns:a16="http://schemas.microsoft.com/office/drawing/2014/main" id="{4A00DB7F-8C22-4319-9C9E-A0C840398FA1}"/>
              </a:ext>
            </a:extLst>
          </p:cNvPr>
          <p:cNvSpPr txBox="1">
            <a:spLocks noChangeArrowheads="1"/>
          </p:cNvSpPr>
          <p:nvPr/>
        </p:nvSpPr>
        <p:spPr bwMode="auto">
          <a:xfrm>
            <a:off x="2190750" y="1485900"/>
            <a:ext cx="436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a:solidFill>
                  <a:srgbClr val="008000"/>
                </a:solidFill>
              </a:rPr>
              <a:t>Now complete the story.</a:t>
            </a:r>
          </a:p>
        </p:txBody>
      </p:sp>
      <p:sp>
        <p:nvSpPr>
          <p:cNvPr id="11274" name="Text Box 18">
            <a:extLst>
              <a:ext uri="{FF2B5EF4-FFF2-40B4-BE49-F238E27FC236}">
                <a16:creationId xmlns:a16="http://schemas.microsoft.com/office/drawing/2014/main" id="{0D7ADA4A-6FAA-4778-A93D-F02E30265C96}"/>
              </a:ext>
            </a:extLst>
          </p:cNvPr>
          <p:cNvSpPr txBox="1">
            <a:spLocks noChangeArrowheads="1"/>
          </p:cNvSpPr>
          <p:nvPr/>
        </p:nvSpPr>
        <p:spPr bwMode="auto">
          <a:xfrm>
            <a:off x="3279775" y="5113338"/>
            <a:ext cx="24320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endParaRPr lang="en-US" altLang="en-US"/>
          </a:p>
        </p:txBody>
      </p:sp>
      <p:sp>
        <p:nvSpPr>
          <p:cNvPr id="31763" name="Text Box 19">
            <a:extLst>
              <a:ext uri="{FF2B5EF4-FFF2-40B4-BE49-F238E27FC236}">
                <a16:creationId xmlns:a16="http://schemas.microsoft.com/office/drawing/2014/main" id="{97865FDE-EDB8-47A8-AC4C-9212C5492DB9}"/>
              </a:ext>
            </a:extLst>
          </p:cNvPr>
          <p:cNvSpPr txBox="1">
            <a:spLocks noChangeArrowheads="1"/>
          </p:cNvSpPr>
          <p:nvPr/>
        </p:nvSpPr>
        <p:spPr bwMode="auto">
          <a:xfrm>
            <a:off x="4343400" y="2247901"/>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doctor’s</a:t>
            </a:r>
          </a:p>
        </p:txBody>
      </p:sp>
      <p:sp>
        <p:nvSpPr>
          <p:cNvPr id="31764" name="Text Box 20">
            <a:extLst>
              <a:ext uri="{FF2B5EF4-FFF2-40B4-BE49-F238E27FC236}">
                <a16:creationId xmlns:a16="http://schemas.microsoft.com/office/drawing/2014/main" id="{D4634229-9919-4BE5-A54C-D256C1781D89}"/>
              </a:ext>
            </a:extLst>
          </p:cNvPr>
          <p:cNvSpPr txBox="1">
            <a:spLocks noChangeArrowheads="1"/>
          </p:cNvSpPr>
          <p:nvPr/>
        </p:nvSpPr>
        <p:spPr bwMode="auto">
          <a:xfrm>
            <a:off x="9124950" y="2266951"/>
            <a:ext cx="2266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sick</a:t>
            </a:r>
          </a:p>
        </p:txBody>
      </p:sp>
      <p:sp>
        <p:nvSpPr>
          <p:cNvPr id="31765" name="Text Box 21">
            <a:extLst>
              <a:ext uri="{FF2B5EF4-FFF2-40B4-BE49-F238E27FC236}">
                <a16:creationId xmlns:a16="http://schemas.microsoft.com/office/drawing/2014/main" id="{91CBD260-78FC-4DE2-8DF8-A63BE829E057}"/>
              </a:ext>
            </a:extLst>
          </p:cNvPr>
          <p:cNvSpPr txBox="1">
            <a:spLocks noChangeArrowheads="1"/>
          </p:cNvSpPr>
          <p:nvPr/>
        </p:nvSpPr>
        <p:spPr bwMode="auto">
          <a:xfrm>
            <a:off x="3886200" y="2609851"/>
            <a:ext cx="20764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asked</a:t>
            </a:r>
          </a:p>
        </p:txBody>
      </p:sp>
      <p:sp>
        <p:nvSpPr>
          <p:cNvPr id="31766" name="Text Box 22">
            <a:extLst>
              <a:ext uri="{FF2B5EF4-FFF2-40B4-BE49-F238E27FC236}">
                <a16:creationId xmlns:a16="http://schemas.microsoft.com/office/drawing/2014/main" id="{B2736FAE-4247-42D8-90AC-00CB6C26D2E6}"/>
              </a:ext>
            </a:extLst>
          </p:cNvPr>
          <p:cNvSpPr txBox="1">
            <a:spLocks noChangeArrowheads="1"/>
          </p:cNvSpPr>
          <p:nvPr/>
        </p:nvSpPr>
        <p:spPr bwMode="auto">
          <a:xfrm>
            <a:off x="2419350" y="2952751"/>
            <a:ext cx="1390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had</a:t>
            </a:r>
          </a:p>
        </p:txBody>
      </p:sp>
      <p:sp>
        <p:nvSpPr>
          <p:cNvPr id="31767" name="Text Box 23">
            <a:extLst>
              <a:ext uri="{FF2B5EF4-FFF2-40B4-BE49-F238E27FC236}">
                <a16:creationId xmlns:a16="http://schemas.microsoft.com/office/drawing/2014/main" id="{D47C2FA7-885F-41A5-BA3C-8B210BF8C859}"/>
              </a:ext>
            </a:extLst>
          </p:cNvPr>
          <p:cNvSpPr txBox="1">
            <a:spLocks noChangeArrowheads="1"/>
          </p:cNvSpPr>
          <p:nvPr/>
        </p:nvSpPr>
        <p:spPr bwMode="auto">
          <a:xfrm>
            <a:off x="4781550" y="2990851"/>
            <a:ext cx="2381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spinach</a:t>
            </a:r>
          </a:p>
        </p:txBody>
      </p:sp>
      <p:sp>
        <p:nvSpPr>
          <p:cNvPr id="31768" name="Text Box 24">
            <a:extLst>
              <a:ext uri="{FF2B5EF4-FFF2-40B4-BE49-F238E27FC236}">
                <a16:creationId xmlns:a16="http://schemas.microsoft.com/office/drawing/2014/main" id="{A855FEE3-EBA3-42AB-BF0D-2267E06E5E42}"/>
              </a:ext>
            </a:extLst>
          </p:cNvPr>
          <p:cNvSpPr txBox="1">
            <a:spLocks noChangeArrowheads="1"/>
          </p:cNvSpPr>
          <p:nvPr/>
        </p:nvSpPr>
        <p:spPr bwMode="auto">
          <a:xfrm>
            <a:off x="3238500" y="3314701"/>
            <a:ext cx="167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wash</a:t>
            </a:r>
          </a:p>
        </p:txBody>
      </p:sp>
      <p:sp>
        <p:nvSpPr>
          <p:cNvPr id="31769" name="Text Box 25">
            <a:extLst>
              <a:ext uri="{FF2B5EF4-FFF2-40B4-BE49-F238E27FC236}">
                <a16:creationId xmlns:a16="http://schemas.microsoft.com/office/drawing/2014/main" id="{F7A8ABAF-0736-4300-9FDD-C5D3628DC462}"/>
              </a:ext>
            </a:extLst>
          </p:cNvPr>
          <p:cNvSpPr txBox="1">
            <a:spLocks noChangeArrowheads="1"/>
          </p:cNvSpPr>
          <p:nvPr/>
        </p:nvSpPr>
        <p:spPr bwMode="auto">
          <a:xfrm>
            <a:off x="6934200" y="3314701"/>
            <a:ext cx="293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more carefully</a:t>
            </a:r>
          </a:p>
        </p:txBody>
      </p:sp>
      <p:sp>
        <p:nvSpPr>
          <p:cNvPr id="31770" name="Text Box 26">
            <a:extLst>
              <a:ext uri="{FF2B5EF4-FFF2-40B4-BE49-F238E27FC236}">
                <a16:creationId xmlns:a16="http://schemas.microsoft.com/office/drawing/2014/main" id="{D3EE9B32-A71A-4FDC-9772-E32761DF2E1E}"/>
              </a:ext>
            </a:extLst>
          </p:cNvPr>
          <p:cNvSpPr txBox="1">
            <a:spLocks noChangeArrowheads="1"/>
          </p:cNvSpPr>
          <p:nvPr/>
        </p:nvSpPr>
        <p:spPr bwMode="auto">
          <a:xfrm>
            <a:off x="1771650" y="3695701"/>
            <a:ext cx="2228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Vegetables</a:t>
            </a:r>
          </a:p>
        </p:txBody>
      </p:sp>
      <p:sp>
        <p:nvSpPr>
          <p:cNvPr id="31771" name="Text Box 27">
            <a:extLst>
              <a:ext uri="{FF2B5EF4-FFF2-40B4-BE49-F238E27FC236}">
                <a16:creationId xmlns:a16="http://schemas.microsoft.com/office/drawing/2014/main" id="{2F37F152-93FF-4BDF-BB3F-AD6ADE6859D5}"/>
              </a:ext>
            </a:extLst>
          </p:cNvPr>
          <p:cNvSpPr txBox="1">
            <a:spLocks noChangeArrowheads="1"/>
          </p:cNvSpPr>
          <p:nvPr/>
        </p:nvSpPr>
        <p:spPr bwMode="auto">
          <a:xfrm>
            <a:off x="7867650" y="3676651"/>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make</a:t>
            </a:r>
          </a:p>
        </p:txBody>
      </p:sp>
      <p:sp>
        <p:nvSpPr>
          <p:cNvPr id="31772" name="Text Box 28">
            <a:extLst>
              <a:ext uri="{FF2B5EF4-FFF2-40B4-BE49-F238E27FC236}">
                <a16:creationId xmlns:a16="http://schemas.microsoft.com/office/drawing/2014/main" id="{79983E21-426D-4C32-8E49-6E7467A3BC9B}"/>
              </a:ext>
            </a:extLst>
          </p:cNvPr>
          <p:cNvSpPr txBox="1">
            <a:spLocks noChangeArrowheads="1"/>
          </p:cNvSpPr>
          <p:nvPr/>
        </p:nvSpPr>
        <p:spPr bwMode="auto">
          <a:xfrm>
            <a:off x="3371850" y="4076701"/>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She/ the doctor</a:t>
            </a:r>
          </a:p>
        </p:txBody>
      </p:sp>
      <p:sp>
        <p:nvSpPr>
          <p:cNvPr id="31773" name="Text Box 29">
            <a:extLst>
              <a:ext uri="{FF2B5EF4-FFF2-40B4-BE49-F238E27FC236}">
                <a16:creationId xmlns:a16="http://schemas.microsoft.com/office/drawing/2014/main" id="{71F367D1-1B11-48E5-B348-0061D098DCE0}"/>
              </a:ext>
            </a:extLst>
          </p:cNvPr>
          <p:cNvSpPr txBox="1">
            <a:spLocks noChangeArrowheads="1"/>
          </p:cNvSpPr>
          <p:nvPr/>
        </p:nvSpPr>
        <p:spPr bwMode="auto">
          <a:xfrm>
            <a:off x="8705850" y="4076701"/>
            <a:ext cx="1962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FF0066"/>
                </a:solidFill>
              </a:rPr>
              <a:t>medicine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1763"/>
                                        </p:tgtEl>
                                        <p:attrNameLst>
                                          <p:attrName>style.visibility</p:attrName>
                                        </p:attrNameLst>
                                      </p:cBhvr>
                                      <p:to>
                                        <p:strVal val="visible"/>
                                      </p:to>
                                    </p:set>
                                    <p:animEffect transition="in" filter="fade">
                                      <p:cBhvr>
                                        <p:cTn id="7" dur="800" decel="100000"/>
                                        <p:tgtEl>
                                          <p:spTgt spid="31763"/>
                                        </p:tgtEl>
                                      </p:cBhvr>
                                    </p:animEffect>
                                    <p:anim calcmode="lin" valueType="num">
                                      <p:cBhvr>
                                        <p:cTn id="8" dur="800" decel="100000" fill="hold"/>
                                        <p:tgtEl>
                                          <p:spTgt spid="31763"/>
                                        </p:tgtEl>
                                        <p:attrNameLst>
                                          <p:attrName>style.rotation</p:attrName>
                                        </p:attrNameLst>
                                      </p:cBhvr>
                                      <p:tavLst>
                                        <p:tav tm="0">
                                          <p:val>
                                            <p:fltVal val="-90"/>
                                          </p:val>
                                        </p:tav>
                                        <p:tav tm="100000">
                                          <p:val>
                                            <p:fltVal val="0"/>
                                          </p:val>
                                        </p:tav>
                                      </p:tavLst>
                                    </p:anim>
                                    <p:anim calcmode="lin" valueType="num">
                                      <p:cBhvr>
                                        <p:cTn id="9" dur="800" decel="100000" fill="hold"/>
                                        <p:tgtEl>
                                          <p:spTgt spid="31763"/>
                                        </p:tgtEl>
                                        <p:attrNameLst>
                                          <p:attrName>ppt_x</p:attrName>
                                        </p:attrNameLst>
                                      </p:cBhvr>
                                      <p:tavLst>
                                        <p:tav tm="0">
                                          <p:val>
                                            <p:strVal val="#ppt_x+0.4"/>
                                          </p:val>
                                        </p:tav>
                                        <p:tav tm="100000">
                                          <p:val>
                                            <p:strVal val="#ppt_x-0.05"/>
                                          </p:val>
                                        </p:tav>
                                      </p:tavLst>
                                    </p:anim>
                                    <p:anim calcmode="lin" valueType="num">
                                      <p:cBhvr>
                                        <p:cTn id="10" dur="800" decel="100000" fill="hold"/>
                                        <p:tgtEl>
                                          <p:spTgt spid="3176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76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763"/>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1764"/>
                                        </p:tgtEl>
                                        <p:attrNameLst>
                                          <p:attrName>style.visibility</p:attrName>
                                        </p:attrNameLst>
                                      </p:cBhvr>
                                      <p:to>
                                        <p:strVal val="visible"/>
                                      </p:to>
                                    </p:set>
                                    <p:animEffect transition="in" filter="fade">
                                      <p:cBhvr>
                                        <p:cTn id="17" dur="800" decel="100000"/>
                                        <p:tgtEl>
                                          <p:spTgt spid="31764"/>
                                        </p:tgtEl>
                                      </p:cBhvr>
                                    </p:animEffect>
                                    <p:anim calcmode="lin" valueType="num">
                                      <p:cBhvr>
                                        <p:cTn id="18" dur="800" decel="100000" fill="hold"/>
                                        <p:tgtEl>
                                          <p:spTgt spid="31764"/>
                                        </p:tgtEl>
                                        <p:attrNameLst>
                                          <p:attrName>style.rotation</p:attrName>
                                        </p:attrNameLst>
                                      </p:cBhvr>
                                      <p:tavLst>
                                        <p:tav tm="0">
                                          <p:val>
                                            <p:fltVal val="-90"/>
                                          </p:val>
                                        </p:tav>
                                        <p:tav tm="100000">
                                          <p:val>
                                            <p:fltVal val="0"/>
                                          </p:val>
                                        </p:tav>
                                      </p:tavLst>
                                    </p:anim>
                                    <p:anim calcmode="lin" valueType="num">
                                      <p:cBhvr>
                                        <p:cTn id="19" dur="800" decel="100000" fill="hold"/>
                                        <p:tgtEl>
                                          <p:spTgt spid="31764"/>
                                        </p:tgtEl>
                                        <p:attrNameLst>
                                          <p:attrName>ppt_x</p:attrName>
                                        </p:attrNameLst>
                                      </p:cBhvr>
                                      <p:tavLst>
                                        <p:tav tm="0">
                                          <p:val>
                                            <p:strVal val="#ppt_x+0.4"/>
                                          </p:val>
                                        </p:tav>
                                        <p:tav tm="100000">
                                          <p:val>
                                            <p:strVal val="#ppt_x-0.05"/>
                                          </p:val>
                                        </p:tav>
                                      </p:tavLst>
                                    </p:anim>
                                    <p:anim calcmode="lin" valueType="num">
                                      <p:cBhvr>
                                        <p:cTn id="20" dur="800" decel="100000" fill="hold"/>
                                        <p:tgtEl>
                                          <p:spTgt spid="31764"/>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1764"/>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1764"/>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1765"/>
                                        </p:tgtEl>
                                        <p:attrNameLst>
                                          <p:attrName>style.visibility</p:attrName>
                                        </p:attrNameLst>
                                      </p:cBhvr>
                                      <p:to>
                                        <p:strVal val="visible"/>
                                      </p:to>
                                    </p:set>
                                    <p:animEffect transition="in" filter="fade">
                                      <p:cBhvr>
                                        <p:cTn id="27" dur="800" decel="100000"/>
                                        <p:tgtEl>
                                          <p:spTgt spid="31765"/>
                                        </p:tgtEl>
                                      </p:cBhvr>
                                    </p:animEffect>
                                    <p:anim calcmode="lin" valueType="num">
                                      <p:cBhvr>
                                        <p:cTn id="28" dur="800" decel="100000" fill="hold"/>
                                        <p:tgtEl>
                                          <p:spTgt spid="31765"/>
                                        </p:tgtEl>
                                        <p:attrNameLst>
                                          <p:attrName>style.rotation</p:attrName>
                                        </p:attrNameLst>
                                      </p:cBhvr>
                                      <p:tavLst>
                                        <p:tav tm="0">
                                          <p:val>
                                            <p:fltVal val="-90"/>
                                          </p:val>
                                        </p:tav>
                                        <p:tav tm="100000">
                                          <p:val>
                                            <p:fltVal val="0"/>
                                          </p:val>
                                        </p:tav>
                                      </p:tavLst>
                                    </p:anim>
                                    <p:anim calcmode="lin" valueType="num">
                                      <p:cBhvr>
                                        <p:cTn id="29" dur="800" decel="100000" fill="hold"/>
                                        <p:tgtEl>
                                          <p:spTgt spid="31765"/>
                                        </p:tgtEl>
                                        <p:attrNameLst>
                                          <p:attrName>ppt_x</p:attrName>
                                        </p:attrNameLst>
                                      </p:cBhvr>
                                      <p:tavLst>
                                        <p:tav tm="0">
                                          <p:val>
                                            <p:strVal val="#ppt_x+0.4"/>
                                          </p:val>
                                        </p:tav>
                                        <p:tav tm="100000">
                                          <p:val>
                                            <p:strVal val="#ppt_x-0.05"/>
                                          </p:val>
                                        </p:tav>
                                      </p:tavLst>
                                    </p:anim>
                                    <p:anim calcmode="lin" valueType="num">
                                      <p:cBhvr>
                                        <p:cTn id="30" dur="800" decel="100000" fill="hold"/>
                                        <p:tgtEl>
                                          <p:spTgt spid="31765"/>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1765"/>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1765"/>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1766"/>
                                        </p:tgtEl>
                                        <p:attrNameLst>
                                          <p:attrName>style.visibility</p:attrName>
                                        </p:attrNameLst>
                                      </p:cBhvr>
                                      <p:to>
                                        <p:strVal val="visible"/>
                                      </p:to>
                                    </p:set>
                                    <p:anim calcmode="lin" valueType="num">
                                      <p:cBhvr additive="base">
                                        <p:cTn id="37" dur="500" fill="hold"/>
                                        <p:tgtEl>
                                          <p:spTgt spid="31766"/>
                                        </p:tgtEl>
                                        <p:attrNameLst>
                                          <p:attrName>ppt_x</p:attrName>
                                        </p:attrNameLst>
                                      </p:cBhvr>
                                      <p:tavLst>
                                        <p:tav tm="0">
                                          <p:val>
                                            <p:strVal val="#ppt_x"/>
                                          </p:val>
                                        </p:tav>
                                        <p:tav tm="100000">
                                          <p:val>
                                            <p:strVal val="#ppt_x"/>
                                          </p:val>
                                        </p:tav>
                                      </p:tavLst>
                                    </p:anim>
                                    <p:anim calcmode="lin" valueType="num">
                                      <p:cBhvr additive="base">
                                        <p:cTn id="38" dur="500" fill="hold"/>
                                        <p:tgtEl>
                                          <p:spTgt spid="3176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31767"/>
                                        </p:tgtEl>
                                        <p:attrNameLst>
                                          <p:attrName>style.visibility</p:attrName>
                                        </p:attrNameLst>
                                      </p:cBhvr>
                                      <p:to>
                                        <p:strVal val="visible"/>
                                      </p:to>
                                    </p:set>
                                    <p:animEffect transition="in" filter="fade">
                                      <p:cBhvr>
                                        <p:cTn id="43" dur="800" decel="100000"/>
                                        <p:tgtEl>
                                          <p:spTgt spid="31767"/>
                                        </p:tgtEl>
                                      </p:cBhvr>
                                    </p:animEffect>
                                    <p:anim calcmode="lin" valueType="num">
                                      <p:cBhvr>
                                        <p:cTn id="44" dur="800" decel="100000" fill="hold"/>
                                        <p:tgtEl>
                                          <p:spTgt spid="31767"/>
                                        </p:tgtEl>
                                        <p:attrNameLst>
                                          <p:attrName>style.rotation</p:attrName>
                                        </p:attrNameLst>
                                      </p:cBhvr>
                                      <p:tavLst>
                                        <p:tav tm="0">
                                          <p:val>
                                            <p:fltVal val="-90"/>
                                          </p:val>
                                        </p:tav>
                                        <p:tav tm="100000">
                                          <p:val>
                                            <p:fltVal val="0"/>
                                          </p:val>
                                        </p:tav>
                                      </p:tavLst>
                                    </p:anim>
                                    <p:anim calcmode="lin" valueType="num">
                                      <p:cBhvr>
                                        <p:cTn id="45" dur="800" decel="100000" fill="hold"/>
                                        <p:tgtEl>
                                          <p:spTgt spid="31767"/>
                                        </p:tgtEl>
                                        <p:attrNameLst>
                                          <p:attrName>ppt_x</p:attrName>
                                        </p:attrNameLst>
                                      </p:cBhvr>
                                      <p:tavLst>
                                        <p:tav tm="0">
                                          <p:val>
                                            <p:strVal val="#ppt_x+0.4"/>
                                          </p:val>
                                        </p:tav>
                                        <p:tav tm="100000">
                                          <p:val>
                                            <p:strVal val="#ppt_x-0.05"/>
                                          </p:val>
                                        </p:tav>
                                      </p:tavLst>
                                    </p:anim>
                                    <p:anim calcmode="lin" valueType="num">
                                      <p:cBhvr>
                                        <p:cTn id="46" dur="800" decel="100000" fill="hold"/>
                                        <p:tgtEl>
                                          <p:spTgt spid="3176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176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1767"/>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31768"/>
                                        </p:tgtEl>
                                        <p:attrNameLst>
                                          <p:attrName>style.visibility</p:attrName>
                                        </p:attrNameLst>
                                      </p:cBhvr>
                                      <p:to>
                                        <p:strVal val="visible"/>
                                      </p:to>
                                    </p:set>
                                    <p:animEffect transition="in" filter="fade">
                                      <p:cBhvr>
                                        <p:cTn id="53" dur="800" decel="100000"/>
                                        <p:tgtEl>
                                          <p:spTgt spid="31768"/>
                                        </p:tgtEl>
                                      </p:cBhvr>
                                    </p:animEffect>
                                    <p:anim calcmode="lin" valueType="num">
                                      <p:cBhvr>
                                        <p:cTn id="54" dur="800" decel="100000" fill="hold"/>
                                        <p:tgtEl>
                                          <p:spTgt spid="31768"/>
                                        </p:tgtEl>
                                        <p:attrNameLst>
                                          <p:attrName>style.rotation</p:attrName>
                                        </p:attrNameLst>
                                      </p:cBhvr>
                                      <p:tavLst>
                                        <p:tav tm="0">
                                          <p:val>
                                            <p:fltVal val="-90"/>
                                          </p:val>
                                        </p:tav>
                                        <p:tav tm="100000">
                                          <p:val>
                                            <p:fltVal val="0"/>
                                          </p:val>
                                        </p:tav>
                                      </p:tavLst>
                                    </p:anim>
                                    <p:anim calcmode="lin" valueType="num">
                                      <p:cBhvr>
                                        <p:cTn id="55" dur="800" decel="100000" fill="hold"/>
                                        <p:tgtEl>
                                          <p:spTgt spid="31768"/>
                                        </p:tgtEl>
                                        <p:attrNameLst>
                                          <p:attrName>ppt_x</p:attrName>
                                        </p:attrNameLst>
                                      </p:cBhvr>
                                      <p:tavLst>
                                        <p:tav tm="0">
                                          <p:val>
                                            <p:strVal val="#ppt_x+0.4"/>
                                          </p:val>
                                        </p:tav>
                                        <p:tav tm="100000">
                                          <p:val>
                                            <p:strVal val="#ppt_x-0.05"/>
                                          </p:val>
                                        </p:tav>
                                      </p:tavLst>
                                    </p:anim>
                                    <p:anim calcmode="lin" valueType="num">
                                      <p:cBhvr>
                                        <p:cTn id="56" dur="800" decel="100000" fill="hold"/>
                                        <p:tgtEl>
                                          <p:spTgt spid="31768"/>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31768"/>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31768"/>
                                        </p:tgtEl>
                                        <p:attrNameLst>
                                          <p:attrName>ppt_y</p:attrName>
                                        </p:attrNameLst>
                                      </p:cBhvr>
                                      <p:tavLst>
                                        <p:tav tm="0">
                                          <p:val>
                                            <p:strVal val="#ppt_y+0.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31769"/>
                                        </p:tgtEl>
                                        <p:attrNameLst>
                                          <p:attrName>style.visibility</p:attrName>
                                        </p:attrNameLst>
                                      </p:cBhvr>
                                      <p:to>
                                        <p:strVal val="visible"/>
                                      </p:to>
                                    </p:set>
                                    <p:animEffect transition="in" filter="box(in)">
                                      <p:cBhvr>
                                        <p:cTn id="63" dur="500"/>
                                        <p:tgtEl>
                                          <p:spTgt spid="3176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0" presetClass="entr" presetSubtype="0" fill="hold" grpId="0" nodeType="clickEffect">
                                  <p:stCondLst>
                                    <p:cond delay="0"/>
                                  </p:stCondLst>
                                  <p:childTnLst>
                                    <p:set>
                                      <p:cBhvr>
                                        <p:cTn id="67" dur="1" fill="hold">
                                          <p:stCondLst>
                                            <p:cond delay="0"/>
                                          </p:stCondLst>
                                        </p:cTn>
                                        <p:tgtEl>
                                          <p:spTgt spid="31770"/>
                                        </p:tgtEl>
                                        <p:attrNameLst>
                                          <p:attrName>style.visibility</p:attrName>
                                        </p:attrNameLst>
                                      </p:cBhvr>
                                      <p:to>
                                        <p:strVal val="visible"/>
                                      </p:to>
                                    </p:set>
                                    <p:animEffect transition="in" filter="fade">
                                      <p:cBhvr>
                                        <p:cTn id="68" dur="800" decel="100000"/>
                                        <p:tgtEl>
                                          <p:spTgt spid="31770"/>
                                        </p:tgtEl>
                                      </p:cBhvr>
                                    </p:animEffect>
                                    <p:anim calcmode="lin" valueType="num">
                                      <p:cBhvr>
                                        <p:cTn id="69" dur="800" decel="100000" fill="hold"/>
                                        <p:tgtEl>
                                          <p:spTgt spid="31770"/>
                                        </p:tgtEl>
                                        <p:attrNameLst>
                                          <p:attrName>style.rotation</p:attrName>
                                        </p:attrNameLst>
                                      </p:cBhvr>
                                      <p:tavLst>
                                        <p:tav tm="0">
                                          <p:val>
                                            <p:fltVal val="-90"/>
                                          </p:val>
                                        </p:tav>
                                        <p:tav tm="100000">
                                          <p:val>
                                            <p:fltVal val="0"/>
                                          </p:val>
                                        </p:tav>
                                      </p:tavLst>
                                    </p:anim>
                                    <p:anim calcmode="lin" valueType="num">
                                      <p:cBhvr>
                                        <p:cTn id="70" dur="800" decel="100000" fill="hold"/>
                                        <p:tgtEl>
                                          <p:spTgt spid="31770"/>
                                        </p:tgtEl>
                                        <p:attrNameLst>
                                          <p:attrName>ppt_x</p:attrName>
                                        </p:attrNameLst>
                                      </p:cBhvr>
                                      <p:tavLst>
                                        <p:tav tm="0">
                                          <p:val>
                                            <p:strVal val="#ppt_x+0.4"/>
                                          </p:val>
                                        </p:tav>
                                        <p:tav tm="100000">
                                          <p:val>
                                            <p:strVal val="#ppt_x-0.05"/>
                                          </p:val>
                                        </p:tav>
                                      </p:tavLst>
                                    </p:anim>
                                    <p:anim calcmode="lin" valueType="num">
                                      <p:cBhvr>
                                        <p:cTn id="71" dur="800" decel="100000" fill="hold"/>
                                        <p:tgtEl>
                                          <p:spTgt spid="31770"/>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1770"/>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1770"/>
                                        </p:tgtEl>
                                        <p:attrNameLst>
                                          <p:attrName>ppt_y</p:attrName>
                                        </p:attrNameLst>
                                      </p:cBhvr>
                                      <p:tavLst>
                                        <p:tav tm="0">
                                          <p:val>
                                            <p:strVal val="#ppt_y+0.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0" presetClass="entr" presetSubtype="0" fill="hold" grpId="0" nodeType="clickEffect">
                                  <p:stCondLst>
                                    <p:cond delay="0"/>
                                  </p:stCondLst>
                                  <p:childTnLst>
                                    <p:set>
                                      <p:cBhvr>
                                        <p:cTn id="77" dur="1" fill="hold">
                                          <p:stCondLst>
                                            <p:cond delay="0"/>
                                          </p:stCondLst>
                                        </p:cTn>
                                        <p:tgtEl>
                                          <p:spTgt spid="31771"/>
                                        </p:tgtEl>
                                        <p:attrNameLst>
                                          <p:attrName>style.visibility</p:attrName>
                                        </p:attrNameLst>
                                      </p:cBhvr>
                                      <p:to>
                                        <p:strVal val="visible"/>
                                      </p:to>
                                    </p:set>
                                    <p:animEffect transition="in" filter="fade">
                                      <p:cBhvr>
                                        <p:cTn id="78" dur="800" decel="100000"/>
                                        <p:tgtEl>
                                          <p:spTgt spid="31771"/>
                                        </p:tgtEl>
                                      </p:cBhvr>
                                    </p:animEffect>
                                    <p:anim calcmode="lin" valueType="num">
                                      <p:cBhvr>
                                        <p:cTn id="79" dur="800" decel="100000" fill="hold"/>
                                        <p:tgtEl>
                                          <p:spTgt spid="31771"/>
                                        </p:tgtEl>
                                        <p:attrNameLst>
                                          <p:attrName>style.rotation</p:attrName>
                                        </p:attrNameLst>
                                      </p:cBhvr>
                                      <p:tavLst>
                                        <p:tav tm="0">
                                          <p:val>
                                            <p:fltVal val="-90"/>
                                          </p:val>
                                        </p:tav>
                                        <p:tav tm="100000">
                                          <p:val>
                                            <p:fltVal val="0"/>
                                          </p:val>
                                        </p:tav>
                                      </p:tavLst>
                                    </p:anim>
                                    <p:anim calcmode="lin" valueType="num">
                                      <p:cBhvr>
                                        <p:cTn id="80" dur="800" decel="100000" fill="hold"/>
                                        <p:tgtEl>
                                          <p:spTgt spid="31771"/>
                                        </p:tgtEl>
                                        <p:attrNameLst>
                                          <p:attrName>ppt_x</p:attrName>
                                        </p:attrNameLst>
                                      </p:cBhvr>
                                      <p:tavLst>
                                        <p:tav tm="0">
                                          <p:val>
                                            <p:strVal val="#ppt_x+0.4"/>
                                          </p:val>
                                        </p:tav>
                                        <p:tav tm="100000">
                                          <p:val>
                                            <p:strVal val="#ppt_x-0.05"/>
                                          </p:val>
                                        </p:tav>
                                      </p:tavLst>
                                    </p:anim>
                                    <p:anim calcmode="lin" valueType="num">
                                      <p:cBhvr>
                                        <p:cTn id="81" dur="800" decel="100000" fill="hold"/>
                                        <p:tgtEl>
                                          <p:spTgt spid="317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317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31771"/>
                                        </p:tgtEl>
                                        <p:attrNameLst>
                                          <p:attrName>ppt_y</p:attrName>
                                        </p:attrNameLst>
                                      </p:cBhvr>
                                      <p:tavLst>
                                        <p:tav tm="0">
                                          <p:val>
                                            <p:strVal val="#ppt_y+0.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30" presetClass="entr" presetSubtype="0" fill="hold" grpId="0" nodeType="clickEffect">
                                  <p:stCondLst>
                                    <p:cond delay="0"/>
                                  </p:stCondLst>
                                  <p:childTnLst>
                                    <p:set>
                                      <p:cBhvr>
                                        <p:cTn id="87" dur="1" fill="hold">
                                          <p:stCondLst>
                                            <p:cond delay="0"/>
                                          </p:stCondLst>
                                        </p:cTn>
                                        <p:tgtEl>
                                          <p:spTgt spid="31772"/>
                                        </p:tgtEl>
                                        <p:attrNameLst>
                                          <p:attrName>style.visibility</p:attrName>
                                        </p:attrNameLst>
                                      </p:cBhvr>
                                      <p:to>
                                        <p:strVal val="visible"/>
                                      </p:to>
                                    </p:set>
                                    <p:animEffect transition="in" filter="fade">
                                      <p:cBhvr>
                                        <p:cTn id="88" dur="800" decel="100000"/>
                                        <p:tgtEl>
                                          <p:spTgt spid="31772"/>
                                        </p:tgtEl>
                                      </p:cBhvr>
                                    </p:animEffect>
                                    <p:anim calcmode="lin" valueType="num">
                                      <p:cBhvr>
                                        <p:cTn id="89" dur="800" decel="100000" fill="hold"/>
                                        <p:tgtEl>
                                          <p:spTgt spid="31772"/>
                                        </p:tgtEl>
                                        <p:attrNameLst>
                                          <p:attrName>style.rotation</p:attrName>
                                        </p:attrNameLst>
                                      </p:cBhvr>
                                      <p:tavLst>
                                        <p:tav tm="0">
                                          <p:val>
                                            <p:fltVal val="-90"/>
                                          </p:val>
                                        </p:tav>
                                        <p:tav tm="100000">
                                          <p:val>
                                            <p:fltVal val="0"/>
                                          </p:val>
                                        </p:tav>
                                      </p:tavLst>
                                    </p:anim>
                                    <p:anim calcmode="lin" valueType="num">
                                      <p:cBhvr>
                                        <p:cTn id="90" dur="800" decel="100000" fill="hold"/>
                                        <p:tgtEl>
                                          <p:spTgt spid="31772"/>
                                        </p:tgtEl>
                                        <p:attrNameLst>
                                          <p:attrName>ppt_x</p:attrName>
                                        </p:attrNameLst>
                                      </p:cBhvr>
                                      <p:tavLst>
                                        <p:tav tm="0">
                                          <p:val>
                                            <p:strVal val="#ppt_x+0.4"/>
                                          </p:val>
                                        </p:tav>
                                        <p:tav tm="100000">
                                          <p:val>
                                            <p:strVal val="#ppt_x-0.05"/>
                                          </p:val>
                                        </p:tav>
                                      </p:tavLst>
                                    </p:anim>
                                    <p:anim calcmode="lin" valueType="num">
                                      <p:cBhvr>
                                        <p:cTn id="91" dur="800" decel="100000" fill="hold"/>
                                        <p:tgtEl>
                                          <p:spTgt spid="31772"/>
                                        </p:tgtEl>
                                        <p:attrNameLst>
                                          <p:attrName>ppt_y</p:attrName>
                                        </p:attrNameLst>
                                      </p:cBhvr>
                                      <p:tavLst>
                                        <p:tav tm="0">
                                          <p:val>
                                            <p:strVal val="#ppt_y-0.4"/>
                                          </p:val>
                                        </p:tav>
                                        <p:tav tm="100000">
                                          <p:val>
                                            <p:strVal val="#ppt_y+0.1"/>
                                          </p:val>
                                        </p:tav>
                                      </p:tavLst>
                                    </p:anim>
                                    <p:anim calcmode="lin" valueType="num">
                                      <p:cBhvr>
                                        <p:cTn id="92" dur="200" accel="100000" fill="hold">
                                          <p:stCondLst>
                                            <p:cond delay="800"/>
                                          </p:stCondLst>
                                        </p:cTn>
                                        <p:tgtEl>
                                          <p:spTgt spid="31772"/>
                                        </p:tgtEl>
                                        <p:attrNameLst>
                                          <p:attrName>ppt_x</p:attrName>
                                        </p:attrNameLst>
                                      </p:cBhvr>
                                      <p:tavLst>
                                        <p:tav tm="0">
                                          <p:val>
                                            <p:strVal val="#ppt_x-0.05"/>
                                          </p:val>
                                        </p:tav>
                                        <p:tav tm="100000">
                                          <p:val>
                                            <p:strVal val="#ppt_x"/>
                                          </p:val>
                                        </p:tav>
                                      </p:tavLst>
                                    </p:anim>
                                    <p:anim calcmode="lin" valueType="num">
                                      <p:cBhvr>
                                        <p:cTn id="93" dur="200" accel="100000" fill="hold">
                                          <p:stCondLst>
                                            <p:cond delay="800"/>
                                          </p:stCondLst>
                                        </p:cTn>
                                        <p:tgtEl>
                                          <p:spTgt spid="31772"/>
                                        </p:tgtEl>
                                        <p:attrNameLst>
                                          <p:attrName>ppt_y</p:attrName>
                                        </p:attrNameLst>
                                      </p:cBhvr>
                                      <p:tavLst>
                                        <p:tav tm="0">
                                          <p:val>
                                            <p:strVal val="#ppt_y+0.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30" presetClass="entr" presetSubtype="0" fill="hold" grpId="0" nodeType="clickEffect">
                                  <p:stCondLst>
                                    <p:cond delay="0"/>
                                  </p:stCondLst>
                                  <p:childTnLst>
                                    <p:set>
                                      <p:cBhvr>
                                        <p:cTn id="97" dur="1" fill="hold">
                                          <p:stCondLst>
                                            <p:cond delay="0"/>
                                          </p:stCondLst>
                                        </p:cTn>
                                        <p:tgtEl>
                                          <p:spTgt spid="31773"/>
                                        </p:tgtEl>
                                        <p:attrNameLst>
                                          <p:attrName>style.visibility</p:attrName>
                                        </p:attrNameLst>
                                      </p:cBhvr>
                                      <p:to>
                                        <p:strVal val="visible"/>
                                      </p:to>
                                    </p:set>
                                    <p:animEffect transition="in" filter="fade">
                                      <p:cBhvr>
                                        <p:cTn id="98" dur="800" decel="100000"/>
                                        <p:tgtEl>
                                          <p:spTgt spid="31773"/>
                                        </p:tgtEl>
                                      </p:cBhvr>
                                    </p:animEffect>
                                    <p:anim calcmode="lin" valueType="num">
                                      <p:cBhvr>
                                        <p:cTn id="99" dur="800" decel="100000" fill="hold"/>
                                        <p:tgtEl>
                                          <p:spTgt spid="31773"/>
                                        </p:tgtEl>
                                        <p:attrNameLst>
                                          <p:attrName>style.rotation</p:attrName>
                                        </p:attrNameLst>
                                      </p:cBhvr>
                                      <p:tavLst>
                                        <p:tav tm="0">
                                          <p:val>
                                            <p:fltVal val="-90"/>
                                          </p:val>
                                        </p:tav>
                                        <p:tav tm="100000">
                                          <p:val>
                                            <p:fltVal val="0"/>
                                          </p:val>
                                        </p:tav>
                                      </p:tavLst>
                                    </p:anim>
                                    <p:anim calcmode="lin" valueType="num">
                                      <p:cBhvr>
                                        <p:cTn id="100" dur="800" decel="100000" fill="hold"/>
                                        <p:tgtEl>
                                          <p:spTgt spid="31773"/>
                                        </p:tgtEl>
                                        <p:attrNameLst>
                                          <p:attrName>ppt_x</p:attrName>
                                        </p:attrNameLst>
                                      </p:cBhvr>
                                      <p:tavLst>
                                        <p:tav tm="0">
                                          <p:val>
                                            <p:strVal val="#ppt_x+0.4"/>
                                          </p:val>
                                        </p:tav>
                                        <p:tav tm="100000">
                                          <p:val>
                                            <p:strVal val="#ppt_x-0.05"/>
                                          </p:val>
                                        </p:tav>
                                      </p:tavLst>
                                    </p:anim>
                                    <p:anim calcmode="lin" valueType="num">
                                      <p:cBhvr>
                                        <p:cTn id="101" dur="800" decel="100000" fill="hold"/>
                                        <p:tgtEl>
                                          <p:spTgt spid="31773"/>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31773"/>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317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3" grpId="0"/>
      <p:bldP spid="31764" grpId="0"/>
      <p:bldP spid="31765" grpId="0"/>
      <p:bldP spid="31766" grpId="0"/>
      <p:bldP spid="31767" grpId="0"/>
      <p:bldP spid="31768" grpId="0"/>
      <p:bldP spid="31769" grpId="0"/>
      <p:bldP spid="31770" grpId="0"/>
      <p:bldP spid="31771" grpId="0"/>
      <p:bldP spid="31772" grpId="0"/>
      <p:bldP spid="317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34" name="Group 94">
            <a:extLst>
              <a:ext uri="{FF2B5EF4-FFF2-40B4-BE49-F238E27FC236}">
                <a16:creationId xmlns:a16="http://schemas.microsoft.com/office/drawing/2014/main" id="{151689AB-1992-491E-9EF7-32A9F20BC93D}"/>
              </a:ext>
            </a:extLst>
          </p:cNvPr>
          <p:cNvGraphicFramePr>
            <a:graphicFrameLocks noGrp="1"/>
          </p:cNvGraphicFramePr>
          <p:nvPr>
            <p:ph idx="1"/>
            <p:extLst>
              <p:ext uri="{D42A27DB-BD31-4B8C-83A1-F6EECF244321}">
                <p14:modId xmlns:p14="http://schemas.microsoft.com/office/powerpoint/2010/main" val="685791934"/>
              </p:ext>
            </p:extLst>
          </p:nvPr>
        </p:nvGraphicFramePr>
        <p:xfrm>
          <a:off x="576943" y="615667"/>
          <a:ext cx="9086850" cy="6242333"/>
        </p:xfrm>
        <a:graphic>
          <a:graphicData uri="http://schemas.openxmlformats.org/drawingml/2006/table">
            <a:tbl>
              <a:tblPr/>
              <a:tblGrid>
                <a:gridCol w="4343400">
                  <a:extLst>
                    <a:ext uri="{9D8B030D-6E8A-4147-A177-3AD203B41FA5}">
                      <a16:colId xmlns:a16="http://schemas.microsoft.com/office/drawing/2014/main" val="20000"/>
                    </a:ext>
                  </a:extLst>
                </a:gridCol>
                <a:gridCol w="4743450">
                  <a:extLst>
                    <a:ext uri="{9D8B030D-6E8A-4147-A177-3AD203B41FA5}">
                      <a16:colId xmlns:a16="http://schemas.microsoft.com/office/drawing/2014/main" val="20001"/>
                    </a:ext>
                  </a:extLst>
                </a:gridCol>
              </a:tblGrid>
              <a:tr h="5321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a:ln>
                            <a:noFill/>
                          </a:ln>
                          <a:solidFill>
                            <a:srgbClr val="990099"/>
                          </a:solidFill>
                          <a:effectLst/>
                          <a:latin typeface=".VnTime" pitchFamily="34" charset="0"/>
                        </a:rPr>
                        <a:t>A</a:t>
                      </a:r>
                    </a:p>
                  </a:txBody>
                  <a:tcPr marT="57018" marB="570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a:ln>
                            <a:noFill/>
                          </a:ln>
                          <a:solidFill>
                            <a:srgbClr val="990099"/>
                          </a:solidFill>
                          <a:effectLst/>
                          <a:latin typeface=".VnTime" pitchFamily="34" charset="0"/>
                        </a:rPr>
                        <a:t>B</a:t>
                      </a:r>
                    </a:p>
                  </a:txBody>
                  <a:tcPr marT="57018" marB="570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62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a:ln>
                            <a:noFill/>
                          </a:ln>
                          <a:solidFill>
                            <a:srgbClr val="990099"/>
                          </a:solidFill>
                          <a:effectLst/>
                          <a:latin typeface=".VnTime" pitchFamily="34" charset="0"/>
                        </a:rPr>
                        <a:t>1.  </a:t>
                      </a:r>
                      <a:r>
                        <a:rPr kumimoji="0" lang="en-US" sz="2700" b="1" i="0" u="none" strike="noStrike" cap="none" normalizeH="0" baseline="0">
                          <a:ln>
                            <a:noFill/>
                          </a:ln>
                          <a:solidFill>
                            <a:srgbClr val="990099"/>
                          </a:solidFill>
                          <a:effectLst/>
                          <a:latin typeface=".VnTime" pitchFamily="34" charset="0"/>
                        </a:rPr>
                        <a:t>Where did Ba go?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2.  Why did he meet the doctor?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3.  Did he eat meat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4.  What did he eat last night?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5.  What did the doctor say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6.  Can vegetables be dirty?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7.  Can the dirt make people sick?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8.  What did the doctor give Ba?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a:ln>
                            <a:noFill/>
                          </a:ln>
                          <a:solidFill>
                            <a:srgbClr val="990099"/>
                          </a:solidFill>
                          <a:effectLst/>
                          <a:latin typeface=".VnTime" pitchFamily="34" charset="0"/>
                        </a:rPr>
                        <a:t> </a:t>
                      </a:r>
                    </a:p>
                  </a:txBody>
                  <a:tcPr marT="57018" marB="570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a. Yes, it can .</a:t>
                      </a:r>
                    </a:p>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b. No, he didn’t.</a:t>
                      </a:r>
                    </a:p>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c. Yes, they can.  </a:t>
                      </a:r>
                    </a:p>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d. He went to the doctor’s.</a:t>
                      </a:r>
                    </a:p>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e. She said he must wash  the spinach more carefully.</a:t>
                      </a:r>
                    </a:p>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f. He ate some spinach last night .</a:t>
                      </a:r>
                    </a:p>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g. Because he was sick.</a:t>
                      </a:r>
                    </a:p>
                    <a:p>
                      <a:pPr marL="577850" marR="0" lvl="0" indent="-577850" algn="l" defTabSz="914400" rtl="0" eaLnBrk="1" fontAlgn="base" latinLnBrk="0" hangingPunct="1">
                        <a:lnSpc>
                          <a:spcPct val="100000"/>
                        </a:lnSpc>
                        <a:spcBef>
                          <a:spcPct val="20000"/>
                        </a:spcBef>
                        <a:spcAft>
                          <a:spcPct val="0"/>
                        </a:spcAft>
                        <a:buClrTx/>
                        <a:buSzTx/>
                        <a:buFontTx/>
                        <a:buNone/>
                        <a:tabLst/>
                      </a:pPr>
                      <a:r>
                        <a:rPr kumimoji="0" lang="en-US" sz="2700" b="1" i="0" u="none" strike="noStrike" cap="none" normalizeH="0" baseline="0" dirty="0">
                          <a:ln>
                            <a:noFill/>
                          </a:ln>
                          <a:solidFill>
                            <a:srgbClr val="990099"/>
                          </a:solidFill>
                          <a:effectLst/>
                          <a:latin typeface=".VnTime" pitchFamily="34" charset="0"/>
                        </a:rPr>
                        <a:t>h. She gave him some medicine.</a:t>
                      </a:r>
                    </a:p>
                  </a:txBody>
                  <a:tcPr marT="57018" marB="570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5890" name="Text Box 50">
            <a:extLst>
              <a:ext uri="{FF2B5EF4-FFF2-40B4-BE49-F238E27FC236}">
                <a16:creationId xmlns:a16="http://schemas.microsoft.com/office/drawing/2014/main" id="{8BD70F6B-61DD-480B-8DEA-0AAD01C708BF}"/>
              </a:ext>
            </a:extLst>
          </p:cNvPr>
          <p:cNvSpPr txBox="1">
            <a:spLocks noChangeArrowheads="1"/>
          </p:cNvSpPr>
          <p:nvPr/>
        </p:nvSpPr>
        <p:spPr bwMode="auto">
          <a:xfrm>
            <a:off x="1496560" y="0"/>
            <a:ext cx="786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dirty="0">
                <a:solidFill>
                  <a:srgbClr val="990099"/>
                </a:solidFill>
                <a:latin typeface=".VnTime" panose="020B7200000000000000" pitchFamily="34" charset="0"/>
              </a:rPr>
              <a:t>Match a question in column A with its answer in column B</a:t>
            </a:r>
          </a:p>
        </p:txBody>
      </p:sp>
      <p:sp>
        <p:nvSpPr>
          <p:cNvPr id="35931" name="Text Box 91">
            <a:extLst>
              <a:ext uri="{FF2B5EF4-FFF2-40B4-BE49-F238E27FC236}">
                <a16:creationId xmlns:a16="http://schemas.microsoft.com/office/drawing/2014/main" id="{19A6DDBA-8166-49BD-818D-83F4FD1A007F}"/>
              </a:ext>
            </a:extLst>
          </p:cNvPr>
          <p:cNvSpPr txBox="1">
            <a:spLocks noChangeArrowheads="1"/>
          </p:cNvSpPr>
          <p:nvPr/>
        </p:nvSpPr>
        <p:spPr bwMode="auto">
          <a:xfrm>
            <a:off x="1752600" y="6019800"/>
            <a:ext cx="8610600" cy="5286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a:solidFill>
                  <a:srgbClr val="D60093"/>
                </a:solidFill>
              </a:rPr>
              <a:t>1-d      2-g     3-b     4-f     5-e     6-c     7-a        8- 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5890"/>
                                        </p:tgtEl>
                                        <p:attrNameLst>
                                          <p:attrName>style.visibility</p:attrName>
                                        </p:attrNameLst>
                                      </p:cBhvr>
                                      <p:to>
                                        <p:strVal val="visible"/>
                                      </p:to>
                                    </p:set>
                                    <p:animEffect transition="in" filter="barn(outHorizontal)">
                                      <p:cBhvr>
                                        <p:cTn id="7" dur="500"/>
                                        <p:tgtEl>
                                          <p:spTgt spid="3589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5934"/>
                                        </p:tgtEl>
                                        <p:attrNameLst>
                                          <p:attrName>style.visibility</p:attrName>
                                        </p:attrNameLst>
                                      </p:cBhvr>
                                      <p:to>
                                        <p:strVal val="visible"/>
                                      </p:to>
                                    </p:set>
                                    <p:animEffect transition="in" filter="blinds(horizontal)">
                                      <p:cBhvr>
                                        <p:cTn id="11" dur="500"/>
                                        <p:tgtEl>
                                          <p:spTgt spid="359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5" presetClass="entr" presetSubtype="0" fill="hold" grpId="0" nodeType="clickEffect">
                                  <p:stCondLst>
                                    <p:cond delay="0"/>
                                  </p:stCondLst>
                                  <p:iterate type="lt">
                                    <p:tmPct val="10000"/>
                                  </p:iterate>
                                  <p:childTnLst>
                                    <p:set>
                                      <p:cBhvr>
                                        <p:cTn id="15" dur="1" fill="hold">
                                          <p:stCondLst>
                                            <p:cond delay="0"/>
                                          </p:stCondLst>
                                        </p:cTn>
                                        <p:tgtEl>
                                          <p:spTgt spid="35931"/>
                                        </p:tgtEl>
                                        <p:attrNameLst>
                                          <p:attrName>style.visibility</p:attrName>
                                        </p:attrNameLst>
                                      </p:cBhvr>
                                      <p:to>
                                        <p:strVal val="visible"/>
                                      </p:to>
                                    </p:set>
                                    <p:animEffect transition="in" filter="fade">
                                      <p:cBhvr>
                                        <p:cTn id="16" dur="2000"/>
                                        <p:tgtEl>
                                          <p:spTgt spid="35931"/>
                                        </p:tgtEl>
                                      </p:cBhvr>
                                    </p:animEffect>
                                    <p:anim calcmode="lin" valueType="num">
                                      <p:cBhvr>
                                        <p:cTn id="17" dur="2000" fill="hold"/>
                                        <p:tgtEl>
                                          <p:spTgt spid="35931"/>
                                        </p:tgtEl>
                                        <p:attrNameLst>
                                          <p:attrName>ppt_w</p:attrName>
                                        </p:attrNameLst>
                                      </p:cBhvr>
                                      <p:tavLst>
                                        <p:tav tm="0" fmla="#ppt_w*sin(2.5*pi*$)">
                                          <p:val>
                                            <p:fltVal val="0"/>
                                          </p:val>
                                        </p:tav>
                                        <p:tav tm="100000">
                                          <p:val>
                                            <p:fltVal val="1"/>
                                          </p:val>
                                        </p:tav>
                                      </p:tavLst>
                                    </p:anim>
                                    <p:anim calcmode="lin" valueType="num">
                                      <p:cBhvr>
                                        <p:cTn id="18" dur="2000" fill="hold"/>
                                        <p:tgtEl>
                                          <p:spTgt spid="359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90" grpId="0"/>
      <p:bldP spid="359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580</Words>
  <Application>Microsoft Office PowerPoint</Application>
  <PresentationFormat>Widescreen</PresentationFormat>
  <Paragraphs>82</Paragraphs>
  <Slides>6</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Yen Pham</dc:creator>
  <cp:lastModifiedBy>Yen Pham</cp:lastModifiedBy>
  <cp:revision>7</cp:revision>
  <dcterms:created xsi:type="dcterms:W3CDTF">2022-02-28T14:25:49Z</dcterms:created>
  <dcterms:modified xsi:type="dcterms:W3CDTF">2022-03-01T15:27:12Z</dcterms:modified>
</cp:coreProperties>
</file>