
<file path=[Content_Types].xml><?xml version="1.0" encoding="utf-8"?>
<Types xmlns="http://schemas.openxmlformats.org/package/2006/content-types">
  <Default Extension="png" ContentType="image/png"/>
  <Default Extension="wdp" ContentType="image/vnd.ms-photo"/>
  <Default Extension="jpeg" ContentType="image/jpeg"/>
  <Default Extension="wmv" ContentType="video/x-ms-wmv"/>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355" r:id="rId3"/>
    <p:sldId id="384" r:id="rId5"/>
    <p:sldId id="386" r:id="rId6"/>
    <p:sldId id="256" r:id="rId7"/>
    <p:sldId id="259" r:id="rId8"/>
    <p:sldId id="338" r:id="rId9"/>
    <p:sldId id="340" r:id="rId10"/>
    <p:sldId id="265" r:id="rId11"/>
    <p:sldId id="257" r:id="rId12"/>
    <p:sldId id="376" r:id="rId13"/>
    <p:sldId id="383" r:id="rId14"/>
    <p:sldId id="342" r:id="rId15"/>
    <p:sldId id="382" r:id="rId16"/>
    <p:sldId id="269" r:id="rId17"/>
    <p:sldId id="317" r:id="rId18"/>
    <p:sldId id="373" r:id="rId19"/>
    <p:sldId id="374" r:id="rId20"/>
    <p:sldId id="351" r:id="rId21"/>
    <p:sldId id="379" r:id="rId22"/>
    <p:sldId id="288" r:id="rId23"/>
    <p:sldId id="381" r:id="rId24"/>
  </p:sldIdLst>
  <p:sldSz cx="9144000" cy="5143500" type="screen16x9"/>
  <p:notesSz cx="6858000" cy="9144000"/>
  <p:embeddedFontLst>
    <p:embeddedFont>
      <p:font typeface="Ubuntu" panose="020B0504030602030204"/>
      <p:regular r:id="rId28"/>
    </p:embeddedFont>
    <p:embeddedFont>
      <p:font typeface="Open Sans" panose="020B0606030504020204"/>
      <p:regular r:id="rId29"/>
    </p:embeddedFont>
    <p:embeddedFont>
      <p:font typeface="#9Slide03 Cabin" panose="00000500000000000000" pitchFamily="2" charset="0"/>
      <p:regular r:id="rId30"/>
    </p:embeddedFont>
    <p:embeddedFont>
      <p:font typeface="Tahoma" panose="020B0604030504040204" pitchFamily="34" charset="0"/>
      <p:regular r:id="rId31"/>
      <p:bold r:id="rId32"/>
    </p:embeddedFont>
    <p:embeddedFont>
      <p:font typeface="Calibri" panose="020F0502020204030204" pitchFamily="34" charset="0"/>
      <p:regular r:id="rId33"/>
      <p:bold r:id="rId34"/>
      <p:italic r:id="rId35"/>
      <p:boldItalic r:id="rId36"/>
    </p:embeddedFont>
  </p:embeddedFontLst>
  <p:custDataLst>
    <p:tags r:id="rId3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505F2C04-C923-438B-8C0F-E0CD2BADF298}">
      <wppc:fontMiss xmlns:wppc="http://www.wps.cn/officeDocument/PresentationCustomData"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56FF"/>
    <a:srgbClr val="4FAD78"/>
    <a:srgbClr val="EC5165"/>
    <a:srgbClr val="C472E8"/>
    <a:srgbClr val="C76E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6" d="100"/>
          <a:sy n="106" d="100"/>
        </p:scale>
        <p:origin x="954" y="252"/>
      </p:cViewPr>
      <p:guideLst>
        <p:guide orient="horz" pos="641"/>
        <p:guide pos="290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7" Type="http://schemas.openxmlformats.org/officeDocument/2006/relationships/tags" Target="tags/tag3.xml"/><Relationship Id="rId36" Type="http://schemas.openxmlformats.org/officeDocument/2006/relationships/font" Target="fonts/font9.fntdata"/><Relationship Id="rId35" Type="http://schemas.openxmlformats.org/officeDocument/2006/relationships/font" Target="fonts/font8.fntdata"/><Relationship Id="rId34" Type="http://schemas.openxmlformats.org/officeDocument/2006/relationships/font" Target="fonts/font7.fntdata"/><Relationship Id="rId33" Type="http://schemas.openxmlformats.org/officeDocument/2006/relationships/font" Target="fonts/font6.fntdata"/><Relationship Id="rId32" Type="http://schemas.openxmlformats.org/officeDocument/2006/relationships/font" Target="fonts/font5.fntdata"/><Relationship Id="rId31" Type="http://schemas.openxmlformats.org/officeDocument/2006/relationships/font" Target="fonts/font4.fntdata"/><Relationship Id="rId30" Type="http://schemas.openxmlformats.org/officeDocument/2006/relationships/font" Target="fonts/font3.fntdata"/><Relationship Id="rId3" Type="http://schemas.openxmlformats.org/officeDocument/2006/relationships/slide" Target="slides/slide1.xml"/><Relationship Id="rId29" Type="http://schemas.openxmlformats.org/officeDocument/2006/relationships/font" Target="fonts/font2.fntdata"/><Relationship Id="rId28" Type="http://schemas.openxmlformats.org/officeDocument/2006/relationships/font" Target="fonts/font1.fntdata"/><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7"/>
        <p:cNvGrpSpPr/>
        <p:nvPr/>
      </p:nvGrpSpPr>
      <p:grpSpPr>
        <a:xfrm>
          <a:off x="0" y="0"/>
          <a:ext cx="0" cy="0"/>
          <a:chOff x="0" y="0"/>
          <a:chExt cx="0" cy="0"/>
        </a:xfrm>
      </p:grpSpPr>
      <p:sp>
        <p:nvSpPr>
          <p:cNvPr id="168" name="Google Shape;16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7"/>
        <p:cNvGrpSpPr/>
        <p:nvPr/>
      </p:nvGrpSpPr>
      <p:grpSpPr>
        <a:xfrm>
          <a:off x="0" y="0"/>
          <a:ext cx="0" cy="0"/>
          <a:chOff x="0" y="0"/>
          <a:chExt cx="0" cy="0"/>
        </a:xfrm>
      </p:grpSpPr>
      <p:sp>
        <p:nvSpPr>
          <p:cNvPr id="198" name="Google Shape;198;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7"/>
        <p:cNvGrpSpPr/>
        <p:nvPr/>
      </p:nvGrpSpPr>
      <p:grpSpPr>
        <a:xfrm>
          <a:off x="0" y="0"/>
          <a:ext cx="0" cy="0"/>
          <a:chOff x="0" y="0"/>
          <a:chExt cx="0" cy="0"/>
        </a:xfrm>
      </p:grpSpPr>
      <p:sp>
        <p:nvSpPr>
          <p:cNvPr id="198" name="Google Shape;198;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59"/>
        <p:cNvGrpSpPr/>
        <p:nvPr/>
      </p:nvGrpSpPr>
      <p:grpSpPr>
        <a:xfrm>
          <a:off x="0" y="0"/>
          <a:ext cx="0" cy="0"/>
          <a:chOff x="0" y="0"/>
          <a:chExt cx="0" cy="0"/>
        </a:xfrm>
      </p:grpSpPr>
      <p:sp>
        <p:nvSpPr>
          <p:cNvPr id="560" name="Google Shape;560;ga1242414e1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a1242414e1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6"/>
        <p:cNvGrpSpPr/>
        <p:nvPr/>
      </p:nvGrpSpPr>
      <p:grpSpPr>
        <a:xfrm>
          <a:off x="0" y="0"/>
          <a:ext cx="0" cy="0"/>
          <a:chOff x="0" y="0"/>
          <a:chExt cx="0" cy="0"/>
        </a:xfrm>
      </p:grpSpPr>
      <p:sp>
        <p:nvSpPr>
          <p:cNvPr id="417" name="Google Shape;417;ga1242414e1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a1242414e1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59"/>
        <p:cNvGrpSpPr/>
        <p:nvPr/>
      </p:nvGrpSpPr>
      <p:grpSpPr>
        <a:xfrm>
          <a:off x="0" y="0"/>
          <a:ext cx="0" cy="0"/>
          <a:chOff x="0" y="0"/>
          <a:chExt cx="0" cy="0"/>
        </a:xfrm>
      </p:grpSpPr>
      <p:sp>
        <p:nvSpPr>
          <p:cNvPr id="560" name="Google Shape;560;ga1242414e1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a1242414e1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59"/>
        <p:cNvGrpSpPr/>
        <p:nvPr/>
      </p:nvGrpSpPr>
      <p:grpSpPr>
        <a:xfrm>
          <a:off x="0" y="0"/>
          <a:ext cx="0" cy="0"/>
          <a:chOff x="0" y="0"/>
          <a:chExt cx="0" cy="0"/>
        </a:xfrm>
      </p:grpSpPr>
      <p:sp>
        <p:nvSpPr>
          <p:cNvPr id="560" name="Google Shape;560;ga1242414e1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a1242414e1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6"/>
        <p:cNvGrpSpPr/>
        <p:nvPr/>
      </p:nvGrpSpPr>
      <p:grpSpPr>
        <a:xfrm>
          <a:off x="0" y="0"/>
          <a:ext cx="0" cy="0"/>
          <a:chOff x="0" y="0"/>
          <a:chExt cx="0" cy="0"/>
        </a:xfrm>
      </p:grpSpPr>
      <p:sp>
        <p:nvSpPr>
          <p:cNvPr id="417" name="Google Shape;417;ga1242414e1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a1242414e1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7"/>
        <p:cNvGrpSpPr/>
        <p:nvPr/>
      </p:nvGrpSpPr>
      <p:grpSpPr>
        <a:xfrm>
          <a:off x="0" y="0"/>
          <a:ext cx="0" cy="0"/>
          <a:chOff x="0" y="0"/>
          <a:chExt cx="0" cy="0"/>
        </a:xfrm>
      </p:grpSpPr>
      <p:sp>
        <p:nvSpPr>
          <p:cNvPr id="198" name="Google Shape;198;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dirty="0" err="1" smtClean="0">
                <a:latin typeface="#9Slide03 Cabin" panose="00000500000000000000" pitchFamily="2" charset="0"/>
              </a:rPr>
              <a:t>Lợi</a:t>
            </a:r>
            <a:r>
              <a:rPr lang="en-US" sz="1100" dirty="0" smtClean="0">
                <a:latin typeface="#9Slide03 Cabin" panose="00000500000000000000" pitchFamily="2" charset="0"/>
              </a:rPr>
              <a:t> </a:t>
            </a:r>
            <a:r>
              <a:rPr lang="en-US" sz="1100" dirty="0" err="1" smtClean="0">
                <a:latin typeface="#9Slide03 Cabin" panose="00000500000000000000" pitchFamily="2" charset="0"/>
              </a:rPr>
              <a:t>ích</a:t>
            </a:r>
            <a:r>
              <a:rPr lang="en-US" sz="1100" dirty="0" smtClean="0">
                <a:latin typeface="#9Slide03 Cabin" panose="00000500000000000000" pitchFamily="2" charset="0"/>
              </a:rPr>
              <a:t>: </a:t>
            </a:r>
            <a:endParaRPr lang="en-US" sz="1100" dirty="0" smtClean="0">
              <a:latin typeface="#9Slide03 Cabin" panose="00000500000000000000" pitchFamily="2" charset="0"/>
            </a:endParaRPr>
          </a:p>
          <a:p>
            <a:r>
              <a:rPr lang="en-US" sz="1100" dirty="0" smtClean="0">
                <a:latin typeface="#9Slide03 Cabin" panose="00000500000000000000" pitchFamily="2" charset="0"/>
              </a:rPr>
              <a:t>-    </a:t>
            </a:r>
            <a:r>
              <a:rPr lang="vi-VN" sz="1100" dirty="0" smtClean="0">
                <a:latin typeface="#9Slide03 Cabin" panose="00000500000000000000" pitchFamily="2" charset="0"/>
              </a:rPr>
              <a:t>khả năng duy trì áp suất lốp tốt hơn</a:t>
            </a:r>
            <a:r>
              <a:rPr lang="en-US" sz="1100" dirty="0" smtClean="0">
                <a:latin typeface="#9Slide03 Cabin" panose="00000500000000000000" pitchFamily="2" charset="0"/>
              </a:rPr>
              <a:t> </a:t>
            </a:r>
            <a:endParaRPr lang="en-US" sz="1100" dirty="0" smtClean="0">
              <a:latin typeface="#9Slide03 Cabin" panose="00000500000000000000" pitchFamily="2" charset="0"/>
            </a:endParaRPr>
          </a:p>
          <a:p>
            <a:pPr marL="285750" indent="-285750">
              <a:buFontTx/>
              <a:buChar char="-"/>
            </a:pPr>
            <a:r>
              <a:rPr lang="vi-VN" sz="1100" dirty="0" smtClean="0">
                <a:latin typeface="#9Slide03 Cabin" panose="00000500000000000000" pitchFamily="2" charset="0"/>
              </a:rPr>
              <a:t>giúp chiếc xe vận hành tiết kiệm nhiên liệu tốt hơn</a:t>
            </a:r>
            <a:r>
              <a:rPr lang="en-US" sz="1100" dirty="0" smtClean="0">
                <a:latin typeface="#9Slide03 Cabin" panose="00000500000000000000" pitchFamily="2" charset="0"/>
              </a:rPr>
              <a:t> </a:t>
            </a:r>
            <a:endParaRPr lang="en-US" sz="1100" dirty="0" smtClean="0">
              <a:latin typeface="#9Slide03 Cabin" panose="00000500000000000000" pitchFamily="2" charset="0"/>
            </a:endParaRPr>
          </a:p>
          <a:p>
            <a:pPr marL="285750" indent="-285750">
              <a:buFontTx/>
              <a:buChar char="-"/>
            </a:pPr>
            <a:r>
              <a:rPr lang="vi-VN" sz="1100" dirty="0" smtClean="0">
                <a:latin typeface="#9Slide03 Cabin" panose="00000500000000000000" pitchFamily="2" charset="0"/>
              </a:rPr>
              <a:t>giúp tối ưu hóa việc điều khiển và cân bằng áp suất lốp </a:t>
            </a:r>
            <a:r>
              <a:rPr lang="en-US" sz="1100" dirty="0" smtClean="0">
                <a:latin typeface="#9Slide03 Cabin" panose="00000500000000000000" pitchFamily="2" charset="0"/>
              </a:rPr>
              <a:t>(</a:t>
            </a:r>
            <a:r>
              <a:rPr lang="vi-VN" sz="1100" dirty="0" smtClean="0">
                <a:latin typeface="#9Slide03 Cabin" panose="00000500000000000000" pitchFamily="2" charset="0"/>
              </a:rPr>
              <a:t>xe đua</a:t>
            </a:r>
            <a:r>
              <a:rPr lang="en-US" sz="1100" dirty="0" smtClean="0">
                <a:latin typeface="#9Slide03 Cabin" panose="00000500000000000000" pitchFamily="2" charset="0"/>
              </a:rPr>
              <a:t>)</a:t>
            </a:r>
            <a:endParaRPr lang="en-US" sz="1100" dirty="0" smtClean="0">
              <a:latin typeface="#9Slide03 Cabin" panose="00000500000000000000" pitchFamily="2" charset="0"/>
            </a:endParaRPr>
          </a:p>
          <a:p>
            <a:pPr marL="285750" indent="-285750">
              <a:buFontTx/>
              <a:buChar char="-"/>
            </a:pPr>
            <a:r>
              <a:rPr lang="vi-VN" sz="1100" dirty="0" smtClean="0">
                <a:latin typeface="#9Slide03 Cabin" panose="00000500000000000000" pitchFamily="2" charset="0"/>
              </a:rPr>
              <a:t>giúp lốp có tuổi thọ cao hơn việc bơm khí thông thường</a:t>
            </a:r>
            <a:endParaRPr lang="en-US" sz="1100" dirty="0" smtClean="0">
              <a:latin typeface="#9Slide03 Cabin" panose="00000500000000000000" pitchFamily="2"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78"/>
        <p:cNvGrpSpPr/>
        <p:nvPr/>
      </p:nvGrpSpPr>
      <p:grpSpPr>
        <a:xfrm>
          <a:off x="0" y="0"/>
          <a:ext cx="0" cy="0"/>
          <a:chOff x="0" y="0"/>
          <a:chExt cx="0" cy="0"/>
        </a:xfrm>
      </p:grpSpPr>
      <p:sp>
        <p:nvSpPr>
          <p:cNvPr id="979" name="Google Shape;979;ga1242414e1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0" name="Google Shape;980;ga1242414e1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7"/>
        <p:cNvGrpSpPr/>
        <p:nvPr/>
      </p:nvGrpSpPr>
      <p:grpSpPr>
        <a:xfrm>
          <a:off x="0" y="0"/>
          <a:ext cx="0" cy="0"/>
          <a:chOff x="0" y="0"/>
          <a:chExt cx="0" cy="0"/>
        </a:xfrm>
      </p:grpSpPr>
      <p:sp>
        <p:nvSpPr>
          <p:cNvPr id="168" name="Google Shape;16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7"/>
        <p:cNvGrpSpPr/>
        <p:nvPr/>
      </p:nvGrpSpPr>
      <p:grpSpPr>
        <a:xfrm>
          <a:off x="0" y="0"/>
          <a:ext cx="0" cy="0"/>
          <a:chOff x="0" y="0"/>
          <a:chExt cx="0" cy="0"/>
        </a:xfrm>
      </p:grpSpPr>
      <p:sp>
        <p:nvSpPr>
          <p:cNvPr id="168" name="Google Shape;16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7"/>
        <p:cNvGrpSpPr/>
        <p:nvPr/>
      </p:nvGrpSpPr>
      <p:grpSpPr>
        <a:xfrm>
          <a:off x="0" y="0"/>
          <a:ext cx="0" cy="0"/>
          <a:chOff x="0" y="0"/>
          <a:chExt cx="0" cy="0"/>
        </a:xfrm>
      </p:grpSpPr>
      <p:sp>
        <p:nvSpPr>
          <p:cNvPr id="168" name="Google Shape;16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7"/>
        <p:cNvGrpSpPr/>
        <p:nvPr/>
      </p:nvGrpSpPr>
      <p:grpSpPr>
        <a:xfrm>
          <a:off x="0" y="0"/>
          <a:ext cx="0" cy="0"/>
          <a:chOff x="0" y="0"/>
          <a:chExt cx="0" cy="0"/>
        </a:xfrm>
      </p:grpSpPr>
      <p:sp>
        <p:nvSpPr>
          <p:cNvPr id="168" name="Google Shape;16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8"/>
        <p:cNvGrpSpPr/>
        <p:nvPr/>
      </p:nvGrpSpPr>
      <p:grpSpPr>
        <a:xfrm>
          <a:off x="0" y="0"/>
          <a:ext cx="0" cy="0"/>
          <a:chOff x="0" y="0"/>
          <a:chExt cx="0" cy="0"/>
        </a:xfrm>
      </p:grpSpPr>
      <p:sp>
        <p:nvSpPr>
          <p:cNvPr id="269" name="Google Shape;269;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6"/>
        <p:cNvGrpSpPr/>
        <p:nvPr/>
      </p:nvGrpSpPr>
      <p:grpSpPr>
        <a:xfrm>
          <a:off x="0" y="0"/>
          <a:ext cx="0" cy="0"/>
          <a:chOff x="0" y="0"/>
          <a:chExt cx="0" cy="0"/>
        </a:xfrm>
      </p:grpSpPr>
      <p:sp>
        <p:nvSpPr>
          <p:cNvPr id="417" name="Google Shape;417;ga1242414e1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a1242414e1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59"/>
        <p:cNvGrpSpPr/>
        <p:nvPr/>
      </p:nvGrpSpPr>
      <p:grpSpPr>
        <a:xfrm>
          <a:off x="0" y="0"/>
          <a:ext cx="0" cy="0"/>
          <a:chOff x="0" y="0"/>
          <a:chExt cx="0" cy="0"/>
        </a:xfrm>
      </p:grpSpPr>
      <p:sp>
        <p:nvSpPr>
          <p:cNvPr id="560" name="Google Shape;560;ga1242414e1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a1242414e1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6"/>
        <p:cNvGrpSpPr/>
        <p:nvPr/>
      </p:nvGrpSpPr>
      <p:grpSpPr>
        <a:xfrm>
          <a:off x="0" y="0"/>
          <a:ext cx="0" cy="0"/>
          <a:chOff x="0" y="0"/>
          <a:chExt cx="0" cy="0"/>
        </a:xfrm>
      </p:grpSpPr>
      <p:sp>
        <p:nvSpPr>
          <p:cNvPr id="417" name="Google Shape;417;ga1242414e1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a1242414e1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7"/>
        <p:cNvGrpSpPr/>
        <p:nvPr/>
      </p:nvGrpSpPr>
      <p:grpSpPr>
        <a:xfrm>
          <a:off x="0" y="0"/>
          <a:ext cx="0" cy="0"/>
          <a:chOff x="0" y="0"/>
          <a:chExt cx="0" cy="0"/>
        </a:xfrm>
      </p:grpSpPr>
      <p:sp>
        <p:nvSpPr>
          <p:cNvPr id="198" name="Google Shape;198;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sp>
        <p:nvSpPr>
          <p:cNvPr id="9" name="Google Shape;9;p2"/>
          <p:cNvSpPr/>
          <p:nvPr/>
        </p:nvSpPr>
        <p:spPr>
          <a:xfrm>
            <a:off x="720000" y="537100"/>
            <a:ext cx="7704253" cy="4069300"/>
          </a:xfrm>
          <a:custGeom>
            <a:avLst/>
            <a:gdLst/>
            <a:ahLst/>
            <a:cxnLst/>
            <a:rect l="l" t="t" r="r" b="b"/>
            <a:pathLst>
              <a:path w="284526" h="162772" extrusionOk="0">
                <a:moveTo>
                  <a:pt x="10098" y="425"/>
                </a:moveTo>
                <a:lnTo>
                  <a:pt x="10098" y="10198"/>
                </a:lnTo>
                <a:lnTo>
                  <a:pt x="425" y="10198"/>
                </a:lnTo>
                <a:lnTo>
                  <a:pt x="425" y="425"/>
                </a:lnTo>
                <a:close/>
                <a:moveTo>
                  <a:pt x="20321" y="425"/>
                </a:moveTo>
                <a:lnTo>
                  <a:pt x="20321" y="10198"/>
                </a:lnTo>
                <a:lnTo>
                  <a:pt x="10523" y="10198"/>
                </a:lnTo>
                <a:lnTo>
                  <a:pt x="10523" y="425"/>
                </a:lnTo>
                <a:close/>
                <a:moveTo>
                  <a:pt x="30420" y="425"/>
                </a:moveTo>
                <a:lnTo>
                  <a:pt x="30420" y="10198"/>
                </a:lnTo>
                <a:lnTo>
                  <a:pt x="20721" y="10198"/>
                </a:lnTo>
                <a:lnTo>
                  <a:pt x="20721" y="425"/>
                </a:lnTo>
                <a:close/>
                <a:moveTo>
                  <a:pt x="40618" y="425"/>
                </a:moveTo>
                <a:lnTo>
                  <a:pt x="40618" y="10198"/>
                </a:lnTo>
                <a:lnTo>
                  <a:pt x="30820" y="10198"/>
                </a:lnTo>
                <a:lnTo>
                  <a:pt x="30820" y="425"/>
                </a:lnTo>
                <a:close/>
                <a:moveTo>
                  <a:pt x="50716" y="425"/>
                </a:moveTo>
                <a:lnTo>
                  <a:pt x="50716" y="10198"/>
                </a:lnTo>
                <a:lnTo>
                  <a:pt x="41043" y="10198"/>
                </a:lnTo>
                <a:lnTo>
                  <a:pt x="41043" y="425"/>
                </a:lnTo>
                <a:close/>
                <a:moveTo>
                  <a:pt x="60939" y="425"/>
                </a:moveTo>
                <a:lnTo>
                  <a:pt x="60939" y="10198"/>
                </a:lnTo>
                <a:lnTo>
                  <a:pt x="51141" y="10198"/>
                </a:lnTo>
                <a:lnTo>
                  <a:pt x="51141" y="425"/>
                </a:lnTo>
                <a:close/>
                <a:moveTo>
                  <a:pt x="71038" y="425"/>
                </a:moveTo>
                <a:lnTo>
                  <a:pt x="71038" y="10198"/>
                </a:lnTo>
                <a:lnTo>
                  <a:pt x="61239" y="10198"/>
                </a:lnTo>
                <a:lnTo>
                  <a:pt x="61239" y="425"/>
                </a:lnTo>
                <a:close/>
                <a:moveTo>
                  <a:pt x="81136" y="425"/>
                </a:moveTo>
                <a:lnTo>
                  <a:pt x="81136" y="10198"/>
                </a:lnTo>
                <a:lnTo>
                  <a:pt x="71438" y="10198"/>
                </a:lnTo>
                <a:lnTo>
                  <a:pt x="71438" y="425"/>
                </a:lnTo>
                <a:close/>
                <a:moveTo>
                  <a:pt x="91334" y="425"/>
                </a:moveTo>
                <a:lnTo>
                  <a:pt x="91334" y="10198"/>
                </a:lnTo>
                <a:lnTo>
                  <a:pt x="81561" y="10198"/>
                </a:lnTo>
                <a:lnTo>
                  <a:pt x="81561" y="425"/>
                </a:lnTo>
                <a:close/>
                <a:moveTo>
                  <a:pt x="101432" y="425"/>
                </a:moveTo>
                <a:lnTo>
                  <a:pt x="101432" y="10198"/>
                </a:lnTo>
                <a:lnTo>
                  <a:pt x="91759" y="10198"/>
                </a:lnTo>
                <a:lnTo>
                  <a:pt x="91759" y="425"/>
                </a:lnTo>
                <a:close/>
                <a:moveTo>
                  <a:pt x="111655" y="425"/>
                </a:moveTo>
                <a:lnTo>
                  <a:pt x="111655" y="10198"/>
                </a:lnTo>
                <a:lnTo>
                  <a:pt x="101857" y="10198"/>
                </a:lnTo>
                <a:lnTo>
                  <a:pt x="101857" y="425"/>
                </a:lnTo>
                <a:close/>
                <a:moveTo>
                  <a:pt x="121754" y="425"/>
                </a:moveTo>
                <a:lnTo>
                  <a:pt x="121754" y="10198"/>
                </a:lnTo>
                <a:lnTo>
                  <a:pt x="112055" y="10198"/>
                </a:lnTo>
                <a:lnTo>
                  <a:pt x="112055" y="425"/>
                </a:lnTo>
                <a:close/>
                <a:moveTo>
                  <a:pt x="131952" y="425"/>
                </a:moveTo>
                <a:lnTo>
                  <a:pt x="131952" y="10198"/>
                </a:lnTo>
                <a:lnTo>
                  <a:pt x="122179" y="10198"/>
                </a:lnTo>
                <a:lnTo>
                  <a:pt x="122179" y="425"/>
                </a:lnTo>
                <a:close/>
                <a:moveTo>
                  <a:pt x="142050" y="425"/>
                </a:moveTo>
                <a:lnTo>
                  <a:pt x="142050" y="10198"/>
                </a:lnTo>
                <a:lnTo>
                  <a:pt x="132377" y="10198"/>
                </a:lnTo>
                <a:lnTo>
                  <a:pt x="132377" y="425"/>
                </a:lnTo>
                <a:close/>
                <a:moveTo>
                  <a:pt x="152173" y="425"/>
                </a:moveTo>
                <a:lnTo>
                  <a:pt x="152173" y="10198"/>
                </a:lnTo>
                <a:lnTo>
                  <a:pt x="142475" y="10198"/>
                </a:lnTo>
                <a:lnTo>
                  <a:pt x="142475" y="425"/>
                </a:lnTo>
                <a:close/>
                <a:moveTo>
                  <a:pt x="162372" y="425"/>
                </a:moveTo>
                <a:lnTo>
                  <a:pt x="162372" y="10198"/>
                </a:lnTo>
                <a:lnTo>
                  <a:pt x="152573" y="10198"/>
                </a:lnTo>
                <a:lnTo>
                  <a:pt x="152573" y="425"/>
                </a:lnTo>
                <a:close/>
                <a:moveTo>
                  <a:pt x="172470" y="425"/>
                </a:moveTo>
                <a:lnTo>
                  <a:pt x="172470" y="10198"/>
                </a:lnTo>
                <a:lnTo>
                  <a:pt x="162797" y="10198"/>
                </a:lnTo>
                <a:lnTo>
                  <a:pt x="162797" y="425"/>
                </a:lnTo>
                <a:close/>
                <a:moveTo>
                  <a:pt x="182668" y="425"/>
                </a:moveTo>
                <a:lnTo>
                  <a:pt x="182668" y="10198"/>
                </a:lnTo>
                <a:lnTo>
                  <a:pt x="172895" y="10198"/>
                </a:lnTo>
                <a:lnTo>
                  <a:pt x="172895" y="425"/>
                </a:lnTo>
                <a:close/>
                <a:moveTo>
                  <a:pt x="192791" y="425"/>
                </a:moveTo>
                <a:lnTo>
                  <a:pt x="192791" y="10198"/>
                </a:lnTo>
                <a:lnTo>
                  <a:pt x="183093" y="10198"/>
                </a:lnTo>
                <a:lnTo>
                  <a:pt x="183093" y="425"/>
                </a:lnTo>
                <a:close/>
                <a:moveTo>
                  <a:pt x="202989" y="425"/>
                </a:moveTo>
                <a:lnTo>
                  <a:pt x="202989" y="10198"/>
                </a:lnTo>
                <a:lnTo>
                  <a:pt x="193191" y="10198"/>
                </a:lnTo>
                <a:lnTo>
                  <a:pt x="193191" y="425"/>
                </a:lnTo>
                <a:close/>
                <a:moveTo>
                  <a:pt x="213088" y="425"/>
                </a:moveTo>
                <a:lnTo>
                  <a:pt x="213088" y="10198"/>
                </a:lnTo>
                <a:lnTo>
                  <a:pt x="203414" y="10198"/>
                </a:lnTo>
                <a:lnTo>
                  <a:pt x="203414" y="425"/>
                </a:lnTo>
                <a:close/>
                <a:moveTo>
                  <a:pt x="223286" y="425"/>
                </a:moveTo>
                <a:lnTo>
                  <a:pt x="223286" y="10198"/>
                </a:lnTo>
                <a:lnTo>
                  <a:pt x="213513" y="10198"/>
                </a:lnTo>
                <a:lnTo>
                  <a:pt x="213513" y="425"/>
                </a:lnTo>
                <a:close/>
                <a:moveTo>
                  <a:pt x="233409" y="425"/>
                </a:moveTo>
                <a:lnTo>
                  <a:pt x="233409" y="10198"/>
                </a:lnTo>
                <a:lnTo>
                  <a:pt x="223611" y="10198"/>
                </a:lnTo>
                <a:lnTo>
                  <a:pt x="223611" y="425"/>
                </a:lnTo>
                <a:close/>
                <a:moveTo>
                  <a:pt x="243507" y="425"/>
                </a:moveTo>
                <a:lnTo>
                  <a:pt x="243507" y="10198"/>
                </a:lnTo>
                <a:lnTo>
                  <a:pt x="233809" y="10198"/>
                </a:lnTo>
                <a:lnTo>
                  <a:pt x="233809" y="425"/>
                </a:lnTo>
                <a:close/>
                <a:moveTo>
                  <a:pt x="253706" y="425"/>
                </a:moveTo>
                <a:lnTo>
                  <a:pt x="253706" y="10198"/>
                </a:lnTo>
                <a:lnTo>
                  <a:pt x="243907" y="10198"/>
                </a:lnTo>
                <a:lnTo>
                  <a:pt x="243907" y="425"/>
                </a:lnTo>
                <a:close/>
                <a:moveTo>
                  <a:pt x="263804" y="425"/>
                </a:moveTo>
                <a:lnTo>
                  <a:pt x="263804" y="10198"/>
                </a:lnTo>
                <a:lnTo>
                  <a:pt x="254131" y="10198"/>
                </a:lnTo>
                <a:lnTo>
                  <a:pt x="254131" y="425"/>
                </a:lnTo>
                <a:close/>
                <a:moveTo>
                  <a:pt x="274027" y="425"/>
                </a:moveTo>
                <a:lnTo>
                  <a:pt x="274027" y="10198"/>
                </a:lnTo>
                <a:lnTo>
                  <a:pt x="264229" y="10198"/>
                </a:lnTo>
                <a:lnTo>
                  <a:pt x="264229" y="425"/>
                </a:lnTo>
                <a:close/>
                <a:moveTo>
                  <a:pt x="284125" y="425"/>
                </a:moveTo>
                <a:lnTo>
                  <a:pt x="284125" y="10198"/>
                </a:lnTo>
                <a:lnTo>
                  <a:pt x="274427" y="10198"/>
                </a:lnTo>
                <a:lnTo>
                  <a:pt x="274427" y="425"/>
                </a:lnTo>
                <a:close/>
                <a:moveTo>
                  <a:pt x="10098" y="10623"/>
                </a:moveTo>
                <a:lnTo>
                  <a:pt x="10098" y="20296"/>
                </a:lnTo>
                <a:lnTo>
                  <a:pt x="425" y="20296"/>
                </a:lnTo>
                <a:lnTo>
                  <a:pt x="425" y="10623"/>
                </a:lnTo>
                <a:close/>
                <a:moveTo>
                  <a:pt x="20321" y="10623"/>
                </a:moveTo>
                <a:lnTo>
                  <a:pt x="20321" y="20296"/>
                </a:lnTo>
                <a:lnTo>
                  <a:pt x="10523" y="20296"/>
                </a:lnTo>
                <a:lnTo>
                  <a:pt x="10523" y="10623"/>
                </a:lnTo>
                <a:close/>
                <a:moveTo>
                  <a:pt x="30420" y="10623"/>
                </a:moveTo>
                <a:lnTo>
                  <a:pt x="30420" y="20296"/>
                </a:lnTo>
                <a:lnTo>
                  <a:pt x="20721" y="20296"/>
                </a:lnTo>
                <a:lnTo>
                  <a:pt x="20721" y="10623"/>
                </a:lnTo>
                <a:close/>
                <a:moveTo>
                  <a:pt x="40618" y="10623"/>
                </a:moveTo>
                <a:lnTo>
                  <a:pt x="40618" y="20296"/>
                </a:lnTo>
                <a:lnTo>
                  <a:pt x="30820" y="20296"/>
                </a:lnTo>
                <a:lnTo>
                  <a:pt x="30820" y="10623"/>
                </a:lnTo>
                <a:close/>
                <a:moveTo>
                  <a:pt x="50716" y="10623"/>
                </a:moveTo>
                <a:lnTo>
                  <a:pt x="50716" y="20296"/>
                </a:lnTo>
                <a:lnTo>
                  <a:pt x="41043" y="20296"/>
                </a:lnTo>
                <a:lnTo>
                  <a:pt x="41043" y="10623"/>
                </a:lnTo>
                <a:close/>
                <a:moveTo>
                  <a:pt x="60939" y="10623"/>
                </a:moveTo>
                <a:lnTo>
                  <a:pt x="60939" y="20296"/>
                </a:lnTo>
                <a:lnTo>
                  <a:pt x="51141" y="20296"/>
                </a:lnTo>
                <a:lnTo>
                  <a:pt x="51141" y="10623"/>
                </a:lnTo>
                <a:close/>
                <a:moveTo>
                  <a:pt x="71038" y="10623"/>
                </a:moveTo>
                <a:lnTo>
                  <a:pt x="71038" y="20296"/>
                </a:lnTo>
                <a:lnTo>
                  <a:pt x="61239" y="20296"/>
                </a:lnTo>
                <a:lnTo>
                  <a:pt x="61239" y="10623"/>
                </a:lnTo>
                <a:close/>
                <a:moveTo>
                  <a:pt x="81136" y="10623"/>
                </a:moveTo>
                <a:lnTo>
                  <a:pt x="81136" y="20296"/>
                </a:lnTo>
                <a:lnTo>
                  <a:pt x="71438" y="20296"/>
                </a:lnTo>
                <a:lnTo>
                  <a:pt x="71438" y="10623"/>
                </a:lnTo>
                <a:close/>
                <a:moveTo>
                  <a:pt x="91334" y="10623"/>
                </a:moveTo>
                <a:lnTo>
                  <a:pt x="91334" y="20296"/>
                </a:lnTo>
                <a:lnTo>
                  <a:pt x="81561" y="20296"/>
                </a:lnTo>
                <a:lnTo>
                  <a:pt x="81561" y="10623"/>
                </a:lnTo>
                <a:close/>
                <a:moveTo>
                  <a:pt x="101432" y="10623"/>
                </a:moveTo>
                <a:lnTo>
                  <a:pt x="101432" y="20296"/>
                </a:lnTo>
                <a:lnTo>
                  <a:pt x="91759" y="20296"/>
                </a:lnTo>
                <a:lnTo>
                  <a:pt x="91759" y="10623"/>
                </a:lnTo>
                <a:close/>
                <a:moveTo>
                  <a:pt x="111655" y="10623"/>
                </a:moveTo>
                <a:lnTo>
                  <a:pt x="111655" y="20296"/>
                </a:lnTo>
                <a:lnTo>
                  <a:pt x="101857" y="20296"/>
                </a:lnTo>
                <a:lnTo>
                  <a:pt x="101857" y="10623"/>
                </a:lnTo>
                <a:close/>
                <a:moveTo>
                  <a:pt x="121754" y="10623"/>
                </a:moveTo>
                <a:lnTo>
                  <a:pt x="121754" y="20296"/>
                </a:lnTo>
                <a:lnTo>
                  <a:pt x="112055" y="20296"/>
                </a:lnTo>
                <a:lnTo>
                  <a:pt x="112055" y="10623"/>
                </a:lnTo>
                <a:close/>
                <a:moveTo>
                  <a:pt x="131952" y="10623"/>
                </a:moveTo>
                <a:lnTo>
                  <a:pt x="131952" y="20296"/>
                </a:lnTo>
                <a:lnTo>
                  <a:pt x="122179" y="20296"/>
                </a:lnTo>
                <a:lnTo>
                  <a:pt x="122179" y="10623"/>
                </a:lnTo>
                <a:close/>
                <a:moveTo>
                  <a:pt x="142050" y="10623"/>
                </a:moveTo>
                <a:lnTo>
                  <a:pt x="142050" y="20296"/>
                </a:lnTo>
                <a:lnTo>
                  <a:pt x="132377" y="20296"/>
                </a:lnTo>
                <a:lnTo>
                  <a:pt x="132377" y="10623"/>
                </a:lnTo>
                <a:close/>
                <a:moveTo>
                  <a:pt x="152173" y="10623"/>
                </a:moveTo>
                <a:lnTo>
                  <a:pt x="152173" y="20296"/>
                </a:lnTo>
                <a:lnTo>
                  <a:pt x="142475" y="20296"/>
                </a:lnTo>
                <a:lnTo>
                  <a:pt x="142475" y="10623"/>
                </a:lnTo>
                <a:close/>
                <a:moveTo>
                  <a:pt x="162372" y="10623"/>
                </a:moveTo>
                <a:lnTo>
                  <a:pt x="162372" y="20296"/>
                </a:lnTo>
                <a:lnTo>
                  <a:pt x="152573" y="20296"/>
                </a:lnTo>
                <a:lnTo>
                  <a:pt x="152573" y="10623"/>
                </a:lnTo>
                <a:close/>
                <a:moveTo>
                  <a:pt x="172470" y="10623"/>
                </a:moveTo>
                <a:lnTo>
                  <a:pt x="172470" y="20296"/>
                </a:lnTo>
                <a:lnTo>
                  <a:pt x="162797" y="20296"/>
                </a:lnTo>
                <a:lnTo>
                  <a:pt x="162797" y="10623"/>
                </a:lnTo>
                <a:close/>
                <a:moveTo>
                  <a:pt x="182668" y="10623"/>
                </a:moveTo>
                <a:lnTo>
                  <a:pt x="182668" y="20296"/>
                </a:lnTo>
                <a:lnTo>
                  <a:pt x="172895" y="20296"/>
                </a:lnTo>
                <a:lnTo>
                  <a:pt x="172895" y="10623"/>
                </a:lnTo>
                <a:close/>
                <a:moveTo>
                  <a:pt x="192791" y="10623"/>
                </a:moveTo>
                <a:lnTo>
                  <a:pt x="192791" y="20296"/>
                </a:lnTo>
                <a:lnTo>
                  <a:pt x="183093" y="20296"/>
                </a:lnTo>
                <a:lnTo>
                  <a:pt x="183093" y="10623"/>
                </a:lnTo>
                <a:close/>
                <a:moveTo>
                  <a:pt x="202989" y="10623"/>
                </a:moveTo>
                <a:lnTo>
                  <a:pt x="202989" y="20296"/>
                </a:lnTo>
                <a:lnTo>
                  <a:pt x="193191" y="20296"/>
                </a:lnTo>
                <a:lnTo>
                  <a:pt x="193191" y="10623"/>
                </a:lnTo>
                <a:close/>
                <a:moveTo>
                  <a:pt x="213088" y="10623"/>
                </a:moveTo>
                <a:lnTo>
                  <a:pt x="213088" y="20296"/>
                </a:lnTo>
                <a:lnTo>
                  <a:pt x="203414" y="20296"/>
                </a:lnTo>
                <a:lnTo>
                  <a:pt x="203414" y="10623"/>
                </a:lnTo>
                <a:close/>
                <a:moveTo>
                  <a:pt x="223286" y="10623"/>
                </a:moveTo>
                <a:lnTo>
                  <a:pt x="223286" y="20296"/>
                </a:lnTo>
                <a:lnTo>
                  <a:pt x="213513" y="20296"/>
                </a:lnTo>
                <a:lnTo>
                  <a:pt x="213513" y="10623"/>
                </a:lnTo>
                <a:close/>
                <a:moveTo>
                  <a:pt x="233409" y="10623"/>
                </a:moveTo>
                <a:lnTo>
                  <a:pt x="233409" y="20296"/>
                </a:lnTo>
                <a:lnTo>
                  <a:pt x="223611" y="20296"/>
                </a:lnTo>
                <a:lnTo>
                  <a:pt x="223611" y="10623"/>
                </a:lnTo>
                <a:close/>
                <a:moveTo>
                  <a:pt x="243507" y="10623"/>
                </a:moveTo>
                <a:lnTo>
                  <a:pt x="243507" y="20296"/>
                </a:lnTo>
                <a:lnTo>
                  <a:pt x="233809" y="20296"/>
                </a:lnTo>
                <a:lnTo>
                  <a:pt x="233809" y="10623"/>
                </a:lnTo>
                <a:close/>
                <a:moveTo>
                  <a:pt x="253706" y="10623"/>
                </a:moveTo>
                <a:lnTo>
                  <a:pt x="253706" y="20296"/>
                </a:lnTo>
                <a:lnTo>
                  <a:pt x="243907" y="20296"/>
                </a:lnTo>
                <a:lnTo>
                  <a:pt x="243907" y="10623"/>
                </a:lnTo>
                <a:close/>
                <a:moveTo>
                  <a:pt x="263804" y="10623"/>
                </a:moveTo>
                <a:lnTo>
                  <a:pt x="263804" y="20296"/>
                </a:lnTo>
                <a:lnTo>
                  <a:pt x="254131" y="20296"/>
                </a:lnTo>
                <a:lnTo>
                  <a:pt x="254131" y="10623"/>
                </a:lnTo>
                <a:close/>
                <a:moveTo>
                  <a:pt x="274027" y="10623"/>
                </a:moveTo>
                <a:lnTo>
                  <a:pt x="274027" y="20296"/>
                </a:lnTo>
                <a:lnTo>
                  <a:pt x="264229" y="20296"/>
                </a:lnTo>
                <a:lnTo>
                  <a:pt x="264229" y="10623"/>
                </a:lnTo>
                <a:close/>
                <a:moveTo>
                  <a:pt x="284125" y="10623"/>
                </a:moveTo>
                <a:lnTo>
                  <a:pt x="284125" y="20296"/>
                </a:lnTo>
                <a:lnTo>
                  <a:pt x="274427" y="20296"/>
                </a:lnTo>
                <a:lnTo>
                  <a:pt x="274427" y="10623"/>
                </a:lnTo>
                <a:close/>
                <a:moveTo>
                  <a:pt x="10098" y="20721"/>
                </a:moveTo>
                <a:lnTo>
                  <a:pt x="10098" y="30520"/>
                </a:lnTo>
                <a:lnTo>
                  <a:pt x="425" y="30520"/>
                </a:lnTo>
                <a:lnTo>
                  <a:pt x="425" y="20721"/>
                </a:lnTo>
                <a:close/>
                <a:moveTo>
                  <a:pt x="20321" y="20721"/>
                </a:moveTo>
                <a:lnTo>
                  <a:pt x="20321" y="30520"/>
                </a:lnTo>
                <a:lnTo>
                  <a:pt x="10523" y="30520"/>
                </a:lnTo>
                <a:lnTo>
                  <a:pt x="10523" y="20721"/>
                </a:lnTo>
                <a:close/>
                <a:moveTo>
                  <a:pt x="30420" y="20721"/>
                </a:moveTo>
                <a:lnTo>
                  <a:pt x="30420" y="30520"/>
                </a:lnTo>
                <a:lnTo>
                  <a:pt x="20721" y="30520"/>
                </a:lnTo>
                <a:lnTo>
                  <a:pt x="20721" y="20721"/>
                </a:lnTo>
                <a:close/>
                <a:moveTo>
                  <a:pt x="40618" y="20721"/>
                </a:moveTo>
                <a:lnTo>
                  <a:pt x="40618" y="30520"/>
                </a:lnTo>
                <a:lnTo>
                  <a:pt x="30820" y="30520"/>
                </a:lnTo>
                <a:lnTo>
                  <a:pt x="30820" y="20721"/>
                </a:lnTo>
                <a:close/>
                <a:moveTo>
                  <a:pt x="50716" y="20721"/>
                </a:moveTo>
                <a:lnTo>
                  <a:pt x="50716" y="30520"/>
                </a:lnTo>
                <a:lnTo>
                  <a:pt x="41043" y="30520"/>
                </a:lnTo>
                <a:lnTo>
                  <a:pt x="41043" y="20721"/>
                </a:lnTo>
                <a:close/>
                <a:moveTo>
                  <a:pt x="60939" y="20721"/>
                </a:moveTo>
                <a:lnTo>
                  <a:pt x="60939" y="30520"/>
                </a:lnTo>
                <a:lnTo>
                  <a:pt x="51141" y="30520"/>
                </a:lnTo>
                <a:lnTo>
                  <a:pt x="51141" y="20721"/>
                </a:lnTo>
                <a:close/>
                <a:moveTo>
                  <a:pt x="71038" y="20721"/>
                </a:moveTo>
                <a:lnTo>
                  <a:pt x="71038" y="30520"/>
                </a:lnTo>
                <a:lnTo>
                  <a:pt x="61239" y="30520"/>
                </a:lnTo>
                <a:lnTo>
                  <a:pt x="61239" y="20721"/>
                </a:lnTo>
                <a:close/>
                <a:moveTo>
                  <a:pt x="81136" y="20721"/>
                </a:moveTo>
                <a:lnTo>
                  <a:pt x="81136" y="30520"/>
                </a:lnTo>
                <a:lnTo>
                  <a:pt x="71438" y="30520"/>
                </a:lnTo>
                <a:lnTo>
                  <a:pt x="71438" y="20721"/>
                </a:lnTo>
                <a:close/>
                <a:moveTo>
                  <a:pt x="91334" y="20721"/>
                </a:moveTo>
                <a:lnTo>
                  <a:pt x="91334" y="30520"/>
                </a:lnTo>
                <a:lnTo>
                  <a:pt x="81561" y="30520"/>
                </a:lnTo>
                <a:lnTo>
                  <a:pt x="81561" y="20721"/>
                </a:lnTo>
                <a:close/>
                <a:moveTo>
                  <a:pt x="101432" y="20721"/>
                </a:moveTo>
                <a:lnTo>
                  <a:pt x="101432" y="30520"/>
                </a:lnTo>
                <a:lnTo>
                  <a:pt x="91759" y="30520"/>
                </a:lnTo>
                <a:lnTo>
                  <a:pt x="91759" y="20721"/>
                </a:lnTo>
                <a:close/>
                <a:moveTo>
                  <a:pt x="111655" y="20721"/>
                </a:moveTo>
                <a:lnTo>
                  <a:pt x="111655" y="30520"/>
                </a:lnTo>
                <a:lnTo>
                  <a:pt x="101857" y="30520"/>
                </a:lnTo>
                <a:lnTo>
                  <a:pt x="101857" y="20721"/>
                </a:lnTo>
                <a:close/>
                <a:moveTo>
                  <a:pt x="121754" y="20721"/>
                </a:moveTo>
                <a:lnTo>
                  <a:pt x="121754" y="30520"/>
                </a:lnTo>
                <a:lnTo>
                  <a:pt x="112055" y="30520"/>
                </a:lnTo>
                <a:lnTo>
                  <a:pt x="112055" y="20721"/>
                </a:lnTo>
                <a:close/>
                <a:moveTo>
                  <a:pt x="131952" y="20721"/>
                </a:moveTo>
                <a:lnTo>
                  <a:pt x="131952" y="30520"/>
                </a:lnTo>
                <a:lnTo>
                  <a:pt x="122179" y="30520"/>
                </a:lnTo>
                <a:lnTo>
                  <a:pt x="122179" y="20721"/>
                </a:lnTo>
                <a:close/>
                <a:moveTo>
                  <a:pt x="142050" y="20721"/>
                </a:moveTo>
                <a:lnTo>
                  <a:pt x="142050" y="30520"/>
                </a:lnTo>
                <a:lnTo>
                  <a:pt x="132377" y="30520"/>
                </a:lnTo>
                <a:lnTo>
                  <a:pt x="132377" y="20721"/>
                </a:lnTo>
                <a:close/>
                <a:moveTo>
                  <a:pt x="152173" y="20721"/>
                </a:moveTo>
                <a:lnTo>
                  <a:pt x="152173" y="30520"/>
                </a:lnTo>
                <a:lnTo>
                  <a:pt x="142475" y="30520"/>
                </a:lnTo>
                <a:lnTo>
                  <a:pt x="142475" y="20721"/>
                </a:lnTo>
                <a:close/>
                <a:moveTo>
                  <a:pt x="162372" y="20721"/>
                </a:moveTo>
                <a:lnTo>
                  <a:pt x="162372" y="30520"/>
                </a:lnTo>
                <a:lnTo>
                  <a:pt x="152573" y="30520"/>
                </a:lnTo>
                <a:lnTo>
                  <a:pt x="152573" y="20721"/>
                </a:lnTo>
                <a:close/>
                <a:moveTo>
                  <a:pt x="172470" y="20721"/>
                </a:moveTo>
                <a:lnTo>
                  <a:pt x="172470" y="30520"/>
                </a:lnTo>
                <a:lnTo>
                  <a:pt x="162797" y="30520"/>
                </a:lnTo>
                <a:lnTo>
                  <a:pt x="162797" y="20721"/>
                </a:lnTo>
                <a:close/>
                <a:moveTo>
                  <a:pt x="182668" y="20721"/>
                </a:moveTo>
                <a:lnTo>
                  <a:pt x="182668" y="30520"/>
                </a:lnTo>
                <a:lnTo>
                  <a:pt x="172895" y="30520"/>
                </a:lnTo>
                <a:lnTo>
                  <a:pt x="172895" y="20721"/>
                </a:lnTo>
                <a:close/>
                <a:moveTo>
                  <a:pt x="192791" y="20721"/>
                </a:moveTo>
                <a:lnTo>
                  <a:pt x="192791" y="30520"/>
                </a:lnTo>
                <a:lnTo>
                  <a:pt x="183093" y="30520"/>
                </a:lnTo>
                <a:lnTo>
                  <a:pt x="183093" y="20721"/>
                </a:lnTo>
                <a:close/>
                <a:moveTo>
                  <a:pt x="202989" y="20721"/>
                </a:moveTo>
                <a:lnTo>
                  <a:pt x="202989" y="30520"/>
                </a:lnTo>
                <a:lnTo>
                  <a:pt x="193191" y="30520"/>
                </a:lnTo>
                <a:lnTo>
                  <a:pt x="193191" y="20721"/>
                </a:lnTo>
                <a:close/>
                <a:moveTo>
                  <a:pt x="213088" y="20721"/>
                </a:moveTo>
                <a:lnTo>
                  <a:pt x="213088" y="30520"/>
                </a:lnTo>
                <a:lnTo>
                  <a:pt x="203414" y="30520"/>
                </a:lnTo>
                <a:lnTo>
                  <a:pt x="203414" y="20721"/>
                </a:lnTo>
                <a:close/>
                <a:moveTo>
                  <a:pt x="223286" y="20721"/>
                </a:moveTo>
                <a:lnTo>
                  <a:pt x="223286" y="30520"/>
                </a:lnTo>
                <a:lnTo>
                  <a:pt x="213513" y="30520"/>
                </a:lnTo>
                <a:lnTo>
                  <a:pt x="213513" y="20721"/>
                </a:lnTo>
                <a:close/>
                <a:moveTo>
                  <a:pt x="233409" y="20721"/>
                </a:moveTo>
                <a:lnTo>
                  <a:pt x="233409" y="30520"/>
                </a:lnTo>
                <a:lnTo>
                  <a:pt x="223611" y="30520"/>
                </a:lnTo>
                <a:lnTo>
                  <a:pt x="223611" y="20721"/>
                </a:lnTo>
                <a:close/>
                <a:moveTo>
                  <a:pt x="243507" y="20721"/>
                </a:moveTo>
                <a:lnTo>
                  <a:pt x="243507" y="30520"/>
                </a:lnTo>
                <a:lnTo>
                  <a:pt x="233809" y="30520"/>
                </a:lnTo>
                <a:lnTo>
                  <a:pt x="233809" y="20721"/>
                </a:lnTo>
                <a:close/>
                <a:moveTo>
                  <a:pt x="253706" y="20721"/>
                </a:moveTo>
                <a:lnTo>
                  <a:pt x="253706" y="30520"/>
                </a:lnTo>
                <a:lnTo>
                  <a:pt x="243907" y="30520"/>
                </a:lnTo>
                <a:lnTo>
                  <a:pt x="243907" y="20721"/>
                </a:lnTo>
                <a:close/>
                <a:moveTo>
                  <a:pt x="263804" y="20721"/>
                </a:moveTo>
                <a:lnTo>
                  <a:pt x="263804" y="30520"/>
                </a:lnTo>
                <a:lnTo>
                  <a:pt x="254131" y="30520"/>
                </a:lnTo>
                <a:lnTo>
                  <a:pt x="254131" y="20721"/>
                </a:lnTo>
                <a:close/>
                <a:moveTo>
                  <a:pt x="274027" y="20721"/>
                </a:moveTo>
                <a:lnTo>
                  <a:pt x="274027" y="30520"/>
                </a:lnTo>
                <a:lnTo>
                  <a:pt x="264229" y="30520"/>
                </a:lnTo>
                <a:lnTo>
                  <a:pt x="264229" y="20721"/>
                </a:lnTo>
                <a:close/>
                <a:moveTo>
                  <a:pt x="284125" y="20721"/>
                </a:moveTo>
                <a:lnTo>
                  <a:pt x="284125" y="30520"/>
                </a:lnTo>
                <a:lnTo>
                  <a:pt x="274427" y="30520"/>
                </a:lnTo>
                <a:lnTo>
                  <a:pt x="274427" y="20721"/>
                </a:lnTo>
                <a:close/>
                <a:moveTo>
                  <a:pt x="10098" y="30920"/>
                </a:moveTo>
                <a:lnTo>
                  <a:pt x="10098" y="40618"/>
                </a:lnTo>
                <a:lnTo>
                  <a:pt x="425" y="40618"/>
                </a:lnTo>
                <a:lnTo>
                  <a:pt x="425" y="30920"/>
                </a:lnTo>
                <a:close/>
                <a:moveTo>
                  <a:pt x="20321" y="30920"/>
                </a:moveTo>
                <a:lnTo>
                  <a:pt x="20321" y="40618"/>
                </a:lnTo>
                <a:lnTo>
                  <a:pt x="10523" y="40618"/>
                </a:lnTo>
                <a:lnTo>
                  <a:pt x="10523" y="30920"/>
                </a:lnTo>
                <a:close/>
                <a:moveTo>
                  <a:pt x="30420" y="30920"/>
                </a:moveTo>
                <a:lnTo>
                  <a:pt x="30420" y="40618"/>
                </a:lnTo>
                <a:lnTo>
                  <a:pt x="20721" y="40618"/>
                </a:lnTo>
                <a:lnTo>
                  <a:pt x="20721" y="30920"/>
                </a:lnTo>
                <a:close/>
                <a:moveTo>
                  <a:pt x="40618" y="30920"/>
                </a:moveTo>
                <a:lnTo>
                  <a:pt x="40618" y="40618"/>
                </a:lnTo>
                <a:lnTo>
                  <a:pt x="30820" y="40618"/>
                </a:lnTo>
                <a:lnTo>
                  <a:pt x="30820" y="30920"/>
                </a:lnTo>
                <a:close/>
                <a:moveTo>
                  <a:pt x="50716" y="30920"/>
                </a:moveTo>
                <a:lnTo>
                  <a:pt x="50716" y="40618"/>
                </a:lnTo>
                <a:lnTo>
                  <a:pt x="41043" y="40618"/>
                </a:lnTo>
                <a:lnTo>
                  <a:pt x="41043" y="30920"/>
                </a:lnTo>
                <a:close/>
                <a:moveTo>
                  <a:pt x="60939" y="30920"/>
                </a:moveTo>
                <a:lnTo>
                  <a:pt x="60939" y="40618"/>
                </a:lnTo>
                <a:lnTo>
                  <a:pt x="51141" y="40618"/>
                </a:lnTo>
                <a:lnTo>
                  <a:pt x="51141" y="30920"/>
                </a:lnTo>
                <a:close/>
                <a:moveTo>
                  <a:pt x="71038" y="30920"/>
                </a:moveTo>
                <a:lnTo>
                  <a:pt x="71038" y="40618"/>
                </a:lnTo>
                <a:lnTo>
                  <a:pt x="61239" y="40618"/>
                </a:lnTo>
                <a:lnTo>
                  <a:pt x="61239" y="30920"/>
                </a:lnTo>
                <a:close/>
                <a:moveTo>
                  <a:pt x="81136" y="30920"/>
                </a:moveTo>
                <a:lnTo>
                  <a:pt x="81136" y="40618"/>
                </a:lnTo>
                <a:lnTo>
                  <a:pt x="71438" y="40618"/>
                </a:lnTo>
                <a:lnTo>
                  <a:pt x="71438" y="30920"/>
                </a:lnTo>
                <a:close/>
                <a:moveTo>
                  <a:pt x="91334" y="30920"/>
                </a:moveTo>
                <a:lnTo>
                  <a:pt x="91334" y="40618"/>
                </a:lnTo>
                <a:lnTo>
                  <a:pt x="81561" y="40618"/>
                </a:lnTo>
                <a:lnTo>
                  <a:pt x="81561" y="30920"/>
                </a:lnTo>
                <a:close/>
                <a:moveTo>
                  <a:pt x="101432" y="30920"/>
                </a:moveTo>
                <a:lnTo>
                  <a:pt x="101432" y="40618"/>
                </a:lnTo>
                <a:lnTo>
                  <a:pt x="91759" y="40618"/>
                </a:lnTo>
                <a:lnTo>
                  <a:pt x="91759" y="30920"/>
                </a:lnTo>
                <a:close/>
                <a:moveTo>
                  <a:pt x="111655" y="30920"/>
                </a:moveTo>
                <a:lnTo>
                  <a:pt x="111655" y="40618"/>
                </a:lnTo>
                <a:lnTo>
                  <a:pt x="101857" y="40618"/>
                </a:lnTo>
                <a:lnTo>
                  <a:pt x="101857" y="30920"/>
                </a:lnTo>
                <a:close/>
                <a:moveTo>
                  <a:pt x="121754" y="30920"/>
                </a:moveTo>
                <a:lnTo>
                  <a:pt x="121754" y="40618"/>
                </a:lnTo>
                <a:lnTo>
                  <a:pt x="112055" y="40618"/>
                </a:lnTo>
                <a:lnTo>
                  <a:pt x="112055" y="30920"/>
                </a:lnTo>
                <a:close/>
                <a:moveTo>
                  <a:pt x="131952" y="30920"/>
                </a:moveTo>
                <a:lnTo>
                  <a:pt x="131952" y="40618"/>
                </a:lnTo>
                <a:lnTo>
                  <a:pt x="122179" y="40618"/>
                </a:lnTo>
                <a:lnTo>
                  <a:pt x="122179" y="30920"/>
                </a:lnTo>
                <a:close/>
                <a:moveTo>
                  <a:pt x="142050" y="30920"/>
                </a:moveTo>
                <a:lnTo>
                  <a:pt x="142050" y="40618"/>
                </a:lnTo>
                <a:lnTo>
                  <a:pt x="132377" y="40618"/>
                </a:lnTo>
                <a:lnTo>
                  <a:pt x="132377" y="30920"/>
                </a:lnTo>
                <a:close/>
                <a:moveTo>
                  <a:pt x="152173" y="30920"/>
                </a:moveTo>
                <a:lnTo>
                  <a:pt x="152173" y="40618"/>
                </a:lnTo>
                <a:lnTo>
                  <a:pt x="142475" y="40618"/>
                </a:lnTo>
                <a:lnTo>
                  <a:pt x="142475" y="30920"/>
                </a:lnTo>
                <a:close/>
                <a:moveTo>
                  <a:pt x="162372" y="30920"/>
                </a:moveTo>
                <a:lnTo>
                  <a:pt x="162372" y="40618"/>
                </a:lnTo>
                <a:lnTo>
                  <a:pt x="152573" y="40618"/>
                </a:lnTo>
                <a:lnTo>
                  <a:pt x="152573" y="30920"/>
                </a:lnTo>
                <a:close/>
                <a:moveTo>
                  <a:pt x="172470" y="30920"/>
                </a:moveTo>
                <a:lnTo>
                  <a:pt x="172470" y="40618"/>
                </a:lnTo>
                <a:lnTo>
                  <a:pt x="162797" y="40618"/>
                </a:lnTo>
                <a:lnTo>
                  <a:pt x="162797" y="30920"/>
                </a:lnTo>
                <a:close/>
                <a:moveTo>
                  <a:pt x="182668" y="30920"/>
                </a:moveTo>
                <a:lnTo>
                  <a:pt x="182668" y="40618"/>
                </a:lnTo>
                <a:lnTo>
                  <a:pt x="172895" y="40618"/>
                </a:lnTo>
                <a:lnTo>
                  <a:pt x="172895" y="30920"/>
                </a:lnTo>
                <a:close/>
                <a:moveTo>
                  <a:pt x="192791" y="30920"/>
                </a:moveTo>
                <a:lnTo>
                  <a:pt x="192791" y="40618"/>
                </a:lnTo>
                <a:lnTo>
                  <a:pt x="183093" y="40618"/>
                </a:lnTo>
                <a:lnTo>
                  <a:pt x="183093" y="30920"/>
                </a:lnTo>
                <a:close/>
                <a:moveTo>
                  <a:pt x="202989" y="30920"/>
                </a:moveTo>
                <a:lnTo>
                  <a:pt x="202989" y="40618"/>
                </a:lnTo>
                <a:lnTo>
                  <a:pt x="193191" y="40618"/>
                </a:lnTo>
                <a:lnTo>
                  <a:pt x="193191" y="30920"/>
                </a:lnTo>
                <a:close/>
                <a:moveTo>
                  <a:pt x="213088" y="30920"/>
                </a:moveTo>
                <a:lnTo>
                  <a:pt x="213088" y="40618"/>
                </a:lnTo>
                <a:lnTo>
                  <a:pt x="203414" y="40618"/>
                </a:lnTo>
                <a:lnTo>
                  <a:pt x="203414" y="30920"/>
                </a:lnTo>
                <a:close/>
                <a:moveTo>
                  <a:pt x="223286" y="30920"/>
                </a:moveTo>
                <a:lnTo>
                  <a:pt x="223286" y="40618"/>
                </a:lnTo>
                <a:lnTo>
                  <a:pt x="213513" y="40618"/>
                </a:lnTo>
                <a:lnTo>
                  <a:pt x="213513" y="30920"/>
                </a:lnTo>
                <a:close/>
                <a:moveTo>
                  <a:pt x="233409" y="30920"/>
                </a:moveTo>
                <a:lnTo>
                  <a:pt x="233409" y="40618"/>
                </a:lnTo>
                <a:lnTo>
                  <a:pt x="223611" y="40618"/>
                </a:lnTo>
                <a:lnTo>
                  <a:pt x="223611" y="30920"/>
                </a:lnTo>
                <a:close/>
                <a:moveTo>
                  <a:pt x="243507" y="30920"/>
                </a:moveTo>
                <a:lnTo>
                  <a:pt x="243507" y="40618"/>
                </a:lnTo>
                <a:lnTo>
                  <a:pt x="233809" y="40618"/>
                </a:lnTo>
                <a:lnTo>
                  <a:pt x="233809" y="30920"/>
                </a:lnTo>
                <a:close/>
                <a:moveTo>
                  <a:pt x="253706" y="30920"/>
                </a:moveTo>
                <a:lnTo>
                  <a:pt x="253706" y="40618"/>
                </a:lnTo>
                <a:lnTo>
                  <a:pt x="243907" y="40618"/>
                </a:lnTo>
                <a:lnTo>
                  <a:pt x="243907" y="30920"/>
                </a:lnTo>
                <a:close/>
                <a:moveTo>
                  <a:pt x="263804" y="30920"/>
                </a:moveTo>
                <a:lnTo>
                  <a:pt x="263804" y="40618"/>
                </a:lnTo>
                <a:lnTo>
                  <a:pt x="254131" y="40618"/>
                </a:lnTo>
                <a:lnTo>
                  <a:pt x="254131" y="30920"/>
                </a:lnTo>
                <a:close/>
                <a:moveTo>
                  <a:pt x="274027" y="30920"/>
                </a:moveTo>
                <a:lnTo>
                  <a:pt x="274027" y="40618"/>
                </a:lnTo>
                <a:lnTo>
                  <a:pt x="264229" y="40618"/>
                </a:lnTo>
                <a:lnTo>
                  <a:pt x="264229" y="30920"/>
                </a:lnTo>
                <a:close/>
                <a:moveTo>
                  <a:pt x="284125" y="30920"/>
                </a:moveTo>
                <a:lnTo>
                  <a:pt x="284125" y="40618"/>
                </a:lnTo>
                <a:lnTo>
                  <a:pt x="274427" y="40618"/>
                </a:lnTo>
                <a:lnTo>
                  <a:pt x="274427" y="30920"/>
                </a:lnTo>
                <a:close/>
                <a:moveTo>
                  <a:pt x="10098" y="41043"/>
                </a:moveTo>
                <a:lnTo>
                  <a:pt x="10098" y="50816"/>
                </a:lnTo>
                <a:lnTo>
                  <a:pt x="425" y="50816"/>
                </a:lnTo>
                <a:lnTo>
                  <a:pt x="425" y="41043"/>
                </a:lnTo>
                <a:close/>
                <a:moveTo>
                  <a:pt x="20321" y="41043"/>
                </a:moveTo>
                <a:lnTo>
                  <a:pt x="20321" y="50816"/>
                </a:lnTo>
                <a:lnTo>
                  <a:pt x="10523" y="50816"/>
                </a:lnTo>
                <a:lnTo>
                  <a:pt x="10523" y="41043"/>
                </a:lnTo>
                <a:close/>
                <a:moveTo>
                  <a:pt x="30420" y="41043"/>
                </a:moveTo>
                <a:lnTo>
                  <a:pt x="30420" y="50816"/>
                </a:lnTo>
                <a:lnTo>
                  <a:pt x="20721" y="50816"/>
                </a:lnTo>
                <a:lnTo>
                  <a:pt x="20721" y="41043"/>
                </a:lnTo>
                <a:close/>
                <a:moveTo>
                  <a:pt x="40618" y="41043"/>
                </a:moveTo>
                <a:lnTo>
                  <a:pt x="40618" y="50816"/>
                </a:lnTo>
                <a:lnTo>
                  <a:pt x="30820" y="50816"/>
                </a:lnTo>
                <a:lnTo>
                  <a:pt x="30820" y="41043"/>
                </a:lnTo>
                <a:close/>
                <a:moveTo>
                  <a:pt x="50716" y="41043"/>
                </a:moveTo>
                <a:lnTo>
                  <a:pt x="50716" y="50816"/>
                </a:lnTo>
                <a:lnTo>
                  <a:pt x="41043" y="50816"/>
                </a:lnTo>
                <a:lnTo>
                  <a:pt x="41043" y="41043"/>
                </a:lnTo>
                <a:close/>
                <a:moveTo>
                  <a:pt x="60939" y="41043"/>
                </a:moveTo>
                <a:lnTo>
                  <a:pt x="60939" y="50816"/>
                </a:lnTo>
                <a:lnTo>
                  <a:pt x="51141" y="50816"/>
                </a:lnTo>
                <a:lnTo>
                  <a:pt x="51141" y="41043"/>
                </a:lnTo>
                <a:close/>
                <a:moveTo>
                  <a:pt x="71038" y="41043"/>
                </a:moveTo>
                <a:lnTo>
                  <a:pt x="71038" y="50816"/>
                </a:lnTo>
                <a:lnTo>
                  <a:pt x="61239" y="50816"/>
                </a:lnTo>
                <a:lnTo>
                  <a:pt x="61239" y="41043"/>
                </a:lnTo>
                <a:close/>
                <a:moveTo>
                  <a:pt x="81136" y="41043"/>
                </a:moveTo>
                <a:lnTo>
                  <a:pt x="81136" y="50816"/>
                </a:lnTo>
                <a:lnTo>
                  <a:pt x="71438" y="50816"/>
                </a:lnTo>
                <a:lnTo>
                  <a:pt x="71438" y="41043"/>
                </a:lnTo>
                <a:close/>
                <a:moveTo>
                  <a:pt x="91334" y="41043"/>
                </a:moveTo>
                <a:lnTo>
                  <a:pt x="91334" y="50816"/>
                </a:lnTo>
                <a:lnTo>
                  <a:pt x="81561" y="50816"/>
                </a:lnTo>
                <a:lnTo>
                  <a:pt x="81561" y="41043"/>
                </a:lnTo>
                <a:close/>
                <a:moveTo>
                  <a:pt x="101432" y="41043"/>
                </a:moveTo>
                <a:lnTo>
                  <a:pt x="101432" y="50816"/>
                </a:lnTo>
                <a:lnTo>
                  <a:pt x="91759" y="50816"/>
                </a:lnTo>
                <a:lnTo>
                  <a:pt x="91759" y="41043"/>
                </a:lnTo>
                <a:close/>
                <a:moveTo>
                  <a:pt x="111655" y="41043"/>
                </a:moveTo>
                <a:lnTo>
                  <a:pt x="111655" y="50816"/>
                </a:lnTo>
                <a:lnTo>
                  <a:pt x="101857" y="50816"/>
                </a:lnTo>
                <a:lnTo>
                  <a:pt x="101857" y="41043"/>
                </a:lnTo>
                <a:close/>
                <a:moveTo>
                  <a:pt x="121754" y="41043"/>
                </a:moveTo>
                <a:lnTo>
                  <a:pt x="121754" y="50816"/>
                </a:lnTo>
                <a:lnTo>
                  <a:pt x="112055" y="50816"/>
                </a:lnTo>
                <a:lnTo>
                  <a:pt x="112055" y="41043"/>
                </a:lnTo>
                <a:close/>
                <a:moveTo>
                  <a:pt x="131952" y="41043"/>
                </a:moveTo>
                <a:lnTo>
                  <a:pt x="131952" y="50816"/>
                </a:lnTo>
                <a:lnTo>
                  <a:pt x="122179" y="50816"/>
                </a:lnTo>
                <a:lnTo>
                  <a:pt x="122179" y="41043"/>
                </a:lnTo>
                <a:close/>
                <a:moveTo>
                  <a:pt x="142050" y="41043"/>
                </a:moveTo>
                <a:lnTo>
                  <a:pt x="142050" y="50816"/>
                </a:lnTo>
                <a:lnTo>
                  <a:pt x="132377" y="50816"/>
                </a:lnTo>
                <a:lnTo>
                  <a:pt x="132377" y="41043"/>
                </a:lnTo>
                <a:close/>
                <a:moveTo>
                  <a:pt x="152173" y="41043"/>
                </a:moveTo>
                <a:lnTo>
                  <a:pt x="152173" y="50816"/>
                </a:lnTo>
                <a:lnTo>
                  <a:pt x="142475" y="50816"/>
                </a:lnTo>
                <a:lnTo>
                  <a:pt x="142475" y="41043"/>
                </a:lnTo>
                <a:close/>
                <a:moveTo>
                  <a:pt x="162372" y="41043"/>
                </a:moveTo>
                <a:lnTo>
                  <a:pt x="162372" y="50816"/>
                </a:lnTo>
                <a:lnTo>
                  <a:pt x="152573" y="50816"/>
                </a:lnTo>
                <a:lnTo>
                  <a:pt x="152573" y="41043"/>
                </a:lnTo>
                <a:close/>
                <a:moveTo>
                  <a:pt x="172470" y="41043"/>
                </a:moveTo>
                <a:lnTo>
                  <a:pt x="172470" y="50816"/>
                </a:lnTo>
                <a:lnTo>
                  <a:pt x="162797" y="50816"/>
                </a:lnTo>
                <a:lnTo>
                  <a:pt x="162797" y="41043"/>
                </a:lnTo>
                <a:close/>
                <a:moveTo>
                  <a:pt x="182668" y="41043"/>
                </a:moveTo>
                <a:lnTo>
                  <a:pt x="182668" y="50816"/>
                </a:lnTo>
                <a:lnTo>
                  <a:pt x="172895" y="50816"/>
                </a:lnTo>
                <a:lnTo>
                  <a:pt x="172895" y="41043"/>
                </a:lnTo>
                <a:close/>
                <a:moveTo>
                  <a:pt x="192791" y="41043"/>
                </a:moveTo>
                <a:lnTo>
                  <a:pt x="192791" y="50816"/>
                </a:lnTo>
                <a:lnTo>
                  <a:pt x="183093" y="50816"/>
                </a:lnTo>
                <a:lnTo>
                  <a:pt x="183093" y="41043"/>
                </a:lnTo>
                <a:close/>
                <a:moveTo>
                  <a:pt x="202989" y="41043"/>
                </a:moveTo>
                <a:lnTo>
                  <a:pt x="202989" y="50816"/>
                </a:lnTo>
                <a:lnTo>
                  <a:pt x="193191" y="50816"/>
                </a:lnTo>
                <a:lnTo>
                  <a:pt x="193191" y="41043"/>
                </a:lnTo>
                <a:close/>
                <a:moveTo>
                  <a:pt x="213088" y="41043"/>
                </a:moveTo>
                <a:lnTo>
                  <a:pt x="213088" y="50816"/>
                </a:lnTo>
                <a:lnTo>
                  <a:pt x="203414" y="50816"/>
                </a:lnTo>
                <a:lnTo>
                  <a:pt x="203414" y="41043"/>
                </a:lnTo>
                <a:close/>
                <a:moveTo>
                  <a:pt x="223286" y="41043"/>
                </a:moveTo>
                <a:lnTo>
                  <a:pt x="223286" y="50816"/>
                </a:lnTo>
                <a:lnTo>
                  <a:pt x="213513" y="50816"/>
                </a:lnTo>
                <a:lnTo>
                  <a:pt x="213513" y="41043"/>
                </a:lnTo>
                <a:close/>
                <a:moveTo>
                  <a:pt x="233409" y="41043"/>
                </a:moveTo>
                <a:lnTo>
                  <a:pt x="233409" y="50816"/>
                </a:lnTo>
                <a:lnTo>
                  <a:pt x="223611" y="50816"/>
                </a:lnTo>
                <a:lnTo>
                  <a:pt x="223611" y="41043"/>
                </a:lnTo>
                <a:close/>
                <a:moveTo>
                  <a:pt x="243507" y="41043"/>
                </a:moveTo>
                <a:lnTo>
                  <a:pt x="243507" y="50816"/>
                </a:lnTo>
                <a:lnTo>
                  <a:pt x="233809" y="50816"/>
                </a:lnTo>
                <a:lnTo>
                  <a:pt x="233809" y="41043"/>
                </a:lnTo>
                <a:close/>
                <a:moveTo>
                  <a:pt x="253706" y="41043"/>
                </a:moveTo>
                <a:lnTo>
                  <a:pt x="253706" y="50816"/>
                </a:lnTo>
                <a:lnTo>
                  <a:pt x="243907" y="50816"/>
                </a:lnTo>
                <a:lnTo>
                  <a:pt x="243907" y="41043"/>
                </a:lnTo>
                <a:close/>
                <a:moveTo>
                  <a:pt x="263804" y="41043"/>
                </a:moveTo>
                <a:lnTo>
                  <a:pt x="263804" y="50816"/>
                </a:lnTo>
                <a:lnTo>
                  <a:pt x="254131" y="50816"/>
                </a:lnTo>
                <a:lnTo>
                  <a:pt x="254131" y="41043"/>
                </a:lnTo>
                <a:close/>
                <a:moveTo>
                  <a:pt x="274027" y="41043"/>
                </a:moveTo>
                <a:lnTo>
                  <a:pt x="274027" y="50816"/>
                </a:lnTo>
                <a:lnTo>
                  <a:pt x="264229" y="50816"/>
                </a:lnTo>
                <a:lnTo>
                  <a:pt x="264229" y="41043"/>
                </a:lnTo>
                <a:close/>
                <a:moveTo>
                  <a:pt x="284125" y="41043"/>
                </a:moveTo>
                <a:lnTo>
                  <a:pt x="284125" y="50816"/>
                </a:lnTo>
                <a:lnTo>
                  <a:pt x="274427" y="50816"/>
                </a:lnTo>
                <a:lnTo>
                  <a:pt x="274427" y="41043"/>
                </a:lnTo>
                <a:close/>
                <a:moveTo>
                  <a:pt x="10098" y="51241"/>
                </a:moveTo>
                <a:lnTo>
                  <a:pt x="10098" y="60914"/>
                </a:lnTo>
                <a:lnTo>
                  <a:pt x="425" y="60914"/>
                </a:lnTo>
                <a:lnTo>
                  <a:pt x="425" y="51241"/>
                </a:lnTo>
                <a:close/>
                <a:moveTo>
                  <a:pt x="20321" y="51241"/>
                </a:moveTo>
                <a:lnTo>
                  <a:pt x="20321" y="60914"/>
                </a:lnTo>
                <a:lnTo>
                  <a:pt x="10523" y="60914"/>
                </a:lnTo>
                <a:lnTo>
                  <a:pt x="10523" y="51241"/>
                </a:lnTo>
                <a:close/>
                <a:moveTo>
                  <a:pt x="30420" y="51241"/>
                </a:moveTo>
                <a:lnTo>
                  <a:pt x="30420" y="60914"/>
                </a:lnTo>
                <a:lnTo>
                  <a:pt x="20721" y="60914"/>
                </a:lnTo>
                <a:lnTo>
                  <a:pt x="20721" y="51241"/>
                </a:lnTo>
                <a:close/>
                <a:moveTo>
                  <a:pt x="40618" y="51241"/>
                </a:moveTo>
                <a:lnTo>
                  <a:pt x="40618" y="60914"/>
                </a:lnTo>
                <a:lnTo>
                  <a:pt x="30820" y="60914"/>
                </a:lnTo>
                <a:lnTo>
                  <a:pt x="30820" y="51241"/>
                </a:lnTo>
                <a:close/>
                <a:moveTo>
                  <a:pt x="50716" y="51241"/>
                </a:moveTo>
                <a:lnTo>
                  <a:pt x="50716" y="60914"/>
                </a:lnTo>
                <a:lnTo>
                  <a:pt x="41043" y="60914"/>
                </a:lnTo>
                <a:lnTo>
                  <a:pt x="41043" y="51241"/>
                </a:lnTo>
                <a:close/>
                <a:moveTo>
                  <a:pt x="60939" y="51241"/>
                </a:moveTo>
                <a:lnTo>
                  <a:pt x="60939" y="60914"/>
                </a:lnTo>
                <a:lnTo>
                  <a:pt x="51141" y="60914"/>
                </a:lnTo>
                <a:lnTo>
                  <a:pt x="51141" y="51241"/>
                </a:lnTo>
                <a:close/>
                <a:moveTo>
                  <a:pt x="71038" y="51241"/>
                </a:moveTo>
                <a:lnTo>
                  <a:pt x="71038" y="60914"/>
                </a:lnTo>
                <a:lnTo>
                  <a:pt x="61239" y="60914"/>
                </a:lnTo>
                <a:lnTo>
                  <a:pt x="61239" y="51241"/>
                </a:lnTo>
                <a:close/>
                <a:moveTo>
                  <a:pt x="81136" y="51241"/>
                </a:moveTo>
                <a:lnTo>
                  <a:pt x="81136" y="60914"/>
                </a:lnTo>
                <a:lnTo>
                  <a:pt x="71438" y="60914"/>
                </a:lnTo>
                <a:lnTo>
                  <a:pt x="71438" y="51241"/>
                </a:lnTo>
                <a:close/>
                <a:moveTo>
                  <a:pt x="91334" y="51241"/>
                </a:moveTo>
                <a:lnTo>
                  <a:pt x="91334" y="60914"/>
                </a:lnTo>
                <a:lnTo>
                  <a:pt x="81561" y="60914"/>
                </a:lnTo>
                <a:lnTo>
                  <a:pt x="81561" y="51241"/>
                </a:lnTo>
                <a:close/>
                <a:moveTo>
                  <a:pt x="101432" y="51241"/>
                </a:moveTo>
                <a:lnTo>
                  <a:pt x="101432" y="60914"/>
                </a:lnTo>
                <a:lnTo>
                  <a:pt x="91759" y="60914"/>
                </a:lnTo>
                <a:lnTo>
                  <a:pt x="91759" y="51241"/>
                </a:lnTo>
                <a:close/>
                <a:moveTo>
                  <a:pt x="111655" y="51241"/>
                </a:moveTo>
                <a:lnTo>
                  <a:pt x="111655" y="60914"/>
                </a:lnTo>
                <a:lnTo>
                  <a:pt x="101857" y="60914"/>
                </a:lnTo>
                <a:lnTo>
                  <a:pt x="101857" y="51241"/>
                </a:lnTo>
                <a:close/>
                <a:moveTo>
                  <a:pt x="121754" y="51241"/>
                </a:moveTo>
                <a:lnTo>
                  <a:pt x="121754" y="60914"/>
                </a:lnTo>
                <a:lnTo>
                  <a:pt x="112055" y="60914"/>
                </a:lnTo>
                <a:lnTo>
                  <a:pt x="112055" y="51241"/>
                </a:lnTo>
                <a:close/>
                <a:moveTo>
                  <a:pt x="131952" y="51241"/>
                </a:moveTo>
                <a:lnTo>
                  <a:pt x="131952" y="60914"/>
                </a:lnTo>
                <a:lnTo>
                  <a:pt x="122179" y="60914"/>
                </a:lnTo>
                <a:lnTo>
                  <a:pt x="122179" y="51241"/>
                </a:lnTo>
                <a:close/>
                <a:moveTo>
                  <a:pt x="142050" y="51241"/>
                </a:moveTo>
                <a:lnTo>
                  <a:pt x="142050" y="60914"/>
                </a:lnTo>
                <a:lnTo>
                  <a:pt x="132377" y="60914"/>
                </a:lnTo>
                <a:lnTo>
                  <a:pt x="132377" y="51241"/>
                </a:lnTo>
                <a:close/>
                <a:moveTo>
                  <a:pt x="152173" y="51241"/>
                </a:moveTo>
                <a:lnTo>
                  <a:pt x="152173" y="60914"/>
                </a:lnTo>
                <a:lnTo>
                  <a:pt x="142475" y="60914"/>
                </a:lnTo>
                <a:lnTo>
                  <a:pt x="142475" y="51241"/>
                </a:lnTo>
                <a:close/>
                <a:moveTo>
                  <a:pt x="162372" y="51241"/>
                </a:moveTo>
                <a:lnTo>
                  <a:pt x="162372" y="60914"/>
                </a:lnTo>
                <a:lnTo>
                  <a:pt x="152573" y="60914"/>
                </a:lnTo>
                <a:lnTo>
                  <a:pt x="152573" y="51241"/>
                </a:lnTo>
                <a:close/>
                <a:moveTo>
                  <a:pt x="172470" y="51241"/>
                </a:moveTo>
                <a:lnTo>
                  <a:pt x="172470" y="60914"/>
                </a:lnTo>
                <a:lnTo>
                  <a:pt x="162797" y="60914"/>
                </a:lnTo>
                <a:lnTo>
                  <a:pt x="162797" y="51241"/>
                </a:lnTo>
                <a:close/>
                <a:moveTo>
                  <a:pt x="182668" y="51241"/>
                </a:moveTo>
                <a:lnTo>
                  <a:pt x="182668" y="60914"/>
                </a:lnTo>
                <a:lnTo>
                  <a:pt x="172895" y="60914"/>
                </a:lnTo>
                <a:lnTo>
                  <a:pt x="172895" y="51241"/>
                </a:lnTo>
                <a:close/>
                <a:moveTo>
                  <a:pt x="192791" y="51241"/>
                </a:moveTo>
                <a:lnTo>
                  <a:pt x="192791" y="60914"/>
                </a:lnTo>
                <a:lnTo>
                  <a:pt x="183093" y="60914"/>
                </a:lnTo>
                <a:lnTo>
                  <a:pt x="183093" y="51241"/>
                </a:lnTo>
                <a:close/>
                <a:moveTo>
                  <a:pt x="202989" y="51241"/>
                </a:moveTo>
                <a:lnTo>
                  <a:pt x="202989" y="60914"/>
                </a:lnTo>
                <a:lnTo>
                  <a:pt x="193191" y="60914"/>
                </a:lnTo>
                <a:lnTo>
                  <a:pt x="193191" y="51241"/>
                </a:lnTo>
                <a:close/>
                <a:moveTo>
                  <a:pt x="213088" y="51241"/>
                </a:moveTo>
                <a:lnTo>
                  <a:pt x="213088" y="60914"/>
                </a:lnTo>
                <a:lnTo>
                  <a:pt x="203414" y="60914"/>
                </a:lnTo>
                <a:lnTo>
                  <a:pt x="203414" y="51241"/>
                </a:lnTo>
                <a:close/>
                <a:moveTo>
                  <a:pt x="223286" y="51241"/>
                </a:moveTo>
                <a:lnTo>
                  <a:pt x="223286" y="60914"/>
                </a:lnTo>
                <a:lnTo>
                  <a:pt x="213513" y="60914"/>
                </a:lnTo>
                <a:lnTo>
                  <a:pt x="213513" y="51241"/>
                </a:lnTo>
                <a:close/>
                <a:moveTo>
                  <a:pt x="233409" y="51241"/>
                </a:moveTo>
                <a:lnTo>
                  <a:pt x="233409" y="60914"/>
                </a:lnTo>
                <a:lnTo>
                  <a:pt x="223611" y="60914"/>
                </a:lnTo>
                <a:lnTo>
                  <a:pt x="223611" y="51241"/>
                </a:lnTo>
                <a:close/>
                <a:moveTo>
                  <a:pt x="243507" y="51241"/>
                </a:moveTo>
                <a:lnTo>
                  <a:pt x="243507" y="60914"/>
                </a:lnTo>
                <a:lnTo>
                  <a:pt x="233809" y="60914"/>
                </a:lnTo>
                <a:lnTo>
                  <a:pt x="233809" y="51241"/>
                </a:lnTo>
                <a:close/>
                <a:moveTo>
                  <a:pt x="253706" y="51241"/>
                </a:moveTo>
                <a:lnTo>
                  <a:pt x="253706" y="60914"/>
                </a:lnTo>
                <a:lnTo>
                  <a:pt x="243907" y="60914"/>
                </a:lnTo>
                <a:lnTo>
                  <a:pt x="243907" y="51241"/>
                </a:lnTo>
                <a:close/>
                <a:moveTo>
                  <a:pt x="263804" y="51241"/>
                </a:moveTo>
                <a:lnTo>
                  <a:pt x="263804" y="60914"/>
                </a:lnTo>
                <a:lnTo>
                  <a:pt x="254131" y="60914"/>
                </a:lnTo>
                <a:lnTo>
                  <a:pt x="254131" y="51241"/>
                </a:lnTo>
                <a:close/>
                <a:moveTo>
                  <a:pt x="274027" y="51241"/>
                </a:moveTo>
                <a:lnTo>
                  <a:pt x="274027" y="60914"/>
                </a:lnTo>
                <a:lnTo>
                  <a:pt x="264229" y="60914"/>
                </a:lnTo>
                <a:lnTo>
                  <a:pt x="264229" y="51241"/>
                </a:lnTo>
                <a:close/>
                <a:moveTo>
                  <a:pt x="284125" y="51241"/>
                </a:moveTo>
                <a:lnTo>
                  <a:pt x="284125" y="60914"/>
                </a:lnTo>
                <a:lnTo>
                  <a:pt x="274427" y="60914"/>
                </a:lnTo>
                <a:lnTo>
                  <a:pt x="274427" y="51241"/>
                </a:lnTo>
                <a:close/>
                <a:moveTo>
                  <a:pt x="10098" y="61339"/>
                </a:moveTo>
                <a:lnTo>
                  <a:pt x="10098" y="71137"/>
                </a:lnTo>
                <a:lnTo>
                  <a:pt x="425" y="71137"/>
                </a:lnTo>
                <a:lnTo>
                  <a:pt x="425" y="61339"/>
                </a:lnTo>
                <a:close/>
                <a:moveTo>
                  <a:pt x="20321" y="61339"/>
                </a:moveTo>
                <a:lnTo>
                  <a:pt x="20321" y="71137"/>
                </a:lnTo>
                <a:lnTo>
                  <a:pt x="10523" y="71137"/>
                </a:lnTo>
                <a:lnTo>
                  <a:pt x="10523" y="61339"/>
                </a:lnTo>
                <a:close/>
                <a:moveTo>
                  <a:pt x="30420" y="61339"/>
                </a:moveTo>
                <a:lnTo>
                  <a:pt x="30420" y="71137"/>
                </a:lnTo>
                <a:lnTo>
                  <a:pt x="20721" y="71137"/>
                </a:lnTo>
                <a:lnTo>
                  <a:pt x="20721" y="61339"/>
                </a:lnTo>
                <a:close/>
                <a:moveTo>
                  <a:pt x="40618" y="61339"/>
                </a:moveTo>
                <a:lnTo>
                  <a:pt x="40618" y="71137"/>
                </a:lnTo>
                <a:lnTo>
                  <a:pt x="30820" y="71137"/>
                </a:lnTo>
                <a:lnTo>
                  <a:pt x="30820" y="61339"/>
                </a:lnTo>
                <a:close/>
                <a:moveTo>
                  <a:pt x="50716" y="61339"/>
                </a:moveTo>
                <a:lnTo>
                  <a:pt x="50716" y="71137"/>
                </a:lnTo>
                <a:lnTo>
                  <a:pt x="41043" y="71137"/>
                </a:lnTo>
                <a:lnTo>
                  <a:pt x="41043" y="61339"/>
                </a:lnTo>
                <a:close/>
                <a:moveTo>
                  <a:pt x="60939" y="61339"/>
                </a:moveTo>
                <a:lnTo>
                  <a:pt x="60939" y="71137"/>
                </a:lnTo>
                <a:lnTo>
                  <a:pt x="51141" y="71137"/>
                </a:lnTo>
                <a:lnTo>
                  <a:pt x="51141" y="61339"/>
                </a:lnTo>
                <a:close/>
                <a:moveTo>
                  <a:pt x="71038" y="61339"/>
                </a:moveTo>
                <a:lnTo>
                  <a:pt x="71038" y="71137"/>
                </a:lnTo>
                <a:lnTo>
                  <a:pt x="61239" y="71137"/>
                </a:lnTo>
                <a:lnTo>
                  <a:pt x="61239" y="61339"/>
                </a:lnTo>
                <a:close/>
                <a:moveTo>
                  <a:pt x="81136" y="61339"/>
                </a:moveTo>
                <a:lnTo>
                  <a:pt x="81136" y="71137"/>
                </a:lnTo>
                <a:lnTo>
                  <a:pt x="71438" y="71137"/>
                </a:lnTo>
                <a:lnTo>
                  <a:pt x="71438" y="61339"/>
                </a:lnTo>
                <a:close/>
                <a:moveTo>
                  <a:pt x="91334" y="61339"/>
                </a:moveTo>
                <a:lnTo>
                  <a:pt x="91334" y="71137"/>
                </a:lnTo>
                <a:lnTo>
                  <a:pt x="81561" y="71137"/>
                </a:lnTo>
                <a:lnTo>
                  <a:pt x="81561" y="61339"/>
                </a:lnTo>
                <a:close/>
                <a:moveTo>
                  <a:pt x="101432" y="61339"/>
                </a:moveTo>
                <a:lnTo>
                  <a:pt x="101432" y="71137"/>
                </a:lnTo>
                <a:lnTo>
                  <a:pt x="91759" y="71137"/>
                </a:lnTo>
                <a:lnTo>
                  <a:pt x="91759" y="61339"/>
                </a:lnTo>
                <a:close/>
                <a:moveTo>
                  <a:pt x="111655" y="61339"/>
                </a:moveTo>
                <a:lnTo>
                  <a:pt x="111655" y="71137"/>
                </a:lnTo>
                <a:lnTo>
                  <a:pt x="101857" y="71137"/>
                </a:lnTo>
                <a:lnTo>
                  <a:pt x="101857" y="61339"/>
                </a:lnTo>
                <a:close/>
                <a:moveTo>
                  <a:pt x="121754" y="61339"/>
                </a:moveTo>
                <a:lnTo>
                  <a:pt x="121754" y="71137"/>
                </a:lnTo>
                <a:lnTo>
                  <a:pt x="112055" y="71137"/>
                </a:lnTo>
                <a:lnTo>
                  <a:pt x="112055" y="61339"/>
                </a:lnTo>
                <a:close/>
                <a:moveTo>
                  <a:pt x="131952" y="61339"/>
                </a:moveTo>
                <a:lnTo>
                  <a:pt x="131952" y="71137"/>
                </a:lnTo>
                <a:lnTo>
                  <a:pt x="122179" y="71137"/>
                </a:lnTo>
                <a:lnTo>
                  <a:pt x="122179" y="61339"/>
                </a:lnTo>
                <a:close/>
                <a:moveTo>
                  <a:pt x="142050" y="61339"/>
                </a:moveTo>
                <a:lnTo>
                  <a:pt x="142050" y="71137"/>
                </a:lnTo>
                <a:lnTo>
                  <a:pt x="132377" y="71137"/>
                </a:lnTo>
                <a:lnTo>
                  <a:pt x="132377" y="61339"/>
                </a:lnTo>
                <a:close/>
                <a:moveTo>
                  <a:pt x="152173" y="61339"/>
                </a:moveTo>
                <a:lnTo>
                  <a:pt x="152173" y="71137"/>
                </a:lnTo>
                <a:lnTo>
                  <a:pt x="142475" y="71137"/>
                </a:lnTo>
                <a:lnTo>
                  <a:pt x="142475" y="61339"/>
                </a:lnTo>
                <a:close/>
                <a:moveTo>
                  <a:pt x="162372" y="61339"/>
                </a:moveTo>
                <a:lnTo>
                  <a:pt x="162372" y="71137"/>
                </a:lnTo>
                <a:lnTo>
                  <a:pt x="152573" y="71137"/>
                </a:lnTo>
                <a:lnTo>
                  <a:pt x="152573" y="61339"/>
                </a:lnTo>
                <a:close/>
                <a:moveTo>
                  <a:pt x="172470" y="61339"/>
                </a:moveTo>
                <a:lnTo>
                  <a:pt x="172470" y="71137"/>
                </a:lnTo>
                <a:lnTo>
                  <a:pt x="162797" y="71137"/>
                </a:lnTo>
                <a:lnTo>
                  <a:pt x="162797" y="61339"/>
                </a:lnTo>
                <a:close/>
                <a:moveTo>
                  <a:pt x="182668" y="61339"/>
                </a:moveTo>
                <a:lnTo>
                  <a:pt x="182668" y="71137"/>
                </a:lnTo>
                <a:lnTo>
                  <a:pt x="172895" y="71137"/>
                </a:lnTo>
                <a:lnTo>
                  <a:pt x="172895" y="61339"/>
                </a:lnTo>
                <a:close/>
                <a:moveTo>
                  <a:pt x="192791" y="61339"/>
                </a:moveTo>
                <a:lnTo>
                  <a:pt x="192791" y="71137"/>
                </a:lnTo>
                <a:lnTo>
                  <a:pt x="183093" y="71137"/>
                </a:lnTo>
                <a:lnTo>
                  <a:pt x="183093" y="61339"/>
                </a:lnTo>
                <a:close/>
                <a:moveTo>
                  <a:pt x="202989" y="61339"/>
                </a:moveTo>
                <a:lnTo>
                  <a:pt x="202989" y="71137"/>
                </a:lnTo>
                <a:lnTo>
                  <a:pt x="193191" y="71137"/>
                </a:lnTo>
                <a:lnTo>
                  <a:pt x="193191" y="61339"/>
                </a:lnTo>
                <a:close/>
                <a:moveTo>
                  <a:pt x="213088" y="61339"/>
                </a:moveTo>
                <a:lnTo>
                  <a:pt x="213088" y="71137"/>
                </a:lnTo>
                <a:lnTo>
                  <a:pt x="203414" y="71137"/>
                </a:lnTo>
                <a:lnTo>
                  <a:pt x="203414" y="61339"/>
                </a:lnTo>
                <a:close/>
                <a:moveTo>
                  <a:pt x="223286" y="61339"/>
                </a:moveTo>
                <a:lnTo>
                  <a:pt x="223286" y="71137"/>
                </a:lnTo>
                <a:lnTo>
                  <a:pt x="213513" y="71137"/>
                </a:lnTo>
                <a:lnTo>
                  <a:pt x="213513" y="61339"/>
                </a:lnTo>
                <a:close/>
                <a:moveTo>
                  <a:pt x="233409" y="61339"/>
                </a:moveTo>
                <a:lnTo>
                  <a:pt x="233409" y="71137"/>
                </a:lnTo>
                <a:lnTo>
                  <a:pt x="223611" y="71137"/>
                </a:lnTo>
                <a:lnTo>
                  <a:pt x="223611" y="61339"/>
                </a:lnTo>
                <a:close/>
                <a:moveTo>
                  <a:pt x="243507" y="61339"/>
                </a:moveTo>
                <a:lnTo>
                  <a:pt x="243507" y="71137"/>
                </a:lnTo>
                <a:lnTo>
                  <a:pt x="233809" y="71137"/>
                </a:lnTo>
                <a:lnTo>
                  <a:pt x="233809" y="61339"/>
                </a:lnTo>
                <a:close/>
                <a:moveTo>
                  <a:pt x="253706" y="61339"/>
                </a:moveTo>
                <a:lnTo>
                  <a:pt x="253706" y="71137"/>
                </a:lnTo>
                <a:lnTo>
                  <a:pt x="243907" y="71137"/>
                </a:lnTo>
                <a:lnTo>
                  <a:pt x="243907" y="61339"/>
                </a:lnTo>
                <a:close/>
                <a:moveTo>
                  <a:pt x="263804" y="61339"/>
                </a:moveTo>
                <a:lnTo>
                  <a:pt x="263804" y="71137"/>
                </a:lnTo>
                <a:lnTo>
                  <a:pt x="254131" y="71137"/>
                </a:lnTo>
                <a:lnTo>
                  <a:pt x="254131" y="61339"/>
                </a:lnTo>
                <a:close/>
                <a:moveTo>
                  <a:pt x="274027" y="61339"/>
                </a:moveTo>
                <a:lnTo>
                  <a:pt x="274027" y="71137"/>
                </a:lnTo>
                <a:lnTo>
                  <a:pt x="264229" y="71137"/>
                </a:lnTo>
                <a:lnTo>
                  <a:pt x="264229" y="61339"/>
                </a:lnTo>
                <a:close/>
                <a:moveTo>
                  <a:pt x="284125" y="61339"/>
                </a:moveTo>
                <a:lnTo>
                  <a:pt x="284125" y="71137"/>
                </a:lnTo>
                <a:lnTo>
                  <a:pt x="274427" y="71137"/>
                </a:lnTo>
                <a:lnTo>
                  <a:pt x="274427" y="61339"/>
                </a:lnTo>
                <a:close/>
                <a:moveTo>
                  <a:pt x="10098" y="71537"/>
                </a:moveTo>
                <a:lnTo>
                  <a:pt x="10098" y="81236"/>
                </a:lnTo>
                <a:lnTo>
                  <a:pt x="425" y="81236"/>
                </a:lnTo>
                <a:lnTo>
                  <a:pt x="425" y="71537"/>
                </a:lnTo>
                <a:close/>
                <a:moveTo>
                  <a:pt x="20321" y="71537"/>
                </a:moveTo>
                <a:lnTo>
                  <a:pt x="20321" y="81236"/>
                </a:lnTo>
                <a:lnTo>
                  <a:pt x="10523" y="81236"/>
                </a:lnTo>
                <a:lnTo>
                  <a:pt x="10523" y="71537"/>
                </a:lnTo>
                <a:close/>
                <a:moveTo>
                  <a:pt x="30420" y="71537"/>
                </a:moveTo>
                <a:lnTo>
                  <a:pt x="30420" y="81236"/>
                </a:lnTo>
                <a:lnTo>
                  <a:pt x="20721" y="81236"/>
                </a:lnTo>
                <a:lnTo>
                  <a:pt x="20721" y="71537"/>
                </a:lnTo>
                <a:close/>
                <a:moveTo>
                  <a:pt x="40618" y="71537"/>
                </a:moveTo>
                <a:lnTo>
                  <a:pt x="40618" y="81236"/>
                </a:lnTo>
                <a:lnTo>
                  <a:pt x="30820" y="81236"/>
                </a:lnTo>
                <a:lnTo>
                  <a:pt x="30820" y="71537"/>
                </a:lnTo>
                <a:close/>
                <a:moveTo>
                  <a:pt x="50716" y="71537"/>
                </a:moveTo>
                <a:lnTo>
                  <a:pt x="50716" y="81236"/>
                </a:lnTo>
                <a:lnTo>
                  <a:pt x="41043" y="81236"/>
                </a:lnTo>
                <a:lnTo>
                  <a:pt x="41043" y="71537"/>
                </a:lnTo>
                <a:close/>
                <a:moveTo>
                  <a:pt x="60939" y="71537"/>
                </a:moveTo>
                <a:lnTo>
                  <a:pt x="60939" y="81236"/>
                </a:lnTo>
                <a:lnTo>
                  <a:pt x="51141" y="81236"/>
                </a:lnTo>
                <a:lnTo>
                  <a:pt x="51141" y="71537"/>
                </a:lnTo>
                <a:close/>
                <a:moveTo>
                  <a:pt x="71038" y="71537"/>
                </a:moveTo>
                <a:lnTo>
                  <a:pt x="71038" y="81236"/>
                </a:lnTo>
                <a:lnTo>
                  <a:pt x="61239" y="81236"/>
                </a:lnTo>
                <a:lnTo>
                  <a:pt x="61239" y="71537"/>
                </a:lnTo>
                <a:close/>
                <a:moveTo>
                  <a:pt x="81136" y="71537"/>
                </a:moveTo>
                <a:lnTo>
                  <a:pt x="81136" y="81236"/>
                </a:lnTo>
                <a:lnTo>
                  <a:pt x="71438" y="81236"/>
                </a:lnTo>
                <a:lnTo>
                  <a:pt x="71438" y="71537"/>
                </a:lnTo>
                <a:close/>
                <a:moveTo>
                  <a:pt x="91334" y="71537"/>
                </a:moveTo>
                <a:lnTo>
                  <a:pt x="91334" y="81236"/>
                </a:lnTo>
                <a:lnTo>
                  <a:pt x="81561" y="81236"/>
                </a:lnTo>
                <a:lnTo>
                  <a:pt x="81561" y="71537"/>
                </a:lnTo>
                <a:close/>
                <a:moveTo>
                  <a:pt x="101432" y="71537"/>
                </a:moveTo>
                <a:lnTo>
                  <a:pt x="101432" y="81236"/>
                </a:lnTo>
                <a:lnTo>
                  <a:pt x="91759" y="81236"/>
                </a:lnTo>
                <a:lnTo>
                  <a:pt x="91759" y="71537"/>
                </a:lnTo>
                <a:close/>
                <a:moveTo>
                  <a:pt x="111655" y="71537"/>
                </a:moveTo>
                <a:lnTo>
                  <a:pt x="111655" y="81236"/>
                </a:lnTo>
                <a:lnTo>
                  <a:pt x="101857" y="81236"/>
                </a:lnTo>
                <a:lnTo>
                  <a:pt x="101857" y="71537"/>
                </a:lnTo>
                <a:close/>
                <a:moveTo>
                  <a:pt x="121754" y="71537"/>
                </a:moveTo>
                <a:lnTo>
                  <a:pt x="121754" y="81236"/>
                </a:lnTo>
                <a:lnTo>
                  <a:pt x="112055" y="81236"/>
                </a:lnTo>
                <a:lnTo>
                  <a:pt x="112055" y="71537"/>
                </a:lnTo>
                <a:close/>
                <a:moveTo>
                  <a:pt x="131952" y="71537"/>
                </a:moveTo>
                <a:lnTo>
                  <a:pt x="131952" y="81236"/>
                </a:lnTo>
                <a:lnTo>
                  <a:pt x="122179" y="81236"/>
                </a:lnTo>
                <a:lnTo>
                  <a:pt x="122179" y="71537"/>
                </a:lnTo>
                <a:close/>
                <a:moveTo>
                  <a:pt x="142050" y="71537"/>
                </a:moveTo>
                <a:lnTo>
                  <a:pt x="142050" y="81236"/>
                </a:lnTo>
                <a:lnTo>
                  <a:pt x="132377" y="81236"/>
                </a:lnTo>
                <a:lnTo>
                  <a:pt x="132377" y="71537"/>
                </a:lnTo>
                <a:close/>
                <a:moveTo>
                  <a:pt x="152173" y="71537"/>
                </a:moveTo>
                <a:lnTo>
                  <a:pt x="152173" y="81236"/>
                </a:lnTo>
                <a:lnTo>
                  <a:pt x="142475" y="81236"/>
                </a:lnTo>
                <a:lnTo>
                  <a:pt x="142475" y="71537"/>
                </a:lnTo>
                <a:close/>
                <a:moveTo>
                  <a:pt x="162372" y="71537"/>
                </a:moveTo>
                <a:lnTo>
                  <a:pt x="162372" y="81236"/>
                </a:lnTo>
                <a:lnTo>
                  <a:pt x="152573" y="81236"/>
                </a:lnTo>
                <a:lnTo>
                  <a:pt x="152573" y="71537"/>
                </a:lnTo>
                <a:close/>
                <a:moveTo>
                  <a:pt x="172470" y="71537"/>
                </a:moveTo>
                <a:lnTo>
                  <a:pt x="172470" y="81236"/>
                </a:lnTo>
                <a:lnTo>
                  <a:pt x="162797" y="81236"/>
                </a:lnTo>
                <a:lnTo>
                  <a:pt x="162797" y="71537"/>
                </a:lnTo>
                <a:close/>
                <a:moveTo>
                  <a:pt x="182668" y="71537"/>
                </a:moveTo>
                <a:lnTo>
                  <a:pt x="182668" y="81236"/>
                </a:lnTo>
                <a:lnTo>
                  <a:pt x="172895" y="81236"/>
                </a:lnTo>
                <a:lnTo>
                  <a:pt x="172895" y="71537"/>
                </a:lnTo>
                <a:close/>
                <a:moveTo>
                  <a:pt x="192791" y="71537"/>
                </a:moveTo>
                <a:lnTo>
                  <a:pt x="192791" y="81236"/>
                </a:lnTo>
                <a:lnTo>
                  <a:pt x="183093" y="81236"/>
                </a:lnTo>
                <a:lnTo>
                  <a:pt x="183093" y="71537"/>
                </a:lnTo>
                <a:close/>
                <a:moveTo>
                  <a:pt x="202989" y="71537"/>
                </a:moveTo>
                <a:lnTo>
                  <a:pt x="202989" y="81236"/>
                </a:lnTo>
                <a:lnTo>
                  <a:pt x="193191" y="81236"/>
                </a:lnTo>
                <a:lnTo>
                  <a:pt x="193191" y="71537"/>
                </a:lnTo>
                <a:close/>
                <a:moveTo>
                  <a:pt x="213088" y="71537"/>
                </a:moveTo>
                <a:lnTo>
                  <a:pt x="213088" y="81236"/>
                </a:lnTo>
                <a:lnTo>
                  <a:pt x="203414" y="81236"/>
                </a:lnTo>
                <a:lnTo>
                  <a:pt x="203414" y="71537"/>
                </a:lnTo>
                <a:close/>
                <a:moveTo>
                  <a:pt x="223286" y="71537"/>
                </a:moveTo>
                <a:lnTo>
                  <a:pt x="223286" y="81236"/>
                </a:lnTo>
                <a:lnTo>
                  <a:pt x="213513" y="81236"/>
                </a:lnTo>
                <a:lnTo>
                  <a:pt x="213513" y="71537"/>
                </a:lnTo>
                <a:close/>
                <a:moveTo>
                  <a:pt x="233409" y="71537"/>
                </a:moveTo>
                <a:lnTo>
                  <a:pt x="233409" y="81236"/>
                </a:lnTo>
                <a:lnTo>
                  <a:pt x="223611" y="81236"/>
                </a:lnTo>
                <a:lnTo>
                  <a:pt x="223611" y="71537"/>
                </a:lnTo>
                <a:close/>
                <a:moveTo>
                  <a:pt x="243507" y="71537"/>
                </a:moveTo>
                <a:lnTo>
                  <a:pt x="243507" y="81236"/>
                </a:lnTo>
                <a:lnTo>
                  <a:pt x="233809" y="81236"/>
                </a:lnTo>
                <a:lnTo>
                  <a:pt x="233809" y="71537"/>
                </a:lnTo>
                <a:close/>
                <a:moveTo>
                  <a:pt x="253706" y="71537"/>
                </a:moveTo>
                <a:lnTo>
                  <a:pt x="253706" y="81236"/>
                </a:lnTo>
                <a:lnTo>
                  <a:pt x="243907" y="81236"/>
                </a:lnTo>
                <a:lnTo>
                  <a:pt x="243907" y="71537"/>
                </a:lnTo>
                <a:close/>
                <a:moveTo>
                  <a:pt x="263804" y="71537"/>
                </a:moveTo>
                <a:lnTo>
                  <a:pt x="263804" y="81236"/>
                </a:lnTo>
                <a:lnTo>
                  <a:pt x="254131" y="81236"/>
                </a:lnTo>
                <a:lnTo>
                  <a:pt x="254131" y="71537"/>
                </a:lnTo>
                <a:close/>
                <a:moveTo>
                  <a:pt x="274027" y="71537"/>
                </a:moveTo>
                <a:lnTo>
                  <a:pt x="274027" y="81236"/>
                </a:lnTo>
                <a:lnTo>
                  <a:pt x="264229" y="81236"/>
                </a:lnTo>
                <a:lnTo>
                  <a:pt x="264229" y="71537"/>
                </a:lnTo>
                <a:close/>
                <a:moveTo>
                  <a:pt x="284125" y="71537"/>
                </a:moveTo>
                <a:lnTo>
                  <a:pt x="284125" y="81236"/>
                </a:lnTo>
                <a:lnTo>
                  <a:pt x="274427" y="81236"/>
                </a:lnTo>
                <a:lnTo>
                  <a:pt x="274427" y="71537"/>
                </a:lnTo>
                <a:close/>
                <a:moveTo>
                  <a:pt x="10098" y="81660"/>
                </a:moveTo>
                <a:lnTo>
                  <a:pt x="10098" y="91334"/>
                </a:lnTo>
                <a:lnTo>
                  <a:pt x="425" y="91334"/>
                </a:lnTo>
                <a:lnTo>
                  <a:pt x="425" y="81660"/>
                </a:lnTo>
                <a:close/>
                <a:moveTo>
                  <a:pt x="20321" y="81660"/>
                </a:moveTo>
                <a:lnTo>
                  <a:pt x="20321" y="91334"/>
                </a:lnTo>
                <a:lnTo>
                  <a:pt x="10523" y="91334"/>
                </a:lnTo>
                <a:lnTo>
                  <a:pt x="10523" y="81660"/>
                </a:lnTo>
                <a:close/>
                <a:moveTo>
                  <a:pt x="30420" y="81660"/>
                </a:moveTo>
                <a:lnTo>
                  <a:pt x="30420" y="91334"/>
                </a:lnTo>
                <a:lnTo>
                  <a:pt x="20721" y="91334"/>
                </a:lnTo>
                <a:lnTo>
                  <a:pt x="20721" y="81660"/>
                </a:lnTo>
                <a:close/>
                <a:moveTo>
                  <a:pt x="40618" y="81660"/>
                </a:moveTo>
                <a:lnTo>
                  <a:pt x="40618" y="91334"/>
                </a:lnTo>
                <a:lnTo>
                  <a:pt x="30820" y="91334"/>
                </a:lnTo>
                <a:lnTo>
                  <a:pt x="30820" y="81660"/>
                </a:lnTo>
                <a:close/>
                <a:moveTo>
                  <a:pt x="50716" y="81660"/>
                </a:moveTo>
                <a:lnTo>
                  <a:pt x="50716" y="91334"/>
                </a:lnTo>
                <a:lnTo>
                  <a:pt x="41043" y="91334"/>
                </a:lnTo>
                <a:lnTo>
                  <a:pt x="41043" y="81660"/>
                </a:lnTo>
                <a:close/>
                <a:moveTo>
                  <a:pt x="60939" y="81660"/>
                </a:moveTo>
                <a:lnTo>
                  <a:pt x="60939" y="91334"/>
                </a:lnTo>
                <a:lnTo>
                  <a:pt x="51141" y="91334"/>
                </a:lnTo>
                <a:lnTo>
                  <a:pt x="51141" y="81660"/>
                </a:lnTo>
                <a:close/>
                <a:moveTo>
                  <a:pt x="71038" y="81660"/>
                </a:moveTo>
                <a:lnTo>
                  <a:pt x="71038" y="91334"/>
                </a:lnTo>
                <a:lnTo>
                  <a:pt x="61239" y="91334"/>
                </a:lnTo>
                <a:lnTo>
                  <a:pt x="61239" y="81660"/>
                </a:lnTo>
                <a:close/>
                <a:moveTo>
                  <a:pt x="81136" y="81660"/>
                </a:moveTo>
                <a:lnTo>
                  <a:pt x="81136" y="91334"/>
                </a:lnTo>
                <a:lnTo>
                  <a:pt x="71438" y="91334"/>
                </a:lnTo>
                <a:lnTo>
                  <a:pt x="71438" y="81660"/>
                </a:lnTo>
                <a:close/>
                <a:moveTo>
                  <a:pt x="91334" y="81660"/>
                </a:moveTo>
                <a:lnTo>
                  <a:pt x="91334" y="91334"/>
                </a:lnTo>
                <a:lnTo>
                  <a:pt x="81561" y="91334"/>
                </a:lnTo>
                <a:lnTo>
                  <a:pt x="81561" y="81660"/>
                </a:lnTo>
                <a:close/>
                <a:moveTo>
                  <a:pt x="101432" y="81660"/>
                </a:moveTo>
                <a:lnTo>
                  <a:pt x="101432" y="91334"/>
                </a:lnTo>
                <a:lnTo>
                  <a:pt x="91759" y="91334"/>
                </a:lnTo>
                <a:lnTo>
                  <a:pt x="91759" y="81660"/>
                </a:lnTo>
                <a:close/>
                <a:moveTo>
                  <a:pt x="111655" y="81660"/>
                </a:moveTo>
                <a:lnTo>
                  <a:pt x="111655" y="91334"/>
                </a:lnTo>
                <a:lnTo>
                  <a:pt x="101857" y="91334"/>
                </a:lnTo>
                <a:lnTo>
                  <a:pt x="101857" y="81660"/>
                </a:lnTo>
                <a:close/>
                <a:moveTo>
                  <a:pt x="121754" y="81660"/>
                </a:moveTo>
                <a:lnTo>
                  <a:pt x="121754" y="91334"/>
                </a:lnTo>
                <a:lnTo>
                  <a:pt x="112055" y="91334"/>
                </a:lnTo>
                <a:lnTo>
                  <a:pt x="112055" y="81660"/>
                </a:lnTo>
                <a:close/>
                <a:moveTo>
                  <a:pt x="131952" y="81660"/>
                </a:moveTo>
                <a:lnTo>
                  <a:pt x="131952" y="91334"/>
                </a:lnTo>
                <a:lnTo>
                  <a:pt x="122179" y="91334"/>
                </a:lnTo>
                <a:lnTo>
                  <a:pt x="122179" y="81660"/>
                </a:lnTo>
                <a:close/>
                <a:moveTo>
                  <a:pt x="142050" y="81660"/>
                </a:moveTo>
                <a:lnTo>
                  <a:pt x="142050" y="91334"/>
                </a:lnTo>
                <a:lnTo>
                  <a:pt x="132377" y="91334"/>
                </a:lnTo>
                <a:lnTo>
                  <a:pt x="132377" y="81660"/>
                </a:lnTo>
                <a:close/>
                <a:moveTo>
                  <a:pt x="152173" y="81660"/>
                </a:moveTo>
                <a:lnTo>
                  <a:pt x="152173" y="91334"/>
                </a:lnTo>
                <a:lnTo>
                  <a:pt x="142475" y="91334"/>
                </a:lnTo>
                <a:lnTo>
                  <a:pt x="142475" y="81660"/>
                </a:lnTo>
                <a:close/>
                <a:moveTo>
                  <a:pt x="162372" y="81660"/>
                </a:moveTo>
                <a:lnTo>
                  <a:pt x="162372" y="91334"/>
                </a:lnTo>
                <a:lnTo>
                  <a:pt x="152573" y="91334"/>
                </a:lnTo>
                <a:lnTo>
                  <a:pt x="152573" y="81660"/>
                </a:lnTo>
                <a:close/>
                <a:moveTo>
                  <a:pt x="172470" y="81660"/>
                </a:moveTo>
                <a:lnTo>
                  <a:pt x="172470" y="91334"/>
                </a:lnTo>
                <a:lnTo>
                  <a:pt x="162797" y="91334"/>
                </a:lnTo>
                <a:lnTo>
                  <a:pt x="162797" y="81660"/>
                </a:lnTo>
                <a:close/>
                <a:moveTo>
                  <a:pt x="182668" y="81660"/>
                </a:moveTo>
                <a:lnTo>
                  <a:pt x="182668" y="91334"/>
                </a:lnTo>
                <a:lnTo>
                  <a:pt x="172895" y="91334"/>
                </a:lnTo>
                <a:lnTo>
                  <a:pt x="172895" y="81660"/>
                </a:lnTo>
                <a:close/>
                <a:moveTo>
                  <a:pt x="192791" y="81660"/>
                </a:moveTo>
                <a:lnTo>
                  <a:pt x="192791" y="91334"/>
                </a:lnTo>
                <a:lnTo>
                  <a:pt x="183093" y="91334"/>
                </a:lnTo>
                <a:lnTo>
                  <a:pt x="183093" y="81660"/>
                </a:lnTo>
                <a:close/>
                <a:moveTo>
                  <a:pt x="202989" y="81660"/>
                </a:moveTo>
                <a:lnTo>
                  <a:pt x="202989" y="91334"/>
                </a:lnTo>
                <a:lnTo>
                  <a:pt x="193191" y="91334"/>
                </a:lnTo>
                <a:lnTo>
                  <a:pt x="193191" y="81660"/>
                </a:lnTo>
                <a:close/>
                <a:moveTo>
                  <a:pt x="213088" y="81660"/>
                </a:moveTo>
                <a:lnTo>
                  <a:pt x="213088" y="91334"/>
                </a:lnTo>
                <a:lnTo>
                  <a:pt x="203414" y="91334"/>
                </a:lnTo>
                <a:lnTo>
                  <a:pt x="203414" y="81660"/>
                </a:lnTo>
                <a:close/>
                <a:moveTo>
                  <a:pt x="223286" y="81660"/>
                </a:moveTo>
                <a:lnTo>
                  <a:pt x="223286" y="91334"/>
                </a:lnTo>
                <a:lnTo>
                  <a:pt x="213513" y="91334"/>
                </a:lnTo>
                <a:lnTo>
                  <a:pt x="213513" y="81660"/>
                </a:lnTo>
                <a:close/>
                <a:moveTo>
                  <a:pt x="233409" y="81660"/>
                </a:moveTo>
                <a:lnTo>
                  <a:pt x="233409" y="91334"/>
                </a:lnTo>
                <a:lnTo>
                  <a:pt x="223611" y="91334"/>
                </a:lnTo>
                <a:lnTo>
                  <a:pt x="223611" y="81660"/>
                </a:lnTo>
                <a:close/>
                <a:moveTo>
                  <a:pt x="243507" y="81660"/>
                </a:moveTo>
                <a:lnTo>
                  <a:pt x="243507" y="91334"/>
                </a:lnTo>
                <a:lnTo>
                  <a:pt x="233809" y="91334"/>
                </a:lnTo>
                <a:lnTo>
                  <a:pt x="233809" y="81660"/>
                </a:lnTo>
                <a:close/>
                <a:moveTo>
                  <a:pt x="253706" y="81660"/>
                </a:moveTo>
                <a:lnTo>
                  <a:pt x="253706" y="91334"/>
                </a:lnTo>
                <a:lnTo>
                  <a:pt x="243907" y="91334"/>
                </a:lnTo>
                <a:lnTo>
                  <a:pt x="243907" y="81660"/>
                </a:lnTo>
                <a:close/>
                <a:moveTo>
                  <a:pt x="263804" y="81660"/>
                </a:moveTo>
                <a:lnTo>
                  <a:pt x="263804" y="91334"/>
                </a:lnTo>
                <a:lnTo>
                  <a:pt x="254131" y="91334"/>
                </a:lnTo>
                <a:lnTo>
                  <a:pt x="254131" y="81660"/>
                </a:lnTo>
                <a:close/>
                <a:moveTo>
                  <a:pt x="274027" y="81660"/>
                </a:moveTo>
                <a:lnTo>
                  <a:pt x="274027" y="91334"/>
                </a:lnTo>
                <a:lnTo>
                  <a:pt x="264229" y="91334"/>
                </a:lnTo>
                <a:lnTo>
                  <a:pt x="264229" y="81660"/>
                </a:lnTo>
                <a:close/>
                <a:moveTo>
                  <a:pt x="284125" y="81660"/>
                </a:moveTo>
                <a:lnTo>
                  <a:pt x="284125" y="91334"/>
                </a:lnTo>
                <a:lnTo>
                  <a:pt x="274427" y="91334"/>
                </a:lnTo>
                <a:lnTo>
                  <a:pt x="274427" y="81660"/>
                </a:lnTo>
                <a:close/>
                <a:moveTo>
                  <a:pt x="10098" y="91759"/>
                </a:moveTo>
                <a:lnTo>
                  <a:pt x="10098" y="101532"/>
                </a:lnTo>
                <a:lnTo>
                  <a:pt x="425" y="101532"/>
                </a:lnTo>
                <a:lnTo>
                  <a:pt x="425" y="91759"/>
                </a:lnTo>
                <a:close/>
                <a:moveTo>
                  <a:pt x="20321" y="91759"/>
                </a:moveTo>
                <a:lnTo>
                  <a:pt x="20321" y="101532"/>
                </a:lnTo>
                <a:lnTo>
                  <a:pt x="10523" y="101532"/>
                </a:lnTo>
                <a:lnTo>
                  <a:pt x="10523" y="91759"/>
                </a:lnTo>
                <a:close/>
                <a:moveTo>
                  <a:pt x="30420" y="91759"/>
                </a:moveTo>
                <a:lnTo>
                  <a:pt x="30420" y="101532"/>
                </a:lnTo>
                <a:lnTo>
                  <a:pt x="20721" y="101532"/>
                </a:lnTo>
                <a:lnTo>
                  <a:pt x="20721" y="91759"/>
                </a:lnTo>
                <a:close/>
                <a:moveTo>
                  <a:pt x="40618" y="91759"/>
                </a:moveTo>
                <a:lnTo>
                  <a:pt x="40618" y="101532"/>
                </a:lnTo>
                <a:lnTo>
                  <a:pt x="30820" y="101532"/>
                </a:lnTo>
                <a:lnTo>
                  <a:pt x="30820" y="91759"/>
                </a:lnTo>
                <a:close/>
                <a:moveTo>
                  <a:pt x="50716" y="91759"/>
                </a:moveTo>
                <a:lnTo>
                  <a:pt x="50716" y="101532"/>
                </a:lnTo>
                <a:lnTo>
                  <a:pt x="41043" y="101532"/>
                </a:lnTo>
                <a:lnTo>
                  <a:pt x="41043" y="91759"/>
                </a:lnTo>
                <a:close/>
                <a:moveTo>
                  <a:pt x="60939" y="91759"/>
                </a:moveTo>
                <a:lnTo>
                  <a:pt x="60939" y="101532"/>
                </a:lnTo>
                <a:lnTo>
                  <a:pt x="51141" y="101532"/>
                </a:lnTo>
                <a:lnTo>
                  <a:pt x="51141" y="91759"/>
                </a:lnTo>
                <a:close/>
                <a:moveTo>
                  <a:pt x="71038" y="91759"/>
                </a:moveTo>
                <a:lnTo>
                  <a:pt x="71038" y="101532"/>
                </a:lnTo>
                <a:lnTo>
                  <a:pt x="61239" y="101532"/>
                </a:lnTo>
                <a:lnTo>
                  <a:pt x="61239" y="91759"/>
                </a:lnTo>
                <a:close/>
                <a:moveTo>
                  <a:pt x="81136" y="91759"/>
                </a:moveTo>
                <a:lnTo>
                  <a:pt x="81136" y="101532"/>
                </a:lnTo>
                <a:lnTo>
                  <a:pt x="71438" y="101532"/>
                </a:lnTo>
                <a:lnTo>
                  <a:pt x="71438" y="91759"/>
                </a:lnTo>
                <a:close/>
                <a:moveTo>
                  <a:pt x="91334" y="91759"/>
                </a:moveTo>
                <a:lnTo>
                  <a:pt x="91334" y="101532"/>
                </a:lnTo>
                <a:lnTo>
                  <a:pt x="81561" y="101532"/>
                </a:lnTo>
                <a:lnTo>
                  <a:pt x="81561" y="91759"/>
                </a:lnTo>
                <a:close/>
                <a:moveTo>
                  <a:pt x="101432" y="91759"/>
                </a:moveTo>
                <a:lnTo>
                  <a:pt x="101432" y="101532"/>
                </a:lnTo>
                <a:lnTo>
                  <a:pt x="91759" y="101532"/>
                </a:lnTo>
                <a:lnTo>
                  <a:pt x="91759" y="91759"/>
                </a:lnTo>
                <a:close/>
                <a:moveTo>
                  <a:pt x="111655" y="91759"/>
                </a:moveTo>
                <a:lnTo>
                  <a:pt x="111655" y="101532"/>
                </a:lnTo>
                <a:lnTo>
                  <a:pt x="101857" y="101532"/>
                </a:lnTo>
                <a:lnTo>
                  <a:pt x="101857" y="91759"/>
                </a:lnTo>
                <a:close/>
                <a:moveTo>
                  <a:pt x="121754" y="91759"/>
                </a:moveTo>
                <a:lnTo>
                  <a:pt x="121754" y="101532"/>
                </a:lnTo>
                <a:lnTo>
                  <a:pt x="112055" y="101532"/>
                </a:lnTo>
                <a:lnTo>
                  <a:pt x="112055" y="91759"/>
                </a:lnTo>
                <a:close/>
                <a:moveTo>
                  <a:pt x="131952" y="91759"/>
                </a:moveTo>
                <a:lnTo>
                  <a:pt x="131952" y="101532"/>
                </a:lnTo>
                <a:lnTo>
                  <a:pt x="122179" y="101532"/>
                </a:lnTo>
                <a:lnTo>
                  <a:pt x="122179" y="91759"/>
                </a:lnTo>
                <a:close/>
                <a:moveTo>
                  <a:pt x="142050" y="91759"/>
                </a:moveTo>
                <a:lnTo>
                  <a:pt x="142050" y="101532"/>
                </a:lnTo>
                <a:lnTo>
                  <a:pt x="132377" y="101532"/>
                </a:lnTo>
                <a:lnTo>
                  <a:pt x="132377" y="91759"/>
                </a:lnTo>
                <a:close/>
                <a:moveTo>
                  <a:pt x="152173" y="91759"/>
                </a:moveTo>
                <a:lnTo>
                  <a:pt x="152173" y="101532"/>
                </a:lnTo>
                <a:lnTo>
                  <a:pt x="142475" y="101532"/>
                </a:lnTo>
                <a:lnTo>
                  <a:pt x="142475" y="91759"/>
                </a:lnTo>
                <a:close/>
                <a:moveTo>
                  <a:pt x="162372" y="91759"/>
                </a:moveTo>
                <a:lnTo>
                  <a:pt x="162372" y="101532"/>
                </a:lnTo>
                <a:lnTo>
                  <a:pt x="152573" y="101532"/>
                </a:lnTo>
                <a:lnTo>
                  <a:pt x="152573" y="91759"/>
                </a:lnTo>
                <a:close/>
                <a:moveTo>
                  <a:pt x="172470" y="91759"/>
                </a:moveTo>
                <a:lnTo>
                  <a:pt x="172470" y="101532"/>
                </a:lnTo>
                <a:lnTo>
                  <a:pt x="162797" y="101532"/>
                </a:lnTo>
                <a:lnTo>
                  <a:pt x="162797" y="91759"/>
                </a:lnTo>
                <a:close/>
                <a:moveTo>
                  <a:pt x="182668" y="91759"/>
                </a:moveTo>
                <a:lnTo>
                  <a:pt x="182668" y="101532"/>
                </a:lnTo>
                <a:lnTo>
                  <a:pt x="172895" y="101532"/>
                </a:lnTo>
                <a:lnTo>
                  <a:pt x="172895" y="91759"/>
                </a:lnTo>
                <a:close/>
                <a:moveTo>
                  <a:pt x="192791" y="91759"/>
                </a:moveTo>
                <a:lnTo>
                  <a:pt x="192791" y="101532"/>
                </a:lnTo>
                <a:lnTo>
                  <a:pt x="183093" y="101532"/>
                </a:lnTo>
                <a:lnTo>
                  <a:pt x="183093" y="91759"/>
                </a:lnTo>
                <a:close/>
                <a:moveTo>
                  <a:pt x="202989" y="91759"/>
                </a:moveTo>
                <a:lnTo>
                  <a:pt x="202989" y="101532"/>
                </a:lnTo>
                <a:lnTo>
                  <a:pt x="193191" y="101532"/>
                </a:lnTo>
                <a:lnTo>
                  <a:pt x="193191" y="91759"/>
                </a:lnTo>
                <a:close/>
                <a:moveTo>
                  <a:pt x="213088" y="91759"/>
                </a:moveTo>
                <a:lnTo>
                  <a:pt x="213088" y="101532"/>
                </a:lnTo>
                <a:lnTo>
                  <a:pt x="203414" y="101532"/>
                </a:lnTo>
                <a:lnTo>
                  <a:pt x="203414" y="91759"/>
                </a:lnTo>
                <a:close/>
                <a:moveTo>
                  <a:pt x="223286" y="91759"/>
                </a:moveTo>
                <a:lnTo>
                  <a:pt x="223286" y="101532"/>
                </a:lnTo>
                <a:lnTo>
                  <a:pt x="213513" y="101532"/>
                </a:lnTo>
                <a:lnTo>
                  <a:pt x="213513" y="91759"/>
                </a:lnTo>
                <a:close/>
                <a:moveTo>
                  <a:pt x="233409" y="91759"/>
                </a:moveTo>
                <a:lnTo>
                  <a:pt x="233409" y="101532"/>
                </a:lnTo>
                <a:lnTo>
                  <a:pt x="223611" y="101532"/>
                </a:lnTo>
                <a:lnTo>
                  <a:pt x="223611" y="91759"/>
                </a:lnTo>
                <a:close/>
                <a:moveTo>
                  <a:pt x="243507" y="91759"/>
                </a:moveTo>
                <a:lnTo>
                  <a:pt x="243507" y="101532"/>
                </a:lnTo>
                <a:lnTo>
                  <a:pt x="233809" y="101532"/>
                </a:lnTo>
                <a:lnTo>
                  <a:pt x="233809" y="91759"/>
                </a:lnTo>
                <a:close/>
                <a:moveTo>
                  <a:pt x="253706" y="91759"/>
                </a:moveTo>
                <a:lnTo>
                  <a:pt x="253706" y="101532"/>
                </a:lnTo>
                <a:lnTo>
                  <a:pt x="243907" y="101532"/>
                </a:lnTo>
                <a:lnTo>
                  <a:pt x="243907" y="91759"/>
                </a:lnTo>
                <a:close/>
                <a:moveTo>
                  <a:pt x="263804" y="91759"/>
                </a:moveTo>
                <a:lnTo>
                  <a:pt x="263804" y="101532"/>
                </a:lnTo>
                <a:lnTo>
                  <a:pt x="254131" y="101532"/>
                </a:lnTo>
                <a:lnTo>
                  <a:pt x="254131" y="91759"/>
                </a:lnTo>
                <a:close/>
                <a:moveTo>
                  <a:pt x="274027" y="91759"/>
                </a:moveTo>
                <a:lnTo>
                  <a:pt x="274027" y="101532"/>
                </a:lnTo>
                <a:lnTo>
                  <a:pt x="264229" y="101532"/>
                </a:lnTo>
                <a:lnTo>
                  <a:pt x="264229" y="91759"/>
                </a:lnTo>
                <a:close/>
                <a:moveTo>
                  <a:pt x="284125" y="91759"/>
                </a:moveTo>
                <a:lnTo>
                  <a:pt x="284125" y="101532"/>
                </a:lnTo>
                <a:lnTo>
                  <a:pt x="274427" y="101532"/>
                </a:lnTo>
                <a:lnTo>
                  <a:pt x="274427" y="91759"/>
                </a:lnTo>
                <a:close/>
                <a:moveTo>
                  <a:pt x="10098" y="101957"/>
                </a:moveTo>
                <a:lnTo>
                  <a:pt x="10098" y="111655"/>
                </a:lnTo>
                <a:lnTo>
                  <a:pt x="425" y="111655"/>
                </a:lnTo>
                <a:lnTo>
                  <a:pt x="425" y="101957"/>
                </a:lnTo>
                <a:close/>
                <a:moveTo>
                  <a:pt x="20321" y="101957"/>
                </a:moveTo>
                <a:lnTo>
                  <a:pt x="20321" y="111655"/>
                </a:lnTo>
                <a:lnTo>
                  <a:pt x="10523" y="111655"/>
                </a:lnTo>
                <a:lnTo>
                  <a:pt x="10523" y="101957"/>
                </a:lnTo>
                <a:close/>
                <a:moveTo>
                  <a:pt x="30420" y="101957"/>
                </a:moveTo>
                <a:lnTo>
                  <a:pt x="30420" y="111655"/>
                </a:lnTo>
                <a:lnTo>
                  <a:pt x="20721" y="111655"/>
                </a:lnTo>
                <a:lnTo>
                  <a:pt x="20721" y="101957"/>
                </a:lnTo>
                <a:close/>
                <a:moveTo>
                  <a:pt x="40618" y="101957"/>
                </a:moveTo>
                <a:lnTo>
                  <a:pt x="40618" y="111655"/>
                </a:lnTo>
                <a:lnTo>
                  <a:pt x="30820" y="111655"/>
                </a:lnTo>
                <a:lnTo>
                  <a:pt x="30820" y="101957"/>
                </a:lnTo>
                <a:close/>
                <a:moveTo>
                  <a:pt x="50716" y="101957"/>
                </a:moveTo>
                <a:lnTo>
                  <a:pt x="50716" y="111655"/>
                </a:lnTo>
                <a:lnTo>
                  <a:pt x="41043" y="111655"/>
                </a:lnTo>
                <a:lnTo>
                  <a:pt x="41043" y="101957"/>
                </a:lnTo>
                <a:close/>
                <a:moveTo>
                  <a:pt x="60939" y="101957"/>
                </a:moveTo>
                <a:lnTo>
                  <a:pt x="60939" y="111655"/>
                </a:lnTo>
                <a:lnTo>
                  <a:pt x="51141" y="111655"/>
                </a:lnTo>
                <a:lnTo>
                  <a:pt x="51141" y="101957"/>
                </a:lnTo>
                <a:close/>
                <a:moveTo>
                  <a:pt x="71038" y="101957"/>
                </a:moveTo>
                <a:lnTo>
                  <a:pt x="71038" y="111655"/>
                </a:lnTo>
                <a:lnTo>
                  <a:pt x="61239" y="111655"/>
                </a:lnTo>
                <a:lnTo>
                  <a:pt x="61239" y="101957"/>
                </a:lnTo>
                <a:close/>
                <a:moveTo>
                  <a:pt x="81136" y="101957"/>
                </a:moveTo>
                <a:lnTo>
                  <a:pt x="81136" y="111655"/>
                </a:lnTo>
                <a:lnTo>
                  <a:pt x="71438" y="111655"/>
                </a:lnTo>
                <a:lnTo>
                  <a:pt x="71438" y="101957"/>
                </a:lnTo>
                <a:close/>
                <a:moveTo>
                  <a:pt x="91334" y="101957"/>
                </a:moveTo>
                <a:lnTo>
                  <a:pt x="91334" y="111655"/>
                </a:lnTo>
                <a:lnTo>
                  <a:pt x="81561" y="111655"/>
                </a:lnTo>
                <a:lnTo>
                  <a:pt x="81561" y="101957"/>
                </a:lnTo>
                <a:close/>
                <a:moveTo>
                  <a:pt x="101432" y="101957"/>
                </a:moveTo>
                <a:lnTo>
                  <a:pt x="101432" y="111655"/>
                </a:lnTo>
                <a:lnTo>
                  <a:pt x="91759" y="111655"/>
                </a:lnTo>
                <a:lnTo>
                  <a:pt x="91759" y="101957"/>
                </a:lnTo>
                <a:close/>
                <a:moveTo>
                  <a:pt x="111655" y="101957"/>
                </a:moveTo>
                <a:lnTo>
                  <a:pt x="111655" y="111655"/>
                </a:lnTo>
                <a:lnTo>
                  <a:pt x="101857" y="111655"/>
                </a:lnTo>
                <a:lnTo>
                  <a:pt x="101857" y="101957"/>
                </a:lnTo>
                <a:close/>
                <a:moveTo>
                  <a:pt x="121754" y="101957"/>
                </a:moveTo>
                <a:lnTo>
                  <a:pt x="121754" y="111655"/>
                </a:lnTo>
                <a:lnTo>
                  <a:pt x="112055" y="111655"/>
                </a:lnTo>
                <a:lnTo>
                  <a:pt x="112055" y="101957"/>
                </a:lnTo>
                <a:close/>
                <a:moveTo>
                  <a:pt x="131952" y="101957"/>
                </a:moveTo>
                <a:lnTo>
                  <a:pt x="131952" y="111655"/>
                </a:lnTo>
                <a:lnTo>
                  <a:pt x="122179" y="111655"/>
                </a:lnTo>
                <a:lnTo>
                  <a:pt x="122179" y="101957"/>
                </a:lnTo>
                <a:close/>
                <a:moveTo>
                  <a:pt x="142050" y="101957"/>
                </a:moveTo>
                <a:lnTo>
                  <a:pt x="142050" y="111655"/>
                </a:lnTo>
                <a:lnTo>
                  <a:pt x="132377" y="111655"/>
                </a:lnTo>
                <a:lnTo>
                  <a:pt x="132377" y="101957"/>
                </a:lnTo>
                <a:close/>
                <a:moveTo>
                  <a:pt x="152173" y="101957"/>
                </a:moveTo>
                <a:lnTo>
                  <a:pt x="152173" y="111655"/>
                </a:lnTo>
                <a:lnTo>
                  <a:pt x="142475" y="111655"/>
                </a:lnTo>
                <a:lnTo>
                  <a:pt x="142475" y="101957"/>
                </a:lnTo>
                <a:close/>
                <a:moveTo>
                  <a:pt x="162372" y="101957"/>
                </a:moveTo>
                <a:lnTo>
                  <a:pt x="162372" y="111655"/>
                </a:lnTo>
                <a:lnTo>
                  <a:pt x="152573" y="111655"/>
                </a:lnTo>
                <a:lnTo>
                  <a:pt x="152573" y="101957"/>
                </a:lnTo>
                <a:close/>
                <a:moveTo>
                  <a:pt x="172470" y="101957"/>
                </a:moveTo>
                <a:lnTo>
                  <a:pt x="172470" y="111655"/>
                </a:lnTo>
                <a:lnTo>
                  <a:pt x="162797" y="111655"/>
                </a:lnTo>
                <a:lnTo>
                  <a:pt x="162797" y="101957"/>
                </a:lnTo>
                <a:close/>
                <a:moveTo>
                  <a:pt x="182668" y="101957"/>
                </a:moveTo>
                <a:lnTo>
                  <a:pt x="182668" y="111655"/>
                </a:lnTo>
                <a:lnTo>
                  <a:pt x="172895" y="111655"/>
                </a:lnTo>
                <a:lnTo>
                  <a:pt x="172895" y="101957"/>
                </a:lnTo>
                <a:close/>
                <a:moveTo>
                  <a:pt x="192791" y="101957"/>
                </a:moveTo>
                <a:lnTo>
                  <a:pt x="192791" y="111655"/>
                </a:lnTo>
                <a:lnTo>
                  <a:pt x="183093" y="111655"/>
                </a:lnTo>
                <a:lnTo>
                  <a:pt x="183093" y="101957"/>
                </a:lnTo>
                <a:close/>
                <a:moveTo>
                  <a:pt x="202989" y="101957"/>
                </a:moveTo>
                <a:lnTo>
                  <a:pt x="202989" y="111655"/>
                </a:lnTo>
                <a:lnTo>
                  <a:pt x="193191" y="111655"/>
                </a:lnTo>
                <a:lnTo>
                  <a:pt x="193191" y="101957"/>
                </a:lnTo>
                <a:close/>
                <a:moveTo>
                  <a:pt x="213088" y="101957"/>
                </a:moveTo>
                <a:lnTo>
                  <a:pt x="213088" y="111655"/>
                </a:lnTo>
                <a:lnTo>
                  <a:pt x="203414" y="111655"/>
                </a:lnTo>
                <a:lnTo>
                  <a:pt x="203414" y="101957"/>
                </a:lnTo>
                <a:close/>
                <a:moveTo>
                  <a:pt x="223286" y="101957"/>
                </a:moveTo>
                <a:lnTo>
                  <a:pt x="223286" y="111655"/>
                </a:lnTo>
                <a:lnTo>
                  <a:pt x="213513" y="111655"/>
                </a:lnTo>
                <a:lnTo>
                  <a:pt x="213513" y="101957"/>
                </a:lnTo>
                <a:close/>
                <a:moveTo>
                  <a:pt x="233409" y="101957"/>
                </a:moveTo>
                <a:lnTo>
                  <a:pt x="233409" y="111655"/>
                </a:lnTo>
                <a:lnTo>
                  <a:pt x="223611" y="111655"/>
                </a:lnTo>
                <a:lnTo>
                  <a:pt x="223611" y="101957"/>
                </a:lnTo>
                <a:close/>
                <a:moveTo>
                  <a:pt x="243507" y="101957"/>
                </a:moveTo>
                <a:lnTo>
                  <a:pt x="243507" y="111655"/>
                </a:lnTo>
                <a:lnTo>
                  <a:pt x="233809" y="111655"/>
                </a:lnTo>
                <a:lnTo>
                  <a:pt x="233809" y="101957"/>
                </a:lnTo>
                <a:close/>
                <a:moveTo>
                  <a:pt x="253706" y="101957"/>
                </a:moveTo>
                <a:lnTo>
                  <a:pt x="253706" y="111655"/>
                </a:lnTo>
                <a:lnTo>
                  <a:pt x="243907" y="111655"/>
                </a:lnTo>
                <a:lnTo>
                  <a:pt x="243907" y="101957"/>
                </a:lnTo>
                <a:close/>
                <a:moveTo>
                  <a:pt x="263804" y="101957"/>
                </a:moveTo>
                <a:lnTo>
                  <a:pt x="263804" y="111655"/>
                </a:lnTo>
                <a:lnTo>
                  <a:pt x="254131" y="111655"/>
                </a:lnTo>
                <a:lnTo>
                  <a:pt x="254131" y="101957"/>
                </a:lnTo>
                <a:close/>
                <a:moveTo>
                  <a:pt x="274027" y="101957"/>
                </a:moveTo>
                <a:lnTo>
                  <a:pt x="274027" y="111655"/>
                </a:lnTo>
                <a:lnTo>
                  <a:pt x="264229" y="111655"/>
                </a:lnTo>
                <a:lnTo>
                  <a:pt x="264229" y="101957"/>
                </a:lnTo>
                <a:close/>
                <a:moveTo>
                  <a:pt x="284125" y="101957"/>
                </a:moveTo>
                <a:lnTo>
                  <a:pt x="284125" y="111655"/>
                </a:lnTo>
                <a:lnTo>
                  <a:pt x="274427" y="111655"/>
                </a:lnTo>
                <a:lnTo>
                  <a:pt x="274427" y="101957"/>
                </a:lnTo>
                <a:close/>
                <a:moveTo>
                  <a:pt x="10098" y="112055"/>
                </a:moveTo>
                <a:lnTo>
                  <a:pt x="10098" y="121853"/>
                </a:lnTo>
                <a:lnTo>
                  <a:pt x="425" y="121853"/>
                </a:lnTo>
                <a:lnTo>
                  <a:pt x="425" y="112055"/>
                </a:lnTo>
                <a:close/>
                <a:moveTo>
                  <a:pt x="20321" y="112055"/>
                </a:moveTo>
                <a:lnTo>
                  <a:pt x="20321" y="121853"/>
                </a:lnTo>
                <a:lnTo>
                  <a:pt x="10523" y="121853"/>
                </a:lnTo>
                <a:lnTo>
                  <a:pt x="10523" y="112055"/>
                </a:lnTo>
                <a:close/>
                <a:moveTo>
                  <a:pt x="30420" y="112055"/>
                </a:moveTo>
                <a:lnTo>
                  <a:pt x="30420" y="121853"/>
                </a:lnTo>
                <a:lnTo>
                  <a:pt x="20721" y="121853"/>
                </a:lnTo>
                <a:lnTo>
                  <a:pt x="20721" y="112055"/>
                </a:lnTo>
                <a:close/>
                <a:moveTo>
                  <a:pt x="40618" y="112055"/>
                </a:moveTo>
                <a:lnTo>
                  <a:pt x="40618" y="121853"/>
                </a:lnTo>
                <a:lnTo>
                  <a:pt x="30820" y="121853"/>
                </a:lnTo>
                <a:lnTo>
                  <a:pt x="30820" y="112055"/>
                </a:lnTo>
                <a:close/>
                <a:moveTo>
                  <a:pt x="50716" y="112055"/>
                </a:moveTo>
                <a:lnTo>
                  <a:pt x="50716" y="121853"/>
                </a:lnTo>
                <a:lnTo>
                  <a:pt x="41043" y="121853"/>
                </a:lnTo>
                <a:lnTo>
                  <a:pt x="41043" y="112055"/>
                </a:lnTo>
                <a:close/>
                <a:moveTo>
                  <a:pt x="60939" y="112055"/>
                </a:moveTo>
                <a:lnTo>
                  <a:pt x="60939" y="121853"/>
                </a:lnTo>
                <a:lnTo>
                  <a:pt x="51141" y="121853"/>
                </a:lnTo>
                <a:lnTo>
                  <a:pt x="51141" y="112055"/>
                </a:lnTo>
                <a:close/>
                <a:moveTo>
                  <a:pt x="71038" y="112055"/>
                </a:moveTo>
                <a:lnTo>
                  <a:pt x="71038" y="121853"/>
                </a:lnTo>
                <a:lnTo>
                  <a:pt x="61239" y="121853"/>
                </a:lnTo>
                <a:lnTo>
                  <a:pt x="61239" y="112055"/>
                </a:lnTo>
                <a:close/>
                <a:moveTo>
                  <a:pt x="81136" y="112055"/>
                </a:moveTo>
                <a:lnTo>
                  <a:pt x="81136" y="121853"/>
                </a:lnTo>
                <a:lnTo>
                  <a:pt x="71438" y="121853"/>
                </a:lnTo>
                <a:lnTo>
                  <a:pt x="71438" y="112055"/>
                </a:lnTo>
                <a:close/>
                <a:moveTo>
                  <a:pt x="91334" y="112055"/>
                </a:moveTo>
                <a:lnTo>
                  <a:pt x="91334" y="121853"/>
                </a:lnTo>
                <a:lnTo>
                  <a:pt x="81561" y="121853"/>
                </a:lnTo>
                <a:lnTo>
                  <a:pt x="81561" y="112055"/>
                </a:lnTo>
                <a:close/>
                <a:moveTo>
                  <a:pt x="101432" y="112055"/>
                </a:moveTo>
                <a:lnTo>
                  <a:pt x="101432" y="121853"/>
                </a:lnTo>
                <a:lnTo>
                  <a:pt x="91759" y="121853"/>
                </a:lnTo>
                <a:lnTo>
                  <a:pt x="91759" y="112055"/>
                </a:lnTo>
                <a:close/>
                <a:moveTo>
                  <a:pt x="111655" y="112055"/>
                </a:moveTo>
                <a:lnTo>
                  <a:pt x="111655" y="121853"/>
                </a:lnTo>
                <a:lnTo>
                  <a:pt x="101857" y="121853"/>
                </a:lnTo>
                <a:lnTo>
                  <a:pt x="101857" y="112055"/>
                </a:lnTo>
                <a:close/>
                <a:moveTo>
                  <a:pt x="121754" y="112055"/>
                </a:moveTo>
                <a:lnTo>
                  <a:pt x="121754" y="121853"/>
                </a:lnTo>
                <a:lnTo>
                  <a:pt x="112055" y="121853"/>
                </a:lnTo>
                <a:lnTo>
                  <a:pt x="112055" y="112055"/>
                </a:lnTo>
                <a:close/>
                <a:moveTo>
                  <a:pt x="131952" y="112055"/>
                </a:moveTo>
                <a:lnTo>
                  <a:pt x="131952" y="121853"/>
                </a:lnTo>
                <a:lnTo>
                  <a:pt x="122179" y="121853"/>
                </a:lnTo>
                <a:lnTo>
                  <a:pt x="122179" y="112055"/>
                </a:lnTo>
                <a:close/>
                <a:moveTo>
                  <a:pt x="142050" y="112055"/>
                </a:moveTo>
                <a:lnTo>
                  <a:pt x="142050" y="121853"/>
                </a:lnTo>
                <a:lnTo>
                  <a:pt x="132377" y="121853"/>
                </a:lnTo>
                <a:lnTo>
                  <a:pt x="132377" y="112055"/>
                </a:lnTo>
                <a:close/>
                <a:moveTo>
                  <a:pt x="152173" y="112055"/>
                </a:moveTo>
                <a:lnTo>
                  <a:pt x="152173" y="121853"/>
                </a:lnTo>
                <a:lnTo>
                  <a:pt x="142475" y="121853"/>
                </a:lnTo>
                <a:lnTo>
                  <a:pt x="142475" y="112055"/>
                </a:lnTo>
                <a:close/>
                <a:moveTo>
                  <a:pt x="162372" y="112055"/>
                </a:moveTo>
                <a:lnTo>
                  <a:pt x="162372" y="121853"/>
                </a:lnTo>
                <a:lnTo>
                  <a:pt x="152573" y="121853"/>
                </a:lnTo>
                <a:lnTo>
                  <a:pt x="152573" y="112055"/>
                </a:lnTo>
                <a:close/>
                <a:moveTo>
                  <a:pt x="172470" y="112055"/>
                </a:moveTo>
                <a:lnTo>
                  <a:pt x="172470" y="121853"/>
                </a:lnTo>
                <a:lnTo>
                  <a:pt x="162797" y="121853"/>
                </a:lnTo>
                <a:lnTo>
                  <a:pt x="162797" y="112055"/>
                </a:lnTo>
                <a:close/>
                <a:moveTo>
                  <a:pt x="182668" y="112055"/>
                </a:moveTo>
                <a:lnTo>
                  <a:pt x="182668" y="121853"/>
                </a:lnTo>
                <a:lnTo>
                  <a:pt x="172895" y="121853"/>
                </a:lnTo>
                <a:lnTo>
                  <a:pt x="172895" y="112055"/>
                </a:lnTo>
                <a:close/>
                <a:moveTo>
                  <a:pt x="192791" y="112055"/>
                </a:moveTo>
                <a:lnTo>
                  <a:pt x="192791" y="121853"/>
                </a:lnTo>
                <a:lnTo>
                  <a:pt x="183093" y="121853"/>
                </a:lnTo>
                <a:lnTo>
                  <a:pt x="183093" y="112055"/>
                </a:lnTo>
                <a:close/>
                <a:moveTo>
                  <a:pt x="202989" y="112055"/>
                </a:moveTo>
                <a:lnTo>
                  <a:pt x="202989" y="121853"/>
                </a:lnTo>
                <a:lnTo>
                  <a:pt x="193191" y="121853"/>
                </a:lnTo>
                <a:lnTo>
                  <a:pt x="193191" y="112055"/>
                </a:lnTo>
                <a:close/>
                <a:moveTo>
                  <a:pt x="213088" y="112055"/>
                </a:moveTo>
                <a:lnTo>
                  <a:pt x="213088" y="121853"/>
                </a:lnTo>
                <a:lnTo>
                  <a:pt x="203414" y="121853"/>
                </a:lnTo>
                <a:lnTo>
                  <a:pt x="203414" y="112055"/>
                </a:lnTo>
                <a:close/>
                <a:moveTo>
                  <a:pt x="223286" y="112055"/>
                </a:moveTo>
                <a:lnTo>
                  <a:pt x="223286" y="121853"/>
                </a:lnTo>
                <a:lnTo>
                  <a:pt x="213513" y="121853"/>
                </a:lnTo>
                <a:lnTo>
                  <a:pt x="213513" y="112055"/>
                </a:lnTo>
                <a:close/>
                <a:moveTo>
                  <a:pt x="233409" y="112055"/>
                </a:moveTo>
                <a:lnTo>
                  <a:pt x="233409" y="121853"/>
                </a:lnTo>
                <a:lnTo>
                  <a:pt x="223611" y="121853"/>
                </a:lnTo>
                <a:lnTo>
                  <a:pt x="223611" y="112055"/>
                </a:lnTo>
                <a:close/>
                <a:moveTo>
                  <a:pt x="243507" y="112055"/>
                </a:moveTo>
                <a:lnTo>
                  <a:pt x="243507" y="121853"/>
                </a:lnTo>
                <a:lnTo>
                  <a:pt x="233809" y="121853"/>
                </a:lnTo>
                <a:lnTo>
                  <a:pt x="233809" y="112055"/>
                </a:lnTo>
                <a:close/>
                <a:moveTo>
                  <a:pt x="253706" y="112055"/>
                </a:moveTo>
                <a:lnTo>
                  <a:pt x="253706" y="121853"/>
                </a:lnTo>
                <a:lnTo>
                  <a:pt x="243907" y="121853"/>
                </a:lnTo>
                <a:lnTo>
                  <a:pt x="243907" y="112055"/>
                </a:lnTo>
                <a:close/>
                <a:moveTo>
                  <a:pt x="263804" y="112055"/>
                </a:moveTo>
                <a:lnTo>
                  <a:pt x="263804" y="121853"/>
                </a:lnTo>
                <a:lnTo>
                  <a:pt x="254131" y="121853"/>
                </a:lnTo>
                <a:lnTo>
                  <a:pt x="254131" y="112055"/>
                </a:lnTo>
                <a:close/>
                <a:moveTo>
                  <a:pt x="274027" y="112055"/>
                </a:moveTo>
                <a:lnTo>
                  <a:pt x="274027" y="121853"/>
                </a:lnTo>
                <a:lnTo>
                  <a:pt x="264229" y="121853"/>
                </a:lnTo>
                <a:lnTo>
                  <a:pt x="264229" y="112055"/>
                </a:lnTo>
                <a:close/>
                <a:moveTo>
                  <a:pt x="284125" y="112055"/>
                </a:moveTo>
                <a:lnTo>
                  <a:pt x="284125" y="121853"/>
                </a:lnTo>
                <a:lnTo>
                  <a:pt x="274427" y="121853"/>
                </a:lnTo>
                <a:lnTo>
                  <a:pt x="274427" y="112055"/>
                </a:lnTo>
                <a:close/>
                <a:moveTo>
                  <a:pt x="10098" y="122278"/>
                </a:moveTo>
                <a:lnTo>
                  <a:pt x="10098" y="131952"/>
                </a:lnTo>
                <a:lnTo>
                  <a:pt x="425" y="131952"/>
                </a:lnTo>
                <a:lnTo>
                  <a:pt x="425" y="122278"/>
                </a:lnTo>
                <a:close/>
                <a:moveTo>
                  <a:pt x="20321" y="122278"/>
                </a:moveTo>
                <a:lnTo>
                  <a:pt x="20321" y="131952"/>
                </a:lnTo>
                <a:lnTo>
                  <a:pt x="10523" y="131952"/>
                </a:lnTo>
                <a:lnTo>
                  <a:pt x="10523" y="122278"/>
                </a:lnTo>
                <a:close/>
                <a:moveTo>
                  <a:pt x="30420" y="122278"/>
                </a:moveTo>
                <a:lnTo>
                  <a:pt x="30420" y="131952"/>
                </a:lnTo>
                <a:lnTo>
                  <a:pt x="20721" y="131952"/>
                </a:lnTo>
                <a:lnTo>
                  <a:pt x="20721" y="122278"/>
                </a:lnTo>
                <a:close/>
                <a:moveTo>
                  <a:pt x="40618" y="122278"/>
                </a:moveTo>
                <a:lnTo>
                  <a:pt x="40618" y="131952"/>
                </a:lnTo>
                <a:lnTo>
                  <a:pt x="30820" y="131952"/>
                </a:lnTo>
                <a:lnTo>
                  <a:pt x="30820" y="122278"/>
                </a:lnTo>
                <a:close/>
                <a:moveTo>
                  <a:pt x="50716" y="122278"/>
                </a:moveTo>
                <a:lnTo>
                  <a:pt x="50716" y="131952"/>
                </a:lnTo>
                <a:lnTo>
                  <a:pt x="41043" y="131952"/>
                </a:lnTo>
                <a:lnTo>
                  <a:pt x="41043" y="122278"/>
                </a:lnTo>
                <a:close/>
                <a:moveTo>
                  <a:pt x="60939" y="122278"/>
                </a:moveTo>
                <a:lnTo>
                  <a:pt x="60939" y="131952"/>
                </a:lnTo>
                <a:lnTo>
                  <a:pt x="51141" y="131952"/>
                </a:lnTo>
                <a:lnTo>
                  <a:pt x="51141" y="122278"/>
                </a:lnTo>
                <a:close/>
                <a:moveTo>
                  <a:pt x="71038" y="122278"/>
                </a:moveTo>
                <a:lnTo>
                  <a:pt x="71038" y="131952"/>
                </a:lnTo>
                <a:lnTo>
                  <a:pt x="61239" y="131952"/>
                </a:lnTo>
                <a:lnTo>
                  <a:pt x="61239" y="122278"/>
                </a:lnTo>
                <a:close/>
                <a:moveTo>
                  <a:pt x="81136" y="122278"/>
                </a:moveTo>
                <a:lnTo>
                  <a:pt x="81136" y="131952"/>
                </a:lnTo>
                <a:lnTo>
                  <a:pt x="71438" y="131952"/>
                </a:lnTo>
                <a:lnTo>
                  <a:pt x="71438" y="122278"/>
                </a:lnTo>
                <a:close/>
                <a:moveTo>
                  <a:pt x="91334" y="122278"/>
                </a:moveTo>
                <a:lnTo>
                  <a:pt x="91334" y="131952"/>
                </a:lnTo>
                <a:lnTo>
                  <a:pt x="81561" y="131952"/>
                </a:lnTo>
                <a:lnTo>
                  <a:pt x="81561" y="122278"/>
                </a:lnTo>
                <a:close/>
                <a:moveTo>
                  <a:pt x="101432" y="122278"/>
                </a:moveTo>
                <a:lnTo>
                  <a:pt x="101432" y="131952"/>
                </a:lnTo>
                <a:lnTo>
                  <a:pt x="91759" y="131952"/>
                </a:lnTo>
                <a:lnTo>
                  <a:pt x="91759" y="122278"/>
                </a:lnTo>
                <a:close/>
                <a:moveTo>
                  <a:pt x="111655" y="122278"/>
                </a:moveTo>
                <a:lnTo>
                  <a:pt x="111655" y="131952"/>
                </a:lnTo>
                <a:lnTo>
                  <a:pt x="101857" y="131952"/>
                </a:lnTo>
                <a:lnTo>
                  <a:pt x="101857" y="122278"/>
                </a:lnTo>
                <a:close/>
                <a:moveTo>
                  <a:pt x="121754" y="122278"/>
                </a:moveTo>
                <a:lnTo>
                  <a:pt x="121754" y="131952"/>
                </a:lnTo>
                <a:lnTo>
                  <a:pt x="112055" y="131952"/>
                </a:lnTo>
                <a:lnTo>
                  <a:pt x="112055" y="122278"/>
                </a:lnTo>
                <a:close/>
                <a:moveTo>
                  <a:pt x="131952" y="122278"/>
                </a:moveTo>
                <a:lnTo>
                  <a:pt x="131952" y="131952"/>
                </a:lnTo>
                <a:lnTo>
                  <a:pt x="122179" y="131952"/>
                </a:lnTo>
                <a:lnTo>
                  <a:pt x="122179" y="122278"/>
                </a:lnTo>
                <a:close/>
                <a:moveTo>
                  <a:pt x="142050" y="122278"/>
                </a:moveTo>
                <a:lnTo>
                  <a:pt x="142050" y="131952"/>
                </a:lnTo>
                <a:lnTo>
                  <a:pt x="132377" y="131952"/>
                </a:lnTo>
                <a:lnTo>
                  <a:pt x="132377" y="122278"/>
                </a:lnTo>
                <a:close/>
                <a:moveTo>
                  <a:pt x="152173" y="122278"/>
                </a:moveTo>
                <a:lnTo>
                  <a:pt x="152173" y="131952"/>
                </a:lnTo>
                <a:lnTo>
                  <a:pt x="142475" y="131952"/>
                </a:lnTo>
                <a:lnTo>
                  <a:pt x="142475" y="122278"/>
                </a:lnTo>
                <a:close/>
                <a:moveTo>
                  <a:pt x="162372" y="122278"/>
                </a:moveTo>
                <a:lnTo>
                  <a:pt x="162372" y="131952"/>
                </a:lnTo>
                <a:lnTo>
                  <a:pt x="152573" y="131952"/>
                </a:lnTo>
                <a:lnTo>
                  <a:pt x="152573" y="122278"/>
                </a:lnTo>
                <a:close/>
                <a:moveTo>
                  <a:pt x="172470" y="122278"/>
                </a:moveTo>
                <a:lnTo>
                  <a:pt x="172470" y="131952"/>
                </a:lnTo>
                <a:lnTo>
                  <a:pt x="162797" y="131952"/>
                </a:lnTo>
                <a:lnTo>
                  <a:pt x="162797" y="122278"/>
                </a:lnTo>
                <a:close/>
                <a:moveTo>
                  <a:pt x="182668" y="122278"/>
                </a:moveTo>
                <a:lnTo>
                  <a:pt x="182668" y="131952"/>
                </a:lnTo>
                <a:lnTo>
                  <a:pt x="172895" y="131952"/>
                </a:lnTo>
                <a:lnTo>
                  <a:pt x="172895" y="122278"/>
                </a:lnTo>
                <a:close/>
                <a:moveTo>
                  <a:pt x="192791" y="122278"/>
                </a:moveTo>
                <a:lnTo>
                  <a:pt x="192791" y="131952"/>
                </a:lnTo>
                <a:lnTo>
                  <a:pt x="183093" y="131952"/>
                </a:lnTo>
                <a:lnTo>
                  <a:pt x="183093" y="122278"/>
                </a:lnTo>
                <a:close/>
                <a:moveTo>
                  <a:pt x="202989" y="122278"/>
                </a:moveTo>
                <a:lnTo>
                  <a:pt x="202989" y="131952"/>
                </a:lnTo>
                <a:lnTo>
                  <a:pt x="193191" y="131952"/>
                </a:lnTo>
                <a:lnTo>
                  <a:pt x="193191" y="122278"/>
                </a:lnTo>
                <a:close/>
                <a:moveTo>
                  <a:pt x="213088" y="122278"/>
                </a:moveTo>
                <a:lnTo>
                  <a:pt x="213088" y="131952"/>
                </a:lnTo>
                <a:lnTo>
                  <a:pt x="203414" y="131952"/>
                </a:lnTo>
                <a:lnTo>
                  <a:pt x="203414" y="122278"/>
                </a:lnTo>
                <a:close/>
                <a:moveTo>
                  <a:pt x="223286" y="122278"/>
                </a:moveTo>
                <a:lnTo>
                  <a:pt x="223286" y="131952"/>
                </a:lnTo>
                <a:lnTo>
                  <a:pt x="213513" y="131952"/>
                </a:lnTo>
                <a:lnTo>
                  <a:pt x="213513" y="122278"/>
                </a:lnTo>
                <a:close/>
                <a:moveTo>
                  <a:pt x="233409" y="122278"/>
                </a:moveTo>
                <a:lnTo>
                  <a:pt x="233409" y="131952"/>
                </a:lnTo>
                <a:lnTo>
                  <a:pt x="223611" y="131952"/>
                </a:lnTo>
                <a:lnTo>
                  <a:pt x="223611" y="122278"/>
                </a:lnTo>
                <a:close/>
                <a:moveTo>
                  <a:pt x="243507" y="122278"/>
                </a:moveTo>
                <a:lnTo>
                  <a:pt x="243507" y="131952"/>
                </a:lnTo>
                <a:lnTo>
                  <a:pt x="233809" y="131952"/>
                </a:lnTo>
                <a:lnTo>
                  <a:pt x="233809" y="122278"/>
                </a:lnTo>
                <a:close/>
                <a:moveTo>
                  <a:pt x="253706" y="122278"/>
                </a:moveTo>
                <a:lnTo>
                  <a:pt x="253706" y="131952"/>
                </a:lnTo>
                <a:lnTo>
                  <a:pt x="243907" y="131952"/>
                </a:lnTo>
                <a:lnTo>
                  <a:pt x="243907" y="122278"/>
                </a:lnTo>
                <a:close/>
                <a:moveTo>
                  <a:pt x="263804" y="122278"/>
                </a:moveTo>
                <a:lnTo>
                  <a:pt x="263804" y="131952"/>
                </a:lnTo>
                <a:lnTo>
                  <a:pt x="254131" y="131952"/>
                </a:lnTo>
                <a:lnTo>
                  <a:pt x="254131" y="122278"/>
                </a:lnTo>
                <a:close/>
                <a:moveTo>
                  <a:pt x="274027" y="122278"/>
                </a:moveTo>
                <a:lnTo>
                  <a:pt x="274027" y="131952"/>
                </a:lnTo>
                <a:lnTo>
                  <a:pt x="264229" y="131952"/>
                </a:lnTo>
                <a:lnTo>
                  <a:pt x="264229" y="122278"/>
                </a:lnTo>
                <a:close/>
                <a:moveTo>
                  <a:pt x="284125" y="122278"/>
                </a:moveTo>
                <a:lnTo>
                  <a:pt x="284125" y="131952"/>
                </a:lnTo>
                <a:lnTo>
                  <a:pt x="274427" y="131952"/>
                </a:lnTo>
                <a:lnTo>
                  <a:pt x="274427" y="122278"/>
                </a:lnTo>
                <a:close/>
                <a:moveTo>
                  <a:pt x="10098" y="132376"/>
                </a:moveTo>
                <a:lnTo>
                  <a:pt x="10098" y="142150"/>
                </a:lnTo>
                <a:lnTo>
                  <a:pt x="425" y="142150"/>
                </a:lnTo>
                <a:lnTo>
                  <a:pt x="425" y="132376"/>
                </a:lnTo>
                <a:close/>
                <a:moveTo>
                  <a:pt x="20321" y="132376"/>
                </a:moveTo>
                <a:lnTo>
                  <a:pt x="20321" y="142150"/>
                </a:lnTo>
                <a:lnTo>
                  <a:pt x="10523" y="142150"/>
                </a:lnTo>
                <a:lnTo>
                  <a:pt x="10523" y="132376"/>
                </a:lnTo>
                <a:close/>
                <a:moveTo>
                  <a:pt x="30420" y="132376"/>
                </a:moveTo>
                <a:lnTo>
                  <a:pt x="30420" y="142150"/>
                </a:lnTo>
                <a:lnTo>
                  <a:pt x="20721" y="142150"/>
                </a:lnTo>
                <a:lnTo>
                  <a:pt x="20721" y="132376"/>
                </a:lnTo>
                <a:close/>
                <a:moveTo>
                  <a:pt x="40618" y="132376"/>
                </a:moveTo>
                <a:lnTo>
                  <a:pt x="40618" y="142150"/>
                </a:lnTo>
                <a:lnTo>
                  <a:pt x="30820" y="142150"/>
                </a:lnTo>
                <a:lnTo>
                  <a:pt x="30820" y="132376"/>
                </a:lnTo>
                <a:close/>
                <a:moveTo>
                  <a:pt x="50716" y="132376"/>
                </a:moveTo>
                <a:lnTo>
                  <a:pt x="50716" y="142150"/>
                </a:lnTo>
                <a:lnTo>
                  <a:pt x="41043" y="142150"/>
                </a:lnTo>
                <a:lnTo>
                  <a:pt x="41043" y="132376"/>
                </a:lnTo>
                <a:close/>
                <a:moveTo>
                  <a:pt x="60939" y="132376"/>
                </a:moveTo>
                <a:lnTo>
                  <a:pt x="60939" y="142150"/>
                </a:lnTo>
                <a:lnTo>
                  <a:pt x="51141" y="142150"/>
                </a:lnTo>
                <a:lnTo>
                  <a:pt x="51141" y="132376"/>
                </a:lnTo>
                <a:close/>
                <a:moveTo>
                  <a:pt x="71038" y="132376"/>
                </a:moveTo>
                <a:lnTo>
                  <a:pt x="71038" y="142150"/>
                </a:lnTo>
                <a:lnTo>
                  <a:pt x="61239" y="142150"/>
                </a:lnTo>
                <a:lnTo>
                  <a:pt x="61239" y="132376"/>
                </a:lnTo>
                <a:close/>
                <a:moveTo>
                  <a:pt x="81136" y="132376"/>
                </a:moveTo>
                <a:lnTo>
                  <a:pt x="81136" y="142150"/>
                </a:lnTo>
                <a:lnTo>
                  <a:pt x="71438" y="142150"/>
                </a:lnTo>
                <a:lnTo>
                  <a:pt x="71438" y="132376"/>
                </a:lnTo>
                <a:close/>
                <a:moveTo>
                  <a:pt x="91334" y="132376"/>
                </a:moveTo>
                <a:lnTo>
                  <a:pt x="91334" y="142150"/>
                </a:lnTo>
                <a:lnTo>
                  <a:pt x="81561" y="142150"/>
                </a:lnTo>
                <a:lnTo>
                  <a:pt x="81561" y="132376"/>
                </a:lnTo>
                <a:close/>
                <a:moveTo>
                  <a:pt x="101432" y="132376"/>
                </a:moveTo>
                <a:lnTo>
                  <a:pt x="101432" y="142150"/>
                </a:lnTo>
                <a:lnTo>
                  <a:pt x="91759" y="142150"/>
                </a:lnTo>
                <a:lnTo>
                  <a:pt x="91759" y="132376"/>
                </a:lnTo>
                <a:close/>
                <a:moveTo>
                  <a:pt x="111655" y="132376"/>
                </a:moveTo>
                <a:lnTo>
                  <a:pt x="111655" y="142150"/>
                </a:lnTo>
                <a:lnTo>
                  <a:pt x="101857" y="142150"/>
                </a:lnTo>
                <a:lnTo>
                  <a:pt x="101857" y="132376"/>
                </a:lnTo>
                <a:close/>
                <a:moveTo>
                  <a:pt x="121754" y="132376"/>
                </a:moveTo>
                <a:lnTo>
                  <a:pt x="121754" y="142150"/>
                </a:lnTo>
                <a:lnTo>
                  <a:pt x="112055" y="142150"/>
                </a:lnTo>
                <a:lnTo>
                  <a:pt x="112055" y="132376"/>
                </a:lnTo>
                <a:close/>
                <a:moveTo>
                  <a:pt x="131952" y="132376"/>
                </a:moveTo>
                <a:lnTo>
                  <a:pt x="131952" y="142150"/>
                </a:lnTo>
                <a:lnTo>
                  <a:pt x="122179" y="142150"/>
                </a:lnTo>
                <a:lnTo>
                  <a:pt x="122179" y="132376"/>
                </a:lnTo>
                <a:close/>
                <a:moveTo>
                  <a:pt x="142050" y="132376"/>
                </a:moveTo>
                <a:lnTo>
                  <a:pt x="142050" y="142150"/>
                </a:lnTo>
                <a:lnTo>
                  <a:pt x="132377" y="142150"/>
                </a:lnTo>
                <a:lnTo>
                  <a:pt x="132377" y="132376"/>
                </a:lnTo>
                <a:close/>
                <a:moveTo>
                  <a:pt x="152173" y="132376"/>
                </a:moveTo>
                <a:lnTo>
                  <a:pt x="152173" y="142150"/>
                </a:lnTo>
                <a:lnTo>
                  <a:pt x="142475" y="142150"/>
                </a:lnTo>
                <a:lnTo>
                  <a:pt x="142475" y="132376"/>
                </a:lnTo>
                <a:close/>
                <a:moveTo>
                  <a:pt x="162372" y="132376"/>
                </a:moveTo>
                <a:lnTo>
                  <a:pt x="162372" y="142150"/>
                </a:lnTo>
                <a:lnTo>
                  <a:pt x="152573" y="142150"/>
                </a:lnTo>
                <a:lnTo>
                  <a:pt x="152573" y="132376"/>
                </a:lnTo>
                <a:close/>
                <a:moveTo>
                  <a:pt x="172470" y="132376"/>
                </a:moveTo>
                <a:lnTo>
                  <a:pt x="172470" y="142150"/>
                </a:lnTo>
                <a:lnTo>
                  <a:pt x="162797" y="142150"/>
                </a:lnTo>
                <a:lnTo>
                  <a:pt x="162797" y="132376"/>
                </a:lnTo>
                <a:close/>
                <a:moveTo>
                  <a:pt x="182668" y="132376"/>
                </a:moveTo>
                <a:lnTo>
                  <a:pt x="182668" y="142150"/>
                </a:lnTo>
                <a:lnTo>
                  <a:pt x="172895" y="142150"/>
                </a:lnTo>
                <a:lnTo>
                  <a:pt x="172895" y="132376"/>
                </a:lnTo>
                <a:close/>
                <a:moveTo>
                  <a:pt x="192791" y="132376"/>
                </a:moveTo>
                <a:lnTo>
                  <a:pt x="192791" y="142150"/>
                </a:lnTo>
                <a:lnTo>
                  <a:pt x="183093" y="142150"/>
                </a:lnTo>
                <a:lnTo>
                  <a:pt x="183093" y="132376"/>
                </a:lnTo>
                <a:close/>
                <a:moveTo>
                  <a:pt x="202989" y="132376"/>
                </a:moveTo>
                <a:lnTo>
                  <a:pt x="202989" y="142150"/>
                </a:lnTo>
                <a:lnTo>
                  <a:pt x="193191" y="142150"/>
                </a:lnTo>
                <a:lnTo>
                  <a:pt x="193191" y="132376"/>
                </a:lnTo>
                <a:close/>
                <a:moveTo>
                  <a:pt x="213088" y="132376"/>
                </a:moveTo>
                <a:lnTo>
                  <a:pt x="213088" y="142150"/>
                </a:lnTo>
                <a:lnTo>
                  <a:pt x="203414" y="142150"/>
                </a:lnTo>
                <a:lnTo>
                  <a:pt x="203414" y="132376"/>
                </a:lnTo>
                <a:close/>
                <a:moveTo>
                  <a:pt x="223286" y="132376"/>
                </a:moveTo>
                <a:lnTo>
                  <a:pt x="223286" y="142150"/>
                </a:lnTo>
                <a:lnTo>
                  <a:pt x="213513" y="142150"/>
                </a:lnTo>
                <a:lnTo>
                  <a:pt x="213513" y="132376"/>
                </a:lnTo>
                <a:close/>
                <a:moveTo>
                  <a:pt x="233409" y="132376"/>
                </a:moveTo>
                <a:lnTo>
                  <a:pt x="233409" y="142150"/>
                </a:lnTo>
                <a:lnTo>
                  <a:pt x="223611" y="142150"/>
                </a:lnTo>
                <a:lnTo>
                  <a:pt x="223611" y="132376"/>
                </a:lnTo>
                <a:close/>
                <a:moveTo>
                  <a:pt x="243507" y="132376"/>
                </a:moveTo>
                <a:lnTo>
                  <a:pt x="243507" y="142150"/>
                </a:lnTo>
                <a:lnTo>
                  <a:pt x="233809" y="142150"/>
                </a:lnTo>
                <a:lnTo>
                  <a:pt x="233809" y="132376"/>
                </a:lnTo>
                <a:close/>
                <a:moveTo>
                  <a:pt x="253706" y="132376"/>
                </a:moveTo>
                <a:lnTo>
                  <a:pt x="253706" y="142150"/>
                </a:lnTo>
                <a:lnTo>
                  <a:pt x="243907" y="142150"/>
                </a:lnTo>
                <a:lnTo>
                  <a:pt x="243907" y="132376"/>
                </a:lnTo>
                <a:close/>
                <a:moveTo>
                  <a:pt x="263804" y="132376"/>
                </a:moveTo>
                <a:lnTo>
                  <a:pt x="263804" y="142150"/>
                </a:lnTo>
                <a:lnTo>
                  <a:pt x="254131" y="142150"/>
                </a:lnTo>
                <a:lnTo>
                  <a:pt x="254131" y="132376"/>
                </a:lnTo>
                <a:close/>
                <a:moveTo>
                  <a:pt x="274027" y="132376"/>
                </a:moveTo>
                <a:lnTo>
                  <a:pt x="274027" y="142150"/>
                </a:lnTo>
                <a:lnTo>
                  <a:pt x="264229" y="142150"/>
                </a:lnTo>
                <a:lnTo>
                  <a:pt x="264229" y="132376"/>
                </a:lnTo>
                <a:close/>
                <a:moveTo>
                  <a:pt x="284125" y="132376"/>
                </a:moveTo>
                <a:lnTo>
                  <a:pt x="284125" y="142150"/>
                </a:lnTo>
                <a:lnTo>
                  <a:pt x="274427" y="142150"/>
                </a:lnTo>
                <a:lnTo>
                  <a:pt x="274427" y="132376"/>
                </a:lnTo>
                <a:close/>
                <a:moveTo>
                  <a:pt x="10098" y="142575"/>
                </a:moveTo>
                <a:lnTo>
                  <a:pt x="10098" y="152273"/>
                </a:lnTo>
                <a:lnTo>
                  <a:pt x="425" y="152273"/>
                </a:lnTo>
                <a:lnTo>
                  <a:pt x="425" y="142575"/>
                </a:lnTo>
                <a:close/>
                <a:moveTo>
                  <a:pt x="20321" y="142575"/>
                </a:moveTo>
                <a:lnTo>
                  <a:pt x="20321" y="152273"/>
                </a:lnTo>
                <a:lnTo>
                  <a:pt x="10523" y="152273"/>
                </a:lnTo>
                <a:lnTo>
                  <a:pt x="10523" y="142575"/>
                </a:lnTo>
                <a:close/>
                <a:moveTo>
                  <a:pt x="30420" y="142575"/>
                </a:moveTo>
                <a:lnTo>
                  <a:pt x="30420" y="152273"/>
                </a:lnTo>
                <a:lnTo>
                  <a:pt x="20721" y="152273"/>
                </a:lnTo>
                <a:lnTo>
                  <a:pt x="20721" y="142575"/>
                </a:lnTo>
                <a:close/>
                <a:moveTo>
                  <a:pt x="40618" y="142575"/>
                </a:moveTo>
                <a:lnTo>
                  <a:pt x="40618" y="152273"/>
                </a:lnTo>
                <a:lnTo>
                  <a:pt x="30820" y="152273"/>
                </a:lnTo>
                <a:lnTo>
                  <a:pt x="30820" y="142575"/>
                </a:lnTo>
                <a:close/>
                <a:moveTo>
                  <a:pt x="50716" y="142575"/>
                </a:moveTo>
                <a:lnTo>
                  <a:pt x="50716" y="152273"/>
                </a:lnTo>
                <a:lnTo>
                  <a:pt x="41043" y="152273"/>
                </a:lnTo>
                <a:lnTo>
                  <a:pt x="41043" y="142575"/>
                </a:lnTo>
                <a:close/>
                <a:moveTo>
                  <a:pt x="60939" y="142575"/>
                </a:moveTo>
                <a:lnTo>
                  <a:pt x="60939" y="152273"/>
                </a:lnTo>
                <a:lnTo>
                  <a:pt x="51141" y="152273"/>
                </a:lnTo>
                <a:lnTo>
                  <a:pt x="51141" y="142575"/>
                </a:lnTo>
                <a:close/>
                <a:moveTo>
                  <a:pt x="71038" y="142575"/>
                </a:moveTo>
                <a:lnTo>
                  <a:pt x="71038" y="152273"/>
                </a:lnTo>
                <a:lnTo>
                  <a:pt x="61239" y="152273"/>
                </a:lnTo>
                <a:lnTo>
                  <a:pt x="61239" y="142575"/>
                </a:lnTo>
                <a:close/>
                <a:moveTo>
                  <a:pt x="81136" y="142575"/>
                </a:moveTo>
                <a:lnTo>
                  <a:pt x="81136" y="152273"/>
                </a:lnTo>
                <a:lnTo>
                  <a:pt x="71438" y="152273"/>
                </a:lnTo>
                <a:lnTo>
                  <a:pt x="71438" y="142575"/>
                </a:lnTo>
                <a:close/>
                <a:moveTo>
                  <a:pt x="91334" y="142575"/>
                </a:moveTo>
                <a:lnTo>
                  <a:pt x="91334" y="152273"/>
                </a:lnTo>
                <a:lnTo>
                  <a:pt x="81561" y="152273"/>
                </a:lnTo>
                <a:lnTo>
                  <a:pt x="81561" y="142575"/>
                </a:lnTo>
                <a:close/>
                <a:moveTo>
                  <a:pt x="101432" y="142575"/>
                </a:moveTo>
                <a:lnTo>
                  <a:pt x="101432" y="152273"/>
                </a:lnTo>
                <a:lnTo>
                  <a:pt x="91759" y="152273"/>
                </a:lnTo>
                <a:lnTo>
                  <a:pt x="91759" y="142575"/>
                </a:lnTo>
                <a:close/>
                <a:moveTo>
                  <a:pt x="111655" y="142575"/>
                </a:moveTo>
                <a:lnTo>
                  <a:pt x="111655" y="152273"/>
                </a:lnTo>
                <a:lnTo>
                  <a:pt x="101857" y="152273"/>
                </a:lnTo>
                <a:lnTo>
                  <a:pt x="101857" y="142575"/>
                </a:lnTo>
                <a:close/>
                <a:moveTo>
                  <a:pt x="121754" y="142575"/>
                </a:moveTo>
                <a:lnTo>
                  <a:pt x="121754" y="152273"/>
                </a:lnTo>
                <a:lnTo>
                  <a:pt x="112055" y="152273"/>
                </a:lnTo>
                <a:lnTo>
                  <a:pt x="112055" y="142575"/>
                </a:lnTo>
                <a:close/>
                <a:moveTo>
                  <a:pt x="131952" y="142575"/>
                </a:moveTo>
                <a:lnTo>
                  <a:pt x="131952" y="152273"/>
                </a:lnTo>
                <a:lnTo>
                  <a:pt x="122179" y="152273"/>
                </a:lnTo>
                <a:lnTo>
                  <a:pt x="122179" y="142575"/>
                </a:lnTo>
                <a:close/>
                <a:moveTo>
                  <a:pt x="142050" y="142575"/>
                </a:moveTo>
                <a:lnTo>
                  <a:pt x="142050" y="152273"/>
                </a:lnTo>
                <a:lnTo>
                  <a:pt x="132377" y="152273"/>
                </a:lnTo>
                <a:lnTo>
                  <a:pt x="132377" y="142575"/>
                </a:lnTo>
                <a:close/>
                <a:moveTo>
                  <a:pt x="152173" y="142575"/>
                </a:moveTo>
                <a:lnTo>
                  <a:pt x="152173" y="152273"/>
                </a:lnTo>
                <a:lnTo>
                  <a:pt x="142475" y="152273"/>
                </a:lnTo>
                <a:lnTo>
                  <a:pt x="142475" y="142575"/>
                </a:lnTo>
                <a:close/>
                <a:moveTo>
                  <a:pt x="162372" y="142575"/>
                </a:moveTo>
                <a:lnTo>
                  <a:pt x="162372" y="152273"/>
                </a:lnTo>
                <a:lnTo>
                  <a:pt x="152573" y="152273"/>
                </a:lnTo>
                <a:lnTo>
                  <a:pt x="152573" y="142575"/>
                </a:lnTo>
                <a:close/>
                <a:moveTo>
                  <a:pt x="172470" y="142575"/>
                </a:moveTo>
                <a:lnTo>
                  <a:pt x="172470" y="152273"/>
                </a:lnTo>
                <a:lnTo>
                  <a:pt x="162797" y="152273"/>
                </a:lnTo>
                <a:lnTo>
                  <a:pt x="162797" y="142575"/>
                </a:lnTo>
                <a:close/>
                <a:moveTo>
                  <a:pt x="182668" y="142575"/>
                </a:moveTo>
                <a:lnTo>
                  <a:pt x="182668" y="152273"/>
                </a:lnTo>
                <a:lnTo>
                  <a:pt x="172895" y="152273"/>
                </a:lnTo>
                <a:lnTo>
                  <a:pt x="172895" y="142575"/>
                </a:lnTo>
                <a:close/>
                <a:moveTo>
                  <a:pt x="192791" y="142575"/>
                </a:moveTo>
                <a:lnTo>
                  <a:pt x="192791" y="152273"/>
                </a:lnTo>
                <a:lnTo>
                  <a:pt x="183093" y="152273"/>
                </a:lnTo>
                <a:lnTo>
                  <a:pt x="183093" y="142575"/>
                </a:lnTo>
                <a:close/>
                <a:moveTo>
                  <a:pt x="202989" y="142575"/>
                </a:moveTo>
                <a:lnTo>
                  <a:pt x="202989" y="152273"/>
                </a:lnTo>
                <a:lnTo>
                  <a:pt x="193191" y="152273"/>
                </a:lnTo>
                <a:lnTo>
                  <a:pt x="193191" y="142575"/>
                </a:lnTo>
                <a:close/>
                <a:moveTo>
                  <a:pt x="213088" y="142575"/>
                </a:moveTo>
                <a:lnTo>
                  <a:pt x="213088" y="152273"/>
                </a:lnTo>
                <a:lnTo>
                  <a:pt x="203414" y="152273"/>
                </a:lnTo>
                <a:lnTo>
                  <a:pt x="203414" y="142575"/>
                </a:lnTo>
                <a:close/>
                <a:moveTo>
                  <a:pt x="223286" y="142575"/>
                </a:moveTo>
                <a:lnTo>
                  <a:pt x="223286" y="152273"/>
                </a:lnTo>
                <a:lnTo>
                  <a:pt x="213513" y="152273"/>
                </a:lnTo>
                <a:lnTo>
                  <a:pt x="213513" y="142575"/>
                </a:lnTo>
                <a:close/>
                <a:moveTo>
                  <a:pt x="233409" y="142575"/>
                </a:moveTo>
                <a:lnTo>
                  <a:pt x="233409" y="152273"/>
                </a:lnTo>
                <a:lnTo>
                  <a:pt x="223611" y="152273"/>
                </a:lnTo>
                <a:lnTo>
                  <a:pt x="223611" y="142575"/>
                </a:lnTo>
                <a:close/>
                <a:moveTo>
                  <a:pt x="243507" y="142575"/>
                </a:moveTo>
                <a:lnTo>
                  <a:pt x="243507" y="152273"/>
                </a:lnTo>
                <a:lnTo>
                  <a:pt x="233809" y="152273"/>
                </a:lnTo>
                <a:lnTo>
                  <a:pt x="233809" y="142575"/>
                </a:lnTo>
                <a:close/>
                <a:moveTo>
                  <a:pt x="253706" y="142575"/>
                </a:moveTo>
                <a:lnTo>
                  <a:pt x="253706" y="152273"/>
                </a:lnTo>
                <a:lnTo>
                  <a:pt x="243907" y="152273"/>
                </a:lnTo>
                <a:lnTo>
                  <a:pt x="243907" y="142575"/>
                </a:lnTo>
                <a:close/>
                <a:moveTo>
                  <a:pt x="263804" y="142575"/>
                </a:moveTo>
                <a:lnTo>
                  <a:pt x="263804" y="152273"/>
                </a:lnTo>
                <a:lnTo>
                  <a:pt x="254131" y="152273"/>
                </a:lnTo>
                <a:lnTo>
                  <a:pt x="254131" y="142575"/>
                </a:lnTo>
                <a:close/>
                <a:moveTo>
                  <a:pt x="274027" y="142575"/>
                </a:moveTo>
                <a:lnTo>
                  <a:pt x="274027" y="152273"/>
                </a:lnTo>
                <a:lnTo>
                  <a:pt x="264229" y="152273"/>
                </a:lnTo>
                <a:lnTo>
                  <a:pt x="264229" y="142575"/>
                </a:lnTo>
                <a:close/>
                <a:moveTo>
                  <a:pt x="284125" y="142575"/>
                </a:moveTo>
                <a:lnTo>
                  <a:pt x="284125" y="152273"/>
                </a:lnTo>
                <a:lnTo>
                  <a:pt x="274427" y="152273"/>
                </a:lnTo>
                <a:lnTo>
                  <a:pt x="274427" y="142575"/>
                </a:lnTo>
                <a:close/>
                <a:moveTo>
                  <a:pt x="10098" y="152673"/>
                </a:moveTo>
                <a:lnTo>
                  <a:pt x="10098" y="162371"/>
                </a:lnTo>
                <a:lnTo>
                  <a:pt x="425" y="162371"/>
                </a:lnTo>
                <a:lnTo>
                  <a:pt x="425" y="152673"/>
                </a:lnTo>
                <a:close/>
                <a:moveTo>
                  <a:pt x="20321" y="152673"/>
                </a:moveTo>
                <a:lnTo>
                  <a:pt x="20321" y="162371"/>
                </a:lnTo>
                <a:lnTo>
                  <a:pt x="10523" y="162371"/>
                </a:lnTo>
                <a:lnTo>
                  <a:pt x="10523" y="152673"/>
                </a:lnTo>
                <a:close/>
                <a:moveTo>
                  <a:pt x="30420" y="152673"/>
                </a:moveTo>
                <a:lnTo>
                  <a:pt x="30420" y="162371"/>
                </a:lnTo>
                <a:lnTo>
                  <a:pt x="20721" y="162371"/>
                </a:lnTo>
                <a:lnTo>
                  <a:pt x="20721" y="152673"/>
                </a:lnTo>
                <a:close/>
                <a:moveTo>
                  <a:pt x="40618" y="152673"/>
                </a:moveTo>
                <a:lnTo>
                  <a:pt x="40618" y="162371"/>
                </a:lnTo>
                <a:lnTo>
                  <a:pt x="30820" y="162371"/>
                </a:lnTo>
                <a:lnTo>
                  <a:pt x="30820" y="152673"/>
                </a:lnTo>
                <a:close/>
                <a:moveTo>
                  <a:pt x="50716" y="152673"/>
                </a:moveTo>
                <a:lnTo>
                  <a:pt x="50716" y="162371"/>
                </a:lnTo>
                <a:lnTo>
                  <a:pt x="41043" y="162371"/>
                </a:lnTo>
                <a:lnTo>
                  <a:pt x="41043" y="152673"/>
                </a:lnTo>
                <a:close/>
                <a:moveTo>
                  <a:pt x="60939" y="152673"/>
                </a:moveTo>
                <a:lnTo>
                  <a:pt x="60939" y="162371"/>
                </a:lnTo>
                <a:lnTo>
                  <a:pt x="51141" y="162371"/>
                </a:lnTo>
                <a:lnTo>
                  <a:pt x="51141" y="152673"/>
                </a:lnTo>
                <a:close/>
                <a:moveTo>
                  <a:pt x="71038" y="152673"/>
                </a:moveTo>
                <a:lnTo>
                  <a:pt x="71038" y="162371"/>
                </a:lnTo>
                <a:lnTo>
                  <a:pt x="61239" y="162371"/>
                </a:lnTo>
                <a:lnTo>
                  <a:pt x="61239" y="152673"/>
                </a:lnTo>
                <a:close/>
                <a:moveTo>
                  <a:pt x="81136" y="152673"/>
                </a:moveTo>
                <a:lnTo>
                  <a:pt x="81136" y="162371"/>
                </a:lnTo>
                <a:lnTo>
                  <a:pt x="71438" y="162371"/>
                </a:lnTo>
                <a:lnTo>
                  <a:pt x="71438" y="152673"/>
                </a:lnTo>
                <a:close/>
                <a:moveTo>
                  <a:pt x="91334" y="152673"/>
                </a:moveTo>
                <a:lnTo>
                  <a:pt x="91334" y="162371"/>
                </a:lnTo>
                <a:lnTo>
                  <a:pt x="81561" y="162371"/>
                </a:lnTo>
                <a:lnTo>
                  <a:pt x="81561" y="152673"/>
                </a:lnTo>
                <a:close/>
                <a:moveTo>
                  <a:pt x="101432" y="152673"/>
                </a:moveTo>
                <a:lnTo>
                  <a:pt x="101432" y="162371"/>
                </a:lnTo>
                <a:lnTo>
                  <a:pt x="91759" y="162371"/>
                </a:lnTo>
                <a:lnTo>
                  <a:pt x="91759" y="152673"/>
                </a:lnTo>
                <a:close/>
                <a:moveTo>
                  <a:pt x="111655" y="152673"/>
                </a:moveTo>
                <a:lnTo>
                  <a:pt x="111655" y="162371"/>
                </a:lnTo>
                <a:lnTo>
                  <a:pt x="101857" y="162371"/>
                </a:lnTo>
                <a:lnTo>
                  <a:pt x="101857" y="152673"/>
                </a:lnTo>
                <a:close/>
                <a:moveTo>
                  <a:pt x="121754" y="152673"/>
                </a:moveTo>
                <a:lnTo>
                  <a:pt x="121754" y="162371"/>
                </a:lnTo>
                <a:lnTo>
                  <a:pt x="112055" y="162371"/>
                </a:lnTo>
                <a:lnTo>
                  <a:pt x="112055" y="152673"/>
                </a:lnTo>
                <a:close/>
                <a:moveTo>
                  <a:pt x="131952" y="152673"/>
                </a:moveTo>
                <a:lnTo>
                  <a:pt x="131952" y="162371"/>
                </a:lnTo>
                <a:lnTo>
                  <a:pt x="122179" y="162371"/>
                </a:lnTo>
                <a:lnTo>
                  <a:pt x="122179" y="152673"/>
                </a:lnTo>
                <a:close/>
                <a:moveTo>
                  <a:pt x="142050" y="152673"/>
                </a:moveTo>
                <a:lnTo>
                  <a:pt x="142050" y="162371"/>
                </a:lnTo>
                <a:lnTo>
                  <a:pt x="132377" y="162371"/>
                </a:lnTo>
                <a:lnTo>
                  <a:pt x="132377" y="152673"/>
                </a:lnTo>
                <a:close/>
                <a:moveTo>
                  <a:pt x="152173" y="152673"/>
                </a:moveTo>
                <a:lnTo>
                  <a:pt x="152173" y="162371"/>
                </a:lnTo>
                <a:lnTo>
                  <a:pt x="142475" y="162371"/>
                </a:lnTo>
                <a:lnTo>
                  <a:pt x="142475" y="152673"/>
                </a:lnTo>
                <a:close/>
                <a:moveTo>
                  <a:pt x="162372" y="152673"/>
                </a:moveTo>
                <a:lnTo>
                  <a:pt x="162372" y="162371"/>
                </a:lnTo>
                <a:lnTo>
                  <a:pt x="152573" y="162371"/>
                </a:lnTo>
                <a:lnTo>
                  <a:pt x="152573" y="152673"/>
                </a:lnTo>
                <a:close/>
                <a:moveTo>
                  <a:pt x="172470" y="152673"/>
                </a:moveTo>
                <a:lnTo>
                  <a:pt x="172470" y="162371"/>
                </a:lnTo>
                <a:lnTo>
                  <a:pt x="162797" y="162371"/>
                </a:lnTo>
                <a:lnTo>
                  <a:pt x="162797" y="152673"/>
                </a:lnTo>
                <a:close/>
                <a:moveTo>
                  <a:pt x="182668" y="152673"/>
                </a:moveTo>
                <a:lnTo>
                  <a:pt x="182668" y="162371"/>
                </a:lnTo>
                <a:lnTo>
                  <a:pt x="172895" y="162371"/>
                </a:lnTo>
                <a:lnTo>
                  <a:pt x="172895" y="152673"/>
                </a:lnTo>
                <a:close/>
                <a:moveTo>
                  <a:pt x="192791" y="152673"/>
                </a:moveTo>
                <a:lnTo>
                  <a:pt x="192791" y="162371"/>
                </a:lnTo>
                <a:lnTo>
                  <a:pt x="183093" y="162371"/>
                </a:lnTo>
                <a:lnTo>
                  <a:pt x="183093" y="152673"/>
                </a:lnTo>
                <a:close/>
                <a:moveTo>
                  <a:pt x="202989" y="152673"/>
                </a:moveTo>
                <a:lnTo>
                  <a:pt x="202989" y="162371"/>
                </a:lnTo>
                <a:lnTo>
                  <a:pt x="193191" y="162371"/>
                </a:lnTo>
                <a:lnTo>
                  <a:pt x="193191" y="152673"/>
                </a:lnTo>
                <a:close/>
                <a:moveTo>
                  <a:pt x="213088" y="152673"/>
                </a:moveTo>
                <a:lnTo>
                  <a:pt x="213088" y="162371"/>
                </a:lnTo>
                <a:lnTo>
                  <a:pt x="203414" y="162371"/>
                </a:lnTo>
                <a:lnTo>
                  <a:pt x="203414" y="152673"/>
                </a:lnTo>
                <a:close/>
                <a:moveTo>
                  <a:pt x="223286" y="152673"/>
                </a:moveTo>
                <a:lnTo>
                  <a:pt x="223286" y="162371"/>
                </a:lnTo>
                <a:lnTo>
                  <a:pt x="213513" y="162371"/>
                </a:lnTo>
                <a:lnTo>
                  <a:pt x="213513" y="152673"/>
                </a:lnTo>
                <a:close/>
                <a:moveTo>
                  <a:pt x="233409" y="152673"/>
                </a:moveTo>
                <a:lnTo>
                  <a:pt x="233409" y="162371"/>
                </a:lnTo>
                <a:lnTo>
                  <a:pt x="223611" y="162371"/>
                </a:lnTo>
                <a:lnTo>
                  <a:pt x="223611" y="152673"/>
                </a:lnTo>
                <a:close/>
                <a:moveTo>
                  <a:pt x="243507" y="152673"/>
                </a:moveTo>
                <a:lnTo>
                  <a:pt x="243507" y="162371"/>
                </a:lnTo>
                <a:lnTo>
                  <a:pt x="233809" y="162371"/>
                </a:lnTo>
                <a:lnTo>
                  <a:pt x="233809" y="152673"/>
                </a:lnTo>
                <a:close/>
                <a:moveTo>
                  <a:pt x="253706" y="152673"/>
                </a:moveTo>
                <a:lnTo>
                  <a:pt x="253706" y="162371"/>
                </a:lnTo>
                <a:lnTo>
                  <a:pt x="243907" y="162371"/>
                </a:lnTo>
                <a:lnTo>
                  <a:pt x="243907" y="152673"/>
                </a:lnTo>
                <a:close/>
                <a:moveTo>
                  <a:pt x="263804" y="152673"/>
                </a:moveTo>
                <a:lnTo>
                  <a:pt x="263804" y="162371"/>
                </a:lnTo>
                <a:lnTo>
                  <a:pt x="254131" y="162371"/>
                </a:lnTo>
                <a:lnTo>
                  <a:pt x="254131" y="152673"/>
                </a:lnTo>
                <a:close/>
                <a:moveTo>
                  <a:pt x="274027" y="152673"/>
                </a:moveTo>
                <a:lnTo>
                  <a:pt x="274027" y="162371"/>
                </a:lnTo>
                <a:lnTo>
                  <a:pt x="264229" y="162371"/>
                </a:lnTo>
                <a:lnTo>
                  <a:pt x="264229" y="152673"/>
                </a:lnTo>
                <a:close/>
                <a:moveTo>
                  <a:pt x="284125" y="152673"/>
                </a:moveTo>
                <a:lnTo>
                  <a:pt x="284125" y="162371"/>
                </a:lnTo>
                <a:lnTo>
                  <a:pt x="274427" y="162371"/>
                </a:lnTo>
                <a:lnTo>
                  <a:pt x="274427" y="152673"/>
                </a:lnTo>
                <a:close/>
                <a:moveTo>
                  <a:pt x="200" y="0"/>
                </a:moveTo>
                <a:lnTo>
                  <a:pt x="200" y="200"/>
                </a:lnTo>
                <a:lnTo>
                  <a:pt x="0" y="200"/>
                </a:lnTo>
                <a:lnTo>
                  <a:pt x="0" y="162571"/>
                </a:lnTo>
                <a:lnTo>
                  <a:pt x="200" y="162571"/>
                </a:lnTo>
                <a:lnTo>
                  <a:pt x="200" y="162771"/>
                </a:lnTo>
                <a:lnTo>
                  <a:pt x="284325" y="162771"/>
                </a:lnTo>
                <a:lnTo>
                  <a:pt x="284325" y="162571"/>
                </a:lnTo>
                <a:lnTo>
                  <a:pt x="284525" y="162571"/>
                </a:lnTo>
                <a:lnTo>
                  <a:pt x="284525" y="200"/>
                </a:lnTo>
                <a:lnTo>
                  <a:pt x="284325" y="200"/>
                </a:lnTo>
                <a:lnTo>
                  <a:pt x="284325" y="0"/>
                </a:lnTo>
                <a:close/>
              </a:path>
            </a:pathLst>
          </a:custGeom>
          <a:solidFill>
            <a:srgbClr val="E2E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10;p2"/>
          <p:cNvSpPr txBox="1">
            <a:spLocks noGrp="1"/>
          </p:cNvSpPr>
          <p:nvPr>
            <p:ph type="ctrTitle"/>
          </p:nvPr>
        </p:nvSpPr>
        <p:spPr>
          <a:xfrm>
            <a:off x="1905150" y="1577500"/>
            <a:ext cx="5333700" cy="13884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600">
                <a:latin typeface="#9Slide03 Cabin" panose="00000500000000000000" pitchFamily="2"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2436450" y="3105901"/>
            <a:ext cx="4271100" cy="54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700" b="1" i="1">
                <a:solidFill>
                  <a:schemeClr val="accent1"/>
                </a:solidFill>
                <a:latin typeface="#9Slide03 Cabin" panose="00000500000000000000" pitchFamily="2" charset="0"/>
                <a:ea typeface="#9Slide03 Cabin" panose="00000500000000000000" pitchFamily="2" charset="0"/>
                <a:cs typeface="#9Slide03 Cabin" panose="00000500000000000000" pitchFamily="2" charset="0"/>
                <a:sym typeface="Ubuntu" panose="020B0504030602030204"/>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dirty="0"/>
          </a:p>
        </p:txBody>
      </p:sp>
      <p:sp>
        <p:nvSpPr>
          <p:cNvPr id="12" name="Google Shape;12;p2"/>
          <p:cNvSpPr txBox="1">
            <a:spLocks noGrp="1"/>
          </p:cNvSpPr>
          <p:nvPr>
            <p:ph type="ctrTitle" idx="2"/>
          </p:nvPr>
        </p:nvSpPr>
        <p:spPr>
          <a:xfrm>
            <a:off x="6707550" y="540000"/>
            <a:ext cx="1716300" cy="5823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400">
                <a:solidFill>
                  <a:schemeClr val="lt1"/>
                </a:solidFill>
                <a:latin typeface="#9Slide03 Cabin" panose="00000500000000000000" pitchFamily="2" charset="0"/>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dirty="0"/>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1">
  <p:cSld name="1_Title and three columns  1">
    <p:spTree>
      <p:nvGrpSpPr>
        <p:cNvPr id="1" name="Shape 143"/>
        <p:cNvGrpSpPr/>
        <p:nvPr/>
      </p:nvGrpSpPr>
      <p:grpSpPr>
        <a:xfrm>
          <a:off x="0" y="0"/>
          <a:ext cx="0" cy="0"/>
          <a:chOff x="0" y="0"/>
          <a:chExt cx="0" cy="0"/>
        </a:xfrm>
      </p:grpSpPr>
      <p:sp>
        <p:nvSpPr>
          <p:cNvPr id="144" name="Google Shape;144;p25"/>
          <p:cNvSpPr/>
          <p:nvPr/>
        </p:nvSpPr>
        <p:spPr>
          <a:xfrm>
            <a:off x="720000" y="537100"/>
            <a:ext cx="7704253" cy="4069300"/>
          </a:xfrm>
          <a:custGeom>
            <a:avLst/>
            <a:gdLst/>
            <a:ahLst/>
            <a:cxnLst/>
            <a:rect l="l" t="t" r="r" b="b"/>
            <a:pathLst>
              <a:path w="284526" h="162772" extrusionOk="0">
                <a:moveTo>
                  <a:pt x="10098" y="425"/>
                </a:moveTo>
                <a:lnTo>
                  <a:pt x="10098" y="10198"/>
                </a:lnTo>
                <a:lnTo>
                  <a:pt x="425" y="10198"/>
                </a:lnTo>
                <a:lnTo>
                  <a:pt x="425" y="425"/>
                </a:lnTo>
                <a:close/>
                <a:moveTo>
                  <a:pt x="20321" y="425"/>
                </a:moveTo>
                <a:lnTo>
                  <a:pt x="20321" y="10198"/>
                </a:lnTo>
                <a:lnTo>
                  <a:pt x="10523" y="10198"/>
                </a:lnTo>
                <a:lnTo>
                  <a:pt x="10523" y="425"/>
                </a:lnTo>
                <a:close/>
                <a:moveTo>
                  <a:pt x="30420" y="425"/>
                </a:moveTo>
                <a:lnTo>
                  <a:pt x="30420" y="10198"/>
                </a:lnTo>
                <a:lnTo>
                  <a:pt x="20721" y="10198"/>
                </a:lnTo>
                <a:lnTo>
                  <a:pt x="20721" y="425"/>
                </a:lnTo>
                <a:close/>
                <a:moveTo>
                  <a:pt x="40618" y="425"/>
                </a:moveTo>
                <a:lnTo>
                  <a:pt x="40618" y="10198"/>
                </a:lnTo>
                <a:lnTo>
                  <a:pt x="30820" y="10198"/>
                </a:lnTo>
                <a:lnTo>
                  <a:pt x="30820" y="425"/>
                </a:lnTo>
                <a:close/>
                <a:moveTo>
                  <a:pt x="50716" y="425"/>
                </a:moveTo>
                <a:lnTo>
                  <a:pt x="50716" y="10198"/>
                </a:lnTo>
                <a:lnTo>
                  <a:pt x="41043" y="10198"/>
                </a:lnTo>
                <a:lnTo>
                  <a:pt x="41043" y="425"/>
                </a:lnTo>
                <a:close/>
                <a:moveTo>
                  <a:pt x="60939" y="425"/>
                </a:moveTo>
                <a:lnTo>
                  <a:pt x="60939" y="10198"/>
                </a:lnTo>
                <a:lnTo>
                  <a:pt x="51141" y="10198"/>
                </a:lnTo>
                <a:lnTo>
                  <a:pt x="51141" y="425"/>
                </a:lnTo>
                <a:close/>
                <a:moveTo>
                  <a:pt x="71038" y="425"/>
                </a:moveTo>
                <a:lnTo>
                  <a:pt x="71038" y="10198"/>
                </a:lnTo>
                <a:lnTo>
                  <a:pt x="61239" y="10198"/>
                </a:lnTo>
                <a:lnTo>
                  <a:pt x="61239" y="425"/>
                </a:lnTo>
                <a:close/>
                <a:moveTo>
                  <a:pt x="81136" y="425"/>
                </a:moveTo>
                <a:lnTo>
                  <a:pt x="81136" y="10198"/>
                </a:lnTo>
                <a:lnTo>
                  <a:pt x="71438" y="10198"/>
                </a:lnTo>
                <a:lnTo>
                  <a:pt x="71438" y="425"/>
                </a:lnTo>
                <a:close/>
                <a:moveTo>
                  <a:pt x="91334" y="425"/>
                </a:moveTo>
                <a:lnTo>
                  <a:pt x="91334" y="10198"/>
                </a:lnTo>
                <a:lnTo>
                  <a:pt x="81561" y="10198"/>
                </a:lnTo>
                <a:lnTo>
                  <a:pt x="81561" y="425"/>
                </a:lnTo>
                <a:close/>
                <a:moveTo>
                  <a:pt x="101432" y="425"/>
                </a:moveTo>
                <a:lnTo>
                  <a:pt x="101432" y="10198"/>
                </a:lnTo>
                <a:lnTo>
                  <a:pt x="91759" y="10198"/>
                </a:lnTo>
                <a:lnTo>
                  <a:pt x="91759" y="425"/>
                </a:lnTo>
                <a:close/>
                <a:moveTo>
                  <a:pt x="111655" y="425"/>
                </a:moveTo>
                <a:lnTo>
                  <a:pt x="111655" y="10198"/>
                </a:lnTo>
                <a:lnTo>
                  <a:pt x="101857" y="10198"/>
                </a:lnTo>
                <a:lnTo>
                  <a:pt x="101857" y="425"/>
                </a:lnTo>
                <a:close/>
                <a:moveTo>
                  <a:pt x="121754" y="425"/>
                </a:moveTo>
                <a:lnTo>
                  <a:pt x="121754" y="10198"/>
                </a:lnTo>
                <a:lnTo>
                  <a:pt x="112055" y="10198"/>
                </a:lnTo>
                <a:lnTo>
                  <a:pt x="112055" y="425"/>
                </a:lnTo>
                <a:close/>
                <a:moveTo>
                  <a:pt x="131952" y="425"/>
                </a:moveTo>
                <a:lnTo>
                  <a:pt x="131952" y="10198"/>
                </a:lnTo>
                <a:lnTo>
                  <a:pt x="122179" y="10198"/>
                </a:lnTo>
                <a:lnTo>
                  <a:pt x="122179" y="425"/>
                </a:lnTo>
                <a:close/>
                <a:moveTo>
                  <a:pt x="142050" y="425"/>
                </a:moveTo>
                <a:lnTo>
                  <a:pt x="142050" y="10198"/>
                </a:lnTo>
                <a:lnTo>
                  <a:pt x="132377" y="10198"/>
                </a:lnTo>
                <a:lnTo>
                  <a:pt x="132377" y="425"/>
                </a:lnTo>
                <a:close/>
                <a:moveTo>
                  <a:pt x="152173" y="425"/>
                </a:moveTo>
                <a:lnTo>
                  <a:pt x="152173" y="10198"/>
                </a:lnTo>
                <a:lnTo>
                  <a:pt x="142475" y="10198"/>
                </a:lnTo>
                <a:lnTo>
                  <a:pt x="142475" y="425"/>
                </a:lnTo>
                <a:close/>
                <a:moveTo>
                  <a:pt x="162372" y="425"/>
                </a:moveTo>
                <a:lnTo>
                  <a:pt x="162372" y="10198"/>
                </a:lnTo>
                <a:lnTo>
                  <a:pt x="152573" y="10198"/>
                </a:lnTo>
                <a:lnTo>
                  <a:pt x="152573" y="425"/>
                </a:lnTo>
                <a:close/>
                <a:moveTo>
                  <a:pt x="172470" y="425"/>
                </a:moveTo>
                <a:lnTo>
                  <a:pt x="172470" y="10198"/>
                </a:lnTo>
                <a:lnTo>
                  <a:pt x="162797" y="10198"/>
                </a:lnTo>
                <a:lnTo>
                  <a:pt x="162797" y="425"/>
                </a:lnTo>
                <a:close/>
                <a:moveTo>
                  <a:pt x="182668" y="425"/>
                </a:moveTo>
                <a:lnTo>
                  <a:pt x="182668" y="10198"/>
                </a:lnTo>
                <a:lnTo>
                  <a:pt x="172895" y="10198"/>
                </a:lnTo>
                <a:lnTo>
                  <a:pt x="172895" y="425"/>
                </a:lnTo>
                <a:close/>
                <a:moveTo>
                  <a:pt x="192791" y="425"/>
                </a:moveTo>
                <a:lnTo>
                  <a:pt x="192791" y="10198"/>
                </a:lnTo>
                <a:lnTo>
                  <a:pt x="183093" y="10198"/>
                </a:lnTo>
                <a:lnTo>
                  <a:pt x="183093" y="425"/>
                </a:lnTo>
                <a:close/>
                <a:moveTo>
                  <a:pt x="202989" y="425"/>
                </a:moveTo>
                <a:lnTo>
                  <a:pt x="202989" y="10198"/>
                </a:lnTo>
                <a:lnTo>
                  <a:pt x="193191" y="10198"/>
                </a:lnTo>
                <a:lnTo>
                  <a:pt x="193191" y="425"/>
                </a:lnTo>
                <a:close/>
                <a:moveTo>
                  <a:pt x="213088" y="425"/>
                </a:moveTo>
                <a:lnTo>
                  <a:pt x="213088" y="10198"/>
                </a:lnTo>
                <a:lnTo>
                  <a:pt x="203414" y="10198"/>
                </a:lnTo>
                <a:lnTo>
                  <a:pt x="203414" y="425"/>
                </a:lnTo>
                <a:close/>
                <a:moveTo>
                  <a:pt x="223286" y="425"/>
                </a:moveTo>
                <a:lnTo>
                  <a:pt x="223286" y="10198"/>
                </a:lnTo>
                <a:lnTo>
                  <a:pt x="213513" y="10198"/>
                </a:lnTo>
                <a:lnTo>
                  <a:pt x="213513" y="425"/>
                </a:lnTo>
                <a:close/>
                <a:moveTo>
                  <a:pt x="233409" y="425"/>
                </a:moveTo>
                <a:lnTo>
                  <a:pt x="233409" y="10198"/>
                </a:lnTo>
                <a:lnTo>
                  <a:pt x="223611" y="10198"/>
                </a:lnTo>
                <a:lnTo>
                  <a:pt x="223611" y="425"/>
                </a:lnTo>
                <a:close/>
                <a:moveTo>
                  <a:pt x="243507" y="425"/>
                </a:moveTo>
                <a:lnTo>
                  <a:pt x="243507" y="10198"/>
                </a:lnTo>
                <a:lnTo>
                  <a:pt x="233809" y="10198"/>
                </a:lnTo>
                <a:lnTo>
                  <a:pt x="233809" y="425"/>
                </a:lnTo>
                <a:close/>
                <a:moveTo>
                  <a:pt x="253706" y="425"/>
                </a:moveTo>
                <a:lnTo>
                  <a:pt x="253706" y="10198"/>
                </a:lnTo>
                <a:lnTo>
                  <a:pt x="243907" y="10198"/>
                </a:lnTo>
                <a:lnTo>
                  <a:pt x="243907" y="425"/>
                </a:lnTo>
                <a:close/>
                <a:moveTo>
                  <a:pt x="263804" y="425"/>
                </a:moveTo>
                <a:lnTo>
                  <a:pt x="263804" y="10198"/>
                </a:lnTo>
                <a:lnTo>
                  <a:pt x="254131" y="10198"/>
                </a:lnTo>
                <a:lnTo>
                  <a:pt x="254131" y="425"/>
                </a:lnTo>
                <a:close/>
                <a:moveTo>
                  <a:pt x="274027" y="425"/>
                </a:moveTo>
                <a:lnTo>
                  <a:pt x="274027" y="10198"/>
                </a:lnTo>
                <a:lnTo>
                  <a:pt x="264229" y="10198"/>
                </a:lnTo>
                <a:lnTo>
                  <a:pt x="264229" y="425"/>
                </a:lnTo>
                <a:close/>
                <a:moveTo>
                  <a:pt x="284125" y="425"/>
                </a:moveTo>
                <a:lnTo>
                  <a:pt x="284125" y="10198"/>
                </a:lnTo>
                <a:lnTo>
                  <a:pt x="274427" y="10198"/>
                </a:lnTo>
                <a:lnTo>
                  <a:pt x="274427" y="425"/>
                </a:lnTo>
                <a:close/>
                <a:moveTo>
                  <a:pt x="10098" y="10623"/>
                </a:moveTo>
                <a:lnTo>
                  <a:pt x="10098" y="20296"/>
                </a:lnTo>
                <a:lnTo>
                  <a:pt x="425" y="20296"/>
                </a:lnTo>
                <a:lnTo>
                  <a:pt x="425" y="10623"/>
                </a:lnTo>
                <a:close/>
                <a:moveTo>
                  <a:pt x="20321" y="10623"/>
                </a:moveTo>
                <a:lnTo>
                  <a:pt x="20321" y="20296"/>
                </a:lnTo>
                <a:lnTo>
                  <a:pt x="10523" y="20296"/>
                </a:lnTo>
                <a:lnTo>
                  <a:pt x="10523" y="10623"/>
                </a:lnTo>
                <a:close/>
                <a:moveTo>
                  <a:pt x="30420" y="10623"/>
                </a:moveTo>
                <a:lnTo>
                  <a:pt x="30420" y="20296"/>
                </a:lnTo>
                <a:lnTo>
                  <a:pt x="20721" y="20296"/>
                </a:lnTo>
                <a:lnTo>
                  <a:pt x="20721" y="10623"/>
                </a:lnTo>
                <a:close/>
                <a:moveTo>
                  <a:pt x="40618" y="10623"/>
                </a:moveTo>
                <a:lnTo>
                  <a:pt x="40618" y="20296"/>
                </a:lnTo>
                <a:lnTo>
                  <a:pt x="30820" y="20296"/>
                </a:lnTo>
                <a:lnTo>
                  <a:pt x="30820" y="10623"/>
                </a:lnTo>
                <a:close/>
                <a:moveTo>
                  <a:pt x="50716" y="10623"/>
                </a:moveTo>
                <a:lnTo>
                  <a:pt x="50716" y="20296"/>
                </a:lnTo>
                <a:lnTo>
                  <a:pt x="41043" y="20296"/>
                </a:lnTo>
                <a:lnTo>
                  <a:pt x="41043" y="10623"/>
                </a:lnTo>
                <a:close/>
                <a:moveTo>
                  <a:pt x="60939" y="10623"/>
                </a:moveTo>
                <a:lnTo>
                  <a:pt x="60939" y="20296"/>
                </a:lnTo>
                <a:lnTo>
                  <a:pt x="51141" y="20296"/>
                </a:lnTo>
                <a:lnTo>
                  <a:pt x="51141" y="10623"/>
                </a:lnTo>
                <a:close/>
                <a:moveTo>
                  <a:pt x="71038" y="10623"/>
                </a:moveTo>
                <a:lnTo>
                  <a:pt x="71038" y="20296"/>
                </a:lnTo>
                <a:lnTo>
                  <a:pt x="61239" y="20296"/>
                </a:lnTo>
                <a:lnTo>
                  <a:pt x="61239" y="10623"/>
                </a:lnTo>
                <a:close/>
                <a:moveTo>
                  <a:pt x="81136" y="10623"/>
                </a:moveTo>
                <a:lnTo>
                  <a:pt x="81136" y="20296"/>
                </a:lnTo>
                <a:lnTo>
                  <a:pt x="71438" y="20296"/>
                </a:lnTo>
                <a:lnTo>
                  <a:pt x="71438" y="10623"/>
                </a:lnTo>
                <a:close/>
                <a:moveTo>
                  <a:pt x="91334" y="10623"/>
                </a:moveTo>
                <a:lnTo>
                  <a:pt x="91334" y="20296"/>
                </a:lnTo>
                <a:lnTo>
                  <a:pt x="81561" y="20296"/>
                </a:lnTo>
                <a:lnTo>
                  <a:pt x="81561" y="10623"/>
                </a:lnTo>
                <a:close/>
                <a:moveTo>
                  <a:pt x="101432" y="10623"/>
                </a:moveTo>
                <a:lnTo>
                  <a:pt x="101432" y="20296"/>
                </a:lnTo>
                <a:lnTo>
                  <a:pt x="91759" y="20296"/>
                </a:lnTo>
                <a:lnTo>
                  <a:pt x="91759" y="10623"/>
                </a:lnTo>
                <a:close/>
                <a:moveTo>
                  <a:pt x="111655" y="10623"/>
                </a:moveTo>
                <a:lnTo>
                  <a:pt x="111655" y="20296"/>
                </a:lnTo>
                <a:lnTo>
                  <a:pt x="101857" y="20296"/>
                </a:lnTo>
                <a:lnTo>
                  <a:pt x="101857" y="10623"/>
                </a:lnTo>
                <a:close/>
                <a:moveTo>
                  <a:pt x="121754" y="10623"/>
                </a:moveTo>
                <a:lnTo>
                  <a:pt x="121754" y="20296"/>
                </a:lnTo>
                <a:lnTo>
                  <a:pt x="112055" y="20296"/>
                </a:lnTo>
                <a:lnTo>
                  <a:pt x="112055" y="10623"/>
                </a:lnTo>
                <a:close/>
                <a:moveTo>
                  <a:pt x="131952" y="10623"/>
                </a:moveTo>
                <a:lnTo>
                  <a:pt x="131952" y="20296"/>
                </a:lnTo>
                <a:lnTo>
                  <a:pt x="122179" y="20296"/>
                </a:lnTo>
                <a:lnTo>
                  <a:pt x="122179" y="10623"/>
                </a:lnTo>
                <a:close/>
                <a:moveTo>
                  <a:pt x="142050" y="10623"/>
                </a:moveTo>
                <a:lnTo>
                  <a:pt x="142050" y="20296"/>
                </a:lnTo>
                <a:lnTo>
                  <a:pt x="132377" y="20296"/>
                </a:lnTo>
                <a:lnTo>
                  <a:pt x="132377" y="10623"/>
                </a:lnTo>
                <a:close/>
                <a:moveTo>
                  <a:pt x="152173" y="10623"/>
                </a:moveTo>
                <a:lnTo>
                  <a:pt x="152173" y="20296"/>
                </a:lnTo>
                <a:lnTo>
                  <a:pt x="142475" y="20296"/>
                </a:lnTo>
                <a:lnTo>
                  <a:pt x="142475" y="10623"/>
                </a:lnTo>
                <a:close/>
                <a:moveTo>
                  <a:pt x="162372" y="10623"/>
                </a:moveTo>
                <a:lnTo>
                  <a:pt x="162372" y="20296"/>
                </a:lnTo>
                <a:lnTo>
                  <a:pt x="152573" y="20296"/>
                </a:lnTo>
                <a:lnTo>
                  <a:pt x="152573" y="10623"/>
                </a:lnTo>
                <a:close/>
                <a:moveTo>
                  <a:pt x="172470" y="10623"/>
                </a:moveTo>
                <a:lnTo>
                  <a:pt x="172470" y="20296"/>
                </a:lnTo>
                <a:lnTo>
                  <a:pt x="162797" y="20296"/>
                </a:lnTo>
                <a:lnTo>
                  <a:pt x="162797" y="10623"/>
                </a:lnTo>
                <a:close/>
                <a:moveTo>
                  <a:pt x="182668" y="10623"/>
                </a:moveTo>
                <a:lnTo>
                  <a:pt x="182668" y="20296"/>
                </a:lnTo>
                <a:lnTo>
                  <a:pt x="172895" y="20296"/>
                </a:lnTo>
                <a:lnTo>
                  <a:pt x="172895" y="10623"/>
                </a:lnTo>
                <a:close/>
                <a:moveTo>
                  <a:pt x="192791" y="10623"/>
                </a:moveTo>
                <a:lnTo>
                  <a:pt x="192791" y="20296"/>
                </a:lnTo>
                <a:lnTo>
                  <a:pt x="183093" y="20296"/>
                </a:lnTo>
                <a:lnTo>
                  <a:pt x="183093" y="10623"/>
                </a:lnTo>
                <a:close/>
                <a:moveTo>
                  <a:pt x="202989" y="10623"/>
                </a:moveTo>
                <a:lnTo>
                  <a:pt x="202989" y="20296"/>
                </a:lnTo>
                <a:lnTo>
                  <a:pt x="193191" y="20296"/>
                </a:lnTo>
                <a:lnTo>
                  <a:pt x="193191" y="10623"/>
                </a:lnTo>
                <a:close/>
                <a:moveTo>
                  <a:pt x="213088" y="10623"/>
                </a:moveTo>
                <a:lnTo>
                  <a:pt x="213088" y="20296"/>
                </a:lnTo>
                <a:lnTo>
                  <a:pt x="203414" y="20296"/>
                </a:lnTo>
                <a:lnTo>
                  <a:pt x="203414" y="10623"/>
                </a:lnTo>
                <a:close/>
                <a:moveTo>
                  <a:pt x="223286" y="10623"/>
                </a:moveTo>
                <a:lnTo>
                  <a:pt x="223286" y="20296"/>
                </a:lnTo>
                <a:lnTo>
                  <a:pt x="213513" y="20296"/>
                </a:lnTo>
                <a:lnTo>
                  <a:pt x="213513" y="10623"/>
                </a:lnTo>
                <a:close/>
                <a:moveTo>
                  <a:pt x="233409" y="10623"/>
                </a:moveTo>
                <a:lnTo>
                  <a:pt x="233409" y="20296"/>
                </a:lnTo>
                <a:lnTo>
                  <a:pt x="223611" y="20296"/>
                </a:lnTo>
                <a:lnTo>
                  <a:pt x="223611" y="10623"/>
                </a:lnTo>
                <a:close/>
                <a:moveTo>
                  <a:pt x="243507" y="10623"/>
                </a:moveTo>
                <a:lnTo>
                  <a:pt x="243507" y="20296"/>
                </a:lnTo>
                <a:lnTo>
                  <a:pt x="233809" y="20296"/>
                </a:lnTo>
                <a:lnTo>
                  <a:pt x="233809" y="10623"/>
                </a:lnTo>
                <a:close/>
                <a:moveTo>
                  <a:pt x="253706" y="10623"/>
                </a:moveTo>
                <a:lnTo>
                  <a:pt x="253706" y="20296"/>
                </a:lnTo>
                <a:lnTo>
                  <a:pt x="243907" y="20296"/>
                </a:lnTo>
                <a:lnTo>
                  <a:pt x="243907" y="10623"/>
                </a:lnTo>
                <a:close/>
                <a:moveTo>
                  <a:pt x="263804" y="10623"/>
                </a:moveTo>
                <a:lnTo>
                  <a:pt x="263804" y="20296"/>
                </a:lnTo>
                <a:lnTo>
                  <a:pt x="254131" y="20296"/>
                </a:lnTo>
                <a:lnTo>
                  <a:pt x="254131" y="10623"/>
                </a:lnTo>
                <a:close/>
                <a:moveTo>
                  <a:pt x="274027" y="10623"/>
                </a:moveTo>
                <a:lnTo>
                  <a:pt x="274027" y="20296"/>
                </a:lnTo>
                <a:lnTo>
                  <a:pt x="264229" y="20296"/>
                </a:lnTo>
                <a:lnTo>
                  <a:pt x="264229" y="10623"/>
                </a:lnTo>
                <a:close/>
                <a:moveTo>
                  <a:pt x="284125" y="10623"/>
                </a:moveTo>
                <a:lnTo>
                  <a:pt x="284125" y="20296"/>
                </a:lnTo>
                <a:lnTo>
                  <a:pt x="274427" y="20296"/>
                </a:lnTo>
                <a:lnTo>
                  <a:pt x="274427" y="10623"/>
                </a:lnTo>
                <a:close/>
                <a:moveTo>
                  <a:pt x="10098" y="20721"/>
                </a:moveTo>
                <a:lnTo>
                  <a:pt x="10098" y="30520"/>
                </a:lnTo>
                <a:lnTo>
                  <a:pt x="425" y="30520"/>
                </a:lnTo>
                <a:lnTo>
                  <a:pt x="425" y="20721"/>
                </a:lnTo>
                <a:close/>
                <a:moveTo>
                  <a:pt x="20321" y="20721"/>
                </a:moveTo>
                <a:lnTo>
                  <a:pt x="20321" y="30520"/>
                </a:lnTo>
                <a:lnTo>
                  <a:pt x="10523" y="30520"/>
                </a:lnTo>
                <a:lnTo>
                  <a:pt x="10523" y="20721"/>
                </a:lnTo>
                <a:close/>
                <a:moveTo>
                  <a:pt x="30420" y="20721"/>
                </a:moveTo>
                <a:lnTo>
                  <a:pt x="30420" y="30520"/>
                </a:lnTo>
                <a:lnTo>
                  <a:pt x="20721" y="30520"/>
                </a:lnTo>
                <a:lnTo>
                  <a:pt x="20721" y="20721"/>
                </a:lnTo>
                <a:close/>
                <a:moveTo>
                  <a:pt x="40618" y="20721"/>
                </a:moveTo>
                <a:lnTo>
                  <a:pt x="40618" y="30520"/>
                </a:lnTo>
                <a:lnTo>
                  <a:pt x="30820" y="30520"/>
                </a:lnTo>
                <a:lnTo>
                  <a:pt x="30820" y="20721"/>
                </a:lnTo>
                <a:close/>
                <a:moveTo>
                  <a:pt x="50716" y="20721"/>
                </a:moveTo>
                <a:lnTo>
                  <a:pt x="50716" y="30520"/>
                </a:lnTo>
                <a:lnTo>
                  <a:pt x="41043" y="30520"/>
                </a:lnTo>
                <a:lnTo>
                  <a:pt x="41043" y="20721"/>
                </a:lnTo>
                <a:close/>
                <a:moveTo>
                  <a:pt x="60939" y="20721"/>
                </a:moveTo>
                <a:lnTo>
                  <a:pt x="60939" y="30520"/>
                </a:lnTo>
                <a:lnTo>
                  <a:pt x="51141" y="30520"/>
                </a:lnTo>
                <a:lnTo>
                  <a:pt x="51141" y="20721"/>
                </a:lnTo>
                <a:close/>
                <a:moveTo>
                  <a:pt x="71038" y="20721"/>
                </a:moveTo>
                <a:lnTo>
                  <a:pt x="71038" y="30520"/>
                </a:lnTo>
                <a:lnTo>
                  <a:pt x="61239" y="30520"/>
                </a:lnTo>
                <a:lnTo>
                  <a:pt x="61239" y="20721"/>
                </a:lnTo>
                <a:close/>
                <a:moveTo>
                  <a:pt x="81136" y="20721"/>
                </a:moveTo>
                <a:lnTo>
                  <a:pt x="81136" y="30520"/>
                </a:lnTo>
                <a:lnTo>
                  <a:pt x="71438" y="30520"/>
                </a:lnTo>
                <a:lnTo>
                  <a:pt x="71438" y="20721"/>
                </a:lnTo>
                <a:close/>
                <a:moveTo>
                  <a:pt x="91334" y="20721"/>
                </a:moveTo>
                <a:lnTo>
                  <a:pt x="91334" y="30520"/>
                </a:lnTo>
                <a:lnTo>
                  <a:pt x="81561" y="30520"/>
                </a:lnTo>
                <a:lnTo>
                  <a:pt x="81561" y="20721"/>
                </a:lnTo>
                <a:close/>
                <a:moveTo>
                  <a:pt x="101432" y="20721"/>
                </a:moveTo>
                <a:lnTo>
                  <a:pt x="101432" y="30520"/>
                </a:lnTo>
                <a:lnTo>
                  <a:pt x="91759" y="30520"/>
                </a:lnTo>
                <a:lnTo>
                  <a:pt x="91759" y="20721"/>
                </a:lnTo>
                <a:close/>
                <a:moveTo>
                  <a:pt x="111655" y="20721"/>
                </a:moveTo>
                <a:lnTo>
                  <a:pt x="111655" y="30520"/>
                </a:lnTo>
                <a:lnTo>
                  <a:pt x="101857" y="30520"/>
                </a:lnTo>
                <a:lnTo>
                  <a:pt x="101857" y="20721"/>
                </a:lnTo>
                <a:close/>
                <a:moveTo>
                  <a:pt x="121754" y="20721"/>
                </a:moveTo>
                <a:lnTo>
                  <a:pt x="121754" y="30520"/>
                </a:lnTo>
                <a:lnTo>
                  <a:pt x="112055" y="30520"/>
                </a:lnTo>
                <a:lnTo>
                  <a:pt x="112055" y="20721"/>
                </a:lnTo>
                <a:close/>
                <a:moveTo>
                  <a:pt x="131952" y="20721"/>
                </a:moveTo>
                <a:lnTo>
                  <a:pt x="131952" y="30520"/>
                </a:lnTo>
                <a:lnTo>
                  <a:pt x="122179" y="30520"/>
                </a:lnTo>
                <a:lnTo>
                  <a:pt x="122179" y="20721"/>
                </a:lnTo>
                <a:close/>
                <a:moveTo>
                  <a:pt x="142050" y="20721"/>
                </a:moveTo>
                <a:lnTo>
                  <a:pt x="142050" y="30520"/>
                </a:lnTo>
                <a:lnTo>
                  <a:pt x="132377" y="30520"/>
                </a:lnTo>
                <a:lnTo>
                  <a:pt x="132377" y="20721"/>
                </a:lnTo>
                <a:close/>
                <a:moveTo>
                  <a:pt x="152173" y="20721"/>
                </a:moveTo>
                <a:lnTo>
                  <a:pt x="152173" y="30520"/>
                </a:lnTo>
                <a:lnTo>
                  <a:pt x="142475" y="30520"/>
                </a:lnTo>
                <a:lnTo>
                  <a:pt x="142475" y="20721"/>
                </a:lnTo>
                <a:close/>
                <a:moveTo>
                  <a:pt x="162372" y="20721"/>
                </a:moveTo>
                <a:lnTo>
                  <a:pt x="162372" y="30520"/>
                </a:lnTo>
                <a:lnTo>
                  <a:pt x="152573" y="30520"/>
                </a:lnTo>
                <a:lnTo>
                  <a:pt x="152573" y="20721"/>
                </a:lnTo>
                <a:close/>
                <a:moveTo>
                  <a:pt x="172470" y="20721"/>
                </a:moveTo>
                <a:lnTo>
                  <a:pt x="172470" y="30520"/>
                </a:lnTo>
                <a:lnTo>
                  <a:pt x="162797" y="30520"/>
                </a:lnTo>
                <a:lnTo>
                  <a:pt x="162797" y="20721"/>
                </a:lnTo>
                <a:close/>
                <a:moveTo>
                  <a:pt x="182668" y="20721"/>
                </a:moveTo>
                <a:lnTo>
                  <a:pt x="182668" y="30520"/>
                </a:lnTo>
                <a:lnTo>
                  <a:pt x="172895" y="30520"/>
                </a:lnTo>
                <a:lnTo>
                  <a:pt x="172895" y="20721"/>
                </a:lnTo>
                <a:close/>
                <a:moveTo>
                  <a:pt x="192791" y="20721"/>
                </a:moveTo>
                <a:lnTo>
                  <a:pt x="192791" y="30520"/>
                </a:lnTo>
                <a:lnTo>
                  <a:pt x="183093" y="30520"/>
                </a:lnTo>
                <a:lnTo>
                  <a:pt x="183093" y="20721"/>
                </a:lnTo>
                <a:close/>
                <a:moveTo>
                  <a:pt x="202989" y="20721"/>
                </a:moveTo>
                <a:lnTo>
                  <a:pt x="202989" y="30520"/>
                </a:lnTo>
                <a:lnTo>
                  <a:pt x="193191" y="30520"/>
                </a:lnTo>
                <a:lnTo>
                  <a:pt x="193191" y="20721"/>
                </a:lnTo>
                <a:close/>
                <a:moveTo>
                  <a:pt x="213088" y="20721"/>
                </a:moveTo>
                <a:lnTo>
                  <a:pt x="213088" y="30520"/>
                </a:lnTo>
                <a:lnTo>
                  <a:pt x="203414" y="30520"/>
                </a:lnTo>
                <a:lnTo>
                  <a:pt x="203414" y="20721"/>
                </a:lnTo>
                <a:close/>
                <a:moveTo>
                  <a:pt x="223286" y="20721"/>
                </a:moveTo>
                <a:lnTo>
                  <a:pt x="223286" y="30520"/>
                </a:lnTo>
                <a:lnTo>
                  <a:pt x="213513" y="30520"/>
                </a:lnTo>
                <a:lnTo>
                  <a:pt x="213513" y="20721"/>
                </a:lnTo>
                <a:close/>
                <a:moveTo>
                  <a:pt x="233409" y="20721"/>
                </a:moveTo>
                <a:lnTo>
                  <a:pt x="233409" y="30520"/>
                </a:lnTo>
                <a:lnTo>
                  <a:pt x="223611" y="30520"/>
                </a:lnTo>
                <a:lnTo>
                  <a:pt x="223611" y="20721"/>
                </a:lnTo>
                <a:close/>
                <a:moveTo>
                  <a:pt x="243507" y="20721"/>
                </a:moveTo>
                <a:lnTo>
                  <a:pt x="243507" y="30520"/>
                </a:lnTo>
                <a:lnTo>
                  <a:pt x="233809" y="30520"/>
                </a:lnTo>
                <a:lnTo>
                  <a:pt x="233809" y="20721"/>
                </a:lnTo>
                <a:close/>
                <a:moveTo>
                  <a:pt x="253706" y="20721"/>
                </a:moveTo>
                <a:lnTo>
                  <a:pt x="253706" y="30520"/>
                </a:lnTo>
                <a:lnTo>
                  <a:pt x="243907" y="30520"/>
                </a:lnTo>
                <a:lnTo>
                  <a:pt x="243907" y="20721"/>
                </a:lnTo>
                <a:close/>
                <a:moveTo>
                  <a:pt x="263804" y="20721"/>
                </a:moveTo>
                <a:lnTo>
                  <a:pt x="263804" y="30520"/>
                </a:lnTo>
                <a:lnTo>
                  <a:pt x="254131" y="30520"/>
                </a:lnTo>
                <a:lnTo>
                  <a:pt x="254131" y="20721"/>
                </a:lnTo>
                <a:close/>
                <a:moveTo>
                  <a:pt x="274027" y="20721"/>
                </a:moveTo>
                <a:lnTo>
                  <a:pt x="274027" y="30520"/>
                </a:lnTo>
                <a:lnTo>
                  <a:pt x="264229" y="30520"/>
                </a:lnTo>
                <a:lnTo>
                  <a:pt x="264229" y="20721"/>
                </a:lnTo>
                <a:close/>
                <a:moveTo>
                  <a:pt x="284125" y="20721"/>
                </a:moveTo>
                <a:lnTo>
                  <a:pt x="284125" y="30520"/>
                </a:lnTo>
                <a:lnTo>
                  <a:pt x="274427" y="30520"/>
                </a:lnTo>
                <a:lnTo>
                  <a:pt x="274427" y="20721"/>
                </a:lnTo>
                <a:close/>
                <a:moveTo>
                  <a:pt x="10098" y="30920"/>
                </a:moveTo>
                <a:lnTo>
                  <a:pt x="10098" y="40618"/>
                </a:lnTo>
                <a:lnTo>
                  <a:pt x="425" y="40618"/>
                </a:lnTo>
                <a:lnTo>
                  <a:pt x="425" y="30920"/>
                </a:lnTo>
                <a:close/>
                <a:moveTo>
                  <a:pt x="20321" y="30920"/>
                </a:moveTo>
                <a:lnTo>
                  <a:pt x="20321" y="40618"/>
                </a:lnTo>
                <a:lnTo>
                  <a:pt x="10523" y="40618"/>
                </a:lnTo>
                <a:lnTo>
                  <a:pt x="10523" y="30920"/>
                </a:lnTo>
                <a:close/>
                <a:moveTo>
                  <a:pt x="30420" y="30920"/>
                </a:moveTo>
                <a:lnTo>
                  <a:pt x="30420" y="40618"/>
                </a:lnTo>
                <a:lnTo>
                  <a:pt x="20721" y="40618"/>
                </a:lnTo>
                <a:lnTo>
                  <a:pt x="20721" y="30920"/>
                </a:lnTo>
                <a:close/>
                <a:moveTo>
                  <a:pt x="40618" y="30920"/>
                </a:moveTo>
                <a:lnTo>
                  <a:pt x="40618" y="40618"/>
                </a:lnTo>
                <a:lnTo>
                  <a:pt x="30820" y="40618"/>
                </a:lnTo>
                <a:lnTo>
                  <a:pt x="30820" y="30920"/>
                </a:lnTo>
                <a:close/>
                <a:moveTo>
                  <a:pt x="50716" y="30920"/>
                </a:moveTo>
                <a:lnTo>
                  <a:pt x="50716" y="40618"/>
                </a:lnTo>
                <a:lnTo>
                  <a:pt x="41043" y="40618"/>
                </a:lnTo>
                <a:lnTo>
                  <a:pt x="41043" y="30920"/>
                </a:lnTo>
                <a:close/>
                <a:moveTo>
                  <a:pt x="60939" y="30920"/>
                </a:moveTo>
                <a:lnTo>
                  <a:pt x="60939" y="40618"/>
                </a:lnTo>
                <a:lnTo>
                  <a:pt x="51141" y="40618"/>
                </a:lnTo>
                <a:lnTo>
                  <a:pt x="51141" y="30920"/>
                </a:lnTo>
                <a:close/>
                <a:moveTo>
                  <a:pt x="71038" y="30920"/>
                </a:moveTo>
                <a:lnTo>
                  <a:pt x="71038" y="40618"/>
                </a:lnTo>
                <a:lnTo>
                  <a:pt x="61239" y="40618"/>
                </a:lnTo>
                <a:lnTo>
                  <a:pt x="61239" y="30920"/>
                </a:lnTo>
                <a:close/>
                <a:moveTo>
                  <a:pt x="81136" y="30920"/>
                </a:moveTo>
                <a:lnTo>
                  <a:pt x="81136" y="40618"/>
                </a:lnTo>
                <a:lnTo>
                  <a:pt x="71438" y="40618"/>
                </a:lnTo>
                <a:lnTo>
                  <a:pt x="71438" y="30920"/>
                </a:lnTo>
                <a:close/>
                <a:moveTo>
                  <a:pt x="91334" y="30920"/>
                </a:moveTo>
                <a:lnTo>
                  <a:pt x="91334" y="40618"/>
                </a:lnTo>
                <a:lnTo>
                  <a:pt x="81561" y="40618"/>
                </a:lnTo>
                <a:lnTo>
                  <a:pt x="81561" y="30920"/>
                </a:lnTo>
                <a:close/>
                <a:moveTo>
                  <a:pt x="101432" y="30920"/>
                </a:moveTo>
                <a:lnTo>
                  <a:pt x="101432" y="40618"/>
                </a:lnTo>
                <a:lnTo>
                  <a:pt x="91759" y="40618"/>
                </a:lnTo>
                <a:lnTo>
                  <a:pt x="91759" y="30920"/>
                </a:lnTo>
                <a:close/>
                <a:moveTo>
                  <a:pt x="111655" y="30920"/>
                </a:moveTo>
                <a:lnTo>
                  <a:pt x="111655" y="40618"/>
                </a:lnTo>
                <a:lnTo>
                  <a:pt x="101857" y="40618"/>
                </a:lnTo>
                <a:lnTo>
                  <a:pt x="101857" y="30920"/>
                </a:lnTo>
                <a:close/>
                <a:moveTo>
                  <a:pt x="121754" y="30920"/>
                </a:moveTo>
                <a:lnTo>
                  <a:pt x="121754" y="40618"/>
                </a:lnTo>
                <a:lnTo>
                  <a:pt x="112055" y="40618"/>
                </a:lnTo>
                <a:lnTo>
                  <a:pt x="112055" y="30920"/>
                </a:lnTo>
                <a:close/>
                <a:moveTo>
                  <a:pt x="131952" y="30920"/>
                </a:moveTo>
                <a:lnTo>
                  <a:pt x="131952" y="40618"/>
                </a:lnTo>
                <a:lnTo>
                  <a:pt x="122179" y="40618"/>
                </a:lnTo>
                <a:lnTo>
                  <a:pt x="122179" y="30920"/>
                </a:lnTo>
                <a:close/>
                <a:moveTo>
                  <a:pt x="142050" y="30920"/>
                </a:moveTo>
                <a:lnTo>
                  <a:pt x="142050" y="40618"/>
                </a:lnTo>
                <a:lnTo>
                  <a:pt x="132377" y="40618"/>
                </a:lnTo>
                <a:lnTo>
                  <a:pt x="132377" y="30920"/>
                </a:lnTo>
                <a:close/>
                <a:moveTo>
                  <a:pt x="152173" y="30920"/>
                </a:moveTo>
                <a:lnTo>
                  <a:pt x="152173" y="40618"/>
                </a:lnTo>
                <a:lnTo>
                  <a:pt x="142475" y="40618"/>
                </a:lnTo>
                <a:lnTo>
                  <a:pt x="142475" y="30920"/>
                </a:lnTo>
                <a:close/>
                <a:moveTo>
                  <a:pt x="162372" y="30920"/>
                </a:moveTo>
                <a:lnTo>
                  <a:pt x="162372" y="40618"/>
                </a:lnTo>
                <a:lnTo>
                  <a:pt x="152573" y="40618"/>
                </a:lnTo>
                <a:lnTo>
                  <a:pt x="152573" y="30920"/>
                </a:lnTo>
                <a:close/>
                <a:moveTo>
                  <a:pt x="172470" y="30920"/>
                </a:moveTo>
                <a:lnTo>
                  <a:pt x="172470" y="40618"/>
                </a:lnTo>
                <a:lnTo>
                  <a:pt x="162797" y="40618"/>
                </a:lnTo>
                <a:lnTo>
                  <a:pt x="162797" y="30920"/>
                </a:lnTo>
                <a:close/>
                <a:moveTo>
                  <a:pt x="182668" y="30920"/>
                </a:moveTo>
                <a:lnTo>
                  <a:pt x="182668" y="40618"/>
                </a:lnTo>
                <a:lnTo>
                  <a:pt x="172895" y="40618"/>
                </a:lnTo>
                <a:lnTo>
                  <a:pt x="172895" y="30920"/>
                </a:lnTo>
                <a:close/>
                <a:moveTo>
                  <a:pt x="192791" y="30920"/>
                </a:moveTo>
                <a:lnTo>
                  <a:pt x="192791" y="40618"/>
                </a:lnTo>
                <a:lnTo>
                  <a:pt x="183093" y="40618"/>
                </a:lnTo>
                <a:lnTo>
                  <a:pt x="183093" y="30920"/>
                </a:lnTo>
                <a:close/>
                <a:moveTo>
                  <a:pt x="202989" y="30920"/>
                </a:moveTo>
                <a:lnTo>
                  <a:pt x="202989" y="40618"/>
                </a:lnTo>
                <a:lnTo>
                  <a:pt x="193191" y="40618"/>
                </a:lnTo>
                <a:lnTo>
                  <a:pt x="193191" y="30920"/>
                </a:lnTo>
                <a:close/>
                <a:moveTo>
                  <a:pt x="213088" y="30920"/>
                </a:moveTo>
                <a:lnTo>
                  <a:pt x="213088" y="40618"/>
                </a:lnTo>
                <a:lnTo>
                  <a:pt x="203414" y="40618"/>
                </a:lnTo>
                <a:lnTo>
                  <a:pt x="203414" y="30920"/>
                </a:lnTo>
                <a:close/>
                <a:moveTo>
                  <a:pt x="223286" y="30920"/>
                </a:moveTo>
                <a:lnTo>
                  <a:pt x="223286" y="40618"/>
                </a:lnTo>
                <a:lnTo>
                  <a:pt x="213513" y="40618"/>
                </a:lnTo>
                <a:lnTo>
                  <a:pt x="213513" y="30920"/>
                </a:lnTo>
                <a:close/>
                <a:moveTo>
                  <a:pt x="233409" y="30920"/>
                </a:moveTo>
                <a:lnTo>
                  <a:pt x="233409" y="40618"/>
                </a:lnTo>
                <a:lnTo>
                  <a:pt x="223611" y="40618"/>
                </a:lnTo>
                <a:lnTo>
                  <a:pt x="223611" y="30920"/>
                </a:lnTo>
                <a:close/>
                <a:moveTo>
                  <a:pt x="243507" y="30920"/>
                </a:moveTo>
                <a:lnTo>
                  <a:pt x="243507" y="40618"/>
                </a:lnTo>
                <a:lnTo>
                  <a:pt x="233809" y="40618"/>
                </a:lnTo>
                <a:lnTo>
                  <a:pt x="233809" y="30920"/>
                </a:lnTo>
                <a:close/>
                <a:moveTo>
                  <a:pt x="253706" y="30920"/>
                </a:moveTo>
                <a:lnTo>
                  <a:pt x="253706" y="40618"/>
                </a:lnTo>
                <a:lnTo>
                  <a:pt x="243907" y="40618"/>
                </a:lnTo>
                <a:lnTo>
                  <a:pt x="243907" y="30920"/>
                </a:lnTo>
                <a:close/>
                <a:moveTo>
                  <a:pt x="263804" y="30920"/>
                </a:moveTo>
                <a:lnTo>
                  <a:pt x="263804" y="40618"/>
                </a:lnTo>
                <a:lnTo>
                  <a:pt x="254131" y="40618"/>
                </a:lnTo>
                <a:lnTo>
                  <a:pt x="254131" y="30920"/>
                </a:lnTo>
                <a:close/>
                <a:moveTo>
                  <a:pt x="274027" y="30920"/>
                </a:moveTo>
                <a:lnTo>
                  <a:pt x="274027" y="40618"/>
                </a:lnTo>
                <a:lnTo>
                  <a:pt x="264229" y="40618"/>
                </a:lnTo>
                <a:lnTo>
                  <a:pt x="264229" y="30920"/>
                </a:lnTo>
                <a:close/>
                <a:moveTo>
                  <a:pt x="284125" y="30920"/>
                </a:moveTo>
                <a:lnTo>
                  <a:pt x="284125" y="40618"/>
                </a:lnTo>
                <a:lnTo>
                  <a:pt x="274427" y="40618"/>
                </a:lnTo>
                <a:lnTo>
                  <a:pt x="274427" y="30920"/>
                </a:lnTo>
                <a:close/>
                <a:moveTo>
                  <a:pt x="10098" y="41043"/>
                </a:moveTo>
                <a:lnTo>
                  <a:pt x="10098" y="50816"/>
                </a:lnTo>
                <a:lnTo>
                  <a:pt x="425" y="50816"/>
                </a:lnTo>
                <a:lnTo>
                  <a:pt x="425" y="41043"/>
                </a:lnTo>
                <a:close/>
                <a:moveTo>
                  <a:pt x="20321" y="41043"/>
                </a:moveTo>
                <a:lnTo>
                  <a:pt x="20321" y="50816"/>
                </a:lnTo>
                <a:lnTo>
                  <a:pt x="10523" y="50816"/>
                </a:lnTo>
                <a:lnTo>
                  <a:pt x="10523" y="41043"/>
                </a:lnTo>
                <a:close/>
                <a:moveTo>
                  <a:pt x="30420" y="41043"/>
                </a:moveTo>
                <a:lnTo>
                  <a:pt x="30420" y="50816"/>
                </a:lnTo>
                <a:lnTo>
                  <a:pt x="20721" y="50816"/>
                </a:lnTo>
                <a:lnTo>
                  <a:pt x="20721" y="41043"/>
                </a:lnTo>
                <a:close/>
                <a:moveTo>
                  <a:pt x="40618" y="41043"/>
                </a:moveTo>
                <a:lnTo>
                  <a:pt x="40618" y="50816"/>
                </a:lnTo>
                <a:lnTo>
                  <a:pt x="30820" y="50816"/>
                </a:lnTo>
                <a:lnTo>
                  <a:pt x="30820" y="41043"/>
                </a:lnTo>
                <a:close/>
                <a:moveTo>
                  <a:pt x="50716" y="41043"/>
                </a:moveTo>
                <a:lnTo>
                  <a:pt x="50716" y="50816"/>
                </a:lnTo>
                <a:lnTo>
                  <a:pt x="41043" y="50816"/>
                </a:lnTo>
                <a:lnTo>
                  <a:pt x="41043" y="41043"/>
                </a:lnTo>
                <a:close/>
                <a:moveTo>
                  <a:pt x="60939" y="41043"/>
                </a:moveTo>
                <a:lnTo>
                  <a:pt x="60939" y="50816"/>
                </a:lnTo>
                <a:lnTo>
                  <a:pt x="51141" y="50816"/>
                </a:lnTo>
                <a:lnTo>
                  <a:pt x="51141" y="41043"/>
                </a:lnTo>
                <a:close/>
                <a:moveTo>
                  <a:pt x="71038" y="41043"/>
                </a:moveTo>
                <a:lnTo>
                  <a:pt x="71038" y="50816"/>
                </a:lnTo>
                <a:lnTo>
                  <a:pt x="61239" y="50816"/>
                </a:lnTo>
                <a:lnTo>
                  <a:pt x="61239" y="41043"/>
                </a:lnTo>
                <a:close/>
                <a:moveTo>
                  <a:pt x="81136" y="41043"/>
                </a:moveTo>
                <a:lnTo>
                  <a:pt x="81136" y="50816"/>
                </a:lnTo>
                <a:lnTo>
                  <a:pt x="71438" y="50816"/>
                </a:lnTo>
                <a:lnTo>
                  <a:pt x="71438" y="41043"/>
                </a:lnTo>
                <a:close/>
                <a:moveTo>
                  <a:pt x="91334" y="41043"/>
                </a:moveTo>
                <a:lnTo>
                  <a:pt x="91334" y="50816"/>
                </a:lnTo>
                <a:lnTo>
                  <a:pt x="81561" y="50816"/>
                </a:lnTo>
                <a:lnTo>
                  <a:pt x="81561" y="41043"/>
                </a:lnTo>
                <a:close/>
                <a:moveTo>
                  <a:pt x="101432" y="41043"/>
                </a:moveTo>
                <a:lnTo>
                  <a:pt x="101432" y="50816"/>
                </a:lnTo>
                <a:lnTo>
                  <a:pt x="91759" y="50816"/>
                </a:lnTo>
                <a:lnTo>
                  <a:pt x="91759" y="41043"/>
                </a:lnTo>
                <a:close/>
                <a:moveTo>
                  <a:pt x="111655" y="41043"/>
                </a:moveTo>
                <a:lnTo>
                  <a:pt x="111655" y="50816"/>
                </a:lnTo>
                <a:lnTo>
                  <a:pt x="101857" y="50816"/>
                </a:lnTo>
                <a:lnTo>
                  <a:pt x="101857" y="41043"/>
                </a:lnTo>
                <a:close/>
                <a:moveTo>
                  <a:pt x="121754" y="41043"/>
                </a:moveTo>
                <a:lnTo>
                  <a:pt x="121754" y="50816"/>
                </a:lnTo>
                <a:lnTo>
                  <a:pt x="112055" y="50816"/>
                </a:lnTo>
                <a:lnTo>
                  <a:pt x="112055" y="41043"/>
                </a:lnTo>
                <a:close/>
                <a:moveTo>
                  <a:pt x="131952" y="41043"/>
                </a:moveTo>
                <a:lnTo>
                  <a:pt x="131952" y="50816"/>
                </a:lnTo>
                <a:lnTo>
                  <a:pt x="122179" y="50816"/>
                </a:lnTo>
                <a:lnTo>
                  <a:pt x="122179" y="41043"/>
                </a:lnTo>
                <a:close/>
                <a:moveTo>
                  <a:pt x="142050" y="41043"/>
                </a:moveTo>
                <a:lnTo>
                  <a:pt x="142050" y="50816"/>
                </a:lnTo>
                <a:lnTo>
                  <a:pt x="132377" y="50816"/>
                </a:lnTo>
                <a:lnTo>
                  <a:pt x="132377" y="41043"/>
                </a:lnTo>
                <a:close/>
                <a:moveTo>
                  <a:pt x="152173" y="41043"/>
                </a:moveTo>
                <a:lnTo>
                  <a:pt x="152173" y="50816"/>
                </a:lnTo>
                <a:lnTo>
                  <a:pt x="142475" y="50816"/>
                </a:lnTo>
                <a:lnTo>
                  <a:pt x="142475" y="41043"/>
                </a:lnTo>
                <a:close/>
                <a:moveTo>
                  <a:pt x="162372" y="41043"/>
                </a:moveTo>
                <a:lnTo>
                  <a:pt x="162372" y="50816"/>
                </a:lnTo>
                <a:lnTo>
                  <a:pt x="152573" y="50816"/>
                </a:lnTo>
                <a:lnTo>
                  <a:pt x="152573" y="41043"/>
                </a:lnTo>
                <a:close/>
                <a:moveTo>
                  <a:pt x="172470" y="41043"/>
                </a:moveTo>
                <a:lnTo>
                  <a:pt x="172470" y="50816"/>
                </a:lnTo>
                <a:lnTo>
                  <a:pt x="162797" y="50816"/>
                </a:lnTo>
                <a:lnTo>
                  <a:pt x="162797" y="41043"/>
                </a:lnTo>
                <a:close/>
                <a:moveTo>
                  <a:pt x="182668" y="41043"/>
                </a:moveTo>
                <a:lnTo>
                  <a:pt x="182668" y="50816"/>
                </a:lnTo>
                <a:lnTo>
                  <a:pt x="172895" y="50816"/>
                </a:lnTo>
                <a:lnTo>
                  <a:pt x="172895" y="41043"/>
                </a:lnTo>
                <a:close/>
                <a:moveTo>
                  <a:pt x="192791" y="41043"/>
                </a:moveTo>
                <a:lnTo>
                  <a:pt x="192791" y="50816"/>
                </a:lnTo>
                <a:lnTo>
                  <a:pt x="183093" y="50816"/>
                </a:lnTo>
                <a:lnTo>
                  <a:pt x="183093" y="41043"/>
                </a:lnTo>
                <a:close/>
                <a:moveTo>
                  <a:pt x="202989" y="41043"/>
                </a:moveTo>
                <a:lnTo>
                  <a:pt x="202989" y="50816"/>
                </a:lnTo>
                <a:lnTo>
                  <a:pt x="193191" y="50816"/>
                </a:lnTo>
                <a:lnTo>
                  <a:pt x="193191" y="41043"/>
                </a:lnTo>
                <a:close/>
                <a:moveTo>
                  <a:pt x="213088" y="41043"/>
                </a:moveTo>
                <a:lnTo>
                  <a:pt x="213088" y="50816"/>
                </a:lnTo>
                <a:lnTo>
                  <a:pt x="203414" y="50816"/>
                </a:lnTo>
                <a:lnTo>
                  <a:pt x="203414" y="41043"/>
                </a:lnTo>
                <a:close/>
                <a:moveTo>
                  <a:pt x="223286" y="41043"/>
                </a:moveTo>
                <a:lnTo>
                  <a:pt x="223286" y="50816"/>
                </a:lnTo>
                <a:lnTo>
                  <a:pt x="213513" y="50816"/>
                </a:lnTo>
                <a:lnTo>
                  <a:pt x="213513" y="41043"/>
                </a:lnTo>
                <a:close/>
                <a:moveTo>
                  <a:pt x="233409" y="41043"/>
                </a:moveTo>
                <a:lnTo>
                  <a:pt x="233409" y="50816"/>
                </a:lnTo>
                <a:lnTo>
                  <a:pt x="223611" y="50816"/>
                </a:lnTo>
                <a:lnTo>
                  <a:pt x="223611" y="41043"/>
                </a:lnTo>
                <a:close/>
                <a:moveTo>
                  <a:pt x="243507" y="41043"/>
                </a:moveTo>
                <a:lnTo>
                  <a:pt x="243507" y="50816"/>
                </a:lnTo>
                <a:lnTo>
                  <a:pt x="233809" y="50816"/>
                </a:lnTo>
                <a:lnTo>
                  <a:pt x="233809" y="41043"/>
                </a:lnTo>
                <a:close/>
                <a:moveTo>
                  <a:pt x="253706" y="41043"/>
                </a:moveTo>
                <a:lnTo>
                  <a:pt x="253706" y="50816"/>
                </a:lnTo>
                <a:lnTo>
                  <a:pt x="243907" y="50816"/>
                </a:lnTo>
                <a:lnTo>
                  <a:pt x="243907" y="41043"/>
                </a:lnTo>
                <a:close/>
                <a:moveTo>
                  <a:pt x="263804" y="41043"/>
                </a:moveTo>
                <a:lnTo>
                  <a:pt x="263804" y="50816"/>
                </a:lnTo>
                <a:lnTo>
                  <a:pt x="254131" y="50816"/>
                </a:lnTo>
                <a:lnTo>
                  <a:pt x="254131" y="41043"/>
                </a:lnTo>
                <a:close/>
                <a:moveTo>
                  <a:pt x="274027" y="41043"/>
                </a:moveTo>
                <a:lnTo>
                  <a:pt x="274027" y="50816"/>
                </a:lnTo>
                <a:lnTo>
                  <a:pt x="264229" y="50816"/>
                </a:lnTo>
                <a:lnTo>
                  <a:pt x="264229" y="41043"/>
                </a:lnTo>
                <a:close/>
                <a:moveTo>
                  <a:pt x="284125" y="41043"/>
                </a:moveTo>
                <a:lnTo>
                  <a:pt x="284125" y="50816"/>
                </a:lnTo>
                <a:lnTo>
                  <a:pt x="274427" y="50816"/>
                </a:lnTo>
                <a:lnTo>
                  <a:pt x="274427" y="41043"/>
                </a:lnTo>
                <a:close/>
                <a:moveTo>
                  <a:pt x="10098" y="51241"/>
                </a:moveTo>
                <a:lnTo>
                  <a:pt x="10098" y="60914"/>
                </a:lnTo>
                <a:lnTo>
                  <a:pt x="425" y="60914"/>
                </a:lnTo>
                <a:lnTo>
                  <a:pt x="425" y="51241"/>
                </a:lnTo>
                <a:close/>
                <a:moveTo>
                  <a:pt x="20321" y="51241"/>
                </a:moveTo>
                <a:lnTo>
                  <a:pt x="20321" y="60914"/>
                </a:lnTo>
                <a:lnTo>
                  <a:pt x="10523" y="60914"/>
                </a:lnTo>
                <a:lnTo>
                  <a:pt x="10523" y="51241"/>
                </a:lnTo>
                <a:close/>
                <a:moveTo>
                  <a:pt x="30420" y="51241"/>
                </a:moveTo>
                <a:lnTo>
                  <a:pt x="30420" y="60914"/>
                </a:lnTo>
                <a:lnTo>
                  <a:pt x="20721" y="60914"/>
                </a:lnTo>
                <a:lnTo>
                  <a:pt x="20721" y="51241"/>
                </a:lnTo>
                <a:close/>
                <a:moveTo>
                  <a:pt x="40618" y="51241"/>
                </a:moveTo>
                <a:lnTo>
                  <a:pt x="40618" y="60914"/>
                </a:lnTo>
                <a:lnTo>
                  <a:pt x="30820" y="60914"/>
                </a:lnTo>
                <a:lnTo>
                  <a:pt x="30820" y="51241"/>
                </a:lnTo>
                <a:close/>
                <a:moveTo>
                  <a:pt x="50716" y="51241"/>
                </a:moveTo>
                <a:lnTo>
                  <a:pt x="50716" y="60914"/>
                </a:lnTo>
                <a:lnTo>
                  <a:pt x="41043" y="60914"/>
                </a:lnTo>
                <a:lnTo>
                  <a:pt x="41043" y="51241"/>
                </a:lnTo>
                <a:close/>
                <a:moveTo>
                  <a:pt x="60939" y="51241"/>
                </a:moveTo>
                <a:lnTo>
                  <a:pt x="60939" y="60914"/>
                </a:lnTo>
                <a:lnTo>
                  <a:pt x="51141" y="60914"/>
                </a:lnTo>
                <a:lnTo>
                  <a:pt x="51141" y="51241"/>
                </a:lnTo>
                <a:close/>
                <a:moveTo>
                  <a:pt x="71038" y="51241"/>
                </a:moveTo>
                <a:lnTo>
                  <a:pt x="71038" y="60914"/>
                </a:lnTo>
                <a:lnTo>
                  <a:pt x="61239" y="60914"/>
                </a:lnTo>
                <a:lnTo>
                  <a:pt x="61239" y="51241"/>
                </a:lnTo>
                <a:close/>
                <a:moveTo>
                  <a:pt x="81136" y="51241"/>
                </a:moveTo>
                <a:lnTo>
                  <a:pt x="81136" y="60914"/>
                </a:lnTo>
                <a:lnTo>
                  <a:pt x="71438" y="60914"/>
                </a:lnTo>
                <a:lnTo>
                  <a:pt x="71438" y="51241"/>
                </a:lnTo>
                <a:close/>
                <a:moveTo>
                  <a:pt x="91334" y="51241"/>
                </a:moveTo>
                <a:lnTo>
                  <a:pt x="91334" y="60914"/>
                </a:lnTo>
                <a:lnTo>
                  <a:pt x="81561" y="60914"/>
                </a:lnTo>
                <a:lnTo>
                  <a:pt x="81561" y="51241"/>
                </a:lnTo>
                <a:close/>
                <a:moveTo>
                  <a:pt x="101432" y="51241"/>
                </a:moveTo>
                <a:lnTo>
                  <a:pt x="101432" y="60914"/>
                </a:lnTo>
                <a:lnTo>
                  <a:pt x="91759" y="60914"/>
                </a:lnTo>
                <a:lnTo>
                  <a:pt x="91759" y="51241"/>
                </a:lnTo>
                <a:close/>
                <a:moveTo>
                  <a:pt x="111655" y="51241"/>
                </a:moveTo>
                <a:lnTo>
                  <a:pt x="111655" y="60914"/>
                </a:lnTo>
                <a:lnTo>
                  <a:pt x="101857" y="60914"/>
                </a:lnTo>
                <a:lnTo>
                  <a:pt x="101857" y="51241"/>
                </a:lnTo>
                <a:close/>
                <a:moveTo>
                  <a:pt x="121754" y="51241"/>
                </a:moveTo>
                <a:lnTo>
                  <a:pt x="121754" y="60914"/>
                </a:lnTo>
                <a:lnTo>
                  <a:pt x="112055" y="60914"/>
                </a:lnTo>
                <a:lnTo>
                  <a:pt x="112055" y="51241"/>
                </a:lnTo>
                <a:close/>
                <a:moveTo>
                  <a:pt x="131952" y="51241"/>
                </a:moveTo>
                <a:lnTo>
                  <a:pt x="131952" y="60914"/>
                </a:lnTo>
                <a:lnTo>
                  <a:pt x="122179" y="60914"/>
                </a:lnTo>
                <a:lnTo>
                  <a:pt x="122179" y="51241"/>
                </a:lnTo>
                <a:close/>
                <a:moveTo>
                  <a:pt x="142050" y="51241"/>
                </a:moveTo>
                <a:lnTo>
                  <a:pt x="142050" y="60914"/>
                </a:lnTo>
                <a:lnTo>
                  <a:pt x="132377" y="60914"/>
                </a:lnTo>
                <a:lnTo>
                  <a:pt x="132377" y="51241"/>
                </a:lnTo>
                <a:close/>
                <a:moveTo>
                  <a:pt x="152173" y="51241"/>
                </a:moveTo>
                <a:lnTo>
                  <a:pt x="152173" y="60914"/>
                </a:lnTo>
                <a:lnTo>
                  <a:pt x="142475" y="60914"/>
                </a:lnTo>
                <a:lnTo>
                  <a:pt x="142475" y="51241"/>
                </a:lnTo>
                <a:close/>
                <a:moveTo>
                  <a:pt x="162372" y="51241"/>
                </a:moveTo>
                <a:lnTo>
                  <a:pt x="162372" y="60914"/>
                </a:lnTo>
                <a:lnTo>
                  <a:pt x="152573" y="60914"/>
                </a:lnTo>
                <a:lnTo>
                  <a:pt x="152573" y="51241"/>
                </a:lnTo>
                <a:close/>
                <a:moveTo>
                  <a:pt x="172470" y="51241"/>
                </a:moveTo>
                <a:lnTo>
                  <a:pt x="172470" y="60914"/>
                </a:lnTo>
                <a:lnTo>
                  <a:pt x="162797" y="60914"/>
                </a:lnTo>
                <a:lnTo>
                  <a:pt x="162797" y="51241"/>
                </a:lnTo>
                <a:close/>
                <a:moveTo>
                  <a:pt x="182668" y="51241"/>
                </a:moveTo>
                <a:lnTo>
                  <a:pt x="182668" y="60914"/>
                </a:lnTo>
                <a:lnTo>
                  <a:pt x="172895" y="60914"/>
                </a:lnTo>
                <a:lnTo>
                  <a:pt x="172895" y="51241"/>
                </a:lnTo>
                <a:close/>
                <a:moveTo>
                  <a:pt x="192791" y="51241"/>
                </a:moveTo>
                <a:lnTo>
                  <a:pt x="192791" y="60914"/>
                </a:lnTo>
                <a:lnTo>
                  <a:pt x="183093" y="60914"/>
                </a:lnTo>
                <a:lnTo>
                  <a:pt x="183093" y="51241"/>
                </a:lnTo>
                <a:close/>
                <a:moveTo>
                  <a:pt x="202989" y="51241"/>
                </a:moveTo>
                <a:lnTo>
                  <a:pt x="202989" y="60914"/>
                </a:lnTo>
                <a:lnTo>
                  <a:pt x="193191" y="60914"/>
                </a:lnTo>
                <a:lnTo>
                  <a:pt x="193191" y="51241"/>
                </a:lnTo>
                <a:close/>
                <a:moveTo>
                  <a:pt x="213088" y="51241"/>
                </a:moveTo>
                <a:lnTo>
                  <a:pt x="213088" y="60914"/>
                </a:lnTo>
                <a:lnTo>
                  <a:pt x="203414" y="60914"/>
                </a:lnTo>
                <a:lnTo>
                  <a:pt x="203414" y="51241"/>
                </a:lnTo>
                <a:close/>
                <a:moveTo>
                  <a:pt x="223286" y="51241"/>
                </a:moveTo>
                <a:lnTo>
                  <a:pt x="223286" y="60914"/>
                </a:lnTo>
                <a:lnTo>
                  <a:pt x="213513" y="60914"/>
                </a:lnTo>
                <a:lnTo>
                  <a:pt x="213513" y="51241"/>
                </a:lnTo>
                <a:close/>
                <a:moveTo>
                  <a:pt x="233409" y="51241"/>
                </a:moveTo>
                <a:lnTo>
                  <a:pt x="233409" y="60914"/>
                </a:lnTo>
                <a:lnTo>
                  <a:pt x="223611" y="60914"/>
                </a:lnTo>
                <a:lnTo>
                  <a:pt x="223611" y="51241"/>
                </a:lnTo>
                <a:close/>
                <a:moveTo>
                  <a:pt x="243507" y="51241"/>
                </a:moveTo>
                <a:lnTo>
                  <a:pt x="243507" y="60914"/>
                </a:lnTo>
                <a:lnTo>
                  <a:pt x="233809" y="60914"/>
                </a:lnTo>
                <a:lnTo>
                  <a:pt x="233809" y="51241"/>
                </a:lnTo>
                <a:close/>
                <a:moveTo>
                  <a:pt x="253706" y="51241"/>
                </a:moveTo>
                <a:lnTo>
                  <a:pt x="253706" y="60914"/>
                </a:lnTo>
                <a:lnTo>
                  <a:pt x="243907" y="60914"/>
                </a:lnTo>
                <a:lnTo>
                  <a:pt x="243907" y="51241"/>
                </a:lnTo>
                <a:close/>
                <a:moveTo>
                  <a:pt x="263804" y="51241"/>
                </a:moveTo>
                <a:lnTo>
                  <a:pt x="263804" y="60914"/>
                </a:lnTo>
                <a:lnTo>
                  <a:pt x="254131" y="60914"/>
                </a:lnTo>
                <a:lnTo>
                  <a:pt x="254131" y="51241"/>
                </a:lnTo>
                <a:close/>
                <a:moveTo>
                  <a:pt x="274027" y="51241"/>
                </a:moveTo>
                <a:lnTo>
                  <a:pt x="274027" y="60914"/>
                </a:lnTo>
                <a:lnTo>
                  <a:pt x="264229" y="60914"/>
                </a:lnTo>
                <a:lnTo>
                  <a:pt x="264229" y="51241"/>
                </a:lnTo>
                <a:close/>
                <a:moveTo>
                  <a:pt x="284125" y="51241"/>
                </a:moveTo>
                <a:lnTo>
                  <a:pt x="284125" y="60914"/>
                </a:lnTo>
                <a:lnTo>
                  <a:pt x="274427" y="60914"/>
                </a:lnTo>
                <a:lnTo>
                  <a:pt x="274427" y="51241"/>
                </a:lnTo>
                <a:close/>
                <a:moveTo>
                  <a:pt x="10098" y="61339"/>
                </a:moveTo>
                <a:lnTo>
                  <a:pt x="10098" y="71137"/>
                </a:lnTo>
                <a:lnTo>
                  <a:pt x="425" y="71137"/>
                </a:lnTo>
                <a:lnTo>
                  <a:pt x="425" y="61339"/>
                </a:lnTo>
                <a:close/>
                <a:moveTo>
                  <a:pt x="20321" y="61339"/>
                </a:moveTo>
                <a:lnTo>
                  <a:pt x="20321" y="71137"/>
                </a:lnTo>
                <a:lnTo>
                  <a:pt x="10523" y="71137"/>
                </a:lnTo>
                <a:lnTo>
                  <a:pt x="10523" y="61339"/>
                </a:lnTo>
                <a:close/>
                <a:moveTo>
                  <a:pt x="30420" y="61339"/>
                </a:moveTo>
                <a:lnTo>
                  <a:pt x="30420" y="71137"/>
                </a:lnTo>
                <a:lnTo>
                  <a:pt x="20721" y="71137"/>
                </a:lnTo>
                <a:lnTo>
                  <a:pt x="20721" y="61339"/>
                </a:lnTo>
                <a:close/>
                <a:moveTo>
                  <a:pt x="40618" y="61339"/>
                </a:moveTo>
                <a:lnTo>
                  <a:pt x="40618" y="71137"/>
                </a:lnTo>
                <a:lnTo>
                  <a:pt x="30820" y="71137"/>
                </a:lnTo>
                <a:lnTo>
                  <a:pt x="30820" y="61339"/>
                </a:lnTo>
                <a:close/>
                <a:moveTo>
                  <a:pt x="50716" y="61339"/>
                </a:moveTo>
                <a:lnTo>
                  <a:pt x="50716" y="71137"/>
                </a:lnTo>
                <a:lnTo>
                  <a:pt x="41043" y="71137"/>
                </a:lnTo>
                <a:lnTo>
                  <a:pt x="41043" y="61339"/>
                </a:lnTo>
                <a:close/>
                <a:moveTo>
                  <a:pt x="60939" y="61339"/>
                </a:moveTo>
                <a:lnTo>
                  <a:pt x="60939" y="71137"/>
                </a:lnTo>
                <a:lnTo>
                  <a:pt x="51141" y="71137"/>
                </a:lnTo>
                <a:lnTo>
                  <a:pt x="51141" y="61339"/>
                </a:lnTo>
                <a:close/>
                <a:moveTo>
                  <a:pt x="71038" y="61339"/>
                </a:moveTo>
                <a:lnTo>
                  <a:pt x="71038" y="71137"/>
                </a:lnTo>
                <a:lnTo>
                  <a:pt x="61239" y="71137"/>
                </a:lnTo>
                <a:lnTo>
                  <a:pt x="61239" y="61339"/>
                </a:lnTo>
                <a:close/>
                <a:moveTo>
                  <a:pt x="81136" y="61339"/>
                </a:moveTo>
                <a:lnTo>
                  <a:pt x="81136" y="71137"/>
                </a:lnTo>
                <a:lnTo>
                  <a:pt x="71438" y="71137"/>
                </a:lnTo>
                <a:lnTo>
                  <a:pt x="71438" y="61339"/>
                </a:lnTo>
                <a:close/>
                <a:moveTo>
                  <a:pt x="91334" y="61339"/>
                </a:moveTo>
                <a:lnTo>
                  <a:pt x="91334" y="71137"/>
                </a:lnTo>
                <a:lnTo>
                  <a:pt x="81561" y="71137"/>
                </a:lnTo>
                <a:lnTo>
                  <a:pt x="81561" y="61339"/>
                </a:lnTo>
                <a:close/>
                <a:moveTo>
                  <a:pt x="101432" y="61339"/>
                </a:moveTo>
                <a:lnTo>
                  <a:pt x="101432" y="71137"/>
                </a:lnTo>
                <a:lnTo>
                  <a:pt x="91759" y="71137"/>
                </a:lnTo>
                <a:lnTo>
                  <a:pt x="91759" y="61339"/>
                </a:lnTo>
                <a:close/>
                <a:moveTo>
                  <a:pt x="111655" y="61339"/>
                </a:moveTo>
                <a:lnTo>
                  <a:pt x="111655" y="71137"/>
                </a:lnTo>
                <a:lnTo>
                  <a:pt x="101857" y="71137"/>
                </a:lnTo>
                <a:lnTo>
                  <a:pt x="101857" y="61339"/>
                </a:lnTo>
                <a:close/>
                <a:moveTo>
                  <a:pt x="121754" y="61339"/>
                </a:moveTo>
                <a:lnTo>
                  <a:pt x="121754" y="71137"/>
                </a:lnTo>
                <a:lnTo>
                  <a:pt x="112055" y="71137"/>
                </a:lnTo>
                <a:lnTo>
                  <a:pt x="112055" y="61339"/>
                </a:lnTo>
                <a:close/>
                <a:moveTo>
                  <a:pt x="131952" y="61339"/>
                </a:moveTo>
                <a:lnTo>
                  <a:pt x="131952" y="71137"/>
                </a:lnTo>
                <a:lnTo>
                  <a:pt x="122179" y="71137"/>
                </a:lnTo>
                <a:lnTo>
                  <a:pt x="122179" y="61339"/>
                </a:lnTo>
                <a:close/>
                <a:moveTo>
                  <a:pt x="142050" y="61339"/>
                </a:moveTo>
                <a:lnTo>
                  <a:pt x="142050" y="71137"/>
                </a:lnTo>
                <a:lnTo>
                  <a:pt x="132377" y="71137"/>
                </a:lnTo>
                <a:lnTo>
                  <a:pt x="132377" y="61339"/>
                </a:lnTo>
                <a:close/>
                <a:moveTo>
                  <a:pt x="152173" y="61339"/>
                </a:moveTo>
                <a:lnTo>
                  <a:pt x="152173" y="71137"/>
                </a:lnTo>
                <a:lnTo>
                  <a:pt x="142475" y="71137"/>
                </a:lnTo>
                <a:lnTo>
                  <a:pt x="142475" y="61339"/>
                </a:lnTo>
                <a:close/>
                <a:moveTo>
                  <a:pt x="162372" y="61339"/>
                </a:moveTo>
                <a:lnTo>
                  <a:pt x="162372" y="71137"/>
                </a:lnTo>
                <a:lnTo>
                  <a:pt x="152573" y="71137"/>
                </a:lnTo>
                <a:lnTo>
                  <a:pt x="152573" y="61339"/>
                </a:lnTo>
                <a:close/>
                <a:moveTo>
                  <a:pt x="172470" y="61339"/>
                </a:moveTo>
                <a:lnTo>
                  <a:pt x="172470" y="71137"/>
                </a:lnTo>
                <a:lnTo>
                  <a:pt x="162797" y="71137"/>
                </a:lnTo>
                <a:lnTo>
                  <a:pt x="162797" y="61339"/>
                </a:lnTo>
                <a:close/>
                <a:moveTo>
                  <a:pt x="182668" y="61339"/>
                </a:moveTo>
                <a:lnTo>
                  <a:pt x="182668" y="71137"/>
                </a:lnTo>
                <a:lnTo>
                  <a:pt x="172895" y="71137"/>
                </a:lnTo>
                <a:lnTo>
                  <a:pt x="172895" y="61339"/>
                </a:lnTo>
                <a:close/>
                <a:moveTo>
                  <a:pt x="192791" y="61339"/>
                </a:moveTo>
                <a:lnTo>
                  <a:pt x="192791" y="71137"/>
                </a:lnTo>
                <a:lnTo>
                  <a:pt x="183093" y="71137"/>
                </a:lnTo>
                <a:lnTo>
                  <a:pt x="183093" y="61339"/>
                </a:lnTo>
                <a:close/>
                <a:moveTo>
                  <a:pt x="202989" y="61339"/>
                </a:moveTo>
                <a:lnTo>
                  <a:pt x="202989" y="71137"/>
                </a:lnTo>
                <a:lnTo>
                  <a:pt x="193191" y="71137"/>
                </a:lnTo>
                <a:lnTo>
                  <a:pt x="193191" y="61339"/>
                </a:lnTo>
                <a:close/>
                <a:moveTo>
                  <a:pt x="213088" y="61339"/>
                </a:moveTo>
                <a:lnTo>
                  <a:pt x="213088" y="71137"/>
                </a:lnTo>
                <a:lnTo>
                  <a:pt x="203414" y="71137"/>
                </a:lnTo>
                <a:lnTo>
                  <a:pt x="203414" y="61339"/>
                </a:lnTo>
                <a:close/>
                <a:moveTo>
                  <a:pt x="223286" y="61339"/>
                </a:moveTo>
                <a:lnTo>
                  <a:pt x="223286" y="71137"/>
                </a:lnTo>
                <a:lnTo>
                  <a:pt x="213513" y="71137"/>
                </a:lnTo>
                <a:lnTo>
                  <a:pt x="213513" y="61339"/>
                </a:lnTo>
                <a:close/>
                <a:moveTo>
                  <a:pt x="233409" y="61339"/>
                </a:moveTo>
                <a:lnTo>
                  <a:pt x="233409" y="71137"/>
                </a:lnTo>
                <a:lnTo>
                  <a:pt x="223611" y="71137"/>
                </a:lnTo>
                <a:lnTo>
                  <a:pt x="223611" y="61339"/>
                </a:lnTo>
                <a:close/>
                <a:moveTo>
                  <a:pt x="243507" y="61339"/>
                </a:moveTo>
                <a:lnTo>
                  <a:pt x="243507" y="71137"/>
                </a:lnTo>
                <a:lnTo>
                  <a:pt x="233809" y="71137"/>
                </a:lnTo>
                <a:lnTo>
                  <a:pt x="233809" y="61339"/>
                </a:lnTo>
                <a:close/>
                <a:moveTo>
                  <a:pt x="253706" y="61339"/>
                </a:moveTo>
                <a:lnTo>
                  <a:pt x="253706" y="71137"/>
                </a:lnTo>
                <a:lnTo>
                  <a:pt x="243907" y="71137"/>
                </a:lnTo>
                <a:lnTo>
                  <a:pt x="243907" y="61339"/>
                </a:lnTo>
                <a:close/>
                <a:moveTo>
                  <a:pt x="263804" y="61339"/>
                </a:moveTo>
                <a:lnTo>
                  <a:pt x="263804" y="71137"/>
                </a:lnTo>
                <a:lnTo>
                  <a:pt x="254131" y="71137"/>
                </a:lnTo>
                <a:lnTo>
                  <a:pt x="254131" y="61339"/>
                </a:lnTo>
                <a:close/>
                <a:moveTo>
                  <a:pt x="274027" y="61339"/>
                </a:moveTo>
                <a:lnTo>
                  <a:pt x="274027" y="71137"/>
                </a:lnTo>
                <a:lnTo>
                  <a:pt x="264229" y="71137"/>
                </a:lnTo>
                <a:lnTo>
                  <a:pt x="264229" y="61339"/>
                </a:lnTo>
                <a:close/>
                <a:moveTo>
                  <a:pt x="284125" y="61339"/>
                </a:moveTo>
                <a:lnTo>
                  <a:pt x="284125" y="71137"/>
                </a:lnTo>
                <a:lnTo>
                  <a:pt x="274427" y="71137"/>
                </a:lnTo>
                <a:lnTo>
                  <a:pt x="274427" y="61339"/>
                </a:lnTo>
                <a:close/>
                <a:moveTo>
                  <a:pt x="10098" y="71537"/>
                </a:moveTo>
                <a:lnTo>
                  <a:pt x="10098" y="81236"/>
                </a:lnTo>
                <a:lnTo>
                  <a:pt x="425" y="81236"/>
                </a:lnTo>
                <a:lnTo>
                  <a:pt x="425" y="71537"/>
                </a:lnTo>
                <a:close/>
                <a:moveTo>
                  <a:pt x="20321" y="71537"/>
                </a:moveTo>
                <a:lnTo>
                  <a:pt x="20321" y="81236"/>
                </a:lnTo>
                <a:lnTo>
                  <a:pt x="10523" y="81236"/>
                </a:lnTo>
                <a:lnTo>
                  <a:pt x="10523" y="71537"/>
                </a:lnTo>
                <a:close/>
                <a:moveTo>
                  <a:pt x="30420" y="71537"/>
                </a:moveTo>
                <a:lnTo>
                  <a:pt x="30420" y="81236"/>
                </a:lnTo>
                <a:lnTo>
                  <a:pt x="20721" y="81236"/>
                </a:lnTo>
                <a:lnTo>
                  <a:pt x="20721" y="71537"/>
                </a:lnTo>
                <a:close/>
                <a:moveTo>
                  <a:pt x="40618" y="71537"/>
                </a:moveTo>
                <a:lnTo>
                  <a:pt x="40618" y="81236"/>
                </a:lnTo>
                <a:lnTo>
                  <a:pt x="30820" y="81236"/>
                </a:lnTo>
                <a:lnTo>
                  <a:pt x="30820" y="71537"/>
                </a:lnTo>
                <a:close/>
                <a:moveTo>
                  <a:pt x="50716" y="71537"/>
                </a:moveTo>
                <a:lnTo>
                  <a:pt x="50716" y="81236"/>
                </a:lnTo>
                <a:lnTo>
                  <a:pt x="41043" y="81236"/>
                </a:lnTo>
                <a:lnTo>
                  <a:pt x="41043" y="71537"/>
                </a:lnTo>
                <a:close/>
                <a:moveTo>
                  <a:pt x="60939" y="71537"/>
                </a:moveTo>
                <a:lnTo>
                  <a:pt x="60939" y="81236"/>
                </a:lnTo>
                <a:lnTo>
                  <a:pt x="51141" y="81236"/>
                </a:lnTo>
                <a:lnTo>
                  <a:pt x="51141" y="71537"/>
                </a:lnTo>
                <a:close/>
                <a:moveTo>
                  <a:pt x="71038" y="71537"/>
                </a:moveTo>
                <a:lnTo>
                  <a:pt x="71038" y="81236"/>
                </a:lnTo>
                <a:lnTo>
                  <a:pt x="61239" y="81236"/>
                </a:lnTo>
                <a:lnTo>
                  <a:pt x="61239" y="71537"/>
                </a:lnTo>
                <a:close/>
                <a:moveTo>
                  <a:pt x="81136" y="71537"/>
                </a:moveTo>
                <a:lnTo>
                  <a:pt x="81136" y="81236"/>
                </a:lnTo>
                <a:lnTo>
                  <a:pt x="71438" y="81236"/>
                </a:lnTo>
                <a:lnTo>
                  <a:pt x="71438" y="71537"/>
                </a:lnTo>
                <a:close/>
                <a:moveTo>
                  <a:pt x="91334" y="71537"/>
                </a:moveTo>
                <a:lnTo>
                  <a:pt x="91334" y="81236"/>
                </a:lnTo>
                <a:lnTo>
                  <a:pt x="81561" y="81236"/>
                </a:lnTo>
                <a:lnTo>
                  <a:pt x="81561" y="71537"/>
                </a:lnTo>
                <a:close/>
                <a:moveTo>
                  <a:pt x="101432" y="71537"/>
                </a:moveTo>
                <a:lnTo>
                  <a:pt x="101432" y="81236"/>
                </a:lnTo>
                <a:lnTo>
                  <a:pt x="91759" y="81236"/>
                </a:lnTo>
                <a:lnTo>
                  <a:pt x="91759" y="71537"/>
                </a:lnTo>
                <a:close/>
                <a:moveTo>
                  <a:pt x="111655" y="71537"/>
                </a:moveTo>
                <a:lnTo>
                  <a:pt x="111655" y="81236"/>
                </a:lnTo>
                <a:lnTo>
                  <a:pt x="101857" y="81236"/>
                </a:lnTo>
                <a:lnTo>
                  <a:pt x="101857" y="71537"/>
                </a:lnTo>
                <a:close/>
                <a:moveTo>
                  <a:pt x="121754" y="71537"/>
                </a:moveTo>
                <a:lnTo>
                  <a:pt x="121754" y="81236"/>
                </a:lnTo>
                <a:lnTo>
                  <a:pt x="112055" y="81236"/>
                </a:lnTo>
                <a:lnTo>
                  <a:pt x="112055" y="71537"/>
                </a:lnTo>
                <a:close/>
                <a:moveTo>
                  <a:pt x="131952" y="71537"/>
                </a:moveTo>
                <a:lnTo>
                  <a:pt x="131952" y="81236"/>
                </a:lnTo>
                <a:lnTo>
                  <a:pt x="122179" y="81236"/>
                </a:lnTo>
                <a:lnTo>
                  <a:pt x="122179" y="71537"/>
                </a:lnTo>
                <a:close/>
                <a:moveTo>
                  <a:pt x="142050" y="71537"/>
                </a:moveTo>
                <a:lnTo>
                  <a:pt x="142050" y="81236"/>
                </a:lnTo>
                <a:lnTo>
                  <a:pt x="132377" y="81236"/>
                </a:lnTo>
                <a:lnTo>
                  <a:pt x="132377" y="71537"/>
                </a:lnTo>
                <a:close/>
                <a:moveTo>
                  <a:pt x="152173" y="71537"/>
                </a:moveTo>
                <a:lnTo>
                  <a:pt x="152173" y="81236"/>
                </a:lnTo>
                <a:lnTo>
                  <a:pt x="142475" y="81236"/>
                </a:lnTo>
                <a:lnTo>
                  <a:pt x="142475" y="71537"/>
                </a:lnTo>
                <a:close/>
                <a:moveTo>
                  <a:pt x="162372" y="71537"/>
                </a:moveTo>
                <a:lnTo>
                  <a:pt x="162372" y="81236"/>
                </a:lnTo>
                <a:lnTo>
                  <a:pt x="152573" y="81236"/>
                </a:lnTo>
                <a:lnTo>
                  <a:pt x="152573" y="71537"/>
                </a:lnTo>
                <a:close/>
                <a:moveTo>
                  <a:pt x="172470" y="71537"/>
                </a:moveTo>
                <a:lnTo>
                  <a:pt x="172470" y="81236"/>
                </a:lnTo>
                <a:lnTo>
                  <a:pt x="162797" y="81236"/>
                </a:lnTo>
                <a:lnTo>
                  <a:pt x="162797" y="71537"/>
                </a:lnTo>
                <a:close/>
                <a:moveTo>
                  <a:pt x="182668" y="71537"/>
                </a:moveTo>
                <a:lnTo>
                  <a:pt x="182668" y="81236"/>
                </a:lnTo>
                <a:lnTo>
                  <a:pt x="172895" y="81236"/>
                </a:lnTo>
                <a:lnTo>
                  <a:pt x="172895" y="71537"/>
                </a:lnTo>
                <a:close/>
                <a:moveTo>
                  <a:pt x="192791" y="71537"/>
                </a:moveTo>
                <a:lnTo>
                  <a:pt x="192791" y="81236"/>
                </a:lnTo>
                <a:lnTo>
                  <a:pt x="183093" y="81236"/>
                </a:lnTo>
                <a:lnTo>
                  <a:pt x="183093" y="71537"/>
                </a:lnTo>
                <a:close/>
                <a:moveTo>
                  <a:pt x="202989" y="71537"/>
                </a:moveTo>
                <a:lnTo>
                  <a:pt x="202989" y="81236"/>
                </a:lnTo>
                <a:lnTo>
                  <a:pt x="193191" y="81236"/>
                </a:lnTo>
                <a:lnTo>
                  <a:pt x="193191" y="71537"/>
                </a:lnTo>
                <a:close/>
                <a:moveTo>
                  <a:pt x="213088" y="71537"/>
                </a:moveTo>
                <a:lnTo>
                  <a:pt x="213088" y="81236"/>
                </a:lnTo>
                <a:lnTo>
                  <a:pt x="203414" y="81236"/>
                </a:lnTo>
                <a:lnTo>
                  <a:pt x="203414" y="71537"/>
                </a:lnTo>
                <a:close/>
                <a:moveTo>
                  <a:pt x="223286" y="71537"/>
                </a:moveTo>
                <a:lnTo>
                  <a:pt x="223286" y="81236"/>
                </a:lnTo>
                <a:lnTo>
                  <a:pt x="213513" y="81236"/>
                </a:lnTo>
                <a:lnTo>
                  <a:pt x="213513" y="71537"/>
                </a:lnTo>
                <a:close/>
                <a:moveTo>
                  <a:pt x="233409" y="71537"/>
                </a:moveTo>
                <a:lnTo>
                  <a:pt x="233409" y="81236"/>
                </a:lnTo>
                <a:lnTo>
                  <a:pt x="223611" y="81236"/>
                </a:lnTo>
                <a:lnTo>
                  <a:pt x="223611" y="71537"/>
                </a:lnTo>
                <a:close/>
                <a:moveTo>
                  <a:pt x="243507" y="71537"/>
                </a:moveTo>
                <a:lnTo>
                  <a:pt x="243507" y="81236"/>
                </a:lnTo>
                <a:lnTo>
                  <a:pt x="233809" y="81236"/>
                </a:lnTo>
                <a:lnTo>
                  <a:pt x="233809" y="71537"/>
                </a:lnTo>
                <a:close/>
                <a:moveTo>
                  <a:pt x="253706" y="71537"/>
                </a:moveTo>
                <a:lnTo>
                  <a:pt x="253706" y="81236"/>
                </a:lnTo>
                <a:lnTo>
                  <a:pt x="243907" y="81236"/>
                </a:lnTo>
                <a:lnTo>
                  <a:pt x="243907" y="71537"/>
                </a:lnTo>
                <a:close/>
                <a:moveTo>
                  <a:pt x="263804" y="71537"/>
                </a:moveTo>
                <a:lnTo>
                  <a:pt x="263804" y="81236"/>
                </a:lnTo>
                <a:lnTo>
                  <a:pt x="254131" y="81236"/>
                </a:lnTo>
                <a:lnTo>
                  <a:pt x="254131" y="71537"/>
                </a:lnTo>
                <a:close/>
                <a:moveTo>
                  <a:pt x="274027" y="71537"/>
                </a:moveTo>
                <a:lnTo>
                  <a:pt x="274027" y="81236"/>
                </a:lnTo>
                <a:lnTo>
                  <a:pt x="264229" y="81236"/>
                </a:lnTo>
                <a:lnTo>
                  <a:pt x="264229" y="71537"/>
                </a:lnTo>
                <a:close/>
                <a:moveTo>
                  <a:pt x="284125" y="71537"/>
                </a:moveTo>
                <a:lnTo>
                  <a:pt x="284125" y="81236"/>
                </a:lnTo>
                <a:lnTo>
                  <a:pt x="274427" y="81236"/>
                </a:lnTo>
                <a:lnTo>
                  <a:pt x="274427" y="71537"/>
                </a:lnTo>
                <a:close/>
                <a:moveTo>
                  <a:pt x="10098" y="81660"/>
                </a:moveTo>
                <a:lnTo>
                  <a:pt x="10098" y="91334"/>
                </a:lnTo>
                <a:lnTo>
                  <a:pt x="425" y="91334"/>
                </a:lnTo>
                <a:lnTo>
                  <a:pt x="425" y="81660"/>
                </a:lnTo>
                <a:close/>
                <a:moveTo>
                  <a:pt x="20321" y="81660"/>
                </a:moveTo>
                <a:lnTo>
                  <a:pt x="20321" y="91334"/>
                </a:lnTo>
                <a:lnTo>
                  <a:pt x="10523" y="91334"/>
                </a:lnTo>
                <a:lnTo>
                  <a:pt x="10523" y="81660"/>
                </a:lnTo>
                <a:close/>
                <a:moveTo>
                  <a:pt x="30420" y="81660"/>
                </a:moveTo>
                <a:lnTo>
                  <a:pt x="30420" y="91334"/>
                </a:lnTo>
                <a:lnTo>
                  <a:pt x="20721" y="91334"/>
                </a:lnTo>
                <a:lnTo>
                  <a:pt x="20721" y="81660"/>
                </a:lnTo>
                <a:close/>
                <a:moveTo>
                  <a:pt x="40618" y="81660"/>
                </a:moveTo>
                <a:lnTo>
                  <a:pt x="40618" y="91334"/>
                </a:lnTo>
                <a:lnTo>
                  <a:pt x="30820" y="91334"/>
                </a:lnTo>
                <a:lnTo>
                  <a:pt x="30820" y="81660"/>
                </a:lnTo>
                <a:close/>
                <a:moveTo>
                  <a:pt x="50716" y="81660"/>
                </a:moveTo>
                <a:lnTo>
                  <a:pt x="50716" y="91334"/>
                </a:lnTo>
                <a:lnTo>
                  <a:pt x="41043" y="91334"/>
                </a:lnTo>
                <a:lnTo>
                  <a:pt x="41043" y="81660"/>
                </a:lnTo>
                <a:close/>
                <a:moveTo>
                  <a:pt x="60939" y="81660"/>
                </a:moveTo>
                <a:lnTo>
                  <a:pt x="60939" y="91334"/>
                </a:lnTo>
                <a:lnTo>
                  <a:pt x="51141" y="91334"/>
                </a:lnTo>
                <a:lnTo>
                  <a:pt x="51141" y="81660"/>
                </a:lnTo>
                <a:close/>
                <a:moveTo>
                  <a:pt x="71038" y="81660"/>
                </a:moveTo>
                <a:lnTo>
                  <a:pt x="71038" y="91334"/>
                </a:lnTo>
                <a:lnTo>
                  <a:pt x="61239" y="91334"/>
                </a:lnTo>
                <a:lnTo>
                  <a:pt x="61239" y="81660"/>
                </a:lnTo>
                <a:close/>
                <a:moveTo>
                  <a:pt x="81136" y="81660"/>
                </a:moveTo>
                <a:lnTo>
                  <a:pt x="81136" y="91334"/>
                </a:lnTo>
                <a:lnTo>
                  <a:pt x="71438" y="91334"/>
                </a:lnTo>
                <a:lnTo>
                  <a:pt x="71438" y="81660"/>
                </a:lnTo>
                <a:close/>
                <a:moveTo>
                  <a:pt x="91334" y="81660"/>
                </a:moveTo>
                <a:lnTo>
                  <a:pt x="91334" y="91334"/>
                </a:lnTo>
                <a:lnTo>
                  <a:pt x="81561" y="91334"/>
                </a:lnTo>
                <a:lnTo>
                  <a:pt x="81561" y="81660"/>
                </a:lnTo>
                <a:close/>
                <a:moveTo>
                  <a:pt x="101432" y="81660"/>
                </a:moveTo>
                <a:lnTo>
                  <a:pt x="101432" y="91334"/>
                </a:lnTo>
                <a:lnTo>
                  <a:pt x="91759" y="91334"/>
                </a:lnTo>
                <a:lnTo>
                  <a:pt x="91759" y="81660"/>
                </a:lnTo>
                <a:close/>
                <a:moveTo>
                  <a:pt x="111655" y="81660"/>
                </a:moveTo>
                <a:lnTo>
                  <a:pt x="111655" y="91334"/>
                </a:lnTo>
                <a:lnTo>
                  <a:pt x="101857" y="91334"/>
                </a:lnTo>
                <a:lnTo>
                  <a:pt x="101857" y="81660"/>
                </a:lnTo>
                <a:close/>
                <a:moveTo>
                  <a:pt x="121754" y="81660"/>
                </a:moveTo>
                <a:lnTo>
                  <a:pt x="121754" y="91334"/>
                </a:lnTo>
                <a:lnTo>
                  <a:pt x="112055" y="91334"/>
                </a:lnTo>
                <a:lnTo>
                  <a:pt x="112055" y="81660"/>
                </a:lnTo>
                <a:close/>
                <a:moveTo>
                  <a:pt x="131952" y="81660"/>
                </a:moveTo>
                <a:lnTo>
                  <a:pt x="131952" y="91334"/>
                </a:lnTo>
                <a:lnTo>
                  <a:pt x="122179" y="91334"/>
                </a:lnTo>
                <a:lnTo>
                  <a:pt x="122179" y="81660"/>
                </a:lnTo>
                <a:close/>
                <a:moveTo>
                  <a:pt x="142050" y="81660"/>
                </a:moveTo>
                <a:lnTo>
                  <a:pt x="142050" y="91334"/>
                </a:lnTo>
                <a:lnTo>
                  <a:pt x="132377" y="91334"/>
                </a:lnTo>
                <a:lnTo>
                  <a:pt x="132377" y="81660"/>
                </a:lnTo>
                <a:close/>
                <a:moveTo>
                  <a:pt x="152173" y="81660"/>
                </a:moveTo>
                <a:lnTo>
                  <a:pt x="152173" y="91334"/>
                </a:lnTo>
                <a:lnTo>
                  <a:pt x="142475" y="91334"/>
                </a:lnTo>
                <a:lnTo>
                  <a:pt x="142475" y="81660"/>
                </a:lnTo>
                <a:close/>
                <a:moveTo>
                  <a:pt x="162372" y="81660"/>
                </a:moveTo>
                <a:lnTo>
                  <a:pt x="162372" y="91334"/>
                </a:lnTo>
                <a:lnTo>
                  <a:pt x="152573" y="91334"/>
                </a:lnTo>
                <a:lnTo>
                  <a:pt x="152573" y="81660"/>
                </a:lnTo>
                <a:close/>
                <a:moveTo>
                  <a:pt x="172470" y="81660"/>
                </a:moveTo>
                <a:lnTo>
                  <a:pt x="172470" y="91334"/>
                </a:lnTo>
                <a:lnTo>
                  <a:pt x="162797" y="91334"/>
                </a:lnTo>
                <a:lnTo>
                  <a:pt x="162797" y="81660"/>
                </a:lnTo>
                <a:close/>
                <a:moveTo>
                  <a:pt x="182668" y="81660"/>
                </a:moveTo>
                <a:lnTo>
                  <a:pt x="182668" y="91334"/>
                </a:lnTo>
                <a:lnTo>
                  <a:pt x="172895" y="91334"/>
                </a:lnTo>
                <a:lnTo>
                  <a:pt x="172895" y="81660"/>
                </a:lnTo>
                <a:close/>
                <a:moveTo>
                  <a:pt x="192791" y="81660"/>
                </a:moveTo>
                <a:lnTo>
                  <a:pt x="192791" y="91334"/>
                </a:lnTo>
                <a:lnTo>
                  <a:pt x="183093" y="91334"/>
                </a:lnTo>
                <a:lnTo>
                  <a:pt x="183093" y="81660"/>
                </a:lnTo>
                <a:close/>
                <a:moveTo>
                  <a:pt x="202989" y="81660"/>
                </a:moveTo>
                <a:lnTo>
                  <a:pt x="202989" y="91334"/>
                </a:lnTo>
                <a:lnTo>
                  <a:pt x="193191" y="91334"/>
                </a:lnTo>
                <a:lnTo>
                  <a:pt x="193191" y="81660"/>
                </a:lnTo>
                <a:close/>
                <a:moveTo>
                  <a:pt x="213088" y="81660"/>
                </a:moveTo>
                <a:lnTo>
                  <a:pt x="213088" y="91334"/>
                </a:lnTo>
                <a:lnTo>
                  <a:pt x="203414" y="91334"/>
                </a:lnTo>
                <a:lnTo>
                  <a:pt x="203414" y="81660"/>
                </a:lnTo>
                <a:close/>
                <a:moveTo>
                  <a:pt x="223286" y="81660"/>
                </a:moveTo>
                <a:lnTo>
                  <a:pt x="223286" y="91334"/>
                </a:lnTo>
                <a:lnTo>
                  <a:pt x="213513" y="91334"/>
                </a:lnTo>
                <a:lnTo>
                  <a:pt x="213513" y="81660"/>
                </a:lnTo>
                <a:close/>
                <a:moveTo>
                  <a:pt x="233409" y="81660"/>
                </a:moveTo>
                <a:lnTo>
                  <a:pt x="233409" y="91334"/>
                </a:lnTo>
                <a:lnTo>
                  <a:pt x="223611" y="91334"/>
                </a:lnTo>
                <a:lnTo>
                  <a:pt x="223611" y="81660"/>
                </a:lnTo>
                <a:close/>
                <a:moveTo>
                  <a:pt x="243507" y="81660"/>
                </a:moveTo>
                <a:lnTo>
                  <a:pt x="243507" y="91334"/>
                </a:lnTo>
                <a:lnTo>
                  <a:pt x="233809" y="91334"/>
                </a:lnTo>
                <a:lnTo>
                  <a:pt x="233809" y="81660"/>
                </a:lnTo>
                <a:close/>
                <a:moveTo>
                  <a:pt x="253706" y="81660"/>
                </a:moveTo>
                <a:lnTo>
                  <a:pt x="253706" y="91334"/>
                </a:lnTo>
                <a:lnTo>
                  <a:pt x="243907" y="91334"/>
                </a:lnTo>
                <a:lnTo>
                  <a:pt x="243907" y="81660"/>
                </a:lnTo>
                <a:close/>
                <a:moveTo>
                  <a:pt x="263804" y="81660"/>
                </a:moveTo>
                <a:lnTo>
                  <a:pt x="263804" y="91334"/>
                </a:lnTo>
                <a:lnTo>
                  <a:pt x="254131" y="91334"/>
                </a:lnTo>
                <a:lnTo>
                  <a:pt x="254131" y="81660"/>
                </a:lnTo>
                <a:close/>
                <a:moveTo>
                  <a:pt x="274027" y="81660"/>
                </a:moveTo>
                <a:lnTo>
                  <a:pt x="274027" y="91334"/>
                </a:lnTo>
                <a:lnTo>
                  <a:pt x="264229" y="91334"/>
                </a:lnTo>
                <a:lnTo>
                  <a:pt x="264229" y="81660"/>
                </a:lnTo>
                <a:close/>
                <a:moveTo>
                  <a:pt x="284125" y="81660"/>
                </a:moveTo>
                <a:lnTo>
                  <a:pt x="284125" y="91334"/>
                </a:lnTo>
                <a:lnTo>
                  <a:pt x="274427" y="91334"/>
                </a:lnTo>
                <a:lnTo>
                  <a:pt x="274427" y="81660"/>
                </a:lnTo>
                <a:close/>
                <a:moveTo>
                  <a:pt x="10098" y="91759"/>
                </a:moveTo>
                <a:lnTo>
                  <a:pt x="10098" y="101532"/>
                </a:lnTo>
                <a:lnTo>
                  <a:pt x="425" y="101532"/>
                </a:lnTo>
                <a:lnTo>
                  <a:pt x="425" y="91759"/>
                </a:lnTo>
                <a:close/>
                <a:moveTo>
                  <a:pt x="20321" y="91759"/>
                </a:moveTo>
                <a:lnTo>
                  <a:pt x="20321" y="101532"/>
                </a:lnTo>
                <a:lnTo>
                  <a:pt x="10523" y="101532"/>
                </a:lnTo>
                <a:lnTo>
                  <a:pt x="10523" y="91759"/>
                </a:lnTo>
                <a:close/>
                <a:moveTo>
                  <a:pt x="30420" y="91759"/>
                </a:moveTo>
                <a:lnTo>
                  <a:pt x="30420" y="101532"/>
                </a:lnTo>
                <a:lnTo>
                  <a:pt x="20721" y="101532"/>
                </a:lnTo>
                <a:lnTo>
                  <a:pt x="20721" y="91759"/>
                </a:lnTo>
                <a:close/>
                <a:moveTo>
                  <a:pt x="40618" y="91759"/>
                </a:moveTo>
                <a:lnTo>
                  <a:pt x="40618" y="101532"/>
                </a:lnTo>
                <a:lnTo>
                  <a:pt x="30820" y="101532"/>
                </a:lnTo>
                <a:lnTo>
                  <a:pt x="30820" y="91759"/>
                </a:lnTo>
                <a:close/>
                <a:moveTo>
                  <a:pt x="50716" y="91759"/>
                </a:moveTo>
                <a:lnTo>
                  <a:pt x="50716" y="101532"/>
                </a:lnTo>
                <a:lnTo>
                  <a:pt x="41043" y="101532"/>
                </a:lnTo>
                <a:lnTo>
                  <a:pt x="41043" y="91759"/>
                </a:lnTo>
                <a:close/>
                <a:moveTo>
                  <a:pt x="60939" y="91759"/>
                </a:moveTo>
                <a:lnTo>
                  <a:pt x="60939" y="101532"/>
                </a:lnTo>
                <a:lnTo>
                  <a:pt x="51141" y="101532"/>
                </a:lnTo>
                <a:lnTo>
                  <a:pt x="51141" y="91759"/>
                </a:lnTo>
                <a:close/>
                <a:moveTo>
                  <a:pt x="71038" y="91759"/>
                </a:moveTo>
                <a:lnTo>
                  <a:pt x="71038" y="101532"/>
                </a:lnTo>
                <a:lnTo>
                  <a:pt x="61239" y="101532"/>
                </a:lnTo>
                <a:lnTo>
                  <a:pt x="61239" y="91759"/>
                </a:lnTo>
                <a:close/>
                <a:moveTo>
                  <a:pt x="81136" y="91759"/>
                </a:moveTo>
                <a:lnTo>
                  <a:pt x="81136" y="101532"/>
                </a:lnTo>
                <a:lnTo>
                  <a:pt x="71438" y="101532"/>
                </a:lnTo>
                <a:lnTo>
                  <a:pt x="71438" y="91759"/>
                </a:lnTo>
                <a:close/>
                <a:moveTo>
                  <a:pt x="91334" y="91759"/>
                </a:moveTo>
                <a:lnTo>
                  <a:pt x="91334" y="101532"/>
                </a:lnTo>
                <a:lnTo>
                  <a:pt x="81561" y="101532"/>
                </a:lnTo>
                <a:lnTo>
                  <a:pt x="81561" y="91759"/>
                </a:lnTo>
                <a:close/>
                <a:moveTo>
                  <a:pt x="101432" y="91759"/>
                </a:moveTo>
                <a:lnTo>
                  <a:pt x="101432" y="101532"/>
                </a:lnTo>
                <a:lnTo>
                  <a:pt x="91759" y="101532"/>
                </a:lnTo>
                <a:lnTo>
                  <a:pt x="91759" y="91759"/>
                </a:lnTo>
                <a:close/>
                <a:moveTo>
                  <a:pt x="111655" y="91759"/>
                </a:moveTo>
                <a:lnTo>
                  <a:pt x="111655" y="101532"/>
                </a:lnTo>
                <a:lnTo>
                  <a:pt x="101857" y="101532"/>
                </a:lnTo>
                <a:lnTo>
                  <a:pt x="101857" y="91759"/>
                </a:lnTo>
                <a:close/>
                <a:moveTo>
                  <a:pt x="121754" y="91759"/>
                </a:moveTo>
                <a:lnTo>
                  <a:pt x="121754" y="101532"/>
                </a:lnTo>
                <a:lnTo>
                  <a:pt x="112055" y="101532"/>
                </a:lnTo>
                <a:lnTo>
                  <a:pt x="112055" y="91759"/>
                </a:lnTo>
                <a:close/>
                <a:moveTo>
                  <a:pt x="131952" y="91759"/>
                </a:moveTo>
                <a:lnTo>
                  <a:pt x="131952" y="101532"/>
                </a:lnTo>
                <a:lnTo>
                  <a:pt x="122179" y="101532"/>
                </a:lnTo>
                <a:lnTo>
                  <a:pt x="122179" y="91759"/>
                </a:lnTo>
                <a:close/>
                <a:moveTo>
                  <a:pt x="142050" y="91759"/>
                </a:moveTo>
                <a:lnTo>
                  <a:pt x="142050" y="101532"/>
                </a:lnTo>
                <a:lnTo>
                  <a:pt x="132377" y="101532"/>
                </a:lnTo>
                <a:lnTo>
                  <a:pt x="132377" y="91759"/>
                </a:lnTo>
                <a:close/>
                <a:moveTo>
                  <a:pt x="152173" y="91759"/>
                </a:moveTo>
                <a:lnTo>
                  <a:pt x="152173" y="101532"/>
                </a:lnTo>
                <a:lnTo>
                  <a:pt x="142475" y="101532"/>
                </a:lnTo>
                <a:lnTo>
                  <a:pt x="142475" y="91759"/>
                </a:lnTo>
                <a:close/>
                <a:moveTo>
                  <a:pt x="162372" y="91759"/>
                </a:moveTo>
                <a:lnTo>
                  <a:pt x="162372" y="101532"/>
                </a:lnTo>
                <a:lnTo>
                  <a:pt x="152573" y="101532"/>
                </a:lnTo>
                <a:lnTo>
                  <a:pt x="152573" y="91759"/>
                </a:lnTo>
                <a:close/>
                <a:moveTo>
                  <a:pt x="172470" y="91759"/>
                </a:moveTo>
                <a:lnTo>
                  <a:pt x="172470" y="101532"/>
                </a:lnTo>
                <a:lnTo>
                  <a:pt x="162797" y="101532"/>
                </a:lnTo>
                <a:lnTo>
                  <a:pt x="162797" y="91759"/>
                </a:lnTo>
                <a:close/>
                <a:moveTo>
                  <a:pt x="182668" y="91759"/>
                </a:moveTo>
                <a:lnTo>
                  <a:pt x="182668" y="101532"/>
                </a:lnTo>
                <a:lnTo>
                  <a:pt x="172895" y="101532"/>
                </a:lnTo>
                <a:lnTo>
                  <a:pt x="172895" y="91759"/>
                </a:lnTo>
                <a:close/>
                <a:moveTo>
                  <a:pt x="192791" y="91759"/>
                </a:moveTo>
                <a:lnTo>
                  <a:pt x="192791" y="101532"/>
                </a:lnTo>
                <a:lnTo>
                  <a:pt x="183093" y="101532"/>
                </a:lnTo>
                <a:lnTo>
                  <a:pt x="183093" y="91759"/>
                </a:lnTo>
                <a:close/>
                <a:moveTo>
                  <a:pt x="202989" y="91759"/>
                </a:moveTo>
                <a:lnTo>
                  <a:pt x="202989" y="101532"/>
                </a:lnTo>
                <a:lnTo>
                  <a:pt x="193191" y="101532"/>
                </a:lnTo>
                <a:lnTo>
                  <a:pt x="193191" y="91759"/>
                </a:lnTo>
                <a:close/>
                <a:moveTo>
                  <a:pt x="213088" y="91759"/>
                </a:moveTo>
                <a:lnTo>
                  <a:pt x="213088" y="101532"/>
                </a:lnTo>
                <a:lnTo>
                  <a:pt x="203414" y="101532"/>
                </a:lnTo>
                <a:lnTo>
                  <a:pt x="203414" y="91759"/>
                </a:lnTo>
                <a:close/>
                <a:moveTo>
                  <a:pt x="223286" y="91759"/>
                </a:moveTo>
                <a:lnTo>
                  <a:pt x="223286" y="101532"/>
                </a:lnTo>
                <a:lnTo>
                  <a:pt x="213513" y="101532"/>
                </a:lnTo>
                <a:lnTo>
                  <a:pt x="213513" y="91759"/>
                </a:lnTo>
                <a:close/>
                <a:moveTo>
                  <a:pt x="233409" y="91759"/>
                </a:moveTo>
                <a:lnTo>
                  <a:pt x="233409" y="101532"/>
                </a:lnTo>
                <a:lnTo>
                  <a:pt x="223611" y="101532"/>
                </a:lnTo>
                <a:lnTo>
                  <a:pt x="223611" y="91759"/>
                </a:lnTo>
                <a:close/>
                <a:moveTo>
                  <a:pt x="243507" y="91759"/>
                </a:moveTo>
                <a:lnTo>
                  <a:pt x="243507" y="101532"/>
                </a:lnTo>
                <a:lnTo>
                  <a:pt x="233809" y="101532"/>
                </a:lnTo>
                <a:lnTo>
                  <a:pt x="233809" y="91759"/>
                </a:lnTo>
                <a:close/>
                <a:moveTo>
                  <a:pt x="253706" y="91759"/>
                </a:moveTo>
                <a:lnTo>
                  <a:pt x="253706" y="101532"/>
                </a:lnTo>
                <a:lnTo>
                  <a:pt x="243907" y="101532"/>
                </a:lnTo>
                <a:lnTo>
                  <a:pt x="243907" y="91759"/>
                </a:lnTo>
                <a:close/>
                <a:moveTo>
                  <a:pt x="263804" y="91759"/>
                </a:moveTo>
                <a:lnTo>
                  <a:pt x="263804" y="101532"/>
                </a:lnTo>
                <a:lnTo>
                  <a:pt x="254131" y="101532"/>
                </a:lnTo>
                <a:lnTo>
                  <a:pt x="254131" y="91759"/>
                </a:lnTo>
                <a:close/>
                <a:moveTo>
                  <a:pt x="274027" y="91759"/>
                </a:moveTo>
                <a:lnTo>
                  <a:pt x="274027" y="101532"/>
                </a:lnTo>
                <a:lnTo>
                  <a:pt x="264229" y="101532"/>
                </a:lnTo>
                <a:lnTo>
                  <a:pt x="264229" y="91759"/>
                </a:lnTo>
                <a:close/>
                <a:moveTo>
                  <a:pt x="284125" y="91759"/>
                </a:moveTo>
                <a:lnTo>
                  <a:pt x="284125" y="101532"/>
                </a:lnTo>
                <a:lnTo>
                  <a:pt x="274427" y="101532"/>
                </a:lnTo>
                <a:lnTo>
                  <a:pt x="274427" y="91759"/>
                </a:lnTo>
                <a:close/>
                <a:moveTo>
                  <a:pt x="10098" y="101957"/>
                </a:moveTo>
                <a:lnTo>
                  <a:pt x="10098" y="111655"/>
                </a:lnTo>
                <a:lnTo>
                  <a:pt x="425" y="111655"/>
                </a:lnTo>
                <a:lnTo>
                  <a:pt x="425" y="101957"/>
                </a:lnTo>
                <a:close/>
                <a:moveTo>
                  <a:pt x="20321" y="101957"/>
                </a:moveTo>
                <a:lnTo>
                  <a:pt x="20321" y="111655"/>
                </a:lnTo>
                <a:lnTo>
                  <a:pt x="10523" y="111655"/>
                </a:lnTo>
                <a:lnTo>
                  <a:pt x="10523" y="101957"/>
                </a:lnTo>
                <a:close/>
                <a:moveTo>
                  <a:pt x="30420" y="101957"/>
                </a:moveTo>
                <a:lnTo>
                  <a:pt x="30420" y="111655"/>
                </a:lnTo>
                <a:lnTo>
                  <a:pt x="20721" y="111655"/>
                </a:lnTo>
                <a:lnTo>
                  <a:pt x="20721" y="101957"/>
                </a:lnTo>
                <a:close/>
                <a:moveTo>
                  <a:pt x="40618" y="101957"/>
                </a:moveTo>
                <a:lnTo>
                  <a:pt x="40618" y="111655"/>
                </a:lnTo>
                <a:lnTo>
                  <a:pt x="30820" y="111655"/>
                </a:lnTo>
                <a:lnTo>
                  <a:pt x="30820" y="101957"/>
                </a:lnTo>
                <a:close/>
                <a:moveTo>
                  <a:pt x="50716" y="101957"/>
                </a:moveTo>
                <a:lnTo>
                  <a:pt x="50716" y="111655"/>
                </a:lnTo>
                <a:lnTo>
                  <a:pt x="41043" y="111655"/>
                </a:lnTo>
                <a:lnTo>
                  <a:pt x="41043" y="101957"/>
                </a:lnTo>
                <a:close/>
                <a:moveTo>
                  <a:pt x="60939" y="101957"/>
                </a:moveTo>
                <a:lnTo>
                  <a:pt x="60939" y="111655"/>
                </a:lnTo>
                <a:lnTo>
                  <a:pt x="51141" y="111655"/>
                </a:lnTo>
                <a:lnTo>
                  <a:pt x="51141" y="101957"/>
                </a:lnTo>
                <a:close/>
                <a:moveTo>
                  <a:pt x="71038" y="101957"/>
                </a:moveTo>
                <a:lnTo>
                  <a:pt x="71038" y="111655"/>
                </a:lnTo>
                <a:lnTo>
                  <a:pt x="61239" y="111655"/>
                </a:lnTo>
                <a:lnTo>
                  <a:pt x="61239" y="101957"/>
                </a:lnTo>
                <a:close/>
                <a:moveTo>
                  <a:pt x="81136" y="101957"/>
                </a:moveTo>
                <a:lnTo>
                  <a:pt x="81136" y="111655"/>
                </a:lnTo>
                <a:lnTo>
                  <a:pt x="71438" y="111655"/>
                </a:lnTo>
                <a:lnTo>
                  <a:pt x="71438" y="101957"/>
                </a:lnTo>
                <a:close/>
                <a:moveTo>
                  <a:pt x="91334" y="101957"/>
                </a:moveTo>
                <a:lnTo>
                  <a:pt x="91334" y="111655"/>
                </a:lnTo>
                <a:lnTo>
                  <a:pt x="81561" y="111655"/>
                </a:lnTo>
                <a:lnTo>
                  <a:pt x="81561" y="101957"/>
                </a:lnTo>
                <a:close/>
                <a:moveTo>
                  <a:pt x="101432" y="101957"/>
                </a:moveTo>
                <a:lnTo>
                  <a:pt x="101432" y="111655"/>
                </a:lnTo>
                <a:lnTo>
                  <a:pt x="91759" y="111655"/>
                </a:lnTo>
                <a:lnTo>
                  <a:pt x="91759" y="101957"/>
                </a:lnTo>
                <a:close/>
                <a:moveTo>
                  <a:pt x="111655" y="101957"/>
                </a:moveTo>
                <a:lnTo>
                  <a:pt x="111655" y="111655"/>
                </a:lnTo>
                <a:lnTo>
                  <a:pt x="101857" y="111655"/>
                </a:lnTo>
                <a:lnTo>
                  <a:pt x="101857" y="101957"/>
                </a:lnTo>
                <a:close/>
                <a:moveTo>
                  <a:pt x="121754" y="101957"/>
                </a:moveTo>
                <a:lnTo>
                  <a:pt x="121754" y="111655"/>
                </a:lnTo>
                <a:lnTo>
                  <a:pt x="112055" y="111655"/>
                </a:lnTo>
                <a:lnTo>
                  <a:pt x="112055" y="101957"/>
                </a:lnTo>
                <a:close/>
                <a:moveTo>
                  <a:pt x="131952" y="101957"/>
                </a:moveTo>
                <a:lnTo>
                  <a:pt x="131952" y="111655"/>
                </a:lnTo>
                <a:lnTo>
                  <a:pt x="122179" y="111655"/>
                </a:lnTo>
                <a:lnTo>
                  <a:pt x="122179" y="101957"/>
                </a:lnTo>
                <a:close/>
                <a:moveTo>
                  <a:pt x="142050" y="101957"/>
                </a:moveTo>
                <a:lnTo>
                  <a:pt x="142050" y="111655"/>
                </a:lnTo>
                <a:lnTo>
                  <a:pt x="132377" y="111655"/>
                </a:lnTo>
                <a:lnTo>
                  <a:pt x="132377" y="101957"/>
                </a:lnTo>
                <a:close/>
                <a:moveTo>
                  <a:pt x="152173" y="101957"/>
                </a:moveTo>
                <a:lnTo>
                  <a:pt x="152173" y="111655"/>
                </a:lnTo>
                <a:lnTo>
                  <a:pt x="142475" y="111655"/>
                </a:lnTo>
                <a:lnTo>
                  <a:pt x="142475" y="101957"/>
                </a:lnTo>
                <a:close/>
                <a:moveTo>
                  <a:pt x="162372" y="101957"/>
                </a:moveTo>
                <a:lnTo>
                  <a:pt x="162372" y="111655"/>
                </a:lnTo>
                <a:lnTo>
                  <a:pt x="152573" y="111655"/>
                </a:lnTo>
                <a:lnTo>
                  <a:pt x="152573" y="101957"/>
                </a:lnTo>
                <a:close/>
                <a:moveTo>
                  <a:pt x="172470" y="101957"/>
                </a:moveTo>
                <a:lnTo>
                  <a:pt x="172470" y="111655"/>
                </a:lnTo>
                <a:lnTo>
                  <a:pt x="162797" y="111655"/>
                </a:lnTo>
                <a:lnTo>
                  <a:pt x="162797" y="101957"/>
                </a:lnTo>
                <a:close/>
                <a:moveTo>
                  <a:pt x="182668" y="101957"/>
                </a:moveTo>
                <a:lnTo>
                  <a:pt x="182668" y="111655"/>
                </a:lnTo>
                <a:lnTo>
                  <a:pt x="172895" y="111655"/>
                </a:lnTo>
                <a:lnTo>
                  <a:pt x="172895" y="101957"/>
                </a:lnTo>
                <a:close/>
                <a:moveTo>
                  <a:pt x="192791" y="101957"/>
                </a:moveTo>
                <a:lnTo>
                  <a:pt x="192791" y="111655"/>
                </a:lnTo>
                <a:lnTo>
                  <a:pt x="183093" y="111655"/>
                </a:lnTo>
                <a:lnTo>
                  <a:pt x="183093" y="101957"/>
                </a:lnTo>
                <a:close/>
                <a:moveTo>
                  <a:pt x="202989" y="101957"/>
                </a:moveTo>
                <a:lnTo>
                  <a:pt x="202989" y="111655"/>
                </a:lnTo>
                <a:lnTo>
                  <a:pt x="193191" y="111655"/>
                </a:lnTo>
                <a:lnTo>
                  <a:pt x="193191" y="101957"/>
                </a:lnTo>
                <a:close/>
                <a:moveTo>
                  <a:pt x="213088" y="101957"/>
                </a:moveTo>
                <a:lnTo>
                  <a:pt x="213088" y="111655"/>
                </a:lnTo>
                <a:lnTo>
                  <a:pt x="203414" y="111655"/>
                </a:lnTo>
                <a:lnTo>
                  <a:pt x="203414" y="101957"/>
                </a:lnTo>
                <a:close/>
                <a:moveTo>
                  <a:pt x="223286" y="101957"/>
                </a:moveTo>
                <a:lnTo>
                  <a:pt x="223286" y="111655"/>
                </a:lnTo>
                <a:lnTo>
                  <a:pt x="213513" y="111655"/>
                </a:lnTo>
                <a:lnTo>
                  <a:pt x="213513" y="101957"/>
                </a:lnTo>
                <a:close/>
                <a:moveTo>
                  <a:pt x="233409" y="101957"/>
                </a:moveTo>
                <a:lnTo>
                  <a:pt x="233409" y="111655"/>
                </a:lnTo>
                <a:lnTo>
                  <a:pt x="223611" y="111655"/>
                </a:lnTo>
                <a:lnTo>
                  <a:pt x="223611" y="101957"/>
                </a:lnTo>
                <a:close/>
                <a:moveTo>
                  <a:pt x="243507" y="101957"/>
                </a:moveTo>
                <a:lnTo>
                  <a:pt x="243507" y="111655"/>
                </a:lnTo>
                <a:lnTo>
                  <a:pt x="233809" y="111655"/>
                </a:lnTo>
                <a:lnTo>
                  <a:pt x="233809" y="101957"/>
                </a:lnTo>
                <a:close/>
                <a:moveTo>
                  <a:pt x="253706" y="101957"/>
                </a:moveTo>
                <a:lnTo>
                  <a:pt x="253706" y="111655"/>
                </a:lnTo>
                <a:lnTo>
                  <a:pt x="243907" y="111655"/>
                </a:lnTo>
                <a:lnTo>
                  <a:pt x="243907" y="101957"/>
                </a:lnTo>
                <a:close/>
                <a:moveTo>
                  <a:pt x="263804" y="101957"/>
                </a:moveTo>
                <a:lnTo>
                  <a:pt x="263804" y="111655"/>
                </a:lnTo>
                <a:lnTo>
                  <a:pt x="254131" y="111655"/>
                </a:lnTo>
                <a:lnTo>
                  <a:pt x="254131" y="101957"/>
                </a:lnTo>
                <a:close/>
                <a:moveTo>
                  <a:pt x="274027" y="101957"/>
                </a:moveTo>
                <a:lnTo>
                  <a:pt x="274027" y="111655"/>
                </a:lnTo>
                <a:lnTo>
                  <a:pt x="264229" y="111655"/>
                </a:lnTo>
                <a:lnTo>
                  <a:pt x="264229" y="101957"/>
                </a:lnTo>
                <a:close/>
                <a:moveTo>
                  <a:pt x="284125" y="101957"/>
                </a:moveTo>
                <a:lnTo>
                  <a:pt x="284125" y="111655"/>
                </a:lnTo>
                <a:lnTo>
                  <a:pt x="274427" y="111655"/>
                </a:lnTo>
                <a:lnTo>
                  <a:pt x="274427" y="101957"/>
                </a:lnTo>
                <a:close/>
                <a:moveTo>
                  <a:pt x="10098" y="112055"/>
                </a:moveTo>
                <a:lnTo>
                  <a:pt x="10098" y="121853"/>
                </a:lnTo>
                <a:lnTo>
                  <a:pt x="425" y="121853"/>
                </a:lnTo>
                <a:lnTo>
                  <a:pt x="425" y="112055"/>
                </a:lnTo>
                <a:close/>
                <a:moveTo>
                  <a:pt x="20321" y="112055"/>
                </a:moveTo>
                <a:lnTo>
                  <a:pt x="20321" y="121853"/>
                </a:lnTo>
                <a:lnTo>
                  <a:pt x="10523" y="121853"/>
                </a:lnTo>
                <a:lnTo>
                  <a:pt x="10523" y="112055"/>
                </a:lnTo>
                <a:close/>
                <a:moveTo>
                  <a:pt x="30420" y="112055"/>
                </a:moveTo>
                <a:lnTo>
                  <a:pt x="30420" y="121853"/>
                </a:lnTo>
                <a:lnTo>
                  <a:pt x="20721" y="121853"/>
                </a:lnTo>
                <a:lnTo>
                  <a:pt x="20721" y="112055"/>
                </a:lnTo>
                <a:close/>
                <a:moveTo>
                  <a:pt x="40618" y="112055"/>
                </a:moveTo>
                <a:lnTo>
                  <a:pt x="40618" y="121853"/>
                </a:lnTo>
                <a:lnTo>
                  <a:pt x="30820" y="121853"/>
                </a:lnTo>
                <a:lnTo>
                  <a:pt x="30820" y="112055"/>
                </a:lnTo>
                <a:close/>
                <a:moveTo>
                  <a:pt x="50716" y="112055"/>
                </a:moveTo>
                <a:lnTo>
                  <a:pt x="50716" y="121853"/>
                </a:lnTo>
                <a:lnTo>
                  <a:pt x="41043" y="121853"/>
                </a:lnTo>
                <a:lnTo>
                  <a:pt x="41043" y="112055"/>
                </a:lnTo>
                <a:close/>
                <a:moveTo>
                  <a:pt x="60939" y="112055"/>
                </a:moveTo>
                <a:lnTo>
                  <a:pt x="60939" y="121853"/>
                </a:lnTo>
                <a:lnTo>
                  <a:pt x="51141" y="121853"/>
                </a:lnTo>
                <a:lnTo>
                  <a:pt x="51141" y="112055"/>
                </a:lnTo>
                <a:close/>
                <a:moveTo>
                  <a:pt x="71038" y="112055"/>
                </a:moveTo>
                <a:lnTo>
                  <a:pt x="71038" y="121853"/>
                </a:lnTo>
                <a:lnTo>
                  <a:pt x="61239" y="121853"/>
                </a:lnTo>
                <a:lnTo>
                  <a:pt x="61239" y="112055"/>
                </a:lnTo>
                <a:close/>
                <a:moveTo>
                  <a:pt x="81136" y="112055"/>
                </a:moveTo>
                <a:lnTo>
                  <a:pt x="81136" y="121853"/>
                </a:lnTo>
                <a:lnTo>
                  <a:pt x="71438" y="121853"/>
                </a:lnTo>
                <a:lnTo>
                  <a:pt x="71438" y="112055"/>
                </a:lnTo>
                <a:close/>
                <a:moveTo>
                  <a:pt x="91334" y="112055"/>
                </a:moveTo>
                <a:lnTo>
                  <a:pt x="91334" y="121853"/>
                </a:lnTo>
                <a:lnTo>
                  <a:pt x="81561" y="121853"/>
                </a:lnTo>
                <a:lnTo>
                  <a:pt x="81561" y="112055"/>
                </a:lnTo>
                <a:close/>
                <a:moveTo>
                  <a:pt x="101432" y="112055"/>
                </a:moveTo>
                <a:lnTo>
                  <a:pt x="101432" y="121853"/>
                </a:lnTo>
                <a:lnTo>
                  <a:pt x="91759" y="121853"/>
                </a:lnTo>
                <a:lnTo>
                  <a:pt x="91759" y="112055"/>
                </a:lnTo>
                <a:close/>
                <a:moveTo>
                  <a:pt x="111655" y="112055"/>
                </a:moveTo>
                <a:lnTo>
                  <a:pt x="111655" y="121853"/>
                </a:lnTo>
                <a:lnTo>
                  <a:pt x="101857" y="121853"/>
                </a:lnTo>
                <a:lnTo>
                  <a:pt x="101857" y="112055"/>
                </a:lnTo>
                <a:close/>
                <a:moveTo>
                  <a:pt x="121754" y="112055"/>
                </a:moveTo>
                <a:lnTo>
                  <a:pt x="121754" y="121853"/>
                </a:lnTo>
                <a:lnTo>
                  <a:pt x="112055" y="121853"/>
                </a:lnTo>
                <a:lnTo>
                  <a:pt x="112055" y="112055"/>
                </a:lnTo>
                <a:close/>
                <a:moveTo>
                  <a:pt x="131952" y="112055"/>
                </a:moveTo>
                <a:lnTo>
                  <a:pt x="131952" y="121853"/>
                </a:lnTo>
                <a:lnTo>
                  <a:pt x="122179" y="121853"/>
                </a:lnTo>
                <a:lnTo>
                  <a:pt x="122179" y="112055"/>
                </a:lnTo>
                <a:close/>
                <a:moveTo>
                  <a:pt x="142050" y="112055"/>
                </a:moveTo>
                <a:lnTo>
                  <a:pt x="142050" y="121853"/>
                </a:lnTo>
                <a:lnTo>
                  <a:pt x="132377" y="121853"/>
                </a:lnTo>
                <a:lnTo>
                  <a:pt x="132377" y="112055"/>
                </a:lnTo>
                <a:close/>
                <a:moveTo>
                  <a:pt x="152173" y="112055"/>
                </a:moveTo>
                <a:lnTo>
                  <a:pt x="152173" y="121853"/>
                </a:lnTo>
                <a:lnTo>
                  <a:pt x="142475" y="121853"/>
                </a:lnTo>
                <a:lnTo>
                  <a:pt x="142475" y="112055"/>
                </a:lnTo>
                <a:close/>
                <a:moveTo>
                  <a:pt x="162372" y="112055"/>
                </a:moveTo>
                <a:lnTo>
                  <a:pt x="162372" y="121853"/>
                </a:lnTo>
                <a:lnTo>
                  <a:pt x="152573" y="121853"/>
                </a:lnTo>
                <a:lnTo>
                  <a:pt x="152573" y="112055"/>
                </a:lnTo>
                <a:close/>
                <a:moveTo>
                  <a:pt x="172470" y="112055"/>
                </a:moveTo>
                <a:lnTo>
                  <a:pt x="172470" y="121853"/>
                </a:lnTo>
                <a:lnTo>
                  <a:pt x="162797" y="121853"/>
                </a:lnTo>
                <a:lnTo>
                  <a:pt x="162797" y="112055"/>
                </a:lnTo>
                <a:close/>
                <a:moveTo>
                  <a:pt x="182668" y="112055"/>
                </a:moveTo>
                <a:lnTo>
                  <a:pt x="182668" y="121853"/>
                </a:lnTo>
                <a:lnTo>
                  <a:pt x="172895" y="121853"/>
                </a:lnTo>
                <a:lnTo>
                  <a:pt x="172895" y="112055"/>
                </a:lnTo>
                <a:close/>
                <a:moveTo>
                  <a:pt x="192791" y="112055"/>
                </a:moveTo>
                <a:lnTo>
                  <a:pt x="192791" y="121853"/>
                </a:lnTo>
                <a:lnTo>
                  <a:pt x="183093" y="121853"/>
                </a:lnTo>
                <a:lnTo>
                  <a:pt x="183093" y="112055"/>
                </a:lnTo>
                <a:close/>
                <a:moveTo>
                  <a:pt x="202989" y="112055"/>
                </a:moveTo>
                <a:lnTo>
                  <a:pt x="202989" y="121853"/>
                </a:lnTo>
                <a:lnTo>
                  <a:pt x="193191" y="121853"/>
                </a:lnTo>
                <a:lnTo>
                  <a:pt x="193191" y="112055"/>
                </a:lnTo>
                <a:close/>
                <a:moveTo>
                  <a:pt x="213088" y="112055"/>
                </a:moveTo>
                <a:lnTo>
                  <a:pt x="213088" y="121853"/>
                </a:lnTo>
                <a:lnTo>
                  <a:pt x="203414" y="121853"/>
                </a:lnTo>
                <a:lnTo>
                  <a:pt x="203414" y="112055"/>
                </a:lnTo>
                <a:close/>
                <a:moveTo>
                  <a:pt x="223286" y="112055"/>
                </a:moveTo>
                <a:lnTo>
                  <a:pt x="223286" y="121853"/>
                </a:lnTo>
                <a:lnTo>
                  <a:pt x="213513" y="121853"/>
                </a:lnTo>
                <a:lnTo>
                  <a:pt x="213513" y="112055"/>
                </a:lnTo>
                <a:close/>
                <a:moveTo>
                  <a:pt x="233409" y="112055"/>
                </a:moveTo>
                <a:lnTo>
                  <a:pt x="233409" y="121853"/>
                </a:lnTo>
                <a:lnTo>
                  <a:pt x="223611" y="121853"/>
                </a:lnTo>
                <a:lnTo>
                  <a:pt x="223611" y="112055"/>
                </a:lnTo>
                <a:close/>
                <a:moveTo>
                  <a:pt x="243507" y="112055"/>
                </a:moveTo>
                <a:lnTo>
                  <a:pt x="243507" y="121853"/>
                </a:lnTo>
                <a:lnTo>
                  <a:pt x="233809" y="121853"/>
                </a:lnTo>
                <a:lnTo>
                  <a:pt x="233809" y="112055"/>
                </a:lnTo>
                <a:close/>
                <a:moveTo>
                  <a:pt x="253706" y="112055"/>
                </a:moveTo>
                <a:lnTo>
                  <a:pt x="253706" y="121853"/>
                </a:lnTo>
                <a:lnTo>
                  <a:pt x="243907" y="121853"/>
                </a:lnTo>
                <a:lnTo>
                  <a:pt x="243907" y="112055"/>
                </a:lnTo>
                <a:close/>
                <a:moveTo>
                  <a:pt x="263804" y="112055"/>
                </a:moveTo>
                <a:lnTo>
                  <a:pt x="263804" y="121853"/>
                </a:lnTo>
                <a:lnTo>
                  <a:pt x="254131" y="121853"/>
                </a:lnTo>
                <a:lnTo>
                  <a:pt x="254131" y="112055"/>
                </a:lnTo>
                <a:close/>
                <a:moveTo>
                  <a:pt x="274027" y="112055"/>
                </a:moveTo>
                <a:lnTo>
                  <a:pt x="274027" y="121853"/>
                </a:lnTo>
                <a:lnTo>
                  <a:pt x="264229" y="121853"/>
                </a:lnTo>
                <a:lnTo>
                  <a:pt x="264229" y="112055"/>
                </a:lnTo>
                <a:close/>
                <a:moveTo>
                  <a:pt x="284125" y="112055"/>
                </a:moveTo>
                <a:lnTo>
                  <a:pt x="284125" y="121853"/>
                </a:lnTo>
                <a:lnTo>
                  <a:pt x="274427" y="121853"/>
                </a:lnTo>
                <a:lnTo>
                  <a:pt x="274427" y="112055"/>
                </a:lnTo>
                <a:close/>
                <a:moveTo>
                  <a:pt x="10098" y="122278"/>
                </a:moveTo>
                <a:lnTo>
                  <a:pt x="10098" y="131952"/>
                </a:lnTo>
                <a:lnTo>
                  <a:pt x="425" y="131952"/>
                </a:lnTo>
                <a:lnTo>
                  <a:pt x="425" y="122278"/>
                </a:lnTo>
                <a:close/>
                <a:moveTo>
                  <a:pt x="20321" y="122278"/>
                </a:moveTo>
                <a:lnTo>
                  <a:pt x="20321" y="131952"/>
                </a:lnTo>
                <a:lnTo>
                  <a:pt x="10523" y="131952"/>
                </a:lnTo>
                <a:lnTo>
                  <a:pt x="10523" y="122278"/>
                </a:lnTo>
                <a:close/>
                <a:moveTo>
                  <a:pt x="30420" y="122278"/>
                </a:moveTo>
                <a:lnTo>
                  <a:pt x="30420" y="131952"/>
                </a:lnTo>
                <a:lnTo>
                  <a:pt x="20721" y="131952"/>
                </a:lnTo>
                <a:lnTo>
                  <a:pt x="20721" y="122278"/>
                </a:lnTo>
                <a:close/>
                <a:moveTo>
                  <a:pt x="40618" y="122278"/>
                </a:moveTo>
                <a:lnTo>
                  <a:pt x="40618" y="131952"/>
                </a:lnTo>
                <a:lnTo>
                  <a:pt x="30820" y="131952"/>
                </a:lnTo>
                <a:lnTo>
                  <a:pt x="30820" y="122278"/>
                </a:lnTo>
                <a:close/>
                <a:moveTo>
                  <a:pt x="50716" y="122278"/>
                </a:moveTo>
                <a:lnTo>
                  <a:pt x="50716" y="131952"/>
                </a:lnTo>
                <a:lnTo>
                  <a:pt x="41043" y="131952"/>
                </a:lnTo>
                <a:lnTo>
                  <a:pt x="41043" y="122278"/>
                </a:lnTo>
                <a:close/>
                <a:moveTo>
                  <a:pt x="60939" y="122278"/>
                </a:moveTo>
                <a:lnTo>
                  <a:pt x="60939" y="131952"/>
                </a:lnTo>
                <a:lnTo>
                  <a:pt x="51141" y="131952"/>
                </a:lnTo>
                <a:lnTo>
                  <a:pt x="51141" y="122278"/>
                </a:lnTo>
                <a:close/>
                <a:moveTo>
                  <a:pt x="71038" y="122278"/>
                </a:moveTo>
                <a:lnTo>
                  <a:pt x="71038" y="131952"/>
                </a:lnTo>
                <a:lnTo>
                  <a:pt x="61239" y="131952"/>
                </a:lnTo>
                <a:lnTo>
                  <a:pt x="61239" y="122278"/>
                </a:lnTo>
                <a:close/>
                <a:moveTo>
                  <a:pt x="81136" y="122278"/>
                </a:moveTo>
                <a:lnTo>
                  <a:pt x="81136" y="131952"/>
                </a:lnTo>
                <a:lnTo>
                  <a:pt x="71438" y="131952"/>
                </a:lnTo>
                <a:lnTo>
                  <a:pt x="71438" y="122278"/>
                </a:lnTo>
                <a:close/>
                <a:moveTo>
                  <a:pt x="91334" y="122278"/>
                </a:moveTo>
                <a:lnTo>
                  <a:pt x="91334" y="131952"/>
                </a:lnTo>
                <a:lnTo>
                  <a:pt x="81561" y="131952"/>
                </a:lnTo>
                <a:lnTo>
                  <a:pt x="81561" y="122278"/>
                </a:lnTo>
                <a:close/>
                <a:moveTo>
                  <a:pt x="101432" y="122278"/>
                </a:moveTo>
                <a:lnTo>
                  <a:pt x="101432" y="131952"/>
                </a:lnTo>
                <a:lnTo>
                  <a:pt x="91759" y="131952"/>
                </a:lnTo>
                <a:lnTo>
                  <a:pt x="91759" y="122278"/>
                </a:lnTo>
                <a:close/>
                <a:moveTo>
                  <a:pt x="111655" y="122278"/>
                </a:moveTo>
                <a:lnTo>
                  <a:pt x="111655" y="131952"/>
                </a:lnTo>
                <a:lnTo>
                  <a:pt x="101857" y="131952"/>
                </a:lnTo>
                <a:lnTo>
                  <a:pt x="101857" y="122278"/>
                </a:lnTo>
                <a:close/>
                <a:moveTo>
                  <a:pt x="121754" y="122278"/>
                </a:moveTo>
                <a:lnTo>
                  <a:pt x="121754" y="131952"/>
                </a:lnTo>
                <a:lnTo>
                  <a:pt x="112055" y="131952"/>
                </a:lnTo>
                <a:lnTo>
                  <a:pt x="112055" y="122278"/>
                </a:lnTo>
                <a:close/>
                <a:moveTo>
                  <a:pt x="131952" y="122278"/>
                </a:moveTo>
                <a:lnTo>
                  <a:pt x="131952" y="131952"/>
                </a:lnTo>
                <a:lnTo>
                  <a:pt x="122179" y="131952"/>
                </a:lnTo>
                <a:lnTo>
                  <a:pt x="122179" y="122278"/>
                </a:lnTo>
                <a:close/>
                <a:moveTo>
                  <a:pt x="142050" y="122278"/>
                </a:moveTo>
                <a:lnTo>
                  <a:pt x="142050" y="131952"/>
                </a:lnTo>
                <a:lnTo>
                  <a:pt x="132377" y="131952"/>
                </a:lnTo>
                <a:lnTo>
                  <a:pt x="132377" y="122278"/>
                </a:lnTo>
                <a:close/>
                <a:moveTo>
                  <a:pt x="152173" y="122278"/>
                </a:moveTo>
                <a:lnTo>
                  <a:pt x="152173" y="131952"/>
                </a:lnTo>
                <a:lnTo>
                  <a:pt x="142475" y="131952"/>
                </a:lnTo>
                <a:lnTo>
                  <a:pt x="142475" y="122278"/>
                </a:lnTo>
                <a:close/>
                <a:moveTo>
                  <a:pt x="162372" y="122278"/>
                </a:moveTo>
                <a:lnTo>
                  <a:pt x="162372" y="131952"/>
                </a:lnTo>
                <a:lnTo>
                  <a:pt x="152573" y="131952"/>
                </a:lnTo>
                <a:lnTo>
                  <a:pt x="152573" y="122278"/>
                </a:lnTo>
                <a:close/>
                <a:moveTo>
                  <a:pt x="172470" y="122278"/>
                </a:moveTo>
                <a:lnTo>
                  <a:pt x="172470" y="131952"/>
                </a:lnTo>
                <a:lnTo>
                  <a:pt x="162797" y="131952"/>
                </a:lnTo>
                <a:lnTo>
                  <a:pt x="162797" y="122278"/>
                </a:lnTo>
                <a:close/>
                <a:moveTo>
                  <a:pt x="182668" y="122278"/>
                </a:moveTo>
                <a:lnTo>
                  <a:pt x="182668" y="131952"/>
                </a:lnTo>
                <a:lnTo>
                  <a:pt x="172895" y="131952"/>
                </a:lnTo>
                <a:lnTo>
                  <a:pt x="172895" y="122278"/>
                </a:lnTo>
                <a:close/>
                <a:moveTo>
                  <a:pt x="192791" y="122278"/>
                </a:moveTo>
                <a:lnTo>
                  <a:pt x="192791" y="131952"/>
                </a:lnTo>
                <a:lnTo>
                  <a:pt x="183093" y="131952"/>
                </a:lnTo>
                <a:lnTo>
                  <a:pt x="183093" y="122278"/>
                </a:lnTo>
                <a:close/>
                <a:moveTo>
                  <a:pt x="202989" y="122278"/>
                </a:moveTo>
                <a:lnTo>
                  <a:pt x="202989" y="131952"/>
                </a:lnTo>
                <a:lnTo>
                  <a:pt x="193191" y="131952"/>
                </a:lnTo>
                <a:lnTo>
                  <a:pt x="193191" y="122278"/>
                </a:lnTo>
                <a:close/>
                <a:moveTo>
                  <a:pt x="213088" y="122278"/>
                </a:moveTo>
                <a:lnTo>
                  <a:pt x="213088" y="131952"/>
                </a:lnTo>
                <a:lnTo>
                  <a:pt x="203414" y="131952"/>
                </a:lnTo>
                <a:lnTo>
                  <a:pt x="203414" y="122278"/>
                </a:lnTo>
                <a:close/>
                <a:moveTo>
                  <a:pt x="223286" y="122278"/>
                </a:moveTo>
                <a:lnTo>
                  <a:pt x="223286" y="131952"/>
                </a:lnTo>
                <a:lnTo>
                  <a:pt x="213513" y="131952"/>
                </a:lnTo>
                <a:lnTo>
                  <a:pt x="213513" y="122278"/>
                </a:lnTo>
                <a:close/>
                <a:moveTo>
                  <a:pt x="233409" y="122278"/>
                </a:moveTo>
                <a:lnTo>
                  <a:pt x="233409" y="131952"/>
                </a:lnTo>
                <a:lnTo>
                  <a:pt x="223611" y="131952"/>
                </a:lnTo>
                <a:lnTo>
                  <a:pt x="223611" y="122278"/>
                </a:lnTo>
                <a:close/>
                <a:moveTo>
                  <a:pt x="243507" y="122278"/>
                </a:moveTo>
                <a:lnTo>
                  <a:pt x="243507" y="131952"/>
                </a:lnTo>
                <a:lnTo>
                  <a:pt x="233809" y="131952"/>
                </a:lnTo>
                <a:lnTo>
                  <a:pt x="233809" y="122278"/>
                </a:lnTo>
                <a:close/>
                <a:moveTo>
                  <a:pt x="253706" y="122278"/>
                </a:moveTo>
                <a:lnTo>
                  <a:pt x="253706" y="131952"/>
                </a:lnTo>
                <a:lnTo>
                  <a:pt x="243907" y="131952"/>
                </a:lnTo>
                <a:lnTo>
                  <a:pt x="243907" y="122278"/>
                </a:lnTo>
                <a:close/>
                <a:moveTo>
                  <a:pt x="263804" y="122278"/>
                </a:moveTo>
                <a:lnTo>
                  <a:pt x="263804" y="131952"/>
                </a:lnTo>
                <a:lnTo>
                  <a:pt x="254131" y="131952"/>
                </a:lnTo>
                <a:lnTo>
                  <a:pt x="254131" y="122278"/>
                </a:lnTo>
                <a:close/>
                <a:moveTo>
                  <a:pt x="274027" y="122278"/>
                </a:moveTo>
                <a:lnTo>
                  <a:pt x="274027" y="131952"/>
                </a:lnTo>
                <a:lnTo>
                  <a:pt x="264229" y="131952"/>
                </a:lnTo>
                <a:lnTo>
                  <a:pt x="264229" y="122278"/>
                </a:lnTo>
                <a:close/>
                <a:moveTo>
                  <a:pt x="284125" y="122278"/>
                </a:moveTo>
                <a:lnTo>
                  <a:pt x="284125" y="131952"/>
                </a:lnTo>
                <a:lnTo>
                  <a:pt x="274427" y="131952"/>
                </a:lnTo>
                <a:lnTo>
                  <a:pt x="274427" y="122278"/>
                </a:lnTo>
                <a:close/>
                <a:moveTo>
                  <a:pt x="10098" y="132376"/>
                </a:moveTo>
                <a:lnTo>
                  <a:pt x="10098" y="142150"/>
                </a:lnTo>
                <a:lnTo>
                  <a:pt x="425" y="142150"/>
                </a:lnTo>
                <a:lnTo>
                  <a:pt x="425" y="132376"/>
                </a:lnTo>
                <a:close/>
                <a:moveTo>
                  <a:pt x="20321" y="132376"/>
                </a:moveTo>
                <a:lnTo>
                  <a:pt x="20321" y="142150"/>
                </a:lnTo>
                <a:lnTo>
                  <a:pt x="10523" y="142150"/>
                </a:lnTo>
                <a:lnTo>
                  <a:pt x="10523" y="132376"/>
                </a:lnTo>
                <a:close/>
                <a:moveTo>
                  <a:pt x="30420" y="132376"/>
                </a:moveTo>
                <a:lnTo>
                  <a:pt x="30420" y="142150"/>
                </a:lnTo>
                <a:lnTo>
                  <a:pt x="20721" y="142150"/>
                </a:lnTo>
                <a:lnTo>
                  <a:pt x="20721" y="132376"/>
                </a:lnTo>
                <a:close/>
                <a:moveTo>
                  <a:pt x="40618" y="132376"/>
                </a:moveTo>
                <a:lnTo>
                  <a:pt x="40618" y="142150"/>
                </a:lnTo>
                <a:lnTo>
                  <a:pt x="30820" y="142150"/>
                </a:lnTo>
                <a:lnTo>
                  <a:pt x="30820" y="132376"/>
                </a:lnTo>
                <a:close/>
                <a:moveTo>
                  <a:pt x="50716" y="132376"/>
                </a:moveTo>
                <a:lnTo>
                  <a:pt x="50716" y="142150"/>
                </a:lnTo>
                <a:lnTo>
                  <a:pt x="41043" y="142150"/>
                </a:lnTo>
                <a:lnTo>
                  <a:pt x="41043" y="132376"/>
                </a:lnTo>
                <a:close/>
                <a:moveTo>
                  <a:pt x="60939" y="132376"/>
                </a:moveTo>
                <a:lnTo>
                  <a:pt x="60939" y="142150"/>
                </a:lnTo>
                <a:lnTo>
                  <a:pt x="51141" y="142150"/>
                </a:lnTo>
                <a:lnTo>
                  <a:pt x="51141" y="132376"/>
                </a:lnTo>
                <a:close/>
                <a:moveTo>
                  <a:pt x="71038" y="132376"/>
                </a:moveTo>
                <a:lnTo>
                  <a:pt x="71038" y="142150"/>
                </a:lnTo>
                <a:lnTo>
                  <a:pt x="61239" y="142150"/>
                </a:lnTo>
                <a:lnTo>
                  <a:pt x="61239" y="132376"/>
                </a:lnTo>
                <a:close/>
                <a:moveTo>
                  <a:pt x="81136" y="132376"/>
                </a:moveTo>
                <a:lnTo>
                  <a:pt x="81136" y="142150"/>
                </a:lnTo>
                <a:lnTo>
                  <a:pt x="71438" y="142150"/>
                </a:lnTo>
                <a:lnTo>
                  <a:pt x="71438" y="132376"/>
                </a:lnTo>
                <a:close/>
                <a:moveTo>
                  <a:pt x="91334" y="132376"/>
                </a:moveTo>
                <a:lnTo>
                  <a:pt x="91334" y="142150"/>
                </a:lnTo>
                <a:lnTo>
                  <a:pt x="81561" y="142150"/>
                </a:lnTo>
                <a:lnTo>
                  <a:pt x="81561" y="132376"/>
                </a:lnTo>
                <a:close/>
                <a:moveTo>
                  <a:pt x="101432" y="132376"/>
                </a:moveTo>
                <a:lnTo>
                  <a:pt x="101432" y="142150"/>
                </a:lnTo>
                <a:lnTo>
                  <a:pt x="91759" y="142150"/>
                </a:lnTo>
                <a:lnTo>
                  <a:pt x="91759" y="132376"/>
                </a:lnTo>
                <a:close/>
                <a:moveTo>
                  <a:pt x="111655" y="132376"/>
                </a:moveTo>
                <a:lnTo>
                  <a:pt x="111655" y="142150"/>
                </a:lnTo>
                <a:lnTo>
                  <a:pt x="101857" y="142150"/>
                </a:lnTo>
                <a:lnTo>
                  <a:pt x="101857" y="132376"/>
                </a:lnTo>
                <a:close/>
                <a:moveTo>
                  <a:pt x="121754" y="132376"/>
                </a:moveTo>
                <a:lnTo>
                  <a:pt x="121754" y="142150"/>
                </a:lnTo>
                <a:lnTo>
                  <a:pt x="112055" y="142150"/>
                </a:lnTo>
                <a:lnTo>
                  <a:pt x="112055" y="132376"/>
                </a:lnTo>
                <a:close/>
                <a:moveTo>
                  <a:pt x="131952" y="132376"/>
                </a:moveTo>
                <a:lnTo>
                  <a:pt x="131952" y="142150"/>
                </a:lnTo>
                <a:lnTo>
                  <a:pt x="122179" y="142150"/>
                </a:lnTo>
                <a:lnTo>
                  <a:pt x="122179" y="132376"/>
                </a:lnTo>
                <a:close/>
                <a:moveTo>
                  <a:pt x="142050" y="132376"/>
                </a:moveTo>
                <a:lnTo>
                  <a:pt x="142050" y="142150"/>
                </a:lnTo>
                <a:lnTo>
                  <a:pt x="132377" y="142150"/>
                </a:lnTo>
                <a:lnTo>
                  <a:pt x="132377" y="132376"/>
                </a:lnTo>
                <a:close/>
                <a:moveTo>
                  <a:pt x="152173" y="132376"/>
                </a:moveTo>
                <a:lnTo>
                  <a:pt x="152173" y="142150"/>
                </a:lnTo>
                <a:lnTo>
                  <a:pt x="142475" y="142150"/>
                </a:lnTo>
                <a:lnTo>
                  <a:pt x="142475" y="132376"/>
                </a:lnTo>
                <a:close/>
                <a:moveTo>
                  <a:pt x="162372" y="132376"/>
                </a:moveTo>
                <a:lnTo>
                  <a:pt x="162372" y="142150"/>
                </a:lnTo>
                <a:lnTo>
                  <a:pt x="152573" y="142150"/>
                </a:lnTo>
                <a:lnTo>
                  <a:pt x="152573" y="132376"/>
                </a:lnTo>
                <a:close/>
                <a:moveTo>
                  <a:pt x="172470" y="132376"/>
                </a:moveTo>
                <a:lnTo>
                  <a:pt x="172470" y="142150"/>
                </a:lnTo>
                <a:lnTo>
                  <a:pt x="162797" y="142150"/>
                </a:lnTo>
                <a:lnTo>
                  <a:pt x="162797" y="132376"/>
                </a:lnTo>
                <a:close/>
                <a:moveTo>
                  <a:pt x="182668" y="132376"/>
                </a:moveTo>
                <a:lnTo>
                  <a:pt x="182668" y="142150"/>
                </a:lnTo>
                <a:lnTo>
                  <a:pt x="172895" y="142150"/>
                </a:lnTo>
                <a:lnTo>
                  <a:pt x="172895" y="132376"/>
                </a:lnTo>
                <a:close/>
                <a:moveTo>
                  <a:pt x="192791" y="132376"/>
                </a:moveTo>
                <a:lnTo>
                  <a:pt x="192791" y="142150"/>
                </a:lnTo>
                <a:lnTo>
                  <a:pt x="183093" y="142150"/>
                </a:lnTo>
                <a:lnTo>
                  <a:pt x="183093" y="132376"/>
                </a:lnTo>
                <a:close/>
                <a:moveTo>
                  <a:pt x="202989" y="132376"/>
                </a:moveTo>
                <a:lnTo>
                  <a:pt x="202989" y="142150"/>
                </a:lnTo>
                <a:lnTo>
                  <a:pt x="193191" y="142150"/>
                </a:lnTo>
                <a:lnTo>
                  <a:pt x="193191" y="132376"/>
                </a:lnTo>
                <a:close/>
                <a:moveTo>
                  <a:pt x="213088" y="132376"/>
                </a:moveTo>
                <a:lnTo>
                  <a:pt x="213088" y="142150"/>
                </a:lnTo>
                <a:lnTo>
                  <a:pt x="203414" y="142150"/>
                </a:lnTo>
                <a:lnTo>
                  <a:pt x="203414" y="132376"/>
                </a:lnTo>
                <a:close/>
                <a:moveTo>
                  <a:pt x="223286" y="132376"/>
                </a:moveTo>
                <a:lnTo>
                  <a:pt x="223286" y="142150"/>
                </a:lnTo>
                <a:lnTo>
                  <a:pt x="213513" y="142150"/>
                </a:lnTo>
                <a:lnTo>
                  <a:pt x="213513" y="132376"/>
                </a:lnTo>
                <a:close/>
                <a:moveTo>
                  <a:pt x="233409" y="132376"/>
                </a:moveTo>
                <a:lnTo>
                  <a:pt x="233409" y="142150"/>
                </a:lnTo>
                <a:lnTo>
                  <a:pt x="223611" y="142150"/>
                </a:lnTo>
                <a:lnTo>
                  <a:pt x="223611" y="132376"/>
                </a:lnTo>
                <a:close/>
                <a:moveTo>
                  <a:pt x="243507" y="132376"/>
                </a:moveTo>
                <a:lnTo>
                  <a:pt x="243507" y="142150"/>
                </a:lnTo>
                <a:lnTo>
                  <a:pt x="233809" y="142150"/>
                </a:lnTo>
                <a:lnTo>
                  <a:pt x="233809" y="132376"/>
                </a:lnTo>
                <a:close/>
                <a:moveTo>
                  <a:pt x="253706" y="132376"/>
                </a:moveTo>
                <a:lnTo>
                  <a:pt x="253706" y="142150"/>
                </a:lnTo>
                <a:lnTo>
                  <a:pt x="243907" y="142150"/>
                </a:lnTo>
                <a:lnTo>
                  <a:pt x="243907" y="132376"/>
                </a:lnTo>
                <a:close/>
                <a:moveTo>
                  <a:pt x="263804" y="132376"/>
                </a:moveTo>
                <a:lnTo>
                  <a:pt x="263804" y="142150"/>
                </a:lnTo>
                <a:lnTo>
                  <a:pt x="254131" y="142150"/>
                </a:lnTo>
                <a:lnTo>
                  <a:pt x="254131" y="132376"/>
                </a:lnTo>
                <a:close/>
                <a:moveTo>
                  <a:pt x="274027" y="132376"/>
                </a:moveTo>
                <a:lnTo>
                  <a:pt x="274027" y="142150"/>
                </a:lnTo>
                <a:lnTo>
                  <a:pt x="264229" y="142150"/>
                </a:lnTo>
                <a:lnTo>
                  <a:pt x="264229" y="132376"/>
                </a:lnTo>
                <a:close/>
                <a:moveTo>
                  <a:pt x="284125" y="132376"/>
                </a:moveTo>
                <a:lnTo>
                  <a:pt x="284125" y="142150"/>
                </a:lnTo>
                <a:lnTo>
                  <a:pt x="274427" y="142150"/>
                </a:lnTo>
                <a:lnTo>
                  <a:pt x="274427" y="132376"/>
                </a:lnTo>
                <a:close/>
                <a:moveTo>
                  <a:pt x="10098" y="142575"/>
                </a:moveTo>
                <a:lnTo>
                  <a:pt x="10098" y="152273"/>
                </a:lnTo>
                <a:lnTo>
                  <a:pt x="425" y="152273"/>
                </a:lnTo>
                <a:lnTo>
                  <a:pt x="425" y="142575"/>
                </a:lnTo>
                <a:close/>
                <a:moveTo>
                  <a:pt x="20321" y="142575"/>
                </a:moveTo>
                <a:lnTo>
                  <a:pt x="20321" y="152273"/>
                </a:lnTo>
                <a:lnTo>
                  <a:pt x="10523" y="152273"/>
                </a:lnTo>
                <a:lnTo>
                  <a:pt x="10523" y="142575"/>
                </a:lnTo>
                <a:close/>
                <a:moveTo>
                  <a:pt x="30420" y="142575"/>
                </a:moveTo>
                <a:lnTo>
                  <a:pt x="30420" y="152273"/>
                </a:lnTo>
                <a:lnTo>
                  <a:pt x="20721" y="152273"/>
                </a:lnTo>
                <a:lnTo>
                  <a:pt x="20721" y="142575"/>
                </a:lnTo>
                <a:close/>
                <a:moveTo>
                  <a:pt x="40618" y="142575"/>
                </a:moveTo>
                <a:lnTo>
                  <a:pt x="40618" y="152273"/>
                </a:lnTo>
                <a:lnTo>
                  <a:pt x="30820" y="152273"/>
                </a:lnTo>
                <a:lnTo>
                  <a:pt x="30820" y="142575"/>
                </a:lnTo>
                <a:close/>
                <a:moveTo>
                  <a:pt x="50716" y="142575"/>
                </a:moveTo>
                <a:lnTo>
                  <a:pt x="50716" y="152273"/>
                </a:lnTo>
                <a:lnTo>
                  <a:pt x="41043" y="152273"/>
                </a:lnTo>
                <a:lnTo>
                  <a:pt x="41043" y="142575"/>
                </a:lnTo>
                <a:close/>
                <a:moveTo>
                  <a:pt x="60939" y="142575"/>
                </a:moveTo>
                <a:lnTo>
                  <a:pt x="60939" y="152273"/>
                </a:lnTo>
                <a:lnTo>
                  <a:pt x="51141" y="152273"/>
                </a:lnTo>
                <a:lnTo>
                  <a:pt x="51141" y="142575"/>
                </a:lnTo>
                <a:close/>
                <a:moveTo>
                  <a:pt x="71038" y="142575"/>
                </a:moveTo>
                <a:lnTo>
                  <a:pt x="71038" y="152273"/>
                </a:lnTo>
                <a:lnTo>
                  <a:pt x="61239" y="152273"/>
                </a:lnTo>
                <a:lnTo>
                  <a:pt x="61239" y="142575"/>
                </a:lnTo>
                <a:close/>
                <a:moveTo>
                  <a:pt x="81136" y="142575"/>
                </a:moveTo>
                <a:lnTo>
                  <a:pt x="81136" y="152273"/>
                </a:lnTo>
                <a:lnTo>
                  <a:pt x="71438" y="152273"/>
                </a:lnTo>
                <a:lnTo>
                  <a:pt x="71438" y="142575"/>
                </a:lnTo>
                <a:close/>
                <a:moveTo>
                  <a:pt x="91334" y="142575"/>
                </a:moveTo>
                <a:lnTo>
                  <a:pt x="91334" y="152273"/>
                </a:lnTo>
                <a:lnTo>
                  <a:pt x="81561" y="152273"/>
                </a:lnTo>
                <a:lnTo>
                  <a:pt x="81561" y="142575"/>
                </a:lnTo>
                <a:close/>
                <a:moveTo>
                  <a:pt x="101432" y="142575"/>
                </a:moveTo>
                <a:lnTo>
                  <a:pt x="101432" y="152273"/>
                </a:lnTo>
                <a:lnTo>
                  <a:pt x="91759" y="152273"/>
                </a:lnTo>
                <a:lnTo>
                  <a:pt x="91759" y="142575"/>
                </a:lnTo>
                <a:close/>
                <a:moveTo>
                  <a:pt x="111655" y="142575"/>
                </a:moveTo>
                <a:lnTo>
                  <a:pt x="111655" y="152273"/>
                </a:lnTo>
                <a:lnTo>
                  <a:pt x="101857" y="152273"/>
                </a:lnTo>
                <a:lnTo>
                  <a:pt x="101857" y="142575"/>
                </a:lnTo>
                <a:close/>
                <a:moveTo>
                  <a:pt x="121754" y="142575"/>
                </a:moveTo>
                <a:lnTo>
                  <a:pt x="121754" y="152273"/>
                </a:lnTo>
                <a:lnTo>
                  <a:pt x="112055" y="152273"/>
                </a:lnTo>
                <a:lnTo>
                  <a:pt x="112055" y="142575"/>
                </a:lnTo>
                <a:close/>
                <a:moveTo>
                  <a:pt x="131952" y="142575"/>
                </a:moveTo>
                <a:lnTo>
                  <a:pt x="131952" y="152273"/>
                </a:lnTo>
                <a:lnTo>
                  <a:pt x="122179" y="152273"/>
                </a:lnTo>
                <a:lnTo>
                  <a:pt x="122179" y="142575"/>
                </a:lnTo>
                <a:close/>
                <a:moveTo>
                  <a:pt x="142050" y="142575"/>
                </a:moveTo>
                <a:lnTo>
                  <a:pt x="142050" y="152273"/>
                </a:lnTo>
                <a:lnTo>
                  <a:pt x="132377" y="152273"/>
                </a:lnTo>
                <a:lnTo>
                  <a:pt x="132377" y="142575"/>
                </a:lnTo>
                <a:close/>
                <a:moveTo>
                  <a:pt x="152173" y="142575"/>
                </a:moveTo>
                <a:lnTo>
                  <a:pt x="152173" y="152273"/>
                </a:lnTo>
                <a:lnTo>
                  <a:pt x="142475" y="152273"/>
                </a:lnTo>
                <a:lnTo>
                  <a:pt x="142475" y="142575"/>
                </a:lnTo>
                <a:close/>
                <a:moveTo>
                  <a:pt x="162372" y="142575"/>
                </a:moveTo>
                <a:lnTo>
                  <a:pt x="162372" y="152273"/>
                </a:lnTo>
                <a:lnTo>
                  <a:pt x="152573" y="152273"/>
                </a:lnTo>
                <a:lnTo>
                  <a:pt x="152573" y="142575"/>
                </a:lnTo>
                <a:close/>
                <a:moveTo>
                  <a:pt x="172470" y="142575"/>
                </a:moveTo>
                <a:lnTo>
                  <a:pt x="172470" y="152273"/>
                </a:lnTo>
                <a:lnTo>
                  <a:pt x="162797" y="152273"/>
                </a:lnTo>
                <a:lnTo>
                  <a:pt x="162797" y="142575"/>
                </a:lnTo>
                <a:close/>
                <a:moveTo>
                  <a:pt x="182668" y="142575"/>
                </a:moveTo>
                <a:lnTo>
                  <a:pt x="182668" y="152273"/>
                </a:lnTo>
                <a:lnTo>
                  <a:pt x="172895" y="152273"/>
                </a:lnTo>
                <a:lnTo>
                  <a:pt x="172895" y="142575"/>
                </a:lnTo>
                <a:close/>
                <a:moveTo>
                  <a:pt x="192791" y="142575"/>
                </a:moveTo>
                <a:lnTo>
                  <a:pt x="192791" y="152273"/>
                </a:lnTo>
                <a:lnTo>
                  <a:pt x="183093" y="152273"/>
                </a:lnTo>
                <a:lnTo>
                  <a:pt x="183093" y="142575"/>
                </a:lnTo>
                <a:close/>
                <a:moveTo>
                  <a:pt x="202989" y="142575"/>
                </a:moveTo>
                <a:lnTo>
                  <a:pt x="202989" y="152273"/>
                </a:lnTo>
                <a:lnTo>
                  <a:pt x="193191" y="152273"/>
                </a:lnTo>
                <a:lnTo>
                  <a:pt x="193191" y="142575"/>
                </a:lnTo>
                <a:close/>
                <a:moveTo>
                  <a:pt x="213088" y="142575"/>
                </a:moveTo>
                <a:lnTo>
                  <a:pt x="213088" y="152273"/>
                </a:lnTo>
                <a:lnTo>
                  <a:pt x="203414" y="152273"/>
                </a:lnTo>
                <a:lnTo>
                  <a:pt x="203414" y="142575"/>
                </a:lnTo>
                <a:close/>
                <a:moveTo>
                  <a:pt x="223286" y="142575"/>
                </a:moveTo>
                <a:lnTo>
                  <a:pt x="223286" y="152273"/>
                </a:lnTo>
                <a:lnTo>
                  <a:pt x="213513" y="152273"/>
                </a:lnTo>
                <a:lnTo>
                  <a:pt x="213513" y="142575"/>
                </a:lnTo>
                <a:close/>
                <a:moveTo>
                  <a:pt x="233409" y="142575"/>
                </a:moveTo>
                <a:lnTo>
                  <a:pt x="233409" y="152273"/>
                </a:lnTo>
                <a:lnTo>
                  <a:pt x="223611" y="152273"/>
                </a:lnTo>
                <a:lnTo>
                  <a:pt x="223611" y="142575"/>
                </a:lnTo>
                <a:close/>
                <a:moveTo>
                  <a:pt x="243507" y="142575"/>
                </a:moveTo>
                <a:lnTo>
                  <a:pt x="243507" y="152273"/>
                </a:lnTo>
                <a:lnTo>
                  <a:pt x="233809" y="152273"/>
                </a:lnTo>
                <a:lnTo>
                  <a:pt x="233809" y="142575"/>
                </a:lnTo>
                <a:close/>
                <a:moveTo>
                  <a:pt x="253706" y="142575"/>
                </a:moveTo>
                <a:lnTo>
                  <a:pt x="253706" y="152273"/>
                </a:lnTo>
                <a:lnTo>
                  <a:pt x="243907" y="152273"/>
                </a:lnTo>
                <a:lnTo>
                  <a:pt x="243907" y="142575"/>
                </a:lnTo>
                <a:close/>
                <a:moveTo>
                  <a:pt x="263804" y="142575"/>
                </a:moveTo>
                <a:lnTo>
                  <a:pt x="263804" y="152273"/>
                </a:lnTo>
                <a:lnTo>
                  <a:pt x="254131" y="152273"/>
                </a:lnTo>
                <a:lnTo>
                  <a:pt x="254131" y="142575"/>
                </a:lnTo>
                <a:close/>
                <a:moveTo>
                  <a:pt x="274027" y="142575"/>
                </a:moveTo>
                <a:lnTo>
                  <a:pt x="274027" y="152273"/>
                </a:lnTo>
                <a:lnTo>
                  <a:pt x="264229" y="152273"/>
                </a:lnTo>
                <a:lnTo>
                  <a:pt x="264229" y="142575"/>
                </a:lnTo>
                <a:close/>
                <a:moveTo>
                  <a:pt x="284125" y="142575"/>
                </a:moveTo>
                <a:lnTo>
                  <a:pt x="284125" y="152273"/>
                </a:lnTo>
                <a:lnTo>
                  <a:pt x="274427" y="152273"/>
                </a:lnTo>
                <a:lnTo>
                  <a:pt x="274427" y="142575"/>
                </a:lnTo>
                <a:close/>
                <a:moveTo>
                  <a:pt x="10098" y="152673"/>
                </a:moveTo>
                <a:lnTo>
                  <a:pt x="10098" y="162371"/>
                </a:lnTo>
                <a:lnTo>
                  <a:pt x="425" y="162371"/>
                </a:lnTo>
                <a:lnTo>
                  <a:pt x="425" y="152673"/>
                </a:lnTo>
                <a:close/>
                <a:moveTo>
                  <a:pt x="20321" y="152673"/>
                </a:moveTo>
                <a:lnTo>
                  <a:pt x="20321" y="162371"/>
                </a:lnTo>
                <a:lnTo>
                  <a:pt x="10523" y="162371"/>
                </a:lnTo>
                <a:lnTo>
                  <a:pt x="10523" y="152673"/>
                </a:lnTo>
                <a:close/>
                <a:moveTo>
                  <a:pt x="30420" y="152673"/>
                </a:moveTo>
                <a:lnTo>
                  <a:pt x="30420" y="162371"/>
                </a:lnTo>
                <a:lnTo>
                  <a:pt x="20721" y="162371"/>
                </a:lnTo>
                <a:lnTo>
                  <a:pt x="20721" y="152673"/>
                </a:lnTo>
                <a:close/>
                <a:moveTo>
                  <a:pt x="40618" y="152673"/>
                </a:moveTo>
                <a:lnTo>
                  <a:pt x="40618" y="162371"/>
                </a:lnTo>
                <a:lnTo>
                  <a:pt x="30820" y="162371"/>
                </a:lnTo>
                <a:lnTo>
                  <a:pt x="30820" y="152673"/>
                </a:lnTo>
                <a:close/>
                <a:moveTo>
                  <a:pt x="50716" y="152673"/>
                </a:moveTo>
                <a:lnTo>
                  <a:pt x="50716" y="162371"/>
                </a:lnTo>
                <a:lnTo>
                  <a:pt x="41043" y="162371"/>
                </a:lnTo>
                <a:lnTo>
                  <a:pt x="41043" y="152673"/>
                </a:lnTo>
                <a:close/>
                <a:moveTo>
                  <a:pt x="60939" y="152673"/>
                </a:moveTo>
                <a:lnTo>
                  <a:pt x="60939" y="162371"/>
                </a:lnTo>
                <a:lnTo>
                  <a:pt x="51141" y="162371"/>
                </a:lnTo>
                <a:lnTo>
                  <a:pt x="51141" y="152673"/>
                </a:lnTo>
                <a:close/>
                <a:moveTo>
                  <a:pt x="71038" y="152673"/>
                </a:moveTo>
                <a:lnTo>
                  <a:pt x="71038" y="162371"/>
                </a:lnTo>
                <a:lnTo>
                  <a:pt x="61239" y="162371"/>
                </a:lnTo>
                <a:lnTo>
                  <a:pt x="61239" y="152673"/>
                </a:lnTo>
                <a:close/>
                <a:moveTo>
                  <a:pt x="81136" y="152673"/>
                </a:moveTo>
                <a:lnTo>
                  <a:pt x="81136" y="162371"/>
                </a:lnTo>
                <a:lnTo>
                  <a:pt x="71438" y="162371"/>
                </a:lnTo>
                <a:lnTo>
                  <a:pt x="71438" y="152673"/>
                </a:lnTo>
                <a:close/>
                <a:moveTo>
                  <a:pt x="91334" y="152673"/>
                </a:moveTo>
                <a:lnTo>
                  <a:pt x="91334" y="162371"/>
                </a:lnTo>
                <a:lnTo>
                  <a:pt x="81561" y="162371"/>
                </a:lnTo>
                <a:lnTo>
                  <a:pt x="81561" y="152673"/>
                </a:lnTo>
                <a:close/>
                <a:moveTo>
                  <a:pt x="101432" y="152673"/>
                </a:moveTo>
                <a:lnTo>
                  <a:pt x="101432" y="162371"/>
                </a:lnTo>
                <a:lnTo>
                  <a:pt x="91759" y="162371"/>
                </a:lnTo>
                <a:lnTo>
                  <a:pt x="91759" y="152673"/>
                </a:lnTo>
                <a:close/>
                <a:moveTo>
                  <a:pt x="111655" y="152673"/>
                </a:moveTo>
                <a:lnTo>
                  <a:pt x="111655" y="162371"/>
                </a:lnTo>
                <a:lnTo>
                  <a:pt x="101857" y="162371"/>
                </a:lnTo>
                <a:lnTo>
                  <a:pt x="101857" y="152673"/>
                </a:lnTo>
                <a:close/>
                <a:moveTo>
                  <a:pt x="121754" y="152673"/>
                </a:moveTo>
                <a:lnTo>
                  <a:pt x="121754" y="162371"/>
                </a:lnTo>
                <a:lnTo>
                  <a:pt x="112055" y="162371"/>
                </a:lnTo>
                <a:lnTo>
                  <a:pt x="112055" y="152673"/>
                </a:lnTo>
                <a:close/>
                <a:moveTo>
                  <a:pt x="131952" y="152673"/>
                </a:moveTo>
                <a:lnTo>
                  <a:pt x="131952" y="162371"/>
                </a:lnTo>
                <a:lnTo>
                  <a:pt x="122179" y="162371"/>
                </a:lnTo>
                <a:lnTo>
                  <a:pt x="122179" y="152673"/>
                </a:lnTo>
                <a:close/>
                <a:moveTo>
                  <a:pt x="142050" y="152673"/>
                </a:moveTo>
                <a:lnTo>
                  <a:pt x="142050" y="162371"/>
                </a:lnTo>
                <a:lnTo>
                  <a:pt x="132377" y="162371"/>
                </a:lnTo>
                <a:lnTo>
                  <a:pt x="132377" y="152673"/>
                </a:lnTo>
                <a:close/>
                <a:moveTo>
                  <a:pt x="152173" y="152673"/>
                </a:moveTo>
                <a:lnTo>
                  <a:pt x="152173" y="162371"/>
                </a:lnTo>
                <a:lnTo>
                  <a:pt x="142475" y="162371"/>
                </a:lnTo>
                <a:lnTo>
                  <a:pt x="142475" y="152673"/>
                </a:lnTo>
                <a:close/>
                <a:moveTo>
                  <a:pt x="162372" y="152673"/>
                </a:moveTo>
                <a:lnTo>
                  <a:pt x="162372" y="162371"/>
                </a:lnTo>
                <a:lnTo>
                  <a:pt x="152573" y="162371"/>
                </a:lnTo>
                <a:lnTo>
                  <a:pt x="152573" y="152673"/>
                </a:lnTo>
                <a:close/>
                <a:moveTo>
                  <a:pt x="172470" y="152673"/>
                </a:moveTo>
                <a:lnTo>
                  <a:pt x="172470" y="162371"/>
                </a:lnTo>
                <a:lnTo>
                  <a:pt x="162797" y="162371"/>
                </a:lnTo>
                <a:lnTo>
                  <a:pt x="162797" y="152673"/>
                </a:lnTo>
                <a:close/>
                <a:moveTo>
                  <a:pt x="182668" y="152673"/>
                </a:moveTo>
                <a:lnTo>
                  <a:pt x="182668" y="162371"/>
                </a:lnTo>
                <a:lnTo>
                  <a:pt x="172895" y="162371"/>
                </a:lnTo>
                <a:lnTo>
                  <a:pt x="172895" y="152673"/>
                </a:lnTo>
                <a:close/>
                <a:moveTo>
                  <a:pt x="192791" y="152673"/>
                </a:moveTo>
                <a:lnTo>
                  <a:pt x="192791" y="162371"/>
                </a:lnTo>
                <a:lnTo>
                  <a:pt x="183093" y="162371"/>
                </a:lnTo>
                <a:lnTo>
                  <a:pt x="183093" y="152673"/>
                </a:lnTo>
                <a:close/>
                <a:moveTo>
                  <a:pt x="202989" y="152673"/>
                </a:moveTo>
                <a:lnTo>
                  <a:pt x="202989" y="162371"/>
                </a:lnTo>
                <a:lnTo>
                  <a:pt x="193191" y="162371"/>
                </a:lnTo>
                <a:lnTo>
                  <a:pt x="193191" y="152673"/>
                </a:lnTo>
                <a:close/>
                <a:moveTo>
                  <a:pt x="213088" y="152673"/>
                </a:moveTo>
                <a:lnTo>
                  <a:pt x="213088" y="162371"/>
                </a:lnTo>
                <a:lnTo>
                  <a:pt x="203414" y="162371"/>
                </a:lnTo>
                <a:lnTo>
                  <a:pt x="203414" y="152673"/>
                </a:lnTo>
                <a:close/>
                <a:moveTo>
                  <a:pt x="223286" y="152673"/>
                </a:moveTo>
                <a:lnTo>
                  <a:pt x="223286" y="162371"/>
                </a:lnTo>
                <a:lnTo>
                  <a:pt x="213513" y="162371"/>
                </a:lnTo>
                <a:lnTo>
                  <a:pt x="213513" y="152673"/>
                </a:lnTo>
                <a:close/>
                <a:moveTo>
                  <a:pt x="233409" y="152673"/>
                </a:moveTo>
                <a:lnTo>
                  <a:pt x="233409" y="162371"/>
                </a:lnTo>
                <a:lnTo>
                  <a:pt x="223611" y="162371"/>
                </a:lnTo>
                <a:lnTo>
                  <a:pt x="223611" y="152673"/>
                </a:lnTo>
                <a:close/>
                <a:moveTo>
                  <a:pt x="243507" y="152673"/>
                </a:moveTo>
                <a:lnTo>
                  <a:pt x="243507" y="162371"/>
                </a:lnTo>
                <a:lnTo>
                  <a:pt x="233809" y="162371"/>
                </a:lnTo>
                <a:lnTo>
                  <a:pt x="233809" y="152673"/>
                </a:lnTo>
                <a:close/>
                <a:moveTo>
                  <a:pt x="253706" y="152673"/>
                </a:moveTo>
                <a:lnTo>
                  <a:pt x="253706" y="162371"/>
                </a:lnTo>
                <a:lnTo>
                  <a:pt x="243907" y="162371"/>
                </a:lnTo>
                <a:lnTo>
                  <a:pt x="243907" y="152673"/>
                </a:lnTo>
                <a:close/>
                <a:moveTo>
                  <a:pt x="263804" y="152673"/>
                </a:moveTo>
                <a:lnTo>
                  <a:pt x="263804" y="162371"/>
                </a:lnTo>
                <a:lnTo>
                  <a:pt x="254131" y="162371"/>
                </a:lnTo>
                <a:lnTo>
                  <a:pt x="254131" y="152673"/>
                </a:lnTo>
                <a:close/>
                <a:moveTo>
                  <a:pt x="274027" y="152673"/>
                </a:moveTo>
                <a:lnTo>
                  <a:pt x="274027" y="162371"/>
                </a:lnTo>
                <a:lnTo>
                  <a:pt x="264229" y="162371"/>
                </a:lnTo>
                <a:lnTo>
                  <a:pt x="264229" y="152673"/>
                </a:lnTo>
                <a:close/>
                <a:moveTo>
                  <a:pt x="284125" y="152673"/>
                </a:moveTo>
                <a:lnTo>
                  <a:pt x="284125" y="162371"/>
                </a:lnTo>
                <a:lnTo>
                  <a:pt x="274427" y="162371"/>
                </a:lnTo>
                <a:lnTo>
                  <a:pt x="274427" y="152673"/>
                </a:lnTo>
                <a:close/>
                <a:moveTo>
                  <a:pt x="200" y="0"/>
                </a:moveTo>
                <a:lnTo>
                  <a:pt x="200" y="200"/>
                </a:lnTo>
                <a:lnTo>
                  <a:pt x="0" y="200"/>
                </a:lnTo>
                <a:lnTo>
                  <a:pt x="0" y="162571"/>
                </a:lnTo>
                <a:lnTo>
                  <a:pt x="200" y="162571"/>
                </a:lnTo>
                <a:lnTo>
                  <a:pt x="200" y="162771"/>
                </a:lnTo>
                <a:lnTo>
                  <a:pt x="284325" y="162771"/>
                </a:lnTo>
                <a:lnTo>
                  <a:pt x="284325" y="162571"/>
                </a:lnTo>
                <a:lnTo>
                  <a:pt x="284525" y="162571"/>
                </a:lnTo>
                <a:lnTo>
                  <a:pt x="284525" y="200"/>
                </a:lnTo>
                <a:lnTo>
                  <a:pt x="284325" y="200"/>
                </a:lnTo>
                <a:lnTo>
                  <a:pt x="284325" y="0"/>
                </a:lnTo>
                <a:close/>
              </a:path>
            </a:pathLst>
          </a:custGeom>
          <a:solidFill>
            <a:srgbClr val="E2E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145;p25"/>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9Slide03 Cabin" panose="000005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146" name="Google Shape;146;p25"/>
          <p:cNvSpPr txBox="1">
            <a:spLocks noGrp="1"/>
          </p:cNvSpPr>
          <p:nvPr>
            <p:ph type="subTitle" idx="1"/>
          </p:nvPr>
        </p:nvSpPr>
        <p:spPr>
          <a:xfrm>
            <a:off x="1002276" y="3466050"/>
            <a:ext cx="18597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9Slide03 Cabin" panose="00000500000000000000" pitchFamily="2" charset="0"/>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dirty="0"/>
          </a:p>
        </p:txBody>
      </p:sp>
      <p:sp>
        <p:nvSpPr>
          <p:cNvPr id="147" name="Google Shape;147;p25"/>
          <p:cNvSpPr txBox="1">
            <a:spLocks noGrp="1"/>
          </p:cNvSpPr>
          <p:nvPr>
            <p:ph type="title" idx="2"/>
          </p:nvPr>
        </p:nvSpPr>
        <p:spPr>
          <a:xfrm>
            <a:off x="1002275" y="3035757"/>
            <a:ext cx="1859700" cy="37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atin typeface="#9Slide03 Cabin" panose="00000500000000000000" pitchFamily="2" charset="0"/>
              </a:defRPr>
            </a:lvl1pPr>
            <a:lvl2pPr lvl="1"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9pPr>
          </a:lstStyle>
          <a:p>
            <a:endParaRPr dirty="0"/>
          </a:p>
        </p:txBody>
      </p:sp>
      <p:sp>
        <p:nvSpPr>
          <p:cNvPr id="148" name="Google Shape;148;p25"/>
          <p:cNvSpPr txBox="1">
            <a:spLocks noGrp="1"/>
          </p:cNvSpPr>
          <p:nvPr>
            <p:ph type="subTitle" idx="3"/>
          </p:nvPr>
        </p:nvSpPr>
        <p:spPr>
          <a:xfrm>
            <a:off x="6314181" y="3466050"/>
            <a:ext cx="1859700" cy="6987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atin typeface="#9Slide03 Cabin" panose="00000500000000000000" pitchFamily="2" charset="0"/>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dirty="0"/>
          </a:p>
        </p:txBody>
      </p:sp>
      <p:sp>
        <p:nvSpPr>
          <p:cNvPr id="149" name="Google Shape;149;p25"/>
          <p:cNvSpPr txBox="1">
            <a:spLocks noGrp="1"/>
          </p:cNvSpPr>
          <p:nvPr>
            <p:ph type="title" idx="4"/>
          </p:nvPr>
        </p:nvSpPr>
        <p:spPr>
          <a:xfrm>
            <a:off x="6314176" y="3035757"/>
            <a:ext cx="1859700" cy="37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atin typeface="#9Slide03 Cabin" panose="00000500000000000000" pitchFamily="2" charset="0"/>
              </a:defRPr>
            </a:lvl1pPr>
            <a:lvl2pPr lvl="1"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9pPr>
          </a:lstStyle>
          <a:p>
            <a:endParaRPr dirty="0"/>
          </a:p>
        </p:txBody>
      </p:sp>
      <p:sp>
        <p:nvSpPr>
          <p:cNvPr id="150" name="Google Shape;150;p25"/>
          <p:cNvSpPr txBox="1">
            <a:spLocks noGrp="1"/>
          </p:cNvSpPr>
          <p:nvPr>
            <p:ph type="subTitle" idx="5"/>
          </p:nvPr>
        </p:nvSpPr>
        <p:spPr>
          <a:xfrm>
            <a:off x="3658224" y="3466050"/>
            <a:ext cx="1859700" cy="6987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atin typeface="#9Slide03 Cabin" panose="00000500000000000000" pitchFamily="2" charset="0"/>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dirty="0"/>
          </a:p>
        </p:txBody>
      </p:sp>
      <p:sp>
        <p:nvSpPr>
          <p:cNvPr id="151" name="Google Shape;151;p25"/>
          <p:cNvSpPr txBox="1">
            <a:spLocks noGrp="1"/>
          </p:cNvSpPr>
          <p:nvPr>
            <p:ph type="title" idx="6"/>
          </p:nvPr>
        </p:nvSpPr>
        <p:spPr>
          <a:xfrm>
            <a:off x="3658221" y="3035757"/>
            <a:ext cx="1859700" cy="37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atin typeface="#9Slide03 Cabin" panose="00000500000000000000" pitchFamily="2" charset="0"/>
              </a:defRPr>
            </a:lvl1pPr>
            <a:lvl2pPr lvl="1"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9pPr>
          </a:lstStyle>
          <a:p>
            <a:endParaRPr dirty="0"/>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1_Title and three columns  1">
    <p:spTree>
      <p:nvGrpSpPr>
        <p:cNvPr id="1" name="Shape 143"/>
        <p:cNvGrpSpPr/>
        <p:nvPr/>
      </p:nvGrpSpPr>
      <p:grpSpPr>
        <a:xfrm>
          <a:off x="0" y="0"/>
          <a:ext cx="0" cy="0"/>
          <a:chOff x="0" y="0"/>
          <a:chExt cx="0" cy="0"/>
        </a:xfrm>
      </p:grpSpPr>
      <p:sp>
        <p:nvSpPr>
          <p:cNvPr id="144" name="Google Shape;144;p25"/>
          <p:cNvSpPr/>
          <p:nvPr/>
        </p:nvSpPr>
        <p:spPr>
          <a:xfrm>
            <a:off x="720000" y="537100"/>
            <a:ext cx="7704253" cy="4069300"/>
          </a:xfrm>
          <a:custGeom>
            <a:avLst/>
            <a:gdLst/>
            <a:ahLst/>
            <a:cxnLst/>
            <a:rect l="l" t="t" r="r" b="b"/>
            <a:pathLst>
              <a:path w="284526" h="162772" extrusionOk="0">
                <a:moveTo>
                  <a:pt x="10098" y="425"/>
                </a:moveTo>
                <a:lnTo>
                  <a:pt x="10098" y="10198"/>
                </a:lnTo>
                <a:lnTo>
                  <a:pt x="425" y="10198"/>
                </a:lnTo>
                <a:lnTo>
                  <a:pt x="425" y="425"/>
                </a:lnTo>
                <a:close/>
                <a:moveTo>
                  <a:pt x="20321" y="425"/>
                </a:moveTo>
                <a:lnTo>
                  <a:pt x="20321" y="10198"/>
                </a:lnTo>
                <a:lnTo>
                  <a:pt x="10523" y="10198"/>
                </a:lnTo>
                <a:lnTo>
                  <a:pt x="10523" y="425"/>
                </a:lnTo>
                <a:close/>
                <a:moveTo>
                  <a:pt x="30420" y="425"/>
                </a:moveTo>
                <a:lnTo>
                  <a:pt x="30420" y="10198"/>
                </a:lnTo>
                <a:lnTo>
                  <a:pt x="20721" y="10198"/>
                </a:lnTo>
                <a:lnTo>
                  <a:pt x="20721" y="425"/>
                </a:lnTo>
                <a:close/>
                <a:moveTo>
                  <a:pt x="40618" y="425"/>
                </a:moveTo>
                <a:lnTo>
                  <a:pt x="40618" y="10198"/>
                </a:lnTo>
                <a:lnTo>
                  <a:pt x="30820" y="10198"/>
                </a:lnTo>
                <a:lnTo>
                  <a:pt x="30820" y="425"/>
                </a:lnTo>
                <a:close/>
                <a:moveTo>
                  <a:pt x="50716" y="425"/>
                </a:moveTo>
                <a:lnTo>
                  <a:pt x="50716" y="10198"/>
                </a:lnTo>
                <a:lnTo>
                  <a:pt x="41043" y="10198"/>
                </a:lnTo>
                <a:lnTo>
                  <a:pt x="41043" y="425"/>
                </a:lnTo>
                <a:close/>
                <a:moveTo>
                  <a:pt x="60939" y="425"/>
                </a:moveTo>
                <a:lnTo>
                  <a:pt x="60939" y="10198"/>
                </a:lnTo>
                <a:lnTo>
                  <a:pt x="51141" y="10198"/>
                </a:lnTo>
                <a:lnTo>
                  <a:pt x="51141" y="425"/>
                </a:lnTo>
                <a:close/>
                <a:moveTo>
                  <a:pt x="71038" y="425"/>
                </a:moveTo>
                <a:lnTo>
                  <a:pt x="71038" y="10198"/>
                </a:lnTo>
                <a:lnTo>
                  <a:pt x="61239" y="10198"/>
                </a:lnTo>
                <a:lnTo>
                  <a:pt x="61239" y="425"/>
                </a:lnTo>
                <a:close/>
                <a:moveTo>
                  <a:pt x="81136" y="425"/>
                </a:moveTo>
                <a:lnTo>
                  <a:pt x="81136" y="10198"/>
                </a:lnTo>
                <a:lnTo>
                  <a:pt x="71438" y="10198"/>
                </a:lnTo>
                <a:lnTo>
                  <a:pt x="71438" y="425"/>
                </a:lnTo>
                <a:close/>
                <a:moveTo>
                  <a:pt x="91334" y="425"/>
                </a:moveTo>
                <a:lnTo>
                  <a:pt x="91334" y="10198"/>
                </a:lnTo>
                <a:lnTo>
                  <a:pt x="81561" y="10198"/>
                </a:lnTo>
                <a:lnTo>
                  <a:pt x="81561" y="425"/>
                </a:lnTo>
                <a:close/>
                <a:moveTo>
                  <a:pt x="101432" y="425"/>
                </a:moveTo>
                <a:lnTo>
                  <a:pt x="101432" y="10198"/>
                </a:lnTo>
                <a:lnTo>
                  <a:pt x="91759" y="10198"/>
                </a:lnTo>
                <a:lnTo>
                  <a:pt x="91759" y="425"/>
                </a:lnTo>
                <a:close/>
                <a:moveTo>
                  <a:pt x="111655" y="425"/>
                </a:moveTo>
                <a:lnTo>
                  <a:pt x="111655" y="10198"/>
                </a:lnTo>
                <a:lnTo>
                  <a:pt x="101857" y="10198"/>
                </a:lnTo>
                <a:lnTo>
                  <a:pt x="101857" y="425"/>
                </a:lnTo>
                <a:close/>
                <a:moveTo>
                  <a:pt x="121754" y="425"/>
                </a:moveTo>
                <a:lnTo>
                  <a:pt x="121754" y="10198"/>
                </a:lnTo>
                <a:lnTo>
                  <a:pt x="112055" y="10198"/>
                </a:lnTo>
                <a:lnTo>
                  <a:pt x="112055" y="425"/>
                </a:lnTo>
                <a:close/>
                <a:moveTo>
                  <a:pt x="131952" y="425"/>
                </a:moveTo>
                <a:lnTo>
                  <a:pt x="131952" y="10198"/>
                </a:lnTo>
                <a:lnTo>
                  <a:pt x="122179" y="10198"/>
                </a:lnTo>
                <a:lnTo>
                  <a:pt x="122179" y="425"/>
                </a:lnTo>
                <a:close/>
                <a:moveTo>
                  <a:pt x="142050" y="425"/>
                </a:moveTo>
                <a:lnTo>
                  <a:pt x="142050" y="10198"/>
                </a:lnTo>
                <a:lnTo>
                  <a:pt x="132377" y="10198"/>
                </a:lnTo>
                <a:lnTo>
                  <a:pt x="132377" y="425"/>
                </a:lnTo>
                <a:close/>
                <a:moveTo>
                  <a:pt x="152173" y="425"/>
                </a:moveTo>
                <a:lnTo>
                  <a:pt x="152173" y="10198"/>
                </a:lnTo>
                <a:lnTo>
                  <a:pt x="142475" y="10198"/>
                </a:lnTo>
                <a:lnTo>
                  <a:pt x="142475" y="425"/>
                </a:lnTo>
                <a:close/>
                <a:moveTo>
                  <a:pt x="162372" y="425"/>
                </a:moveTo>
                <a:lnTo>
                  <a:pt x="162372" y="10198"/>
                </a:lnTo>
                <a:lnTo>
                  <a:pt x="152573" y="10198"/>
                </a:lnTo>
                <a:lnTo>
                  <a:pt x="152573" y="425"/>
                </a:lnTo>
                <a:close/>
                <a:moveTo>
                  <a:pt x="172470" y="425"/>
                </a:moveTo>
                <a:lnTo>
                  <a:pt x="172470" y="10198"/>
                </a:lnTo>
                <a:lnTo>
                  <a:pt x="162797" y="10198"/>
                </a:lnTo>
                <a:lnTo>
                  <a:pt x="162797" y="425"/>
                </a:lnTo>
                <a:close/>
                <a:moveTo>
                  <a:pt x="182668" y="425"/>
                </a:moveTo>
                <a:lnTo>
                  <a:pt x="182668" y="10198"/>
                </a:lnTo>
                <a:lnTo>
                  <a:pt x="172895" y="10198"/>
                </a:lnTo>
                <a:lnTo>
                  <a:pt x="172895" y="425"/>
                </a:lnTo>
                <a:close/>
                <a:moveTo>
                  <a:pt x="192791" y="425"/>
                </a:moveTo>
                <a:lnTo>
                  <a:pt x="192791" y="10198"/>
                </a:lnTo>
                <a:lnTo>
                  <a:pt x="183093" y="10198"/>
                </a:lnTo>
                <a:lnTo>
                  <a:pt x="183093" y="425"/>
                </a:lnTo>
                <a:close/>
                <a:moveTo>
                  <a:pt x="202989" y="425"/>
                </a:moveTo>
                <a:lnTo>
                  <a:pt x="202989" y="10198"/>
                </a:lnTo>
                <a:lnTo>
                  <a:pt x="193191" y="10198"/>
                </a:lnTo>
                <a:lnTo>
                  <a:pt x="193191" y="425"/>
                </a:lnTo>
                <a:close/>
                <a:moveTo>
                  <a:pt x="213088" y="425"/>
                </a:moveTo>
                <a:lnTo>
                  <a:pt x="213088" y="10198"/>
                </a:lnTo>
                <a:lnTo>
                  <a:pt x="203414" y="10198"/>
                </a:lnTo>
                <a:lnTo>
                  <a:pt x="203414" y="425"/>
                </a:lnTo>
                <a:close/>
                <a:moveTo>
                  <a:pt x="223286" y="425"/>
                </a:moveTo>
                <a:lnTo>
                  <a:pt x="223286" y="10198"/>
                </a:lnTo>
                <a:lnTo>
                  <a:pt x="213513" y="10198"/>
                </a:lnTo>
                <a:lnTo>
                  <a:pt x="213513" y="425"/>
                </a:lnTo>
                <a:close/>
                <a:moveTo>
                  <a:pt x="233409" y="425"/>
                </a:moveTo>
                <a:lnTo>
                  <a:pt x="233409" y="10198"/>
                </a:lnTo>
                <a:lnTo>
                  <a:pt x="223611" y="10198"/>
                </a:lnTo>
                <a:lnTo>
                  <a:pt x="223611" y="425"/>
                </a:lnTo>
                <a:close/>
                <a:moveTo>
                  <a:pt x="243507" y="425"/>
                </a:moveTo>
                <a:lnTo>
                  <a:pt x="243507" y="10198"/>
                </a:lnTo>
                <a:lnTo>
                  <a:pt x="233809" y="10198"/>
                </a:lnTo>
                <a:lnTo>
                  <a:pt x="233809" y="425"/>
                </a:lnTo>
                <a:close/>
                <a:moveTo>
                  <a:pt x="253706" y="425"/>
                </a:moveTo>
                <a:lnTo>
                  <a:pt x="253706" y="10198"/>
                </a:lnTo>
                <a:lnTo>
                  <a:pt x="243907" y="10198"/>
                </a:lnTo>
                <a:lnTo>
                  <a:pt x="243907" y="425"/>
                </a:lnTo>
                <a:close/>
                <a:moveTo>
                  <a:pt x="263804" y="425"/>
                </a:moveTo>
                <a:lnTo>
                  <a:pt x="263804" y="10198"/>
                </a:lnTo>
                <a:lnTo>
                  <a:pt x="254131" y="10198"/>
                </a:lnTo>
                <a:lnTo>
                  <a:pt x="254131" y="425"/>
                </a:lnTo>
                <a:close/>
                <a:moveTo>
                  <a:pt x="274027" y="425"/>
                </a:moveTo>
                <a:lnTo>
                  <a:pt x="274027" y="10198"/>
                </a:lnTo>
                <a:lnTo>
                  <a:pt x="264229" y="10198"/>
                </a:lnTo>
                <a:lnTo>
                  <a:pt x="264229" y="425"/>
                </a:lnTo>
                <a:close/>
                <a:moveTo>
                  <a:pt x="284125" y="425"/>
                </a:moveTo>
                <a:lnTo>
                  <a:pt x="284125" y="10198"/>
                </a:lnTo>
                <a:lnTo>
                  <a:pt x="274427" y="10198"/>
                </a:lnTo>
                <a:lnTo>
                  <a:pt x="274427" y="425"/>
                </a:lnTo>
                <a:close/>
                <a:moveTo>
                  <a:pt x="10098" y="10623"/>
                </a:moveTo>
                <a:lnTo>
                  <a:pt x="10098" y="20296"/>
                </a:lnTo>
                <a:lnTo>
                  <a:pt x="425" y="20296"/>
                </a:lnTo>
                <a:lnTo>
                  <a:pt x="425" y="10623"/>
                </a:lnTo>
                <a:close/>
                <a:moveTo>
                  <a:pt x="20321" y="10623"/>
                </a:moveTo>
                <a:lnTo>
                  <a:pt x="20321" y="20296"/>
                </a:lnTo>
                <a:lnTo>
                  <a:pt x="10523" y="20296"/>
                </a:lnTo>
                <a:lnTo>
                  <a:pt x="10523" y="10623"/>
                </a:lnTo>
                <a:close/>
                <a:moveTo>
                  <a:pt x="30420" y="10623"/>
                </a:moveTo>
                <a:lnTo>
                  <a:pt x="30420" y="20296"/>
                </a:lnTo>
                <a:lnTo>
                  <a:pt x="20721" y="20296"/>
                </a:lnTo>
                <a:lnTo>
                  <a:pt x="20721" y="10623"/>
                </a:lnTo>
                <a:close/>
                <a:moveTo>
                  <a:pt x="40618" y="10623"/>
                </a:moveTo>
                <a:lnTo>
                  <a:pt x="40618" y="20296"/>
                </a:lnTo>
                <a:lnTo>
                  <a:pt x="30820" y="20296"/>
                </a:lnTo>
                <a:lnTo>
                  <a:pt x="30820" y="10623"/>
                </a:lnTo>
                <a:close/>
                <a:moveTo>
                  <a:pt x="50716" y="10623"/>
                </a:moveTo>
                <a:lnTo>
                  <a:pt x="50716" y="20296"/>
                </a:lnTo>
                <a:lnTo>
                  <a:pt x="41043" y="20296"/>
                </a:lnTo>
                <a:lnTo>
                  <a:pt x="41043" y="10623"/>
                </a:lnTo>
                <a:close/>
                <a:moveTo>
                  <a:pt x="60939" y="10623"/>
                </a:moveTo>
                <a:lnTo>
                  <a:pt x="60939" y="20296"/>
                </a:lnTo>
                <a:lnTo>
                  <a:pt x="51141" y="20296"/>
                </a:lnTo>
                <a:lnTo>
                  <a:pt x="51141" y="10623"/>
                </a:lnTo>
                <a:close/>
                <a:moveTo>
                  <a:pt x="71038" y="10623"/>
                </a:moveTo>
                <a:lnTo>
                  <a:pt x="71038" y="20296"/>
                </a:lnTo>
                <a:lnTo>
                  <a:pt x="61239" y="20296"/>
                </a:lnTo>
                <a:lnTo>
                  <a:pt x="61239" y="10623"/>
                </a:lnTo>
                <a:close/>
                <a:moveTo>
                  <a:pt x="81136" y="10623"/>
                </a:moveTo>
                <a:lnTo>
                  <a:pt x="81136" y="20296"/>
                </a:lnTo>
                <a:lnTo>
                  <a:pt x="71438" y="20296"/>
                </a:lnTo>
                <a:lnTo>
                  <a:pt x="71438" y="10623"/>
                </a:lnTo>
                <a:close/>
                <a:moveTo>
                  <a:pt x="91334" y="10623"/>
                </a:moveTo>
                <a:lnTo>
                  <a:pt x="91334" y="20296"/>
                </a:lnTo>
                <a:lnTo>
                  <a:pt x="81561" y="20296"/>
                </a:lnTo>
                <a:lnTo>
                  <a:pt x="81561" y="10623"/>
                </a:lnTo>
                <a:close/>
                <a:moveTo>
                  <a:pt x="101432" y="10623"/>
                </a:moveTo>
                <a:lnTo>
                  <a:pt x="101432" y="20296"/>
                </a:lnTo>
                <a:lnTo>
                  <a:pt x="91759" y="20296"/>
                </a:lnTo>
                <a:lnTo>
                  <a:pt x="91759" y="10623"/>
                </a:lnTo>
                <a:close/>
                <a:moveTo>
                  <a:pt x="111655" y="10623"/>
                </a:moveTo>
                <a:lnTo>
                  <a:pt x="111655" y="20296"/>
                </a:lnTo>
                <a:lnTo>
                  <a:pt x="101857" y="20296"/>
                </a:lnTo>
                <a:lnTo>
                  <a:pt x="101857" y="10623"/>
                </a:lnTo>
                <a:close/>
                <a:moveTo>
                  <a:pt x="121754" y="10623"/>
                </a:moveTo>
                <a:lnTo>
                  <a:pt x="121754" y="20296"/>
                </a:lnTo>
                <a:lnTo>
                  <a:pt x="112055" y="20296"/>
                </a:lnTo>
                <a:lnTo>
                  <a:pt x="112055" y="10623"/>
                </a:lnTo>
                <a:close/>
                <a:moveTo>
                  <a:pt x="131952" y="10623"/>
                </a:moveTo>
                <a:lnTo>
                  <a:pt x="131952" y="20296"/>
                </a:lnTo>
                <a:lnTo>
                  <a:pt x="122179" y="20296"/>
                </a:lnTo>
                <a:lnTo>
                  <a:pt x="122179" y="10623"/>
                </a:lnTo>
                <a:close/>
                <a:moveTo>
                  <a:pt x="142050" y="10623"/>
                </a:moveTo>
                <a:lnTo>
                  <a:pt x="142050" y="20296"/>
                </a:lnTo>
                <a:lnTo>
                  <a:pt x="132377" y="20296"/>
                </a:lnTo>
                <a:lnTo>
                  <a:pt x="132377" y="10623"/>
                </a:lnTo>
                <a:close/>
                <a:moveTo>
                  <a:pt x="152173" y="10623"/>
                </a:moveTo>
                <a:lnTo>
                  <a:pt x="152173" y="20296"/>
                </a:lnTo>
                <a:lnTo>
                  <a:pt x="142475" y="20296"/>
                </a:lnTo>
                <a:lnTo>
                  <a:pt x="142475" y="10623"/>
                </a:lnTo>
                <a:close/>
                <a:moveTo>
                  <a:pt x="162372" y="10623"/>
                </a:moveTo>
                <a:lnTo>
                  <a:pt x="162372" y="20296"/>
                </a:lnTo>
                <a:lnTo>
                  <a:pt x="152573" y="20296"/>
                </a:lnTo>
                <a:lnTo>
                  <a:pt x="152573" y="10623"/>
                </a:lnTo>
                <a:close/>
                <a:moveTo>
                  <a:pt x="172470" y="10623"/>
                </a:moveTo>
                <a:lnTo>
                  <a:pt x="172470" y="20296"/>
                </a:lnTo>
                <a:lnTo>
                  <a:pt x="162797" y="20296"/>
                </a:lnTo>
                <a:lnTo>
                  <a:pt x="162797" y="10623"/>
                </a:lnTo>
                <a:close/>
                <a:moveTo>
                  <a:pt x="182668" y="10623"/>
                </a:moveTo>
                <a:lnTo>
                  <a:pt x="182668" y="20296"/>
                </a:lnTo>
                <a:lnTo>
                  <a:pt x="172895" y="20296"/>
                </a:lnTo>
                <a:lnTo>
                  <a:pt x="172895" y="10623"/>
                </a:lnTo>
                <a:close/>
                <a:moveTo>
                  <a:pt x="192791" y="10623"/>
                </a:moveTo>
                <a:lnTo>
                  <a:pt x="192791" y="20296"/>
                </a:lnTo>
                <a:lnTo>
                  <a:pt x="183093" y="20296"/>
                </a:lnTo>
                <a:lnTo>
                  <a:pt x="183093" y="10623"/>
                </a:lnTo>
                <a:close/>
                <a:moveTo>
                  <a:pt x="202989" y="10623"/>
                </a:moveTo>
                <a:lnTo>
                  <a:pt x="202989" y="20296"/>
                </a:lnTo>
                <a:lnTo>
                  <a:pt x="193191" y="20296"/>
                </a:lnTo>
                <a:lnTo>
                  <a:pt x="193191" y="10623"/>
                </a:lnTo>
                <a:close/>
                <a:moveTo>
                  <a:pt x="213088" y="10623"/>
                </a:moveTo>
                <a:lnTo>
                  <a:pt x="213088" y="20296"/>
                </a:lnTo>
                <a:lnTo>
                  <a:pt x="203414" y="20296"/>
                </a:lnTo>
                <a:lnTo>
                  <a:pt x="203414" y="10623"/>
                </a:lnTo>
                <a:close/>
                <a:moveTo>
                  <a:pt x="223286" y="10623"/>
                </a:moveTo>
                <a:lnTo>
                  <a:pt x="223286" y="20296"/>
                </a:lnTo>
                <a:lnTo>
                  <a:pt x="213513" y="20296"/>
                </a:lnTo>
                <a:lnTo>
                  <a:pt x="213513" y="10623"/>
                </a:lnTo>
                <a:close/>
                <a:moveTo>
                  <a:pt x="233409" y="10623"/>
                </a:moveTo>
                <a:lnTo>
                  <a:pt x="233409" y="20296"/>
                </a:lnTo>
                <a:lnTo>
                  <a:pt x="223611" y="20296"/>
                </a:lnTo>
                <a:lnTo>
                  <a:pt x="223611" y="10623"/>
                </a:lnTo>
                <a:close/>
                <a:moveTo>
                  <a:pt x="243507" y="10623"/>
                </a:moveTo>
                <a:lnTo>
                  <a:pt x="243507" y="20296"/>
                </a:lnTo>
                <a:lnTo>
                  <a:pt x="233809" y="20296"/>
                </a:lnTo>
                <a:lnTo>
                  <a:pt x="233809" y="10623"/>
                </a:lnTo>
                <a:close/>
                <a:moveTo>
                  <a:pt x="253706" y="10623"/>
                </a:moveTo>
                <a:lnTo>
                  <a:pt x="253706" y="20296"/>
                </a:lnTo>
                <a:lnTo>
                  <a:pt x="243907" y="20296"/>
                </a:lnTo>
                <a:lnTo>
                  <a:pt x="243907" y="10623"/>
                </a:lnTo>
                <a:close/>
                <a:moveTo>
                  <a:pt x="263804" y="10623"/>
                </a:moveTo>
                <a:lnTo>
                  <a:pt x="263804" y="20296"/>
                </a:lnTo>
                <a:lnTo>
                  <a:pt x="254131" y="20296"/>
                </a:lnTo>
                <a:lnTo>
                  <a:pt x="254131" y="10623"/>
                </a:lnTo>
                <a:close/>
                <a:moveTo>
                  <a:pt x="274027" y="10623"/>
                </a:moveTo>
                <a:lnTo>
                  <a:pt x="274027" y="20296"/>
                </a:lnTo>
                <a:lnTo>
                  <a:pt x="264229" y="20296"/>
                </a:lnTo>
                <a:lnTo>
                  <a:pt x="264229" y="10623"/>
                </a:lnTo>
                <a:close/>
                <a:moveTo>
                  <a:pt x="284125" y="10623"/>
                </a:moveTo>
                <a:lnTo>
                  <a:pt x="284125" y="20296"/>
                </a:lnTo>
                <a:lnTo>
                  <a:pt x="274427" y="20296"/>
                </a:lnTo>
                <a:lnTo>
                  <a:pt x="274427" y="10623"/>
                </a:lnTo>
                <a:close/>
                <a:moveTo>
                  <a:pt x="10098" y="20721"/>
                </a:moveTo>
                <a:lnTo>
                  <a:pt x="10098" y="30520"/>
                </a:lnTo>
                <a:lnTo>
                  <a:pt x="425" y="30520"/>
                </a:lnTo>
                <a:lnTo>
                  <a:pt x="425" y="20721"/>
                </a:lnTo>
                <a:close/>
                <a:moveTo>
                  <a:pt x="20321" y="20721"/>
                </a:moveTo>
                <a:lnTo>
                  <a:pt x="20321" y="30520"/>
                </a:lnTo>
                <a:lnTo>
                  <a:pt x="10523" y="30520"/>
                </a:lnTo>
                <a:lnTo>
                  <a:pt x="10523" y="20721"/>
                </a:lnTo>
                <a:close/>
                <a:moveTo>
                  <a:pt x="30420" y="20721"/>
                </a:moveTo>
                <a:lnTo>
                  <a:pt x="30420" y="30520"/>
                </a:lnTo>
                <a:lnTo>
                  <a:pt x="20721" y="30520"/>
                </a:lnTo>
                <a:lnTo>
                  <a:pt x="20721" y="20721"/>
                </a:lnTo>
                <a:close/>
                <a:moveTo>
                  <a:pt x="40618" y="20721"/>
                </a:moveTo>
                <a:lnTo>
                  <a:pt x="40618" y="30520"/>
                </a:lnTo>
                <a:lnTo>
                  <a:pt x="30820" y="30520"/>
                </a:lnTo>
                <a:lnTo>
                  <a:pt x="30820" y="20721"/>
                </a:lnTo>
                <a:close/>
                <a:moveTo>
                  <a:pt x="50716" y="20721"/>
                </a:moveTo>
                <a:lnTo>
                  <a:pt x="50716" y="30520"/>
                </a:lnTo>
                <a:lnTo>
                  <a:pt x="41043" y="30520"/>
                </a:lnTo>
                <a:lnTo>
                  <a:pt x="41043" y="20721"/>
                </a:lnTo>
                <a:close/>
                <a:moveTo>
                  <a:pt x="60939" y="20721"/>
                </a:moveTo>
                <a:lnTo>
                  <a:pt x="60939" y="30520"/>
                </a:lnTo>
                <a:lnTo>
                  <a:pt x="51141" y="30520"/>
                </a:lnTo>
                <a:lnTo>
                  <a:pt x="51141" y="20721"/>
                </a:lnTo>
                <a:close/>
                <a:moveTo>
                  <a:pt x="71038" y="20721"/>
                </a:moveTo>
                <a:lnTo>
                  <a:pt x="71038" y="30520"/>
                </a:lnTo>
                <a:lnTo>
                  <a:pt x="61239" y="30520"/>
                </a:lnTo>
                <a:lnTo>
                  <a:pt x="61239" y="20721"/>
                </a:lnTo>
                <a:close/>
                <a:moveTo>
                  <a:pt x="81136" y="20721"/>
                </a:moveTo>
                <a:lnTo>
                  <a:pt x="81136" y="30520"/>
                </a:lnTo>
                <a:lnTo>
                  <a:pt x="71438" y="30520"/>
                </a:lnTo>
                <a:lnTo>
                  <a:pt x="71438" y="20721"/>
                </a:lnTo>
                <a:close/>
                <a:moveTo>
                  <a:pt x="91334" y="20721"/>
                </a:moveTo>
                <a:lnTo>
                  <a:pt x="91334" y="30520"/>
                </a:lnTo>
                <a:lnTo>
                  <a:pt x="81561" y="30520"/>
                </a:lnTo>
                <a:lnTo>
                  <a:pt x="81561" y="20721"/>
                </a:lnTo>
                <a:close/>
                <a:moveTo>
                  <a:pt x="101432" y="20721"/>
                </a:moveTo>
                <a:lnTo>
                  <a:pt x="101432" y="30520"/>
                </a:lnTo>
                <a:lnTo>
                  <a:pt x="91759" y="30520"/>
                </a:lnTo>
                <a:lnTo>
                  <a:pt x="91759" y="20721"/>
                </a:lnTo>
                <a:close/>
                <a:moveTo>
                  <a:pt x="111655" y="20721"/>
                </a:moveTo>
                <a:lnTo>
                  <a:pt x="111655" y="30520"/>
                </a:lnTo>
                <a:lnTo>
                  <a:pt x="101857" y="30520"/>
                </a:lnTo>
                <a:lnTo>
                  <a:pt x="101857" y="20721"/>
                </a:lnTo>
                <a:close/>
                <a:moveTo>
                  <a:pt x="121754" y="20721"/>
                </a:moveTo>
                <a:lnTo>
                  <a:pt x="121754" y="30520"/>
                </a:lnTo>
                <a:lnTo>
                  <a:pt x="112055" y="30520"/>
                </a:lnTo>
                <a:lnTo>
                  <a:pt x="112055" y="20721"/>
                </a:lnTo>
                <a:close/>
                <a:moveTo>
                  <a:pt x="131952" y="20721"/>
                </a:moveTo>
                <a:lnTo>
                  <a:pt x="131952" y="30520"/>
                </a:lnTo>
                <a:lnTo>
                  <a:pt x="122179" y="30520"/>
                </a:lnTo>
                <a:lnTo>
                  <a:pt x="122179" y="20721"/>
                </a:lnTo>
                <a:close/>
                <a:moveTo>
                  <a:pt x="142050" y="20721"/>
                </a:moveTo>
                <a:lnTo>
                  <a:pt x="142050" y="30520"/>
                </a:lnTo>
                <a:lnTo>
                  <a:pt x="132377" y="30520"/>
                </a:lnTo>
                <a:lnTo>
                  <a:pt x="132377" y="20721"/>
                </a:lnTo>
                <a:close/>
                <a:moveTo>
                  <a:pt x="152173" y="20721"/>
                </a:moveTo>
                <a:lnTo>
                  <a:pt x="152173" y="30520"/>
                </a:lnTo>
                <a:lnTo>
                  <a:pt x="142475" y="30520"/>
                </a:lnTo>
                <a:lnTo>
                  <a:pt x="142475" y="20721"/>
                </a:lnTo>
                <a:close/>
                <a:moveTo>
                  <a:pt x="162372" y="20721"/>
                </a:moveTo>
                <a:lnTo>
                  <a:pt x="162372" y="30520"/>
                </a:lnTo>
                <a:lnTo>
                  <a:pt x="152573" y="30520"/>
                </a:lnTo>
                <a:lnTo>
                  <a:pt x="152573" y="20721"/>
                </a:lnTo>
                <a:close/>
                <a:moveTo>
                  <a:pt x="172470" y="20721"/>
                </a:moveTo>
                <a:lnTo>
                  <a:pt x="172470" y="30520"/>
                </a:lnTo>
                <a:lnTo>
                  <a:pt x="162797" y="30520"/>
                </a:lnTo>
                <a:lnTo>
                  <a:pt x="162797" y="20721"/>
                </a:lnTo>
                <a:close/>
                <a:moveTo>
                  <a:pt x="182668" y="20721"/>
                </a:moveTo>
                <a:lnTo>
                  <a:pt x="182668" y="30520"/>
                </a:lnTo>
                <a:lnTo>
                  <a:pt x="172895" y="30520"/>
                </a:lnTo>
                <a:lnTo>
                  <a:pt x="172895" y="20721"/>
                </a:lnTo>
                <a:close/>
                <a:moveTo>
                  <a:pt x="192791" y="20721"/>
                </a:moveTo>
                <a:lnTo>
                  <a:pt x="192791" y="30520"/>
                </a:lnTo>
                <a:lnTo>
                  <a:pt x="183093" y="30520"/>
                </a:lnTo>
                <a:lnTo>
                  <a:pt x="183093" y="20721"/>
                </a:lnTo>
                <a:close/>
                <a:moveTo>
                  <a:pt x="202989" y="20721"/>
                </a:moveTo>
                <a:lnTo>
                  <a:pt x="202989" y="30520"/>
                </a:lnTo>
                <a:lnTo>
                  <a:pt x="193191" y="30520"/>
                </a:lnTo>
                <a:lnTo>
                  <a:pt x="193191" y="20721"/>
                </a:lnTo>
                <a:close/>
                <a:moveTo>
                  <a:pt x="213088" y="20721"/>
                </a:moveTo>
                <a:lnTo>
                  <a:pt x="213088" y="30520"/>
                </a:lnTo>
                <a:lnTo>
                  <a:pt x="203414" y="30520"/>
                </a:lnTo>
                <a:lnTo>
                  <a:pt x="203414" y="20721"/>
                </a:lnTo>
                <a:close/>
                <a:moveTo>
                  <a:pt x="223286" y="20721"/>
                </a:moveTo>
                <a:lnTo>
                  <a:pt x="223286" y="30520"/>
                </a:lnTo>
                <a:lnTo>
                  <a:pt x="213513" y="30520"/>
                </a:lnTo>
                <a:lnTo>
                  <a:pt x="213513" y="20721"/>
                </a:lnTo>
                <a:close/>
                <a:moveTo>
                  <a:pt x="233409" y="20721"/>
                </a:moveTo>
                <a:lnTo>
                  <a:pt x="233409" y="30520"/>
                </a:lnTo>
                <a:lnTo>
                  <a:pt x="223611" y="30520"/>
                </a:lnTo>
                <a:lnTo>
                  <a:pt x="223611" y="20721"/>
                </a:lnTo>
                <a:close/>
                <a:moveTo>
                  <a:pt x="243507" y="20721"/>
                </a:moveTo>
                <a:lnTo>
                  <a:pt x="243507" y="30520"/>
                </a:lnTo>
                <a:lnTo>
                  <a:pt x="233809" y="30520"/>
                </a:lnTo>
                <a:lnTo>
                  <a:pt x="233809" y="20721"/>
                </a:lnTo>
                <a:close/>
                <a:moveTo>
                  <a:pt x="253706" y="20721"/>
                </a:moveTo>
                <a:lnTo>
                  <a:pt x="253706" y="30520"/>
                </a:lnTo>
                <a:lnTo>
                  <a:pt x="243907" y="30520"/>
                </a:lnTo>
                <a:lnTo>
                  <a:pt x="243907" y="20721"/>
                </a:lnTo>
                <a:close/>
                <a:moveTo>
                  <a:pt x="263804" y="20721"/>
                </a:moveTo>
                <a:lnTo>
                  <a:pt x="263804" y="30520"/>
                </a:lnTo>
                <a:lnTo>
                  <a:pt x="254131" y="30520"/>
                </a:lnTo>
                <a:lnTo>
                  <a:pt x="254131" y="20721"/>
                </a:lnTo>
                <a:close/>
                <a:moveTo>
                  <a:pt x="274027" y="20721"/>
                </a:moveTo>
                <a:lnTo>
                  <a:pt x="274027" y="30520"/>
                </a:lnTo>
                <a:lnTo>
                  <a:pt x="264229" y="30520"/>
                </a:lnTo>
                <a:lnTo>
                  <a:pt x="264229" y="20721"/>
                </a:lnTo>
                <a:close/>
                <a:moveTo>
                  <a:pt x="284125" y="20721"/>
                </a:moveTo>
                <a:lnTo>
                  <a:pt x="284125" y="30520"/>
                </a:lnTo>
                <a:lnTo>
                  <a:pt x="274427" y="30520"/>
                </a:lnTo>
                <a:lnTo>
                  <a:pt x="274427" y="20721"/>
                </a:lnTo>
                <a:close/>
                <a:moveTo>
                  <a:pt x="10098" y="30920"/>
                </a:moveTo>
                <a:lnTo>
                  <a:pt x="10098" y="40618"/>
                </a:lnTo>
                <a:lnTo>
                  <a:pt x="425" y="40618"/>
                </a:lnTo>
                <a:lnTo>
                  <a:pt x="425" y="30920"/>
                </a:lnTo>
                <a:close/>
                <a:moveTo>
                  <a:pt x="20321" y="30920"/>
                </a:moveTo>
                <a:lnTo>
                  <a:pt x="20321" y="40618"/>
                </a:lnTo>
                <a:lnTo>
                  <a:pt x="10523" y="40618"/>
                </a:lnTo>
                <a:lnTo>
                  <a:pt x="10523" y="30920"/>
                </a:lnTo>
                <a:close/>
                <a:moveTo>
                  <a:pt x="30420" y="30920"/>
                </a:moveTo>
                <a:lnTo>
                  <a:pt x="30420" y="40618"/>
                </a:lnTo>
                <a:lnTo>
                  <a:pt x="20721" y="40618"/>
                </a:lnTo>
                <a:lnTo>
                  <a:pt x="20721" y="30920"/>
                </a:lnTo>
                <a:close/>
                <a:moveTo>
                  <a:pt x="40618" y="30920"/>
                </a:moveTo>
                <a:lnTo>
                  <a:pt x="40618" y="40618"/>
                </a:lnTo>
                <a:lnTo>
                  <a:pt x="30820" y="40618"/>
                </a:lnTo>
                <a:lnTo>
                  <a:pt x="30820" y="30920"/>
                </a:lnTo>
                <a:close/>
                <a:moveTo>
                  <a:pt x="50716" y="30920"/>
                </a:moveTo>
                <a:lnTo>
                  <a:pt x="50716" y="40618"/>
                </a:lnTo>
                <a:lnTo>
                  <a:pt x="41043" y="40618"/>
                </a:lnTo>
                <a:lnTo>
                  <a:pt x="41043" y="30920"/>
                </a:lnTo>
                <a:close/>
                <a:moveTo>
                  <a:pt x="60939" y="30920"/>
                </a:moveTo>
                <a:lnTo>
                  <a:pt x="60939" y="40618"/>
                </a:lnTo>
                <a:lnTo>
                  <a:pt x="51141" y="40618"/>
                </a:lnTo>
                <a:lnTo>
                  <a:pt x="51141" y="30920"/>
                </a:lnTo>
                <a:close/>
                <a:moveTo>
                  <a:pt x="71038" y="30920"/>
                </a:moveTo>
                <a:lnTo>
                  <a:pt x="71038" y="40618"/>
                </a:lnTo>
                <a:lnTo>
                  <a:pt x="61239" y="40618"/>
                </a:lnTo>
                <a:lnTo>
                  <a:pt x="61239" y="30920"/>
                </a:lnTo>
                <a:close/>
                <a:moveTo>
                  <a:pt x="81136" y="30920"/>
                </a:moveTo>
                <a:lnTo>
                  <a:pt x="81136" y="40618"/>
                </a:lnTo>
                <a:lnTo>
                  <a:pt x="71438" y="40618"/>
                </a:lnTo>
                <a:lnTo>
                  <a:pt x="71438" y="30920"/>
                </a:lnTo>
                <a:close/>
                <a:moveTo>
                  <a:pt x="91334" y="30920"/>
                </a:moveTo>
                <a:lnTo>
                  <a:pt x="91334" y="40618"/>
                </a:lnTo>
                <a:lnTo>
                  <a:pt x="81561" y="40618"/>
                </a:lnTo>
                <a:lnTo>
                  <a:pt x="81561" y="30920"/>
                </a:lnTo>
                <a:close/>
                <a:moveTo>
                  <a:pt x="101432" y="30920"/>
                </a:moveTo>
                <a:lnTo>
                  <a:pt x="101432" y="40618"/>
                </a:lnTo>
                <a:lnTo>
                  <a:pt x="91759" y="40618"/>
                </a:lnTo>
                <a:lnTo>
                  <a:pt x="91759" y="30920"/>
                </a:lnTo>
                <a:close/>
                <a:moveTo>
                  <a:pt x="111655" y="30920"/>
                </a:moveTo>
                <a:lnTo>
                  <a:pt x="111655" y="40618"/>
                </a:lnTo>
                <a:lnTo>
                  <a:pt x="101857" y="40618"/>
                </a:lnTo>
                <a:lnTo>
                  <a:pt x="101857" y="30920"/>
                </a:lnTo>
                <a:close/>
                <a:moveTo>
                  <a:pt x="121754" y="30920"/>
                </a:moveTo>
                <a:lnTo>
                  <a:pt x="121754" y="40618"/>
                </a:lnTo>
                <a:lnTo>
                  <a:pt x="112055" y="40618"/>
                </a:lnTo>
                <a:lnTo>
                  <a:pt x="112055" y="30920"/>
                </a:lnTo>
                <a:close/>
                <a:moveTo>
                  <a:pt x="131952" y="30920"/>
                </a:moveTo>
                <a:lnTo>
                  <a:pt x="131952" y="40618"/>
                </a:lnTo>
                <a:lnTo>
                  <a:pt x="122179" y="40618"/>
                </a:lnTo>
                <a:lnTo>
                  <a:pt x="122179" y="30920"/>
                </a:lnTo>
                <a:close/>
                <a:moveTo>
                  <a:pt x="142050" y="30920"/>
                </a:moveTo>
                <a:lnTo>
                  <a:pt x="142050" y="40618"/>
                </a:lnTo>
                <a:lnTo>
                  <a:pt x="132377" y="40618"/>
                </a:lnTo>
                <a:lnTo>
                  <a:pt x="132377" y="30920"/>
                </a:lnTo>
                <a:close/>
                <a:moveTo>
                  <a:pt x="152173" y="30920"/>
                </a:moveTo>
                <a:lnTo>
                  <a:pt x="152173" y="40618"/>
                </a:lnTo>
                <a:lnTo>
                  <a:pt x="142475" y="40618"/>
                </a:lnTo>
                <a:lnTo>
                  <a:pt x="142475" y="30920"/>
                </a:lnTo>
                <a:close/>
                <a:moveTo>
                  <a:pt x="162372" y="30920"/>
                </a:moveTo>
                <a:lnTo>
                  <a:pt x="162372" y="40618"/>
                </a:lnTo>
                <a:lnTo>
                  <a:pt x="152573" y="40618"/>
                </a:lnTo>
                <a:lnTo>
                  <a:pt x="152573" y="30920"/>
                </a:lnTo>
                <a:close/>
                <a:moveTo>
                  <a:pt x="172470" y="30920"/>
                </a:moveTo>
                <a:lnTo>
                  <a:pt x="172470" y="40618"/>
                </a:lnTo>
                <a:lnTo>
                  <a:pt x="162797" y="40618"/>
                </a:lnTo>
                <a:lnTo>
                  <a:pt x="162797" y="30920"/>
                </a:lnTo>
                <a:close/>
                <a:moveTo>
                  <a:pt x="182668" y="30920"/>
                </a:moveTo>
                <a:lnTo>
                  <a:pt x="182668" y="40618"/>
                </a:lnTo>
                <a:lnTo>
                  <a:pt x="172895" y="40618"/>
                </a:lnTo>
                <a:lnTo>
                  <a:pt x="172895" y="30920"/>
                </a:lnTo>
                <a:close/>
                <a:moveTo>
                  <a:pt x="192791" y="30920"/>
                </a:moveTo>
                <a:lnTo>
                  <a:pt x="192791" y="40618"/>
                </a:lnTo>
                <a:lnTo>
                  <a:pt x="183093" y="40618"/>
                </a:lnTo>
                <a:lnTo>
                  <a:pt x="183093" y="30920"/>
                </a:lnTo>
                <a:close/>
                <a:moveTo>
                  <a:pt x="202989" y="30920"/>
                </a:moveTo>
                <a:lnTo>
                  <a:pt x="202989" y="40618"/>
                </a:lnTo>
                <a:lnTo>
                  <a:pt x="193191" y="40618"/>
                </a:lnTo>
                <a:lnTo>
                  <a:pt x="193191" y="30920"/>
                </a:lnTo>
                <a:close/>
                <a:moveTo>
                  <a:pt x="213088" y="30920"/>
                </a:moveTo>
                <a:lnTo>
                  <a:pt x="213088" y="40618"/>
                </a:lnTo>
                <a:lnTo>
                  <a:pt x="203414" y="40618"/>
                </a:lnTo>
                <a:lnTo>
                  <a:pt x="203414" y="30920"/>
                </a:lnTo>
                <a:close/>
                <a:moveTo>
                  <a:pt x="223286" y="30920"/>
                </a:moveTo>
                <a:lnTo>
                  <a:pt x="223286" y="40618"/>
                </a:lnTo>
                <a:lnTo>
                  <a:pt x="213513" y="40618"/>
                </a:lnTo>
                <a:lnTo>
                  <a:pt x="213513" y="30920"/>
                </a:lnTo>
                <a:close/>
                <a:moveTo>
                  <a:pt x="233409" y="30920"/>
                </a:moveTo>
                <a:lnTo>
                  <a:pt x="233409" y="40618"/>
                </a:lnTo>
                <a:lnTo>
                  <a:pt x="223611" y="40618"/>
                </a:lnTo>
                <a:lnTo>
                  <a:pt x="223611" y="30920"/>
                </a:lnTo>
                <a:close/>
                <a:moveTo>
                  <a:pt x="243507" y="30920"/>
                </a:moveTo>
                <a:lnTo>
                  <a:pt x="243507" y="40618"/>
                </a:lnTo>
                <a:lnTo>
                  <a:pt x="233809" y="40618"/>
                </a:lnTo>
                <a:lnTo>
                  <a:pt x="233809" y="30920"/>
                </a:lnTo>
                <a:close/>
                <a:moveTo>
                  <a:pt x="253706" y="30920"/>
                </a:moveTo>
                <a:lnTo>
                  <a:pt x="253706" y="40618"/>
                </a:lnTo>
                <a:lnTo>
                  <a:pt x="243907" y="40618"/>
                </a:lnTo>
                <a:lnTo>
                  <a:pt x="243907" y="30920"/>
                </a:lnTo>
                <a:close/>
                <a:moveTo>
                  <a:pt x="263804" y="30920"/>
                </a:moveTo>
                <a:lnTo>
                  <a:pt x="263804" y="40618"/>
                </a:lnTo>
                <a:lnTo>
                  <a:pt x="254131" y="40618"/>
                </a:lnTo>
                <a:lnTo>
                  <a:pt x="254131" y="30920"/>
                </a:lnTo>
                <a:close/>
                <a:moveTo>
                  <a:pt x="274027" y="30920"/>
                </a:moveTo>
                <a:lnTo>
                  <a:pt x="274027" y="40618"/>
                </a:lnTo>
                <a:lnTo>
                  <a:pt x="264229" y="40618"/>
                </a:lnTo>
                <a:lnTo>
                  <a:pt x="264229" y="30920"/>
                </a:lnTo>
                <a:close/>
                <a:moveTo>
                  <a:pt x="284125" y="30920"/>
                </a:moveTo>
                <a:lnTo>
                  <a:pt x="284125" y="40618"/>
                </a:lnTo>
                <a:lnTo>
                  <a:pt x="274427" y="40618"/>
                </a:lnTo>
                <a:lnTo>
                  <a:pt x="274427" y="30920"/>
                </a:lnTo>
                <a:close/>
                <a:moveTo>
                  <a:pt x="10098" y="41043"/>
                </a:moveTo>
                <a:lnTo>
                  <a:pt x="10098" y="50816"/>
                </a:lnTo>
                <a:lnTo>
                  <a:pt x="425" y="50816"/>
                </a:lnTo>
                <a:lnTo>
                  <a:pt x="425" y="41043"/>
                </a:lnTo>
                <a:close/>
                <a:moveTo>
                  <a:pt x="20321" y="41043"/>
                </a:moveTo>
                <a:lnTo>
                  <a:pt x="20321" y="50816"/>
                </a:lnTo>
                <a:lnTo>
                  <a:pt x="10523" y="50816"/>
                </a:lnTo>
                <a:lnTo>
                  <a:pt x="10523" y="41043"/>
                </a:lnTo>
                <a:close/>
                <a:moveTo>
                  <a:pt x="30420" y="41043"/>
                </a:moveTo>
                <a:lnTo>
                  <a:pt x="30420" y="50816"/>
                </a:lnTo>
                <a:lnTo>
                  <a:pt x="20721" y="50816"/>
                </a:lnTo>
                <a:lnTo>
                  <a:pt x="20721" y="41043"/>
                </a:lnTo>
                <a:close/>
                <a:moveTo>
                  <a:pt x="40618" y="41043"/>
                </a:moveTo>
                <a:lnTo>
                  <a:pt x="40618" y="50816"/>
                </a:lnTo>
                <a:lnTo>
                  <a:pt x="30820" y="50816"/>
                </a:lnTo>
                <a:lnTo>
                  <a:pt x="30820" y="41043"/>
                </a:lnTo>
                <a:close/>
                <a:moveTo>
                  <a:pt x="50716" y="41043"/>
                </a:moveTo>
                <a:lnTo>
                  <a:pt x="50716" y="50816"/>
                </a:lnTo>
                <a:lnTo>
                  <a:pt x="41043" y="50816"/>
                </a:lnTo>
                <a:lnTo>
                  <a:pt x="41043" y="41043"/>
                </a:lnTo>
                <a:close/>
                <a:moveTo>
                  <a:pt x="60939" y="41043"/>
                </a:moveTo>
                <a:lnTo>
                  <a:pt x="60939" y="50816"/>
                </a:lnTo>
                <a:lnTo>
                  <a:pt x="51141" y="50816"/>
                </a:lnTo>
                <a:lnTo>
                  <a:pt x="51141" y="41043"/>
                </a:lnTo>
                <a:close/>
                <a:moveTo>
                  <a:pt x="71038" y="41043"/>
                </a:moveTo>
                <a:lnTo>
                  <a:pt x="71038" y="50816"/>
                </a:lnTo>
                <a:lnTo>
                  <a:pt x="61239" y="50816"/>
                </a:lnTo>
                <a:lnTo>
                  <a:pt x="61239" y="41043"/>
                </a:lnTo>
                <a:close/>
                <a:moveTo>
                  <a:pt x="81136" y="41043"/>
                </a:moveTo>
                <a:lnTo>
                  <a:pt x="81136" y="50816"/>
                </a:lnTo>
                <a:lnTo>
                  <a:pt x="71438" y="50816"/>
                </a:lnTo>
                <a:lnTo>
                  <a:pt x="71438" y="41043"/>
                </a:lnTo>
                <a:close/>
                <a:moveTo>
                  <a:pt x="91334" y="41043"/>
                </a:moveTo>
                <a:lnTo>
                  <a:pt x="91334" y="50816"/>
                </a:lnTo>
                <a:lnTo>
                  <a:pt x="81561" y="50816"/>
                </a:lnTo>
                <a:lnTo>
                  <a:pt x="81561" y="41043"/>
                </a:lnTo>
                <a:close/>
                <a:moveTo>
                  <a:pt x="101432" y="41043"/>
                </a:moveTo>
                <a:lnTo>
                  <a:pt x="101432" y="50816"/>
                </a:lnTo>
                <a:lnTo>
                  <a:pt x="91759" y="50816"/>
                </a:lnTo>
                <a:lnTo>
                  <a:pt x="91759" y="41043"/>
                </a:lnTo>
                <a:close/>
                <a:moveTo>
                  <a:pt x="111655" y="41043"/>
                </a:moveTo>
                <a:lnTo>
                  <a:pt x="111655" y="50816"/>
                </a:lnTo>
                <a:lnTo>
                  <a:pt x="101857" y="50816"/>
                </a:lnTo>
                <a:lnTo>
                  <a:pt x="101857" y="41043"/>
                </a:lnTo>
                <a:close/>
                <a:moveTo>
                  <a:pt x="121754" y="41043"/>
                </a:moveTo>
                <a:lnTo>
                  <a:pt x="121754" y="50816"/>
                </a:lnTo>
                <a:lnTo>
                  <a:pt x="112055" y="50816"/>
                </a:lnTo>
                <a:lnTo>
                  <a:pt x="112055" y="41043"/>
                </a:lnTo>
                <a:close/>
                <a:moveTo>
                  <a:pt x="131952" y="41043"/>
                </a:moveTo>
                <a:lnTo>
                  <a:pt x="131952" y="50816"/>
                </a:lnTo>
                <a:lnTo>
                  <a:pt x="122179" y="50816"/>
                </a:lnTo>
                <a:lnTo>
                  <a:pt x="122179" y="41043"/>
                </a:lnTo>
                <a:close/>
                <a:moveTo>
                  <a:pt x="142050" y="41043"/>
                </a:moveTo>
                <a:lnTo>
                  <a:pt x="142050" y="50816"/>
                </a:lnTo>
                <a:lnTo>
                  <a:pt x="132377" y="50816"/>
                </a:lnTo>
                <a:lnTo>
                  <a:pt x="132377" y="41043"/>
                </a:lnTo>
                <a:close/>
                <a:moveTo>
                  <a:pt x="152173" y="41043"/>
                </a:moveTo>
                <a:lnTo>
                  <a:pt x="152173" y="50816"/>
                </a:lnTo>
                <a:lnTo>
                  <a:pt x="142475" y="50816"/>
                </a:lnTo>
                <a:lnTo>
                  <a:pt x="142475" y="41043"/>
                </a:lnTo>
                <a:close/>
                <a:moveTo>
                  <a:pt x="162372" y="41043"/>
                </a:moveTo>
                <a:lnTo>
                  <a:pt x="162372" y="50816"/>
                </a:lnTo>
                <a:lnTo>
                  <a:pt x="152573" y="50816"/>
                </a:lnTo>
                <a:lnTo>
                  <a:pt x="152573" y="41043"/>
                </a:lnTo>
                <a:close/>
                <a:moveTo>
                  <a:pt x="172470" y="41043"/>
                </a:moveTo>
                <a:lnTo>
                  <a:pt x="172470" y="50816"/>
                </a:lnTo>
                <a:lnTo>
                  <a:pt x="162797" y="50816"/>
                </a:lnTo>
                <a:lnTo>
                  <a:pt x="162797" y="41043"/>
                </a:lnTo>
                <a:close/>
                <a:moveTo>
                  <a:pt x="182668" y="41043"/>
                </a:moveTo>
                <a:lnTo>
                  <a:pt x="182668" y="50816"/>
                </a:lnTo>
                <a:lnTo>
                  <a:pt x="172895" y="50816"/>
                </a:lnTo>
                <a:lnTo>
                  <a:pt x="172895" y="41043"/>
                </a:lnTo>
                <a:close/>
                <a:moveTo>
                  <a:pt x="192791" y="41043"/>
                </a:moveTo>
                <a:lnTo>
                  <a:pt x="192791" y="50816"/>
                </a:lnTo>
                <a:lnTo>
                  <a:pt x="183093" y="50816"/>
                </a:lnTo>
                <a:lnTo>
                  <a:pt x="183093" y="41043"/>
                </a:lnTo>
                <a:close/>
                <a:moveTo>
                  <a:pt x="202989" y="41043"/>
                </a:moveTo>
                <a:lnTo>
                  <a:pt x="202989" y="50816"/>
                </a:lnTo>
                <a:lnTo>
                  <a:pt x="193191" y="50816"/>
                </a:lnTo>
                <a:lnTo>
                  <a:pt x="193191" y="41043"/>
                </a:lnTo>
                <a:close/>
                <a:moveTo>
                  <a:pt x="213088" y="41043"/>
                </a:moveTo>
                <a:lnTo>
                  <a:pt x="213088" y="50816"/>
                </a:lnTo>
                <a:lnTo>
                  <a:pt x="203414" y="50816"/>
                </a:lnTo>
                <a:lnTo>
                  <a:pt x="203414" y="41043"/>
                </a:lnTo>
                <a:close/>
                <a:moveTo>
                  <a:pt x="223286" y="41043"/>
                </a:moveTo>
                <a:lnTo>
                  <a:pt x="223286" y="50816"/>
                </a:lnTo>
                <a:lnTo>
                  <a:pt x="213513" y="50816"/>
                </a:lnTo>
                <a:lnTo>
                  <a:pt x="213513" y="41043"/>
                </a:lnTo>
                <a:close/>
                <a:moveTo>
                  <a:pt x="233409" y="41043"/>
                </a:moveTo>
                <a:lnTo>
                  <a:pt x="233409" y="50816"/>
                </a:lnTo>
                <a:lnTo>
                  <a:pt x="223611" y="50816"/>
                </a:lnTo>
                <a:lnTo>
                  <a:pt x="223611" y="41043"/>
                </a:lnTo>
                <a:close/>
                <a:moveTo>
                  <a:pt x="243507" y="41043"/>
                </a:moveTo>
                <a:lnTo>
                  <a:pt x="243507" y="50816"/>
                </a:lnTo>
                <a:lnTo>
                  <a:pt x="233809" y="50816"/>
                </a:lnTo>
                <a:lnTo>
                  <a:pt x="233809" y="41043"/>
                </a:lnTo>
                <a:close/>
                <a:moveTo>
                  <a:pt x="253706" y="41043"/>
                </a:moveTo>
                <a:lnTo>
                  <a:pt x="253706" y="50816"/>
                </a:lnTo>
                <a:lnTo>
                  <a:pt x="243907" y="50816"/>
                </a:lnTo>
                <a:lnTo>
                  <a:pt x="243907" y="41043"/>
                </a:lnTo>
                <a:close/>
                <a:moveTo>
                  <a:pt x="263804" y="41043"/>
                </a:moveTo>
                <a:lnTo>
                  <a:pt x="263804" y="50816"/>
                </a:lnTo>
                <a:lnTo>
                  <a:pt x="254131" y="50816"/>
                </a:lnTo>
                <a:lnTo>
                  <a:pt x="254131" y="41043"/>
                </a:lnTo>
                <a:close/>
                <a:moveTo>
                  <a:pt x="274027" y="41043"/>
                </a:moveTo>
                <a:lnTo>
                  <a:pt x="274027" y="50816"/>
                </a:lnTo>
                <a:lnTo>
                  <a:pt x="264229" y="50816"/>
                </a:lnTo>
                <a:lnTo>
                  <a:pt x="264229" y="41043"/>
                </a:lnTo>
                <a:close/>
                <a:moveTo>
                  <a:pt x="284125" y="41043"/>
                </a:moveTo>
                <a:lnTo>
                  <a:pt x="284125" y="50816"/>
                </a:lnTo>
                <a:lnTo>
                  <a:pt x="274427" y="50816"/>
                </a:lnTo>
                <a:lnTo>
                  <a:pt x="274427" y="41043"/>
                </a:lnTo>
                <a:close/>
                <a:moveTo>
                  <a:pt x="10098" y="51241"/>
                </a:moveTo>
                <a:lnTo>
                  <a:pt x="10098" y="60914"/>
                </a:lnTo>
                <a:lnTo>
                  <a:pt x="425" y="60914"/>
                </a:lnTo>
                <a:lnTo>
                  <a:pt x="425" y="51241"/>
                </a:lnTo>
                <a:close/>
                <a:moveTo>
                  <a:pt x="20321" y="51241"/>
                </a:moveTo>
                <a:lnTo>
                  <a:pt x="20321" y="60914"/>
                </a:lnTo>
                <a:lnTo>
                  <a:pt x="10523" y="60914"/>
                </a:lnTo>
                <a:lnTo>
                  <a:pt x="10523" y="51241"/>
                </a:lnTo>
                <a:close/>
                <a:moveTo>
                  <a:pt x="30420" y="51241"/>
                </a:moveTo>
                <a:lnTo>
                  <a:pt x="30420" y="60914"/>
                </a:lnTo>
                <a:lnTo>
                  <a:pt x="20721" y="60914"/>
                </a:lnTo>
                <a:lnTo>
                  <a:pt x="20721" y="51241"/>
                </a:lnTo>
                <a:close/>
                <a:moveTo>
                  <a:pt x="40618" y="51241"/>
                </a:moveTo>
                <a:lnTo>
                  <a:pt x="40618" y="60914"/>
                </a:lnTo>
                <a:lnTo>
                  <a:pt x="30820" y="60914"/>
                </a:lnTo>
                <a:lnTo>
                  <a:pt x="30820" y="51241"/>
                </a:lnTo>
                <a:close/>
                <a:moveTo>
                  <a:pt x="50716" y="51241"/>
                </a:moveTo>
                <a:lnTo>
                  <a:pt x="50716" y="60914"/>
                </a:lnTo>
                <a:lnTo>
                  <a:pt x="41043" y="60914"/>
                </a:lnTo>
                <a:lnTo>
                  <a:pt x="41043" y="51241"/>
                </a:lnTo>
                <a:close/>
                <a:moveTo>
                  <a:pt x="60939" y="51241"/>
                </a:moveTo>
                <a:lnTo>
                  <a:pt x="60939" y="60914"/>
                </a:lnTo>
                <a:lnTo>
                  <a:pt x="51141" y="60914"/>
                </a:lnTo>
                <a:lnTo>
                  <a:pt x="51141" y="51241"/>
                </a:lnTo>
                <a:close/>
                <a:moveTo>
                  <a:pt x="71038" y="51241"/>
                </a:moveTo>
                <a:lnTo>
                  <a:pt x="71038" y="60914"/>
                </a:lnTo>
                <a:lnTo>
                  <a:pt x="61239" y="60914"/>
                </a:lnTo>
                <a:lnTo>
                  <a:pt x="61239" y="51241"/>
                </a:lnTo>
                <a:close/>
                <a:moveTo>
                  <a:pt x="81136" y="51241"/>
                </a:moveTo>
                <a:lnTo>
                  <a:pt x="81136" y="60914"/>
                </a:lnTo>
                <a:lnTo>
                  <a:pt x="71438" y="60914"/>
                </a:lnTo>
                <a:lnTo>
                  <a:pt x="71438" y="51241"/>
                </a:lnTo>
                <a:close/>
                <a:moveTo>
                  <a:pt x="91334" y="51241"/>
                </a:moveTo>
                <a:lnTo>
                  <a:pt x="91334" y="60914"/>
                </a:lnTo>
                <a:lnTo>
                  <a:pt x="81561" y="60914"/>
                </a:lnTo>
                <a:lnTo>
                  <a:pt x="81561" y="51241"/>
                </a:lnTo>
                <a:close/>
                <a:moveTo>
                  <a:pt x="101432" y="51241"/>
                </a:moveTo>
                <a:lnTo>
                  <a:pt x="101432" y="60914"/>
                </a:lnTo>
                <a:lnTo>
                  <a:pt x="91759" y="60914"/>
                </a:lnTo>
                <a:lnTo>
                  <a:pt x="91759" y="51241"/>
                </a:lnTo>
                <a:close/>
                <a:moveTo>
                  <a:pt x="111655" y="51241"/>
                </a:moveTo>
                <a:lnTo>
                  <a:pt x="111655" y="60914"/>
                </a:lnTo>
                <a:lnTo>
                  <a:pt x="101857" y="60914"/>
                </a:lnTo>
                <a:lnTo>
                  <a:pt x="101857" y="51241"/>
                </a:lnTo>
                <a:close/>
                <a:moveTo>
                  <a:pt x="121754" y="51241"/>
                </a:moveTo>
                <a:lnTo>
                  <a:pt x="121754" y="60914"/>
                </a:lnTo>
                <a:lnTo>
                  <a:pt x="112055" y="60914"/>
                </a:lnTo>
                <a:lnTo>
                  <a:pt x="112055" y="51241"/>
                </a:lnTo>
                <a:close/>
                <a:moveTo>
                  <a:pt x="131952" y="51241"/>
                </a:moveTo>
                <a:lnTo>
                  <a:pt x="131952" y="60914"/>
                </a:lnTo>
                <a:lnTo>
                  <a:pt x="122179" y="60914"/>
                </a:lnTo>
                <a:lnTo>
                  <a:pt x="122179" y="51241"/>
                </a:lnTo>
                <a:close/>
                <a:moveTo>
                  <a:pt x="142050" y="51241"/>
                </a:moveTo>
                <a:lnTo>
                  <a:pt x="142050" y="60914"/>
                </a:lnTo>
                <a:lnTo>
                  <a:pt x="132377" y="60914"/>
                </a:lnTo>
                <a:lnTo>
                  <a:pt x="132377" y="51241"/>
                </a:lnTo>
                <a:close/>
                <a:moveTo>
                  <a:pt x="152173" y="51241"/>
                </a:moveTo>
                <a:lnTo>
                  <a:pt x="152173" y="60914"/>
                </a:lnTo>
                <a:lnTo>
                  <a:pt x="142475" y="60914"/>
                </a:lnTo>
                <a:lnTo>
                  <a:pt x="142475" y="51241"/>
                </a:lnTo>
                <a:close/>
                <a:moveTo>
                  <a:pt x="162372" y="51241"/>
                </a:moveTo>
                <a:lnTo>
                  <a:pt x="162372" y="60914"/>
                </a:lnTo>
                <a:lnTo>
                  <a:pt x="152573" y="60914"/>
                </a:lnTo>
                <a:lnTo>
                  <a:pt x="152573" y="51241"/>
                </a:lnTo>
                <a:close/>
                <a:moveTo>
                  <a:pt x="172470" y="51241"/>
                </a:moveTo>
                <a:lnTo>
                  <a:pt x="172470" y="60914"/>
                </a:lnTo>
                <a:lnTo>
                  <a:pt x="162797" y="60914"/>
                </a:lnTo>
                <a:lnTo>
                  <a:pt x="162797" y="51241"/>
                </a:lnTo>
                <a:close/>
                <a:moveTo>
                  <a:pt x="182668" y="51241"/>
                </a:moveTo>
                <a:lnTo>
                  <a:pt x="182668" y="60914"/>
                </a:lnTo>
                <a:lnTo>
                  <a:pt x="172895" y="60914"/>
                </a:lnTo>
                <a:lnTo>
                  <a:pt x="172895" y="51241"/>
                </a:lnTo>
                <a:close/>
                <a:moveTo>
                  <a:pt x="192791" y="51241"/>
                </a:moveTo>
                <a:lnTo>
                  <a:pt x="192791" y="60914"/>
                </a:lnTo>
                <a:lnTo>
                  <a:pt x="183093" y="60914"/>
                </a:lnTo>
                <a:lnTo>
                  <a:pt x="183093" y="51241"/>
                </a:lnTo>
                <a:close/>
                <a:moveTo>
                  <a:pt x="202989" y="51241"/>
                </a:moveTo>
                <a:lnTo>
                  <a:pt x="202989" y="60914"/>
                </a:lnTo>
                <a:lnTo>
                  <a:pt x="193191" y="60914"/>
                </a:lnTo>
                <a:lnTo>
                  <a:pt x="193191" y="51241"/>
                </a:lnTo>
                <a:close/>
                <a:moveTo>
                  <a:pt x="213088" y="51241"/>
                </a:moveTo>
                <a:lnTo>
                  <a:pt x="213088" y="60914"/>
                </a:lnTo>
                <a:lnTo>
                  <a:pt x="203414" y="60914"/>
                </a:lnTo>
                <a:lnTo>
                  <a:pt x="203414" y="51241"/>
                </a:lnTo>
                <a:close/>
                <a:moveTo>
                  <a:pt x="223286" y="51241"/>
                </a:moveTo>
                <a:lnTo>
                  <a:pt x="223286" y="60914"/>
                </a:lnTo>
                <a:lnTo>
                  <a:pt x="213513" y="60914"/>
                </a:lnTo>
                <a:lnTo>
                  <a:pt x="213513" y="51241"/>
                </a:lnTo>
                <a:close/>
                <a:moveTo>
                  <a:pt x="233409" y="51241"/>
                </a:moveTo>
                <a:lnTo>
                  <a:pt x="233409" y="60914"/>
                </a:lnTo>
                <a:lnTo>
                  <a:pt x="223611" y="60914"/>
                </a:lnTo>
                <a:lnTo>
                  <a:pt x="223611" y="51241"/>
                </a:lnTo>
                <a:close/>
                <a:moveTo>
                  <a:pt x="243507" y="51241"/>
                </a:moveTo>
                <a:lnTo>
                  <a:pt x="243507" y="60914"/>
                </a:lnTo>
                <a:lnTo>
                  <a:pt x="233809" y="60914"/>
                </a:lnTo>
                <a:lnTo>
                  <a:pt x="233809" y="51241"/>
                </a:lnTo>
                <a:close/>
                <a:moveTo>
                  <a:pt x="253706" y="51241"/>
                </a:moveTo>
                <a:lnTo>
                  <a:pt x="253706" y="60914"/>
                </a:lnTo>
                <a:lnTo>
                  <a:pt x="243907" y="60914"/>
                </a:lnTo>
                <a:lnTo>
                  <a:pt x="243907" y="51241"/>
                </a:lnTo>
                <a:close/>
                <a:moveTo>
                  <a:pt x="263804" y="51241"/>
                </a:moveTo>
                <a:lnTo>
                  <a:pt x="263804" y="60914"/>
                </a:lnTo>
                <a:lnTo>
                  <a:pt x="254131" y="60914"/>
                </a:lnTo>
                <a:lnTo>
                  <a:pt x="254131" y="51241"/>
                </a:lnTo>
                <a:close/>
                <a:moveTo>
                  <a:pt x="274027" y="51241"/>
                </a:moveTo>
                <a:lnTo>
                  <a:pt x="274027" y="60914"/>
                </a:lnTo>
                <a:lnTo>
                  <a:pt x="264229" y="60914"/>
                </a:lnTo>
                <a:lnTo>
                  <a:pt x="264229" y="51241"/>
                </a:lnTo>
                <a:close/>
                <a:moveTo>
                  <a:pt x="284125" y="51241"/>
                </a:moveTo>
                <a:lnTo>
                  <a:pt x="284125" y="60914"/>
                </a:lnTo>
                <a:lnTo>
                  <a:pt x="274427" y="60914"/>
                </a:lnTo>
                <a:lnTo>
                  <a:pt x="274427" y="51241"/>
                </a:lnTo>
                <a:close/>
                <a:moveTo>
                  <a:pt x="10098" y="61339"/>
                </a:moveTo>
                <a:lnTo>
                  <a:pt x="10098" y="71137"/>
                </a:lnTo>
                <a:lnTo>
                  <a:pt x="425" y="71137"/>
                </a:lnTo>
                <a:lnTo>
                  <a:pt x="425" y="61339"/>
                </a:lnTo>
                <a:close/>
                <a:moveTo>
                  <a:pt x="20321" y="61339"/>
                </a:moveTo>
                <a:lnTo>
                  <a:pt x="20321" y="71137"/>
                </a:lnTo>
                <a:lnTo>
                  <a:pt x="10523" y="71137"/>
                </a:lnTo>
                <a:lnTo>
                  <a:pt x="10523" y="61339"/>
                </a:lnTo>
                <a:close/>
                <a:moveTo>
                  <a:pt x="30420" y="61339"/>
                </a:moveTo>
                <a:lnTo>
                  <a:pt x="30420" y="71137"/>
                </a:lnTo>
                <a:lnTo>
                  <a:pt x="20721" y="71137"/>
                </a:lnTo>
                <a:lnTo>
                  <a:pt x="20721" y="61339"/>
                </a:lnTo>
                <a:close/>
                <a:moveTo>
                  <a:pt x="40618" y="61339"/>
                </a:moveTo>
                <a:lnTo>
                  <a:pt x="40618" y="71137"/>
                </a:lnTo>
                <a:lnTo>
                  <a:pt x="30820" y="71137"/>
                </a:lnTo>
                <a:lnTo>
                  <a:pt x="30820" y="61339"/>
                </a:lnTo>
                <a:close/>
                <a:moveTo>
                  <a:pt x="50716" y="61339"/>
                </a:moveTo>
                <a:lnTo>
                  <a:pt x="50716" y="71137"/>
                </a:lnTo>
                <a:lnTo>
                  <a:pt x="41043" y="71137"/>
                </a:lnTo>
                <a:lnTo>
                  <a:pt x="41043" y="61339"/>
                </a:lnTo>
                <a:close/>
                <a:moveTo>
                  <a:pt x="60939" y="61339"/>
                </a:moveTo>
                <a:lnTo>
                  <a:pt x="60939" y="71137"/>
                </a:lnTo>
                <a:lnTo>
                  <a:pt x="51141" y="71137"/>
                </a:lnTo>
                <a:lnTo>
                  <a:pt x="51141" y="61339"/>
                </a:lnTo>
                <a:close/>
                <a:moveTo>
                  <a:pt x="71038" y="61339"/>
                </a:moveTo>
                <a:lnTo>
                  <a:pt x="71038" y="71137"/>
                </a:lnTo>
                <a:lnTo>
                  <a:pt x="61239" y="71137"/>
                </a:lnTo>
                <a:lnTo>
                  <a:pt x="61239" y="61339"/>
                </a:lnTo>
                <a:close/>
                <a:moveTo>
                  <a:pt x="81136" y="61339"/>
                </a:moveTo>
                <a:lnTo>
                  <a:pt x="81136" y="71137"/>
                </a:lnTo>
                <a:lnTo>
                  <a:pt x="71438" y="71137"/>
                </a:lnTo>
                <a:lnTo>
                  <a:pt x="71438" y="61339"/>
                </a:lnTo>
                <a:close/>
                <a:moveTo>
                  <a:pt x="91334" y="61339"/>
                </a:moveTo>
                <a:lnTo>
                  <a:pt x="91334" y="71137"/>
                </a:lnTo>
                <a:lnTo>
                  <a:pt x="81561" y="71137"/>
                </a:lnTo>
                <a:lnTo>
                  <a:pt x="81561" y="61339"/>
                </a:lnTo>
                <a:close/>
                <a:moveTo>
                  <a:pt x="101432" y="61339"/>
                </a:moveTo>
                <a:lnTo>
                  <a:pt x="101432" y="71137"/>
                </a:lnTo>
                <a:lnTo>
                  <a:pt x="91759" y="71137"/>
                </a:lnTo>
                <a:lnTo>
                  <a:pt x="91759" y="61339"/>
                </a:lnTo>
                <a:close/>
                <a:moveTo>
                  <a:pt x="111655" y="61339"/>
                </a:moveTo>
                <a:lnTo>
                  <a:pt x="111655" y="71137"/>
                </a:lnTo>
                <a:lnTo>
                  <a:pt x="101857" y="71137"/>
                </a:lnTo>
                <a:lnTo>
                  <a:pt x="101857" y="61339"/>
                </a:lnTo>
                <a:close/>
                <a:moveTo>
                  <a:pt x="121754" y="61339"/>
                </a:moveTo>
                <a:lnTo>
                  <a:pt x="121754" y="71137"/>
                </a:lnTo>
                <a:lnTo>
                  <a:pt x="112055" y="71137"/>
                </a:lnTo>
                <a:lnTo>
                  <a:pt x="112055" y="61339"/>
                </a:lnTo>
                <a:close/>
                <a:moveTo>
                  <a:pt x="131952" y="61339"/>
                </a:moveTo>
                <a:lnTo>
                  <a:pt x="131952" y="71137"/>
                </a:lnTo>
                <a:lnTo>
                  <a:pt x="122179" y="71137"/>
                </a:lnTo>
                <a:lnTo>
                  <a:pt x="122179" y="61339"/>
                </a:lnTo>
                <a:close/>
                <a:moveTo>
                  <a:pt x="142050" y="61339"/>
                </a:moveTo>
                <a:lnTo>
                  <a:pt x="142050" y="71137"/>
                </a:lnTo>
                <a:lnTo>
                  <a:pt x="132377" y="71137"/>
                </a:lnTo>
                <a:lnTo>
                  <a:pt x="132377" y="61339"/>
                </a:lnTo>
                <a:close/>
                <a:moveTo>
                  <a:pt x="152173" y="61339"/>
                </a:moveTo>
                <a:lnTo>
                  <a:pt x="152173" y="71137"/>
                </a:lnTo>
                <a:lnTo>
                  <a:pt x="142475" y="71137"/>
                </a:lnTo>
                <a:lnTo>
                  <a:pt x="142475" y="61339"/>
                </a:lnTo>
                <a:close/>
                <a:moveTo>
                  <a:pt x="162372" y="61339"/>
                </a:moveTo>
                <a:lnTo>
                  <a:pt x="162372" y="71137"/>
                </a:lnTo>
                <a:lnTo>
                  <a:pt x="152573" y="71137"/>
                </a:lnTo>
                <a:lnTo>
                  <a:pt x="152573" y="61339"/>
                </a:lnTo>
                <a:close/>
                <a:moveTo>
                  <a:pt x="172470" y="61339"/>
                </a:moveTo>
                <a:lnTo>
                  <a:pt x="172470" y="71137"/>
                </a:lnTo>
                <a:lnTo>
                  <a:pt x="162797" y="71137"/>
                </a:lnTo>
                <a:lnTo>
                  <a:pt x="162797" y="61339"/>
                </a:lnTo>
                <a:close/>
                <a:moveTo>
                  <a:pt x="182668" y="61339"/>
                </a:moveTo>
                <a:lnTo>
                  <a:pt x="182668" y="71137"/>
                </a:lnTo>
                <a:lnTo>
                  <a:pt x="172895" y="71137"/>
                </a:lnTo>
                <a:lnTo>
                  <a:pt x="172895" y="61339"/>
                </a:lnTo>
                <a:close/>
                <a:moveTo>
                  <a:pt x="192791" y="61339"/>
                </a:moveTo>
                <a:lnTo>
                  <a:pt x="192791" y="71137"/>
                </a:lnTo>
                <a:lnTo>
                  <a:pt x="183093" y="71137"/>
                </a:lnTo>
                <a:lnTo>
                  <a:pt x="183093" y="61339"/>
                </a:lnTo>
                <a:close/>
                <a:moveTo>
                  <a:pt x="202989" y="61339"/>
                </a:moveTo>
                <a:lnTo>
                  <a:pt x="202989" y="71137"/>
                </a:lnTo>
                <a:lnTo>
                  <a:pt x="193191" y="71137"/>
                </a:lnTo>
                <a:lnTo>
                  <a:pt x="193191" y="61339"/>
                </a:lnTo>
                <a:close/>
                <a:moveTo>
                  <a:pt x="213088" y="61339"/>
                </a:moveTo>
                <a:lnTo>
                  <a:pt x="213088" y="71137"/>
                </a:lnTo>
                <a:lnTo>
                  <a:pt x="203414" y="71137"/>
                </a:lnTo>
                <a:lnTo>
                  <a:pt x="203414" y="61339"/>
                </a:lnTo>
                <a:close/>
                <a:moveTo>
                  <a:pt x="223286" y="61339"/>
                </a:moveTo>
                <a:lnTo>
                  <a:pt x="223286" y="71137"/>
                </a:lnTo>
                <a:lnTo>
                  <a:pt x="213513" y="71137"/>
                </a:lnTo>
                <a:lnTo>
                  <a:pt x="213513" y="61339"/>
                </a:lnTo>
                <a:close/>
                <a:moveTo>
                  <a:pt x="233409" y="61339"/>
                </a:moveTo>
                <a:lnTo>
                  <a:pt x="233409" y="71137"/>
                </a:lnTo>
                <a:lnTo>
                  <a:pt x="223611" y="71137"/>
                </a:lnTo>
                <a:lnTo>
                  <a:pt x="223611" y="61339"/>
                </a:lnTo>
                <a:close/>
                <a:moveTo>
                  <a:pt x="243507" y="61339"/>
                </a:moveTo>
                <a:lnTo>
                  <a:pt x="243507" y="71137"/>
                </a:lnTo>
                <a:lnTo>
                  <a:pt x="233809" y="71137"/>
                </a:lnTo>
                <a:lnTo>
                  <a:pt x="233809" y="61339"/>
                </a:lnTo>
                <a:close/>
                <a:moveTo>
                  <a:pt x="253706" y="61339"/>
                </a:moveTo>
                <a:lnTo>
                  <a:pt x="253706" y="71137"/>
                </a:lnTo>
                <a:lnTo>
                  <a:pt x="243907" y="71137"/>
                </a:lnTo>
                <a:lnTo>
                  <a:pt x="243907" y="61339"/>
                </a:lnTo>
                <a:close/>
                <a:moveTo>
                  <a:pt x="263804" y="61339"/>
                </a:moveTo>
                <a:lnTo>
                  <a:pt x="263804" y="71137"/>
                </a:lnTo>
                <a:lnTo>
                  <a:pt x="254131" y="71137"/>
                </a:lnTo>
                <a:lnTo>
                  <a:pt x="254131" y="61339"/>
                </a:lnTo>
                <a:close/>
                <a:moveTo>
                  <a:pt x="274027" y="61339"/>
                </a:moveTo>
                <a:lnTo>
                  <a:pt x="274027" y="71137"/>
                </a:lnTo>
                <a:lnTo>
                  <a:pt x="264229" y="71137"/>
                </a:lnTo>
                <a:lnTo>
                  <a:pt x="264229" y="61339"/>
                </a:lnTo>
                <a:close/>
                <a:moveTo>
                  <a:pt x="284125" y="61339"/>
                </a:moveTo>
                <a:lnTo>
                  <a:pt x="284125" y="71137"/>
                </a:lnTo>
                <a:lnTo>
                  <a:pt x="274427" y="71137"/>
                </a:lnTo>
                <a:lnTo>
                  <a:pt x="274427" y="61339"/>
                </a:lnTo>
                <a:close/>
                <a:moveTo>
                  <a:pt x="10098" y="71537"/>
                </a:moveTo>
                <a:lnTo>
                  <a:pt x="10098" y="81236"/>
                </a:lnTo>
                <a:lnTo>
                  <a:pt x="425" y="81236"/>
                </a:lnTo>
                <a:lnTo>
                  <a:pt x="425" y="71537"/>
                </a:lnTo>
                <a:close/>
                <a:moveTo>
                  <a:pt x="20321" y="71537"/>
                </a:moveTo>
                <a:lnTo>
                  <a:pt x="20321" y="81236"/>
                </a:lnTo>
                <a:lnTo>
                  <a:pt x="10523" y="81236"/>
                </a:lnTo>
                <a:lnTo>
                  <a:pt x="10523" y="71537"/>
                </a:lnTo>
                <a:close/>
                <a:moveTo>
                  <a:pt x="30420" y="71537"/>
                </a:moveTo>
                <a:lnTo>
                  <a:pt x="30420" y="81236"/>
                </a:lnTo>
                <a:lnTo>
                  <a:pt x="20721" y="81236"/>
                </a:lnTo>
                <a:lnTo>
                  <a:pt x="20721" y="71537"/>
                </a:lnTo>
                <a:close/>
                <a:moveTo>
                  <a:pt x="40618" y="71537"/>
                </a:moveTo>
                <a:lnTo>
                  <a:pt x="40618" y="81236"/>
                </a:lnTo>
                <a:lnTo>
                  <a:pt x="30820" y="81236"/>
                </a:lnTo>
                <a:lnTo>
                  <a:pt x="30820" y="71537"/>
                </a:lnTo>
                <a:close/>
                <a:moveTo>
                  <a:pt x="50716" y="71537"/>
                </a:moveTo>
                <a:lnTo>
                  <a:pt x="50716" y="81236"/>
                </a:lnTo>
                <a:lnTo>
                  <a:pt x="41043" y="81236"/>
                </a:lnTo>
                <a:lnTo>
                  <a:pt x="41043" y="71537"/>
                </a:lnTo>
                <a:close/>
                <a:moveTo>
                  <a:pt x="60939" y="71537"/>
                </a:moveTo>
                <a:lnTo>
                  <a:pt x="60939" y="81236"/>
                </a:lnTo>
                <a:lnTo>
                  <a:pt x="51141" y="81236"/>
                </a:lnTo>
                <a:lnTo>
                  <a:pt x="51141" y="71537"/>
                </a:lnTo>
                <a:close/>
                <a:moveTo>
                  <a:pt x="71038" y="71537"/>
                </a:moveTo>
                <a:lnTo>
                  <a:pt x="71038" y="81236"/>
                </a:lnTo>
                <a:lnTo>
                  <a:pt x="61239" y="81236"/>
                </a:lnTo>
                <a:lnTo>
                  <a:pt x="61239" y="71537"/>
                </a:lnTo>
                <a:close/>
                <a:moveTo>
                  <a:pt x="81136" y="71537"/>
                </a:moveTo>
                <a:lnTo>
                  <a:pt x="81136" y="81236"/>
                </a:lnTo>
                <a:lnTo>
                  <a:pt x="71438" y="81236"/>
                </a:lnTo>
                <a:lnTo>
                  <a:pt x="71438" y="71537"/>
                </a:lnTo>
                <a:close/>
                <a:moveTo>
                  <a:pt x="91334" y="71537"/>
                </a:moveTo>
                <a:lnTo>
                  <a:pt x="91334" y="81236"/>
                </a:lnTo>
                <a:lnTo>
                  <a:pt x="81561" y="81236"/>
                </a:lnTo>
                <a:lnTo>
                  <a:pt x="81561" y="71537"/>
                </a:lnTo>
                <a:close/>
                <a:moveTo>
                  <a:pt x="101432" y="71537"/>
                </a:moveTo>
                <a:lnTo>
                  <a:pt x="101432" y="81236"/>
                </a:lnTo>
                <a:lnTo>
                  <a:pt x="91759" y="81236"/>
                </a:lnTo>
                <a:lnTo>
                  <a:pt x="91759" y="71537"/>
                </a:lnTo>
                <a:close/>
                <a:moveTo>
                  <a:pt x="111655" y="71537"/>
                </a:moveTo>
                <a:lnTo>
                  <a:pt x="111655" y="81236"/>
                </a:lnTo>
                <a:lnTo>
                  <a:pt x="101857" y="81236"/>
                </a:lnTo>
                <a:lnTo>
                  <a:pt x="101857" y="71537"/>
                </a:lnTo>
                <a:close/>
                <a:moveTo>
                  <a:pt x="121754" y="71537"/>
                </a:moveTo>
                <a:lnTo>
                  <a:pt x="121754" y="81236"/>
                </a:lnTo>
                <a:lnTo>
                  <a:pt x="112055" y="81236"/>
                </a:lnTo>
                <a:lnTo>
                  <a:pt x="112055" y="71537"/>
                </a:lnTo>
                <a:close/>
                <a:moveTo>
                  <a:pt x="131952" y="71537"/>
                </a:moveTo>
                <a:lnTo>
                  <a:pt x="131952" y="81236"/>
                </a:lnTo>
                <a:lnTo>
                  <a:pt x="122179" y="81236"/>
                </a:lnTo>
                <a:lnTo>
                  <a:pt x="122179" y="71537"/>
                </a:lnTo>
                <a:close/>
                <a:moveTo>
                  <a:pt x="142050" y="71537"/>
                </a:moveTo>
                <a:lnTo>
                  <a:pt x="142050" y="81236"/>
                </a:lnTo>
                <a:lnTo>
                  <a:pt x="132377" y="81236"/>
                </a:lnTo>
                <a:lnTo>
                  <a:pt x="132377" y="71537"/>
                </a:lnTo>
                <a:close/>
                <a:moveTo>
                  <a:pt x="152173" y="71537"/>
                </a:moveTo>
                <a:lnTo>
                  <a:pt x="152173" y="81236"/>
                </a:lnTo>
                <a:lnTo>
                  <a:pt x="142475" y="81236"/>
                </a:lnTo>
                <a:lnTo>
                  <a:pt x="142475" y="71537"/>
                </a:lnTo>
                <a:close/>
                <a:moveTo>
                  <a:pt x="162372" y="71537"/>
                </a:moveTo>
                <a:lnTo>
                  <a:pt x="162372" y="81236"/>
                </a:lnTo>
                <a:lnTo>
                  <a:pt x="152573" y="81236"/>
                </a:lnTo>
                <a:lnTo>
                  <a:pt x="152573" y="71537"/>
                </a:lnTo>
                <a:close/>
                <a:moveTo>
                  <a:pt x="172470" y="71537"/>
                </a:moveTo>
                <a:lnTo>
                  <a:pt x="172470" y="81236"/>
                </a:lnTo>
                <a:lnTo>
                  <a:pt x="162797" y="81236"/>
                </a:lnTo>
                <a:lnTo>
                  <a:pt x="162797" y="71537"/>
                </a:lnTo>
                <a:close/>
                <a:moveTo>
                  <a:pt x="182668" y="71537"/>
                </a:moveTo>
                <a:lnTo>
                  <a:pt x="182668" y="81236"/>
                </a:lnTo>
                <a:lnTo>
                  <a:pt x="172895" y="81236"/>
                </a:lnTo>
                <a:lnTo>
                  <a:pt x="172895" y="71537"/>
                </a:lnTo>
                <a:close/>
                <a:moveTo>
                  <a:pt x="192791" y="71537"/>
                </a:moveTo>
                <a:lnTo>
                  <a:pt x="192791" y="81236"/>
                </a:lnTo>
                <a:lnTo>
                  <a:pt x="183093" y="81236"/>
                </a:lnTo>
                <a:lnTo>
                  <a:pt x="183093" y="71537"/>
                </a:lnTo>
                <a:close/>
                <a:moveTo>
                  <a:pt x="202989" y="71537"/>
                </a:moveTo>
                <a:lnTo>
                  <a:pt x="202989" y="81236"/>
                </a:lnTo>
                <a:lnTo>
                  <a:pt x="193191" y="81236"/>
                </a:lnTo>
                <a:lnTo>
                  <a:pt x="193191" y="71537"/>
                </a:lnTo>
                <a:close/>
                <a:moveTo>
                  <a:pt x="213088" y="71537"/>
                </a:moveTo>
                <a:lnTo>
                  <a:pt x="213088" y="81236"/>
                </a:lnTo>
                <a:lnTo>
                  <a:pt x="203414" y="81236"/>
                </a:lnTo>
                <a:lnTo>
                  <a:pt x="203414" y="71537"/>
                </a:lnTo>
                <a:close/>
                <a:moveTo>
                  <a:pt x="223286" y="71537"/>
                </a:moveTo>
                <a:lnTo>
                  <a:pt x="223286" y="81236"/>
                </a:lnTo>
                <a:lnTo>
                  <a:pt x="213513" y="81236"/>
                </a:lnTo>
                <a:lnTo>
                  <a:pt x="213513" y="71537"/>
                </a:lnTo>
                <a:close/>
                <a:moveTo>
                  <a:pt x="233409" y="71537"/>
                </a:moveTo>
                <a:lnTo>
                  <a:pt x="233409" y="81236"/>
                </a:lnTo>
                <a:lnTo>
                  <a:pt x="223611" y="81236"/>
                </a:lnTo>
                <a:lnTo>
                  <a:pt x="223611" y="71537"/>
                </a:lnTo>
                <a:close/>
                <a:moveTo>
                  <a:pt x="243507" y="71537"/>
                </a:moveTo>
                <a:lnTo>
                  <a:pt x="243507" y="81236"/>
                </a:lnTo>
                <a:lnTo>
                  <a:pt x="233809" y="81236"/>
                </a:lnTo>
                <a:lnTo>
                  <a:pt x="233809" y="71537"/>
                </a:lnTo>
                <a:close/>
                <a:moveTo>
                  <a:pt x="253706" y="71537"/>
                </a:moveTo>
                <a:lnTo>
                  <a:pt x="253706" y="81236"/>
                </a:lnTo>
                <a:lnTo>
                  <a:pt x="243907" y="81236"/>
                </a:lnTo>
                <a:lnTo>
                  <a:pt x="243907" y="71537"/>
                </a:lnTo>
                <a:close/>
                <a:moveTo>
                  <a:pt x="263804" y="71537"/>
                </a:moveTo>
                <a:lnTo>
                  <a:pt x="263804" y="81236"/>
                </a:lnTo>
                <a:lnTo>
                  <a:pt x="254131" y="81236"/>
                </a:lnTo>
                <a:lnTo>
                  <a:pt x="254131" y="71537"/>
                </a:lnTo>
                <a:close/>
                <a:moveTo>
                  <a:pt x="274027" y="71537"/>
                </a:moveTo>
                <a:lnTo>
                  <a:pt x="274027" y="81236"/>
                </a:lnTo>
                <a:lnTo>
                  <a:pt x="264229" y="81236"/>
                </a:lnTo>
                <a:lnTo>
                  <a:pt x="264229" y="71537"/>
                </a:lnTo>
                <a:close/>
                <a:moveTo>
                  <a:pt x="284125" y="71537"/>
                </a:moveTo>
                <a:lnTo>
                  <a:pt x="284125" y="81236"/>
                </a:lnTo>
                <a:lnTo>
                  <a:pt x="274427" y="81236"/>
                </a:lnTo>
                <a:lnTo>
                  <a:pt x="274427" y="71537"/>
                </a:lnTo>
                <a:close/>
                <a:moveTo>
                  <a:pt x="10098" y="81660"/>
                </a:moveTo>
                <a:lnTo>
                  <a:pt x="10098" y="91334"/>
                </a:lnTo>
                <a:lnTo>
                  <a:pt x="425" y="91334"/>
                </a:lnTo>
                <a:lnTo>
                  <a:pt x="425" y="81660"/>
                </a:lnTo>
                <a:close/>
                <a:moveTo>
                  <a:pt x="20321" y="81660"/>
                </a:moveTo>
                <a:lnTo>
                  <a:pt x="20321" y="91334"/>
                </a:lnTo>
                <a:lnTo>
                  <a:pt x="10523" y="91334"/>
                </a:lnTo>
                <a:lnTo>
                  <a:pt x="10523" y="81660"/>
                </a:lnTo>
                <a:close/>
                <a:moveTo>
                  <a:pt x="30420" y="81660"/>
                </a:moveTo>
                <a:lnTo>
                  <a:pt x="30420" y="91334"/>
                </a:lnTo>
                <a:lnTo>
                  <a:pt x="20721" y="91334"/>
                </a:lnTo>
                <a:lnTo>
                  <a:pt x="20721" y="81660"/>
                </a:lnTo>
                <a:close/>
                <a:moveTo>
                  <a:pt x="40618" y="81660"/>
                </a:moveTo>
                <a:lnTo>
                  <a:pt x="40618" y="91334"/>
                </a:lnTo>
                <a:lnTo>
                  <a:pt x="30820" y="91334"/>
                </a:lnTo>
                <a:lnTo>
                  <a:pt x="30820" y="81660"/>
                </a:lnTo>
                <a:close/>
                <a:moveTo>
                  <a:pt x="50716" y="81660"/>
                </a:moveTo>
                <a:lnTo>
                  <a:pt x="50716" y="91334"/>
                </a:lnTo>
                <a:lnTo>
                  <a:pt x="41043" y="91334"/>
                </a:lnTo>
                <a:lnTo>
                  <a:pt x="41043" y="81660"/>
                </a:lnTo>
                <a:close/>
                <a:moveTo>
                  <a:pt x="60939" y="81660"/>
                </a:moveTo>
                <a:lnTo>
                  <a:pt x="60939" y="91334"/>
                </a:lnTo>
                <a:lnTo>
                  <a:pt x="51141" y="91334"/>
                </a:lnTo>
                <a:lnTo>
                  <a:pt x="51141" y="81660"/>
                </a:lnTo>
                <a:close/>
                <a:moveTo>
                  <a:pt x="71038" y="81660"/>
                </a:moveTo>
                <a:lnTo>
                  <a:pt x="71038" y="91334"/>
                </a:lnTo>
                <a:lnTo>
                  <a:pt x="61239" y="91334"/>
                </a:lnTo>
                <a:lnTo>
                  <a:pt x="61239" y="81660"/>
                </a:lnTo>
                <a:close/>
                <a:moveTo>
                  <a:pt x="81136" y="81660"/>
                </a:moveTo>
                <a:lnTo>
                  <a:pt x="81136" y="91334"/>
                </a:lnTo>
                <a:lnTo>
                  <a:pt x="71438" y="91334"/>
                </a:lnTo>
                <a:lnTo>
                  <a:pt x="71438" y="81660"/>
                </a:lnTo>
                <a:close/>
                <a:moveTo>
                  <a:pt x="91334" y="81660"/>
                </a:moveTo>
                <a:lnTo>
                  <a:pt x="91334" y="91334"/>
                </a:lnTo>
                <a:lnTo>
                  <a:pt x="81561" y="91334"/>
                </a:lnTo>
                <a:lnTo>
                  <a:pt x="81561" y="81660"/>
                </a:lnTo>
                <a:close/>
                <a:moveTo>
                  <a:pt x="101432" y="81660"/>
                </a:moveTo>
                <a:lnTo>
                  <a:pt x="101432" y="91334"/>
                </a:lnTo>
                <a:lnTo>
                  <a:pt x="91759" y="91334"/>
                </a:lnTo>
                <a:lnTo>
                  <a:pt x="91759" y="81660"/>
                </a:lnTo>
                <a:close/>
                <a:moveTo>
                  <a:pt x="111655" y="81660"/>
                </a:moveTo>
                <a:lnTo>
                  <a:pt x="111655" y="91334"/>
                </a:lnTo>
                <a:lnTo>
                  <a:pt x="101857" y="91334"/>
                </a:lnTo>
                <a:lnTo>
                  <a:pt x="101857" y="81660"/>
                </a:lnTo>
                <a:close/>
                <a:moveTo>
                  <a:pt x="121754" y="81660"/>
                </a:moveTo>
                <a:lnTo>
                  <a:pt x="121754" y="91334"/>
                </a:lnTo>
                <a:lnTo>
                  <a:pt x="112055" y="91334"/>
                </a:lnTo>
                <a:lnTo>
                  <a:pt x="112055" y="81660"/>
                </a:lnTo>
                <a:close/>
                <a:moveTo>
                  <a:pt x="131952" y="81660"/>
                </a:moveTo>
                <a:lnTo>
                  <a:pt x="131952" y="91334"/>
                </a:lnTo>
                <a:lnTo>
                  <a:pt x="122179" y="91334"/>
                </a:lnTo>
                <a:lnTo>
                  <a:pt x="122179" y="81660"/>
                </a:lnTo>
                <a:close/>
                <a:moveTo>
                  <a:pt x="142050" y="81660"/>
                </a:moveTo>
                <a:lnTo>
                  <a:pt x="142050" y="91334"/>
                </a:lnTo>
                <a:lnTo>
                  <a:pt x="132377" y="91334"/>
                </a:lnTo>
                <a:lnTo>
                  <a:pt x="132377" y="81660"/>
                </a:lnTo>
                <a:close/>
                <a:moveTo>
                  <a:pt x="152173" y="81660"/>
                </a:moveTo>
                <a:lnTo>
                  <a:pt x="152173" y="91334"/>
                </a:lnTo>
                <a:lnTo>
                  <a:pt x="142475" y="91334"/>
                </a:lnTo>
                <a:lnTo>
                  <a:pt x="142475" y="81660"/>
                </a:lnTo>
                <a:close/>
                <a:moveTo>
                  <a:pt x="162372" y="81660"/>
                </a:moveTo>
                <a:lnTo>
                  <a:pt x="162372" y="91334"/>
                </a:lnTo>
                <a:lnTo>
                  <a:pt x="152573" y="91334"/>
                </a:lnTo>
                <a:lnTo>
                  <a:pt x="152573" y="81660"/>
                </a:lnTo>
                <a:close/>
                <a:moveTo>
                  <a:pt x="172470" y="81660"/>
                </a:moveTo>
                <a:lnTo>
                  <a:pt x="172470" y="91334"/>
                </a:lnTo>
                <a:lnTo>
                  <a:pt x="162797" y="91334"/>
                </a:lnTo>
                <a:lnTo>
                  <a:pt x="162797" y="81660"/>
                </a:lnTo>
                <a:close/>
                <a:moveTo>
                  <a:pt x="182668" y="81660"/>
                </a:moveTo>
                <a:lnTo>
                  <a:pt x="182668" y="91334"/>
                </a:lnTo>
                <a:lnTo>
                  <a:pt x="172895" y="91334"/>
                </a:lnTo>
                <a:lnTo>
                  <a:pt x="172895" y="81660"/>
                </a:lnTo>
                <a:close/>
                <a:moveTo>
                  <a:pt x="192791" y="81660"/>
                </a:moveTo>
                <a:lnTo>
                  <a:pt x="192791" y="91334"/>
                </a:lnTo>
                <a:lnTo>
                  <a:pt x="183093" y="91334"/>
                </a:lnTo>
                <a:lnTo>
                  <a:pt x="183093" y="81660"/>
                </a:lnTo>
                <a:close/>
                <a:moveTo>
                  <a:pt x="202989" y="81660"/>
                </a:moveTo>
                <a:lnTo>
                  <a:pt x="202989" y="91334"/>
                </a:lnTo>
                <a:lnTo>
                  <a:pt x="193191" y="91334"/>
                </a:lnTo>
                <a:lnTo>
                  <a:pt x="193191" y="81660"/>
                </a:lnTo>
                <a:close/>
                <a:moveTo>
                  <a:pt x="213088" y="81660"/>
                </a:moveTo>
                <a:lnTo>
                  <a:pt x="213088" y="91334"/>
                </a:lnTo>
                <a:lnTo>
                  <a:pt x="203414" y="91334"/>
                </a:lnTo>
                <a:lnTo>
                  <a:pt x="203414" y="81660"/>
                </a:lnTo>
                <a:close/>
                <a:moveTo>
                  <a:pt x="223286" y="81660"/>
                </a:moveTo>
                <a:lnTo>
                  <a:pt x="223286" y="91334"/>
                </a:lnTo>
                <a:lnTo>
                  <a:pt x="213513" y="91334"/>
                </a:lnTo>
                <a:lnTo>
                  <a:pt x="213513" y="81660"/>
                </a:lnTo>
                <a:close/>
                <a:moveTo>
                  <a:pt x="233409" y="81660"/>
                </a:moveTo>
                <a:lnTo>
                  <a:pt x="233409" y="91334"/>
                </a:lnTo>
                <a:lnTo>
                  <a:pt x="223611" y="91334"/>
                </a:lnTo>
                <a:lnTo>
                  <a:pt x="223611" y="81660"/>
                </a:lnTo>
                <a:close/>
                <a:moveTo>
                  <a:pt x="243507" y="81660"/>
                </a:moveTo>
                <a:lnTo>
                  <a:pt x="243507" y="91334"/>
                </a:lnTo>
                <a:lnTo>
                  <a:pt x="233809" y="91334"/>
                </a:lnTo>
                <a:lnTo>
                  <a:pt x="233809" y="81660"/>
                </a:lnTo>
                <a:close/>
                <a:moveTo>
                  <a:pt x="253706" y="81660"/>
                </a:moveTo>
                <a:lnTo>
                  <a:pt x="253706" y="91334"/>
                </a:lnTo>
                <a:lnTo>
                  <a:pt x="243907" y="91334"/>
                </a:lnTo>
                <a:lnTo>
                  <a:pt x="243907" y="81660"/>
                </a:lnTo>
                <a:close/>
                <a:moveTo>
                  <a:pt x="263804" y="81660"/>
                </a:moveTo>
                <a:lnTo>
                  <a:pt x="263804" y="91334"/>
                </a:lnTo>
                <a:lnTo>
                  <a:pt x="254131" y="91334"/>
                </a:lnTo>
                <a:lnTo>
                  <a:pt x="254131" y="81660"/>
                </a:lnTo>
                <a:close/>
                <a:moveTo>
                  <a:pt x="274027" y="81660"/>
                </a:moveTo>
                <a:lnTo>
                  <a:pt x="274027" y="91334"/>
                </a:lnTo>
                <a:lnTo>
                  <a:pt x="264229" y="91334"/>
                </a:lnTo>
                <a:lnTo>
                  <a:pt x="264229" y="81660"/>
                </a:lnTo>
                <a:close/>
                <a:moveTo>
                  <a:pt x="284125" y="81660"/>
                </a:moveTo>
                <a:lnTo>
                  <a:pt x="284125" y="91334"/>
                </a:lnTo>
                <a:lnTo>
                  <a:pt x="274427" y="91334"/>
                </a:lnTo>
                <a:lnTo>
                  <a:pt x="274427" y="81660"/>
                </a:lnTo>
                <a:close/>
                <a:moveTo>
                  <a:pt x="10098" y="91759"/>
                </a:moveTo>
                <a:lnTo>
                  <a:pt x="10098" y="101532"/>
                </a:lnTo>
                <a:lnTo>
                  <a:pt x="425" y="101532"/>
                </a:lnTo>
                <a:lnTo>
                  <a:pt x="425" y="91759"/>
                </a:lnTo>
                <a:close/>
                <a:moveTo>
                  <a:pt x="20321" y="91759"/>
                </a:moveTo>
                <a:lnTo>
                  <a:pt x="20321" y="101532"/>
                </a:lnTo>
                <a:lnTo>
                  <a:pt x="10523" y="101532"/>
                </a:lnTo>
                <a:lnTo>
                  <a:pt x="10523" y="91759"/>
                </a:lnTo>
                <a:close/>
                <a:moveTo>
                  <a:pt x="30420" y="91759"/>
                </a:moveTo>
                <a:lnTo>
                  <a:pt x="30420" y="101532"/>
                </a:lnTo>
                <a:lnTo>
                  <a:pt x="20721" y="101532"/>
                </a:lnTo>
                <a:lnTo>
                  <a:pt x="20721" y="91759"/>
                </a:lnTo>
                <a:close/>
                <a:moveTo>
                  <a:pt x="40618" y="91759"/>
                </a:moveTo>
                <a:lnTo>
                  <a:pt x="40618" y="101532"/>
                </a:lnTo>
                <a:lnTo>
                  <a:pt x="30820" y="101532"/>
                </a:lnTo>
                <a:lnTo>
                  <a:pt x="30820" y="91759"/>
                </a:lnTo>
                <a:close/>
                <a:moveTo>
                  <a:pt x="50716" y="91759"/>
                </a:moveTo>
                <a:lnTo>
                  <a:pt x="50716" y="101532"/>
                </a:lnTo>
                <a:lnTo>
                  <a:pt x="41043" y="101532"/>
                </a:lnTo>
                <a:lnTo>
                  <a:pt x="41043" y="91759"/>
                </a:lnTo>
                <a:close/>
                <a:moveTo>
                  <a:pt x="60939" y="91759"/>
                </a:moveTo>
                <a:lnTo>
                  <a:pt x="60939" y="101532"/>
                </a:lnTo>
                <a:lnTo>
                  <a:pt x="51141" y="101532"/>
                </a:lnTo>
                <a:lnTo>
                  <a:pt x="51141" y="91759"/>
                </a:lnTo>
                <a:close/>
                <a:moveTo>
                  <a:pt x="71038" y="91759"/>
                </a:moveTo>
                <a:lnTo>
                  <a:pt x="71038" y="101532"/>
                </a:lnTo>
                <a:lnTo>
                  <a:pt x="61239" y="101532"/>
                </a:lnTo>
                <a:lnTo>
                  <a:pt x="61239" y="91759"/>
                </a:lnTo>
                <a:close/>
                <a:moveTo>
                  <a:pt x="81136" y="91759"/>
                </a:moveTo>
                <a:lnTo>
                  <a:pt x="81136" y="101532"/>
                </a:lnTo>
                <a:lnTo>
                  <a:pt x="71438" y="101532"/>
                </a:lnTo>
                <a:lnTo>
                  <a:pt x="71438" y="91759"/>
                </a:lnTo>
                <a:close/>
                <a:moveTo>
                  <a:pt x="91334" y="91759"/>
                </a:moveTo>
                <a:lnTo>
                  <a:pt x="91334" y="101532"/>
                </a:lnTo>
                <a:lnTo>
                  <a:pt x="81561" y="101532"/>
                </a:lnTo>
                <a:lnTo>
                  <a:pt x="81561" y="91759"/>
                </a:lnTo>
                <a:close/>
                <a:moveTo>
                  <a:pt x="101432" y="91759"/>
                </a:moveTo>
                <a:lnTo>
                  <a:pt x="101432" y="101532"/>
                </a:lnTo>
                <a:lnTo>
                  <a:pt x="91759" y="101532"/>
                </a:lnTo>
                <a:lnTo>
                  <a:pt x="91759" y="91759"/>
                </a:lnTo>
                <a:close/>
                <a:moveTo>
                  <a:pt x="111655" y="91759"/>
                </a:moveTo>
                <a:lnTo>
                  <a:pt x="111655" y="101532"/>
                </a:lnTo>
                <a:lnTo>
                  <a:pt x="101857" y="101532"/>
                </a:lnTo>
                <a:lnTo>
                  <a:pt x="101857" y="91759"/>
                </a:lnTo>
                <a:close/>
                <a:moveTo>
                  <a:pt x="121754" y="91759"/>
                </a:moveTo>
                <a:lnTo>
                  <a:pt x="121754" y="101532"/>
                </a:lnTo>
                <a:lnTo>
                  <a:pt x="112055" y="101532"/>
                </a:lnTo>
                <a:lnTo>
                  <a:pt x="112055" y="91759"/>
                </a:lnTo>
                <a:close/>
                <a:moveTo>
                  <a:pt x="131952" y="91759"/>
                </a:moveTo>
                <a:lnTo>
                  <a:pt x="131952" y="101532"/>
                </a:lnTo>
                <a:lnTo>
                  <a:pt x="122179" y="101532"/>
                </a:lnTo>
                <a:lnTo>
                  <a:pt x="122179" y="91759"/>
                </a:lnTo>
                <a:close/>
                <a:moveTo>
                  <a:pt x="142050" y="91759"/>
                </a:moveTo>
                <a:lnTo>
                  <a:pt x="142050" y="101532"/>
                </a:lnTo>
                <a:lnTo>
                  <a:pt x="132377" y="101532"/>
                </a:lnTo>
                <a:lnTo>
                  <a:pt x="132377" y="91759"/>
                </a:lnTo>
                <a:close/>
                <a:moveTo>
                  <a:pt x="152173" y="91759"/>
                </a:moveTo>
                <a:lnTo>
                  <a:pt x="152173" y="101532"/>
                </a:lnTo>
                <a:lnTo>
                  <a:pt x="142475" y="101532"/>
                </a:lnTo>
                <a:lnTo>
                  <a:pt x="142475" y="91759"/>
                </a:lnTo>
                <a:close/>
                <a:moveTo>
                  <a:pt x="162372" y="91759"/>
                </a:moveTo>
                <a:lnTo>
                  <a:pt x="162372" y="101532"/>
                </a:lnTo>
                <a:lnTo>
                  <a:pt x="152573" y="101532"/>
                </a:lnTo>
                <a:lnTo>
                  <a:pt x="152573" y="91759"/>
                </a:lnTo>
                <a:close/>
                <a:moveTo>
                  <a:pt x="172470" y="91759"/>
                </a:moveTo>
                <a:lnTo>
                  <a:pt x="172470" y="101532"/>
                </a:lnTo>
                <a:lnTo>
                  <a:pt x="162797" y="101532"/>
                </a:lnTo>
                <a:lnTo>
                  <a:pt x="162797" y="91759"/>
                </a:lnTo>
                <a:close/>
                <a:moveTo>
                  <a:pt x="182668" y="91759"/>
                </a:moveTo>
                <a:lnTo>
                  <a:pt x="182668" y="101532"/>
                </a:lnTo>
                <a:lnTo>
                  <a:pt x="172895" y="101532"/>
                </a:lnTo>
                <a:lnTo>
                  <a:pt x="172895" y="91759"/>
                </a:lnTo>
                <a:close/>
                <a:moveTo>
                  <a:pt x="192791" y="91759"/>
                </a:moveTo>
                <a:lnTo>
                  <a:pt x="192791" y="101532"/>
                </a:lnTo>
                <a:lnTo>
                  <a:pt x="183093" y="101532"/>
                </a:lnTo>
                <a:lnTo>
                  <a:pt x="183093" y="91759"/>
                </a:lnTo>
                <a:close/>
                <a:moveTo>
                  <a:pt x="202989" y="91759"/>
                </a:moveTo>
                <a:lnTo>
                  <a:pt x="202989" y="101532"/>
                </a:lnTo>
                <a:lnTo>
                  <a:pt x="193191" y="101532"/>
                </a:lnTo>
                <a:lnTo>
                  <a:pt x="193191" y="91759"/>
                </a:lnTo>
                <a:close/>
                <a:moveTo>
                  <a:pt x="213088" y="91759"/>
                </a:moveTo>
                <a:lnTo>
                  <a:pt x="213088" y="101532"/>
                </a:lnTo>
                <a:lnTo>
                  <a:pt x="203414" y="101532"/>
                </a:lnTo>
                <a:lnTo>
                  <a:pt x="203414" y="91759"/>
                </a:lnTo>
                <a:close/>
                <a:moveTo>
                  <a:pt x="223286" y="91759"/>
                </a:moveTo>
                <a:lnTo>
                  <a:pt x="223286" y="101532"/>
                </a:lnTo>
                <a:lnTo>
                  <a:pt x="213513" y="101532"/>
                </a:lnTo>
                <a:lnTo>
                  <a:pt x="213513" y="91759"/>
                </a:lnTo>
                <a:close/>
                <a:moveTo>
                  <a:pt x="233409" y="91759"/>
                </a:moveTo>
                <a:lnTo>
                  <a:pt x="233409" y="101532"/>
                </a:lnTo>
                <a:lnTo>
                  <a:pt x="223611" y="101532"/>
                </a:lnTo>
                <a:lnTo>
                  <a:pt x="223611" y="91759"/>
                </a:lnTo>
                <a:close/>
                <a:moveTo>
                  <a:pt x="243507" y="91759"/>
                </a:moveTo>
                <a:lnTo>
                  <a:pt x="243507" y="101532"/>
                </a:lnTo>
                <a:lnTo>
                  <a:pt x="233809" y="101532"/>
                </a:lnTo>
                <a:lnTo>
                  <a:pt x="233809" y="91759"/>
                </a:lnTo>
                <a:close/>
                <a:moveTo>
                  <a:pt x="253706" y="91759"/>
                </a:moveTo>
                <a:lnTo>
                  <a:pt x="253706" y="101532"/>
                </a:lnTo>
                <a:lnTo>
                  <a:pt x="243907" y="101532"/>
                </a:lnTo>
                <a:lnTo>
                  <a:pt x="243907" y="91759"/>
                </a:lnTo>
                <a:close/>
                <a:moveTo>
                  <a:pt x="263804" y="91759"/>
                </a:moveTo>
                <a:lnTo>
                  <a:pt x="263804" y="101532"/>
                </a:lnTo>
                <a:lnTo>
                  <a:pt x="254131" y="101532"/>
                </a:lnTo>
                <a:lnTo>
                  <a:pt x="254131" y="91759"/>
                </a:lnTo>
                <a:close/>
                <a:moveTo>
                  <a:pt x="274027" y="91759"/>
                </a:moveTo>
                <a:lnTo>
                  <a:pt x="274027" y="101532"/>
                </a:lnTo>
                <a:lnTo>
                  <a:pt x="264229" y="101532"/>
                </a:lnTo>
                <a:lnTo>
                  <a:pt x="264229" y="91759"/>
                </a:lnTo>
                <a:close/>
                <a:moveTo>
                  <a:pt x="284125" y="91759"/>
                </a:moveTo>
                <a:lnTo>
                  <a:pt x="284125" y="101532"/>
                </a:lnTo>
                <a:lnTo>
                  <a:pt x="274427" y="101532"/>
                </a:lnTo>
                <a:lnTo>
                  <a:pt x="274427" y="91759"/>
                </a:lnTo>
                <a:close/>
                <a:moveTo>
                  <a:pt x="10098" y="101957"/>
                </a:moveTo>
                <a:lnTo>
                  <a:pt x="10098" y="111655"/>
                </a:lnTo>
                <a:lnTo>
                  <a:pt x="425" y="111655"/>
                </a:lnTo>
                <a:lnTo>
                  <a:pt x="425" y="101957"/>
                </a:lnTo>
                <a:close/>
                <a:moveTo>
                  <a:pt x="20321" y="101957"/>
                </a:moveTo>
                <a:lnTo>
                  <a:pt x="20321" y="111655"/>
                </a:lnTo>
                <a:lnTo>
                  <a:pt x="10523" y="111655"/>
                </a:lnTo>
                <a:lnTo>
                  <a:pt x="10523" y="101957"/>
                </a:lnTo>
                <a:close/>
                <a:moveTo>
                  <a:pt x="30420" y="101957"/>
                </a:moveTo>
                <a:lnTo>
                  <a:pt x="30420" y="111655"/>
                </a:lnTo>
                <a:lnTo>
                  <a:pt x="20721" y="111655"/>
                </a:lnTo>
                <a:lnTo>
                  <a:pt x="20721" y="101957"/>
                </a:lnTo>
                <a:close/>
                <a:moveTo>
                  <a:pt x="40618" y="101957"/>
                </a:moveTo>
                <a:lnTo>
                  <a:pt x="40618" y="111655"/>
                </a:lnTo>
                <a:lnTo>
                  <a:pt x="30820" y="111655"/>
                </a:lnTo>
                <a:lnTo>
                  <a:pt x="30820" y="101957"/>
                </a:lnTo>
                <a:close/>
                <a:moveTo>
                  <a:pt x="50716" y="101957"/>
                </a:moveTo>
                <a:lnTo>
                  <a:pt x="50716" y="111655"/>
                </a:lnTo>
                <a:lnTo>
                  <a:pt x="41043" y="111655"/>
                </a:lnTo>
                <a:lnTo>
                  <a:pt x="41043" y="101957"/>
                </a:lnTo>
                <a:close/>
                <a:moveTo>
                  <a:pt x="60939" y="101957"/>
                </a:moveTo>
                <a:lnTo>
                  <a:pt x="60939" y="111655"/>
                </a:lnTo>
                <a:lnTo>
                  <a:pt x="51141" y="111655"/>
                </a:lnTo>
                <a:lnTo>
                  <a:pt x="51141" y="101957"/>
                </a:lnTo>
                <a:close/>
                <a:moveTo>
                  <a:pt x="71038" y="101957"/>
                </a:moveTo>
                <a:lnTo>
                  <a:pt x="71038" y="111655"/>
                </a:lnTo>
                <a:lnTo>
                  <a:pt x="61239" y="111655"/>
                </a:lnTo>
                <a:lnTo>
                  <a:pt x="61239" y="101957"/>
                </a:lnTo>
                <a:close/>
                <a:moveTo>
                  <a:pt x="81136" y="101957"/>
                </a:moveTo>
                <a:lnTo>
                  <a:pt x="81136" y="111655"/>
                </a:lnTo>
                <a:lnTo>
                  <a:pt x="71438" y="111655"/>
                </a:lnTo>
                <a:lnTo>
                  <a:pt x="71438" y="101957"/>
                </a:lnTo>
                <a:close/>
                <a:moveTo>
                  <a:pt x="91334" y="101957"/>
                </a:moveTo>
                <a:lnTo>
                  <a:pt x="91334" y="111655"/>
                </a:lnTo>
                <a:lnTo>
                  <a:pt x="81561" y="111655"/>
                </a:lnTo>
                <a:lnTo>
                  <a:pt x="81561" y="101957"/>
                </a:lnTo>
                <a:close/>
                <a:moveTo>
                  <a:pt x="101432" y="101957"/>
                </a:moveTo>
                <a:lnTo>
                  <a:pt x="101432" y="111655"/>
                </a:lnTo>
                <a:lnTo>
                  <a:pt x="91759" y="111655"/>
                </a:lnTo>
                <a:lnTo>
                  <a:pt x="91759" y="101957"/>
                </a:lnTo>
                <a:close/>
                <a:moveTo>
                  <a:pt x="111655" y="101957"/>
                </a:moveTo>
                <a:lnTo>
                  <a:pt x="111655" y="111655"/>
                </a:lnTo>
                <a:lnTo>
                  <a:pt x="101857" y="111655"/>
                </a:lnTo>
                <a:lnTo>
                  <a:pt x="101857" y="101957"/>
                </a:lnTo>
                <a:close/>
                <a:moveTo>
                  <a:pt x="121754" y="101957"/>
                </a:moveTo>
                <a:lnTo>
                  <a:pt x="121754" y="111655"/>
                </a:lnTo>
                <a:lnTo>
                  <a:pt x="112055" y="111655"/>
                </a:lnTo>
                <a:lnTo>
                  <a:pt x="112055" y="101957"/>
                </a:lnTo>
                <a:close/>
                <a:moveTo>
                  <a:pt x="131952" y="101957"/>
                </a:moveTo>
                <a:lnTo>
                  <a:pt x="131952" y="111655"/>
                </a:lnTo>
                <a:lnTo>
                  <a:pt x="122179" y="111655"/>
                </a:lnTo>
                <a:lnTo>
                  <a:pt x="122179" y="101957"/>
                </a:lnTo>
                <a:close/>
                <a:moveTo>
                  <a:pt x="142050" y="101957"/>
                </a:moveTo>
                <a:lnTo>
                  <a:pt x="142050" y="111655"/>
                </a:lnTo>
                <a:lnTo>
                  <a:pt x="132377" y="111655"/>
                </a:lnTo>
                <a:lnTo>
                  <a:pt x="132377" y="101957"/>
                </a:lnTo>
                <a:close/>
                <a:moveTo>
                  <a:pt x="152173" y="101957"/>
                </a:moveTo>
                <a:lnTo>
                  <a:pt x="152173" y="111655"/>
                </a:lnTo>
                <a:lnTo>
                  <a:pt x="142475" y="111655"/>
                </a:lnTo>
                <a:lnTo>
                  <a:pt x="142475" y="101957"/>
                </a:lnTo>
                <a:close/>
                <a:moveTo>
                  <a:pt x="162372" y="101957"/>
                </a:moveTo>
                <a:lnTo>
                  <a:pt x="162372" y="111655"/>
                </a:lnTo>
                <a:lnTo>
                  <a:pt x="152573" y="111655"/>
                </a:lnTo>
                <a:lnTo>
                  <a:pt x="152573" y="101957"/>
                </a:lnTo>
                <a:close/>
                <a:moveTo>
                  <a:pt x="172470" y="101957"/>
                </a:moveTo>
                <a:lnTo>
                  <a:pt x="172470" y="111655"/>
                </a:lnTo>
                <a:lnTo>
                  <a:pt x="162797" y="111655"/>
                </a:lnTo>
                <a:lnTo>
                  <a:pt x="162797" y="101957"/>
                </a:lnTo>
                <a:close/>
                <a:moveTo>
                  <a:pt x="182668" y="101957"/>
                </a:moveTo>
                <a:lnTo>
                  <a:pt x="182668" y="111655"/>
                </a:lnTo>
                <a:lnTo>
                  <a:pt x="172895" y="111655"/>
                </a:lnTo>
                <a:lnTo>
                  <a:pt x="172895" y="101957"/>
                </a:lnTo>
                <a:close/>
                <a:moveTo>
                  <a:pt x="192791" y="101957"/>
                </a:moveTo>
                <a:lnTo>
                  <a:pt x="192791" y="111655"/>
                </a:lnTo>
                <a:lnTo>
                  <a:pt x="183093" y="111655"/>
                </a:lnTo>
                <a:lnTo>
                  <a:pt x="183093" y="101957"/>
                </a:lnTo>
                <a:close/>
                <a:moveTo>
                  <a:pt x="202989" y="101957"/>
                </a:moveTo>
                <a:lnTo>
                  <a:pt x="202989" y="111655"/>
                </a:lnTo>
                <a:lnTo>
                  <a:pt x="193191" y="111655"/>
                </a:lnTo>
                <a:lnTo>
                  <a:pt x="193191" y="101957"/>
                </a:lnTo>
                <a:close/>
                <a:moveTo>
                  <a:pt x="213088" y="101957"/>
                </a:moveTo>
                <a:lnTo>
                  <a:pt x="213088" y="111655"/>
                </a:lnTo>
                <a:lnTo>
                  <a:pt x="203414" y="111655"/>
                </a:lnTo>
                <a:lnTo>
                  <a:pt x="203414" y="101957"/>
                </a:lnTo>
                <a:close/>
                <a:moveTo>
                  <a:pt x="223286" y="101957"/>
                </a:moveTo>
                <a:lnTo>
                  <a:pt x="223286" y="111655"/>
                </a:lnTo>
                <a:lnTo>
                  <a:pt x="213513" y="111655"/>
                </a:lnTo>
                <a:lnTo>
                  <a:pt x="213513" y="101957"/>
                </a:lnTo>
                <a:close/>
                <a:moveTo>
                  <a:pt x="233409" y="101957"/>
                </a:moveTo>
                <a:lnTo>
                  <a:pt x="233409" y="111655"/>
                </a:lnTo>
                <a:lnTo>
                  <a:pt x="223611" y="111655"/>
                </a:lnTo>
                <a:lnTo>
                  <a:pt x="223611" y="101957"/>
                </a:lnTo>
                <a:close/>
                <a:moveTo>
                  <a:pt x="243507" y="101957"/>
                </a:moveTo>
                <a:lnTo>
                  <a:pt x="243507" y="111655"/>
                </a:lnTo>
                <a:lnTo>
                  <a:pt x="233809" y="111655"/>
                </a:lnTo>
                <a:lnTo>
                  <a:pt x="233809" y="101957"/>
                </a:lnTo>
                <a:close/>
                <a:moveTo>
                  <a:pt x="253706" y="101957"/>
                </a:moveTo>
                <a:lnTo>
                  <a:pt x="253706" y="111655"/>
                </a:lnTo>
                <a:lnTo>
                  <a:pt x="243907" y="111655"/>
                </a:lnTo>
                <a:lnTo>
                  <a:pt x="243907" y="101957"/>
                </a:lnTo>
                <a:close/>
                <a:moveTo>
                  <a:pt x="263804" y="101957"/>
                </a:moveTo>
                <a:lnTo>
                  <a:pt x="263804" y="111655"/>
                </a:lnTo>
                <a:lnTo>
                  <a:pt x="254131" y="111655"/>
                </a:lnTo>
                <a:lnTo>
                  <a:pt x="254131" y="101957"/>
                </a:lnTo>
                <a:close/>
                <a:moveTo>
                  <a:pt x="274027" y="101957"/>
                </a:moveTo>
                <a:lnTo>
                  <a:pt x="274027" y="111655"/>
                </a:lnTo>
                <a:lnTo>
                  <a:pt x="264229" y="111655"/>
                </a:lnTo>
                <a:lnTo>
                  <a:pt x="264229" y="101957"/>
                </a:lnTo>
                <a:close/>
                <a:moveTo>
                  <a:pt x="284125" y="101957"/>
                </a:moveTo>
                <a:lnTo>
                  <a:pt x="284125" y="111655"/>
                </a:lnTo>
                <a:lnTo>
                  <a:pt x="274427" y="111655"/>
                </a:lnTo>
                <a:lnTo>
                  <a:pt x="274427" y="101957"/>
                </a:lnTo>
                <a:close/>
                <a:moveTo>
                  <a:pt x="10098" y="112055"/>
                </a:moveTo>
                <a:lnTo>
                  <a:pt x="10098" y="121853"/>
                </a:lnTo>
                <a:lnTo>
                  <a:pt x="425" y="121853"/>
                </a:lnTo>
                <a:lnTo>
                  <a:pt x="425" y="112055"/>
                </a:lnTo>
                <a:close/>
                <a:moveTo>
                  <a:pt x="20321" y="112055"/>
                </a:moveTo>
                <a:lnTo>
                  <a:pt x="20321" y="121853"/>
                </a:lnTo>
                <a:lnTo>
                  <a:pt x="10523" y="121853"/>
                </a:lnTo>
                <a:lnTo>
                  <a:pt x="10523" y="112055"/>
                </a:lnTo>
                <a:close/>
                <a:moveTo>
                  <a:pt x="30420" y="112055"/>
                </a:moveTo>
                <a:lnTo>
                  <a:pt x="30420" y="121853"/>
                </a:lnTo>
                <a:lnTo>
                  <a:pt x="20721" y="121853"/>
                </a:lnTo>
                <a:lnTo>
                  <a:pt x="20721" y="112055"/>
                </a:lnTo>
                <a:close/>
                <a:moveTo>
                  <a:pt x="40618" y="112055"/>
                </a:moveTo>
                <a:lnTo>
                  <a:pt x="40618" y="121853"/>
                </a:lnTo>
                <a:lnTo>
                  <a:pt x="30820" y="121853"/>
                </a:lnTo>
                <a:lnTo>
                  <a:pt x="30820" y="112055"/>
                </a:lnTo>
                <a:close/>
                <a:moveTo>
                  <a:pt x="50716" y="112055"/>
                </a:moveTo>
                <a:lnTo>
                  <a:pt x="50716" y="121853"/>
                </a:lnTo>
                <a:lnTo>
                  <a:pt x="41043" y="121853"/>
                </a:lnTo>
                <a:lnTo>
                  <a:pt x="41043" y="112055"/>
                </a:lnTo>
                <a:close/>
                <a:moveTo>
                  <a:pt x="60939" y="112055"/>
                </a:moveTo>
                <a:lnTo>
                  <a:pt x="60939" y="121853"/>
                </a:lnTo>
                <a:lnTo>
                  <a:pt x="51141" y="121853"/>
                </a:lnTo>
                <a:lnTo>
                  <a:pt x="51141" y="112055"/>
                </a:lnTo>
                <a:close/>
                <a:moveTo>
                  <a:pt x="71038" y="112055"/>
                </a:moveTo>
                <a:lnTo>
                  <a:pt x="71038" y="121853"/>
                </a:lnTo>
                <a:lnTo>
                  <a:pt x="61239" y="121853"/>
                </a:lnTo>
                <a:lnTo>
                  <a:pt x="61239" y="112055"/>
                </a:lnTo>
                <a:close/>
                <a:moveTo>
                  <a:pt x="81136" y="112055"/>
                </a:moveTo>
                <a:lnTo>
                  <a:pt x="81136" y="121853"/>
                </a:lnTo>
                <a:lnTo>
                  <a:pt x="71438" y="121853"/>
                </a:lnTo>
                <a:lnTo>
                  <a:pt x="71438" y="112055"/>
                </a:lnTo>
                <a:close/>
                <a:moveTo>
                  <a:pt x="91334" y="112055"/>
                </a:moveTo>
                <a:lnTo>
                  <a:pt x="91334" y="121853"/>
                </a:lnTo>
                <a:lnTo>
                  <a:pt x="81561" y="121853"/>
                </a:lnTo>
                <a:lnTo>
                  <a:pt x="81561" y="112055"/>
                </a:lnTo>
                <a:close/>
                <a:moveTo>
                  <a:pt x="101432" y="112055"/>
                </a:moveTo>
                <a:lnTo>
                  <a:pt x="101432" y="121853"/>
                </a:lnTo>
                <a:lnTo>
                  <a:pt x="91759" y="121853"/>
                </a:lnTo>
                <a:lnTo>
                  <a:pt x="91759" y="112055"/>
                </a:lnTo>
                <a:close/>
                <a:moveTo>
                  <a:pt x="111655" y="112055"/>
                </a:moveTo>
                <a:lnTo>
                  <a:pt x="111655" y="121853"/>
                </a:lnTo>
                <a:lnTo>
                  <a:pt x="101857" y="121853"/>
                </a:lnTo>
                <a:lnTo>
                  <a:pt x="101857" y="112055"/>
                </a:lnTo>
                <a:close/>
                <a:moveTo>
                  <a:pt x="121754" y="112055"/>
                </a:moveTo>
                <a:lnTo>
                  <a:pt x="121754" y="121853"/>
                </a:lnTo>
                <a:lnTo>
                  <a:pt x="112055" y="121853"/>
                </a:lnTo>
                <a:lnTo>
                  <a:pt x="112055" y="112055"/>
                </a:lnTo>
                <a:close/>
                <a:moveTo>
                  <a:pt x="131952" y="112055"/>
                </a:moveTo>
                <a:lnTo>
                  <a:pt x="131952" y="121853"/>
                </a:lnTo>
                <a:lnTo>
                  <a:pt x="122179" y="121853"/>
                </a:lnTo>
                <a:lnTo>
                  <a:pt x="122179" y="112055"/>
                </a:lnTo>
                <a:close/>
                <a:moveTo>
                  <a:pt x="142050" y="112055"/>
                </a:moveTo>
                <a:lnTo>
                  <a:pt x="142050" y="121853"/>
                </a:lnTo>
                <a:lnTo>
                  <a:pt x="132377" y="121853"/>
                </a:lnTo>
                <a:lnTo>
                  <a:pt x="132377" y="112055"/>
                </a:lnTo>
                <a:close/>
                <a:moveTo>
                  <a:pt x="152173" y="112055"/>
                </a:moveTo>
                <a:lnTo>
                  <a:pt x="152173" y="121853"/>
                </a:lnTo>
                <a:lnTo>
                  <a:pt x="142475" y="121853"/>
                </a:lnTo>
                <a:lnTo>
                  <a:pt x="142475" y="112055"/>
                </a:lnTo>
                <a:close/>
                <a:moveTo>
                  <a:pt x="162372" y="112055"/>
                </a:moveTo>
                <a:lnTo>
                  <a:pt x="162372" y="121853"/>
                </a:lnTo>
                <a:lnTo>
                  <a:pt x="152573" y="121853"/>
                </a:lnTo>
                <a:lnTo>
                  <a:pt x="152573" y="112055"/>
                </a:lnTo>
                <a:close/>
                <a:moveTo>
                  <a:pt x="172470" y="112055"/>
                </a:moveTo>
                <a:lnTo>
                  <a:pt x="172470" y="121853"/>
                </a:lnTo>
                <a:lnTo>
                  <a:pt x="162797" y="121853"/>
                </a:lnTo>
                <a:lnTo>
                  <a:pt x="162797" y="112055"/>
                </a:lnTo>
                <a:close/>
                <a:moveTo>
                  <a:pt x="182668" y="112055"/>
                </a:moveTo>
                <a:lnTo>
                  <a:pt x="182668" y="121853"/>
                </a:lnTo>
                <a:lnTo>
                  <a:pt x="172895" y="121853"/>
                </a:lnTo>
                <a:lnTo>
                  <a:pt x="172895" y="112055"/>
                </a:lnTo>
                <a:close/>
                <a:moveTo>
                  <a:pt x="192791" y="112055"/>
                </a:moveTo>
                <a:lnTo>
                  <a:pt x="192791" y="121853"/>
                </a:lnTo>
                <a:lnTo>
                  <a:pt x="183093" y="121853"/>
                </a:lnTo>
                <a:lnTo>
                  <a:pt x="183093" y="112055"/>
                </a:lnTo>
                <a:close/>
                <a:moveTo>
                  <a:pt x="202989" y="112055"/>
                </a:moveTo>
                <a:lnTo>
                  <a:pt x="202989" y="121853"/>
                </a:lnTo>
                <a:lnTo>
                  <a:pt x="193191" y="121853"/>
                </a:lnTo>
                <a:lnTo>
                  <a:pt x="193191" y="112055"/>
                </a:lnTo>
                <a:close/>
                <a:moveTo>
                  <a:pt x="213088" y="112055"/>
                </a:moveTo>
                <a:lnTo>
                  <a:pt x="213088" y="121853"/>
                </a:lnTo>
                <a:lnTo>
                  <a:pt x="203414" y="121853"/>
                </a:lnTo>
                <a:lnTo>
                  <a:pt x="203414" y="112055"/>
                </a:lnTo>
                <a:close/>
                <a:moveTo>
                  <a:pt x="223286" y="112055"/>
                </a:moveTo>
                <a:lnTo>
                  <a:pt x="223286" y="121853"/>
                </a:lnTo>
                <a:lnTo>
                  <a:pt x="213513" y="121853"/>
                </a:lnTo>
                <a:lnTo>
                  <a:pt x="213513" y="112055"/>
                </a:lnTo>
                <a:close/>
                <a:moveTo>
                  <a:pt x="233409" y="112055"/>
                </a:moveTo>
                <a:lnTo>
                  <a:pt x="233409" y="121853"/>
                </a:lnTo>
                <a:lnTo>
                  <a:pt x="223611" y="121853"/>
                </a:lnTo>
                <a:lnTo>
                  <a:pt x="223611" y="112055"/>
                </a:lnTo>
                <a:close/>
                <a:moveTo>
                  <a:pt x="243507" y="112055"/>
                </a:moveTo>
                <a:lnTo>
                  <a:pt x="243507" y="121853"/>
                </a:lnTo>
                <a:lnTo>
                  <a:pt x="233809" y="121853"/>
                </a:lnTo>
                <a:lnTo>
                  <a:pt x="233809" y="112055"/>
                </a:lnTo>
                <a:close/>
                <a:moveTo>
                  <a:pt x="253706" y="112055"/>
                </a:moveTo>
                <a:lnTo>
                  <a:pt x="253706" y="121853"/>
                </a:lnTo>
                <a:lnTo>
                  <a:pt x="243907" y="121853"/>
                </a:lnTo>
                <a:lnTo>
                  <a:pt x="243907" y="112055"/>
                </a:lnTo>
                <a:close/>
                <a:moveTo>
                  <a:pt x="263804" y="112055"/>
                </a:moveTo>
                <a:lnTo>
                  <a:pt x="263804" y="121853"/>
                </a:lnTo>
                <a:lnTo>
                  <a:pt x="254131" y="121853"/>
                </a:lnTo>
                <a:lnTo>
                  <a:pt x="254131" y="112055"/>
                </a:lnTo>
                <a:close/>
                <a:moveTo>
                  <a:pt x="274027" y="112055"/>
                </a:moveTo>
                <a:lnTo>
                  <a:pt x="274027" y="121853"/>
                </a:lnTo>
                <a:lnTo>
                  <a:pt x="264229" y="121853"/>
                </a:lnTo>
                <a:lnTo>
                  <a:pt x="264229" y="112055"/>
                </a:lnTo>
                <a:close/>
                <a:moveTo>
                  <a:pt x="284125" y="112055"/>
                </a:moveTo>
                <a:lnTo>
                  <a:pt x="284125" y="121853"/>
                </a:lnTo>
                <a:lnTo>
                  <a:pt x="274427" y="121853"/>
                </a:lnTo>
                <a:lnTo>
                  <a:pt x="274427" y="112055"/>
                </a:lnTo>
                <a:close/>
                <a:moveTo>
                  <a:pt x="10098" y="122278"/>
                </a:moveTo>
                <a:lnTo>
                  <a:pt x="10098" y="131952"/>
                </a:lnTo>
                <a:lnTo>
                  <a:pt x="425" y="131952"/>
                </a:lnTo>
                <a:lnTo>
                  <a:pt x="425" y="122278"/>
                </a:lnTo>
                <a:close/>
                <a:moveTo>
                  <a:pt x="20321" y="122278"/>
                </a:moveTo>
                <a:lnTo>
                  <a:pt x="20321" y="131952"/>
                </a:lnTo>
                <a:lnTo>
                  <a:pt x="10523" y="131952"/>
                </a:lnTo>
                <a:lnTo>
                  <a:pt x="10523" y="122278"/>
                </a:lnTo>
                <a:close/>
                <a:moveTo>
                  <a:pt x="30420" y="122278"/>
                </a:moveTo>
                <a:lnTo>
                  <a:pt x="30420" y="131952"/>
                </a:lnTo>
                <a:lnTo>
                  <a:pt x="20721" y="131952"/>
                </a:lnTo>
                <a:lnTo>
                  <a:pt x="20721" y="122278"/>
                </a:lnTo>
                <a:close/>
                <a:moveTo>
                  <a:pt x="40618" y="122278"/>
                </a:moveTo>
                <a:lnTo>
                  <a:pt x="40618" y="131952"/>
                </a:lnTo>
                <a:lnTo>
                  <a:pt x="30820" y="131952"/>
                </a:lnTo>
                <a:lnTo>
                  <a:pt x="30820" y="122278"/>
                </a:lnTo>
                <a:close/>
                <a:moveTo>
                  <a:pt x="50716" y="122278"/>
                </a:moveTo>
                <a:lnTo>
                  <a:pt x="50716" y="131952"/>
                </a:lnTo>
                <a:lnTo>
                  <a:pt x="41043" y="131952"/>
                </a:lnTo>
                <a:lnTo>
                  <a:pt x="41043" y="122278"/>
                </a:lnTo>
                <a:close/>
                <a:moveTo>
                  <a:pt x="60939" y="122278"/>
                </a:moveTo>
                <a:lnTo>
                  <a:pt x="60939" y="131952"/>
                </a:lnTo>
                <a:lnTo>
                  <a:pt x="51141" y="131952"/>
                </a:lnTo>
                <a:lnTo>
                  <a:pt x="51141" y="122278"/>
                </a:lnTo>
                <a:close/>
                <a:moveTo>
                  <a:pt x="71038" y="122278"/>
                </a:moveTo>
                <a:lnTo>
                  <a:pt x="71038" y="131952"/>
                </a:lnTo>
                <a:lnTo>
                  <a:pt x="61239" y="131952"/>
                </a:lnTo>
                <a:lnTo>
                  <a:pt x="61239" y="122278"/>
                </a:lnTo>
                <a:close/>
                <a:moveTo>
                  <a:pt x="81136" y="122278"/>
                </a:moveTo>
                <a:lnTo>
                  <a:pt x="81136" y="131952"/>
                </a:lnTo>
                <a:lnTo>
                  <a:pt x="71438" y="131952"/>
                </a:lnTo>
                <a:lnTo>
                  <a:pt x="71438" y="122278"/>
                </a:lnTo>
                <a:close/>
                <a:moveTo>
                  <a:pt x="91334" y="122278"/>
                </a:moveTo>
                <a:lnTo>
                  <a:pt x="91334" y="131952"/>
                </a:lnTo>
                <a:lnTo>
                  <a:pt x="81561" y="131952"/>
                </a:lnTo>
                <a:lnTo>
                  <a:pt x="81561" y="122278"/>
                </a:lnTo>
                <a:close/>
                <a:moveTo>
                  <a:pt x="101432" y="122278"/>
                </a:moveTo>
                <a:lnTo>
                  <a:pt x="101432" y="131952"/>
                </a:lnTo>
                <a:lnTo>
                  <a:pt x="91759" y="131952"/>
                </a:lnTo>
                <a:lnTo>
                  <a:pt x="91759" y="122278"/>
                </a:lnTo>
                <a:close/>
                <a:moveTo>
                  <a:pt x="111655" y="122278"/>
                </a:moveTo>
                <a:lnTo>
                  <a:pt x="111655" y="131952"/>
                </a:lnTo>
                <a:lnTo>
                  <a:pt x="101857" y="131952"/>
                </a:lnTo>
                <a:lnTo>
                  <a:pt x="101857" y="122278"/>
                </a:lnTo>
                <a:close/>
                <a:moveTo>
                  <a:pt x="121754" y="122278"/>
                </a:moveTo>
                <a:lnTo>
                  <a:pt x="121754" y="131952"/>
                </a:lnTo>
                <a:lnTo>
                  <a:pt x="112055" y="131952"/>
                </a:lnTo>
                <a:lnTo>
                  <a:pt x="112055" y="122278"/>
                </a:lnTo>
                <a:close/>
                <a:moveTo>
                  <a:pt x="131952" y="122278"/>
                </a:moveTo>
                <a:lnTo>
                  <a:pt x="131952" y="131952"/>
                </a:lnTo>
                <a:lnTo>
                  <a:pt x="122179" y="131952"/>
                </a:lnTo>
                <a:lnTo>
                  <a:pt x="122179" y="122278"/>
                </a:lnTo>
                <a:close/>
                <a:moveTo>
                  <a:pt x="142050" y="122278"/>
                </a:moveTo>
                <a:lnTo>
                  <a:pt x="142050" y="131952"/>
                </a:lnTo>
                <a:lnTo>
                  <a:pt x="132377" y="131952"/>
                </a:lnTo>
                <a:lnTo>
                  <a:pt x="132377" y="122278"/>
                </a:lnTo>
                <a:close/>
                <a:moveTo>
                  <a:pt x="152173" y="122278"/>
                </a:moveTo>
                <a:lnTo>
                  <a:pt x="152173" y="131952"/>
                </a:lnTo>
                <a:lnTo>
                  <a:pt x="142475" y="131952"/>
                </a:lnTo>
                <a:lnTo>
                  <a:pt x="142475" y="122278"/>
                </a:lnTo>
                <a:close/>
                <a:moveTo>
                  <a:pt x="162372" y="122278"/>
                </a:moveTo>
                <a:lnTo>
                  <a:pt x="162372" y="131952"/>
                </a:lnTo>
                <a:lnTo>
                  <a:pt x="152573" y="131952"/>
                </a:lnTo>
                <a:lnTo>
                  <a:pt x="152573" y="122278"/>
                </a:lnTo>
                <a:close/>
                <a:moveTo>
                  <a:pt x="172470" y="122278"/>
                </a:moveTo>
                <a:lnTo>
                  <a:pt x="172470" y="131952"/>
                </a:lnTo>
                <a:lnTo>
                  <a:pt x="162797" y="131952"/>
                </a:lnTo>
                <a:lnTo>
                  <a:pt x="162797" y="122278"/>
                </a:lnTo>
                <a:close/>
                <a:moveTo>
                  <a:pt x="182668" y="122278"/>
                </a:moveTo>
                <a:lnTo>
                  <a:pt x="182668" y="131952"/>
                </a:lnTo>
                <a:lnTo>
                  <a:pt x="172895" y="131952"/>
                </a:lnTo>
                <a:lnTo>
                  <a:pt x="172895" y="122278"/>
                </a:lnTo>
                <a:close/>
                <a:moveTo>
                  <a:pt x="192791" y="122278"/>
                </a:moveTo>
                <a:lnTo>
                  <a:pt x="192791" y="131952"/>
                </a:lnTo>
                <a:lnTo>
                  <a:pt x="183093" y="131952"/>
                </a:lnTo>
                <a:lnTo>
                  <a:pt x="183093" y="122278"/>
                </a:lnTo>
                <a:close/>
                <a:moveTo>
                  <a:pt x="202989" y="122278"/>
                </a:moveTo>
                <a:lnTo>
                  <a:pt x="202989" y="131952"/>
                </a:lnTo>
                <a:lnTo>
                  <a:pt x="193191" y="131952"/>
                </a:lnTo>
                <a:lnTo>
                  <a:pt x="193191" y="122278"/>
                </a:lnTo>
                <a:close/>
                <a:moveTo>
                  <a:pt x="213088" y="122278"/>
                </a:moveTo>
                <a:lnTo>
                  <a:pt x="213088" y="131952"/>
                </a:lnTo>
                <a:lnTo>
                  <a:pt x="203414" y="131952"/>
                </a:lnTo>
                <a:lnTo>
                  <a:pt x="203414" y="122278"/>
                </a:lnTo>
                <a:close/>
                <a:moveTo>
                  <a:pt x="223286" y="122278"/>
                </a:moveTo>
                <a:lnTo>
                  <a:pt x="223286" y="131952"/>
                </a:lnTo>
                <a:lnTo>
                  <a:pt x="213513" y="131952"/>
                </a:lnTo>
                <a:lnTo>
                  <a:pt x="213513" y="122278"/>
                </a:lnTo>
                <a:close/>
                <a:moveTo>
                  <a:pt x="233409" y="122278"/>
                </a:moveTo>
                <a:lnTo>
                  <a:pt x="233409" y="131952"/>
                </a:lnTo>
                <a:lnTo>
                  <a:pt x="223611" y="131952"/>
                </a:lnTo>
                <a:lnTo>
                  <a:pt x="223611" y="122278"/>
                </a:lnTo>
                <a:close/>
                <a:moveTo>
                  <a:pt x="243507" y="122278"/>
                </a:moveTo>
                <a:lnTo>
                  <a:pt x="243507" y="131952"/>
                </a:lnTo>
                <a:lnTo>
                  <a:pt x="233809" y="131952"/>
                </a:lnTo>
                <a:lnTo>
                  <a:pt x="233809" y="122278"/>
                </a:lnTo>
                <a:close/>
                <a:moveTo>
                  <a:pt x="253706" y="122278"/>
                </a:moveTo>
                <a:lnTo>
                  <a:pt x="253706" y="131952"/>
                </a:lnTo>
                <a:lnTo>
                  <a:pt x="243907" y="131952"/>
                </a:lnTo>
                <a:lnTo>
                  <a:pt x="243907" y="122278"/>
                </a:lnTo>
                <a:close/>
                <a:moveTo>
                  <a:pt x="263804" y="122278"/>
                </a:moveTo>
                <a:lnTo>
                  <a:pt x="263804" y="131952"/>
                </a:lnTo>
                <a:lnTo>
                  <a:pt x="254131" y="131952"/>
                </a:lnTo>
                <a:lnTo>
                  <a:pt x="254131" y="122278"/>
                </a:lnTo>
                <a:close/>
                <a:moveTo>
                  <a:pt x="274027" y="122278"/>
                </a:moveTo>
                <a:lnTo>
                  <a:pt x="274027" y="131952"/>
                </a:lnTo>
                <a:lnTo>
                  <a:pt x="264229" y="131952"/>
                </a:lnTo>
                <a:lnTo>
                  <a:pt x="264229" y="122278"/>
                </a:lnTo>
                <a:close/>
                <a:moveTo>
                  <a:pt x="284125" y="122278"/>
                </a:moveTo>
                <a:lnTo>
                  <a:pt x="284125" y="131952"/>
                </a:lnTo>
                <a:lnTo>
                  <a:pt x="274427" y="131952"/>
                </a:lnTo>
                <a:lnTo>
                  <a:pt x="274427" y="122278"/>
                </a:lnTo>
                <a:close/>
                <a:moveTo>
                  <a:pt x="10098" y="132376"/>
                </a:moveTo>
                <a:lnTo>
                  <a:pt x="10098" y="142150"/>
                </a:lnTo>
                <a:lnTo>
                  <a:pt x="425" y="142150"/>
                </a:lnTo>
                <a:lnTo>
                  <a:pt x="425" y="132376"/>
                </a:lnTo>
                <a:close/>
                <a:moveTo>
                  <a:pt x="20321" y="132376"/>
                </a:moveTo>
                <a:lnTo>
                  <a:pt x="20321" y="142150"/>
                </a:lnTo>
                <a:lnTo>
                  <a:pt x="10523" y="142150"/>
                </a:lnTo>
                <a:lnTo>
                  <a:pt x="10523" y="132376"/>
                </a:lnTo>
                <a:close/>
                <a:moveTo>
                  <a:pt x="30420" y="132376"/>
                </a:moveTo>
                <a:lnTo>
                  <a:pt x="30420" y="142150"/>
                </a:lnTo>
                <a:lnTo>
                  <a:pt x="20721" y="142150"/>
                </a:lnTo>
                <a:lnTo>
                  <a:pt x="20721" y="132376"/>
                </a:lnTo>
                <a:close/>
                <a:moveTo>
                  <a:pt x="40618" y="132376"/>
                </a:moveTo>
                <a:lnTo>
                  <a:pt x="40618" y="142150"/>
                </a:lnTo>
                <a:lnTo>
                  <a:pt x="30820" y="142150"/>
                </a:lnTo>
                <a:lnTo>
                  <a:pt x="30820" y="132376"/>
                </a:lnTo>
                <a:close/>
                <a:moveTo>
                  <a:pt x="50716" y="132376"/>
                </a:moveTo>
                <a:lnTo>
                  <a:pt x="50716" y="142150"/>
                </a:lnTo>
                <a:lnTo>
                  <a:pt x="41043" y="142150"/>
                </a:lnTo>
                <a:lnTo>
                  <a:pt x="41043" y="132376"/>
                </a:lnTo>
                <a:close/>
                <a:moveTo>
                  <a:pt x="60939" y="132376"/>
                </a:moveTo>
                <a:lnTo>
                  <a:pt x="60939" y="142150"/>
                </a:lnTo>
                <a:lnTo>
                  <a:pt x="51141" y="142150"/>
                </a:lnTo>
                <a:lnTo>
                  <a:pt x="51141" y="132376"/>
                </a:lnTo>
                <a:close/>
                <a:moveTo>
                  <a:pt x="71038" y="132376"/>
                </a:moveTo>
                <a:lnTo>
                  <a:pt x="71038" y="142150"/>
                </a:lnTo>
                <a:lnTo>
                  <a:pt x="61239" y="142150"/>
                </a:lnTo>
                <a:lnTo>
                  <a:pt x="61239" y="132376"/>
                </a:lnTo>
                <a:close/>
                <a:moveTo>
                  <a:pt x="81136" y="132376"/>
                </a:moveTo>
                <a:lnTo>
                  <a:pt x="81136" y="142150"/>
                </a:lnTo>
                <a:lnTo>
                  <a:pt x="71438" y="142150"/>
                </a:lnTo>
                <a:lnTo>
                  <a:pt x="71438" y="132376"/>
                </a:lnTo>
                <a:close/>
                <a:moveTo>
                  <a:pt x="91334" y="132376"/>
                </a:moveTo>
                <a:lnTo>
                  <a:pt x="91334" y="142150"/>
                </a:lnTo>
                <a:lnTo>
                  <a:pt x="81561" y="142150"/>
                </a:lnTo>
                <a:lnTo>
                  <a:pt x="81561" y="132376"/>
                </a:lnTo>
                <a:close/>
                <a:moveTo>
                  <a:pt x="101432" y="132376"/>
                </a:moveTo>
                <a:lnTo>
                  <a:pt x="101432" y="142150"/>
                </a:lnTo>
                <a:lnTo>
                  <a:pt x="91759" y="142150"/>
                </a:lnTo>
                <a:lnTo>
                  <a:pt x="91759" y="132376"/>
                </a:lnTo>
                <a:close/>
                <a:moveTo>
                  <a:pt x="111655" y="132376"/>
                </a:moveTo>
                <a:lnTo>
                  <a:pt x="111655" y="142150"/>
                </a:lnTo>
                <a:lnTo>
                  <a:pt x="101857" y="142150"/>
                </a:lnTo>
                <a:lnTo>
                  <a:pt x="101857" y="132376"/>
                </a:lnTo>
                <a:close/>
                <a:moveTo>
                  <a:pt x="121754" y="132376"/>
                </a:moveTo>
                <a:lnTo>
                  <a:pt x="121754" y="142150"/>
                </a:lnTo>
                <a:lnTo>
                  <a:pt x="112055" y="142150"/>
                </a:lnTo>
                <a:lnTo>
                  <a:pt x="112055" y="132376"/>
                </a:lnTo>
                <a:close/>
                <a:moveTo>
                  <a:pt x="131952" y="132376"/>
                </a:moveTo>
                <a:lnTo>
                  <a:pt x="131952" y="142150"/>
                </a:lnTo>
                <a:lnTo>
                  <a:pt x="122179" y="142150"/>
                </a:lnTo>
                <a:lnTo>
                  <a:pt x="122179" y="132376"/>
                </a:lnTo>
                <a:close/>
                <a:moveTo>
                  <a:pt x="142050" y="132376"/>
                </a:moveTo>
                <a:lnTo>
                  <a:pt x="142050" y="142150"/>
                </a:lnTo>
                <a:lnTo>
                  <a:pt x="132377" y="142150"/>
                </a:lnTo>
                <a:lnTo>
                  <a:pt x="132377" y="132376"/>
                </a:lnTo>
                <a:close/>
                <a:moveTo>
                  <a:pt x="152173" y="132376"/>
                </a:moveTo>
                <a:lnTo>
                  <a:pt x="152173" y="142150"/>
                </a:lnTo>
                <a:lnTo>
                  <a:pt x="142475" y="142150"/>
                </a:lnTo>
                <a:lnTo>
                  <a:pt x="142475" y="132376"/>
                </a:lnTo>
                <a:close/>
                <a:moveTo>
                  <a:pt x="162372" y="132376"/>
                </a:moveTo>
                <a:lnTo>
                  <a:pt x="162372" y="142150"/>
                </a:lnTo>
                <a:lnTo>
                  <a:pt x="152573" y="142150"/>
                </a:lnTo>
                <a:lnTo>
                  <a:pt x="152573" y="132376"/>
                </a:lnTo>
                <a:close/>
                <a:moveTo>
                  <a:pt x="172470" y="132376"/>
                </a:moveTo>
                <a:lnTo>
                  <a:pt x="172470" y="142150"/>
                </a:lnTo>
                <a:lnTo>
                  <a:pt x="162797" y="142150"/>
                </a:lnTo>
                <a:lnTo>
                  <a:pt x="162797" y="132376"/>
                </a:lnTo>
                <a:close/>
                <a:moveTo>
                  <a:pt x="182668" y="132376"/>
                </a:moveTo>
                <a:lnTo>
                  <a:pt x="182668" y="142150"/>
                </a:lnTo>
                <a:lnTo>
                  <a:pt x="172895" y="142150"/>
                </a:lnTo>
                <a:lnTo>
                  <a:pt x="172895" y="132376"/>
                </a:lnTo>
                <a:close/>
                <a:moveTo>
                  <a:pt x="192791" y="132376"/>
                </a:moveTo>
                <a:lnTo>
                  <a:pt x="192791" y="142150"/>
                </a:lnTo>
                <a:lnTo>
                  <a:pt x="183093" y="142150"/>
                </a:lnTo>
                <a:lnTo>
                  <a:pt x="183093" y="132376"/>
                </a:lnTo>
                <a:close/>
                <a:moveTo>
                  <a:pt x="202989" y="132376"/>
                </a:moveTo>
                <a:lnTo>
                  <a:pt x="202989" y="142150"/>
                </a:lnTo>
                <a:lnTo>
                  <a:pt x="193191" y="142150"/>
                </a:lnTo>
                <a:lnTo>
                  <a:pt x="193191" y="132376"/>
                </a:lnTo>
                <a:close/>
                <a:moveTo>
                  <a:pt x="213088" y="132376"/>
                </a:moveTo>
                <a:lnTo>
                  <a:pt x="213088" y="142150"/>
                </a:lnTo>
                <a:lnTo>
                  <a:pt x="203414" y="142150"/>
                </a:lnTo>
                <a:lnTo>
                  <a:pt x="203414" y="132376"/>
                </a:lnTo>
                <a:close/>
                <a:moveTo>
                  <a:pt x="223286" y="132376"/>
                </a:moveTo>
                <a:lnTo>
                  <a:pt x="223286" y="142150"/>
                </a:lnTo>
                <a:lnTo>
                  <a:pt x="213513" y="142150"/>
                </a:lnTo>
                <a:lnTo>
                  <a:pt x="213513" y="132376"/>
                </a:lnTo>
                <a:close/>
                <a:moveTo>
                  <a:pt x="233409" y="132376"/>
                </a:moveTo>
                <a:lnTo>
                  <a:pt x="233409" y="142150"/>
                </a:lnTo>
                <a:lnTo>
                  <a:pt x="223611" y="142150"/>
                </a:lnTo>
                <a:lnTo>
                  <a:pt x="223611" y="132376"/>
                </a:lnTo>
                <a:close/>
                <a:moveTo>
                  <a:pt x="243507" y="132376"/>
                </a:moveTo>
                <a:lnTo>
                  <a:pt x="243507" y="142150"/>
                </a:lnTo>
                <a:lnTo>
                  <a:pt x="233809" y="142150"/>
                </a:lnTo>
                <a:lnTo>
                  <a:pt x="233809" y="132376"/>
                </a:lnTo>
                <a:close/>
                <a:moveTo>
                  <a:pt x="253706" y="132376"/>
                </a:moveTo>
                <a:lnTo>
                  <a:pt x="253706" y="142150"/>
                </a:lnTo>
                <a:lnTo>
                  <a:pt x="243907" y="142150"/>
                </a:lnTo>
                <a:lnTo>
                  <a:pt x="243907" y="132376"/>
                </a:lnTo>
                <a:close/>
                <a:moveTo>
                  <a:pt x="263804" y="132376"/>
                </a:moveTo>
                <a:lnTo>
                  <a:pt x="263804" y="142150"/>
                </a:lnTo>
                <a:lnTo>
                  <a:pt x="254131" y="142150"/>
                </a:lnTo>
                <a:lnTo>
                  <a:pt x="254131" y="132376"/>
                </a:lnTo>
                <a:close/>
                <a:moveTo>
                  <a:pt x="274027" y="132376"/>
                </a:moveTo>
                <a:lnTo>
                  <a:pt x="274027" y="142150"/>
                </a:lnTo>
                <a:lnTo>
                  <a:pt x="264229" y="142150"/>
                </a:lnTo>
                <a:lnTo>
                  <a:pt x="264229" y="132376"/>
                </a:lnTo>
                <a:close/>
                <a:moveTo>
                  <a:pt x="284125" y="132376"/>
                </a:moveTo>
                <a:lnTo>
                  <a:pt x="284125" y="142150"/>
                </a:lnTo>
                <a:lnTo>
                  <a:pt x="274427" y="142150"/>
                </a:lnTo>
                <a:lnTo>
                  <a:pt x="274427" y="132376"/>
                </a:lnTo>
                <a:close/>
                <a:moveTo>
                  <a:pt x="10098" y="142575"/>
                </a:moveTo>
                <a:lnTo>
                  <a:pt x="10098" y="152273"/>
                </a:lnTo>
                <a:lnTo>
                  <a:pt x="425" y="152273"/>
                </a:lnTo>
                <a:lnTo>
                  <a:pt x="425" y="142575"/>
                </a:lnTo>
                <a:close/>
                <a:moveTo>
                  <a:pt x="20321" y="142575"/>
                </a:moveTo>
                <a:lnTo>
                  <a:pt x="20321" y="152273"/>
                </a:lnTo>
                <a:lnTo>
                  <a:pt x="10523" y="152273"/>
                </a:lnTo>
                <a:lnTo>
                  <a:pt x="10523" y="142575"/>
                </a:lnTo>
                <a:close/>
                <a:moveTo>
                  <a:pt x="30420" y="142575"/>
                </a:moveTo>
                <a:lnTo>
                  <a:pt x="30420" y="152273"/>
                </a:lnTo>
                <a:lnTo>
                  <a:pt x="20721" y="152273"/>
                </a:lnTo>
                <a:lnTo>
                  <a:pt x="20721" y="142575"/>
                </a:lnTo>
                <a:close/>
                <a:moveTo>
                  <a:pt x="40618" y="142575"/>
                </a:moveTo>
                <a:lnTo>
                  <a:pt x="40618" y="152273"/>
                </a:lnTo>
                <a:lnTo>
                  <a:pt x="30820" y="152273"/>
                </a:lnTo>
                <a:lnTo>
                  <a:pt x="30820" y="142575"/>
                </a:lnTo>
                <a:close/>
                <a:moveTo>
                  <a:pt x="50716" y="142575"/>
                </a:moveTo>
                <a:lnTo>
                  <a:pt x="50716" y="152273"/>
                </a:lnTo>
                <a:lnTo>
                  <a:pt x="41043" y="152273"/>
                </a:lnTo>
                <a:lnTo>
                  <a:pt x="41043" y="142575"/>
                </a:lnTo>
                <a:close/>
                <a:moveTo>
                  <a:pt x="60939" y="142575"/>
                </a:moveTo>
                <a:lnTo>
                  <a:pt x="60939" y="152273"/>
                </a:lnTo>
                <a:lnTo>
                  <a:pt x="51141" y="152273"/>
                </a:lnTo>
                <a:lnTo>
                  <a:pt x="51141" y="142575"/>
                </a:lnTo>
                <a:close/>
                <a:moveTo>
                  <a:pt x="71038" y="142575"/>
                </a:moveTo>
                <a:lnTo>
                  <a:pt x="71038" y="152273"/>
                </a:lnTo>
                <a:lnTo>
                  <a:pt x="61239" y="152273"/>
                </a:lnTo>
                <a:lnTo>
                  <a:pt x="61239" y="142575"/>
                </a:lnTo>
                <a:close/>
                <a:moveTo>
                  <a:pt x="81136" y="142575"/>
                </a:moveTo>
                <a:lnTo>
                  <a:pt x="81136" y="152273"/>
                </a:lnTo>
                <a:lnTo>
                  <a:pt x="71438" y="152273"/>
                </a:lnTo>
                <a:lnTo>
                  <a:pt x="71438" y="142575"/>
                </a:lnTo>
                <a:close/>
                <a:moveTo>
                  <a:pt x="91334" y="142575"/>
                </a:moveTo>
                <a:lnTo>
                  <a:pt x="91334" y="152273"/>
                </a:lnTo>
                <a:lnTo>
                  <a:pt x="81561" y="152273"/>
                </a:lnTo>
                <a:lnTo>
                  <a:pt x="81561" y="142575"/>
                </a:lnTo>
                <a:close/>
                <a:moveTo>
                  <a:pt x="101432" y="142575"/>
                </a:moveTo>
                <a:lnTo>
                  <a:pt x="101432" y="152273"/>
                </a:lnTo>
                <a:lnTo>
                  <a:pt x="91759" y="152273"/>
                </a:lnTo>
                <a:lnTo>
                  <a:pt x="91759" y="142575"/>
                </a:lnTo>
                <a:close/>
                <a:moveTo>
                  <a:pt x="111655" y="142575"/>
                </a:moveTo>
                <a:lnTo>
                  <a:pt x="111655" y="152273"/>
                </a:lnTo>
                <a:lnTo>
                  <a:pt x="101857" y="152273"/>
                </a:lnTo>
                <a:lnTo>
                  <a:pt x="101857" y="142575"/>
                </a:lnTo>
                <a:close/>
                <a:moveTo>
                  <a:pt x="121754" y="142575"/>
                </a:moveTo>
                <a:lnTo>
                  <a:pt x="121754" y="152273"/>
                </a:lnTo>
                <a:lnTo>
                  <a:pt x="112055" y="152273"/>
                </a:lnTo>
                <a:lnTo>
                  <a:pt x="112055" y="142575"/>
                </a:lnTo>
                <a:close/>
                <a:moveTo>
                  <a:pt x="131952" y="142575"/>
                </a:moveTo>
                <a:lnTo>
                  <a:pt x="131952" y="152273"/>
                </a:lnTo>
                <a:lnTo>
                  <a:pt x="122179" y="152273"/>
                </a:lnTo>
                <a:lnTo>
                  <a:pt x="122179" y="142575"/>
                </a:lnTo>
                <a:close/>
                <a:moveTo>
                  <a:pt x="142050" y="142575"/>
                </a:moveTo>
                <a:lnTo>
                  <a:pt x="142050" y="152273"/>
                </a:lnTo>
                <a:lnTo>
                  <a:pt x="132377" y="152273"/>
                </a:lnTo>
                <a:lnTo>
                  <a:pt x="132377" y="142575"/>
                </a:lnTo>
                <a:close/>
                <a:moveTo>
                  <a:pt x="152173" y="142575"/>
                </a:moveTo>
                <a:lnTo>
                  <a:pt x="152173" y="152273"/>
                </a:lnTo>
                <a:lnTo>
                  <a:pt x="142475" y="152273"/>
                </a:lnTo>
                <a:lnTo>
                  <a:pt x="142475" y="142575"/>
                </a:lnTo>
                <a:close/>
                <a:moveTo>
                  <a:pt x="162372" y="142575"/>
                </a:moveTo>
                <a:lnTo>
                  <a:pt x="162372" y="152273"/>
                </a:lnTo>
                <a:lnTo>
                  <a:pt x="152573" y="152273"/>
                </a:lnTo>
                <a:lnTo>
                  <a:pt x="152573" y="142575"/>
                </a:lnTo>
                <a:close/>
                <a:moveTo>
                  <a:pt x="172470" y="142575"/>
                </a:moveTo>
                <a:lnTo>
                  <a:pt x="172470" y="152273"/>
                </a:lnTo>
                <a:lnTo>
                  <a:pt x="162797" y="152273"/>
                </a:lnTo>
                <a:lnTo>
                  <a:pt x="162797" y="142575"/>
                </a:lnTo>
                <a:close/>
                <a:moveTo>
                  <a:pt x="182668" y="142575"/>
                </a:moveTo>
                <a:lnTo>
                  <a:pt x="182668" y="152273"/>
                </a:lnTo>
                <a:lnTo>
                  <a:pt x="172895" y="152273"/>
                </a:lnTo>
                <a:lnTo>
                  <a:pt x="172895" y="142575"/>
                </a:lnTo>
                <a:close/>
                <a:moveTo>
                  <a:pt x="192791" y="142575"/>
                </a:moveTo>
                <a:lnTo>
                  <a:pt x="192791" y="152273"/>
                </a:lnTo>
                <a:lnTo>
                  <a:pt x="183093" y="152273"/>
                </a:lnTo>
                <a:lnTo>
                  <a:pt x="183093" y="142575"/>
                </a:lnTo>
                <a:close/>
                <a:moveTo>
                  <a:pt x="202989" y="142575"/>
                </a:moveTo>
                <a:lnTo>
                  <a:pt x="202989" y="152273"/>
                </a:lnTo>
                <a:lnTo>
                  <a:pt x="193191" y="152273"/>
                </a:lnTo>
                <a:lnTo>
                  <a:pt x="193191" y="142575"/>
                </a:lnTo>
                <a:close/>
                <a:moveTo>
                  <a:pt x="213088" y="142575"/>
                </a:moveTo>
                <a:lnTo>
                  <a:pt x="213088" y="152273"/>
                </a:lnTo>
                <a:lnTo>
                  <a:pt x="203414" y="152273"/>
                </a:lnTo>
                <a:lnTo>
                  <a:pt x="203414" y="142575"/>
                </a:lnTo>
                <a:close/>
                <a:moveTo>
                  <a:pt x="223286" y="142575"/>
                </a:moveTo>
                <a:lnTo>
                  <a:pt x="223286" y="152273"/>
                </a:lnTo>
                <a:lnTo>
                  <a:pt x="213513" y="152273"/>
                </a:lnTo>
                <a:lnTo>
                  <a:pt x="213513" y="142575"/>
                </a:lnTo>
                <a:close/>
                <a:moveTo>
                  <a:pt x="233409" y="142575"/>
                </a:moveTo>
                <a:lnTo>
                  <a:pt x="233409" y="152273"/>
                </a:lnTo>
                <a:lnTo>
                  <a:pt x="223611" y="152273"/>
                </a:lnTo>
                <a:lnTo>
                  <a:pt x="223611" y="142575"/>
                </a:lnTo>
                <a:close/>
                <a:moveTo>
                  <a:pt x="243507" y="142575"/>
                </a:moveTo>
                <a:lnTo>
                  <a:pt x="243507" y="152273"/>
                </a:lnTo>
                <a:lnTo>
                  <a:pt x="233809" y="152273"/>
                </a:lnTo>
                <a:lnTo>
                  <a:pt x="233809" y="142575"/>
                </a:lnTo>
                <a:close/>
                <a:moveTo>
                  <a:pt x="253706" y="142575"/>
                </a:moveTo>
                <a:lnTo>
                  <a:pt x="253706" y="152273"/>
                </a:lnTo>
                <a:lnTo>
                  <a:pt x="243907" y="152273"/>
                </a:lnTo>
                <a:lnTo>
                  <a:pt x="243907" y="142575"/>
                </a:lnTo>
                <a:close/>
                <a:moveTo>
                  <a:pt x="263804" y="142575"/>
                </a:moveTo>
                <a:lnTo>
                  <a:pt x="263804" y="152273"/>
                </a:lnTo>
                <a:lnTo>
                  <a:pt x="254131" y="152273"/>
                </a:lnTo>
                <a:lnTo>
                  <a:pt x="254131" y="142575"/>
                </a:lnTo>
                <a:close/>
                <a:moveTo>
                  <a:pt x="274027" y="142575"/>
                </a:moveTo>
                <a:lnTo>
                  <a:pt x="274027" y="152273"/>
                </a:lnTo>
                <a:lnTo>
                  <a:pt x="264229" y="152273"/>
                </a:lnTo>
                <a:lnTo>
                  <a:pt x="264229" y="142575"/>
                </a:lnTo>
                <a:close/>
                <a:moveTo>
                  <a:pt x="284125" y="142575"/>
                </a:moveTo>
                <a:lnTo>
                  <a:pt x="284125" y="152273"/>
                </a:lnTo>
                <a:lnTo>
                  <a:pt x="274427" y="152273"/>
                </a:lnTo>
                <a:lnTo>
                  <a:pt x="274427" y="142575"/>
                </a:lnTo>
                <a:close/>
                <a:moveTo>
                  <a:pt x="10098" y="152673"/>
                </a:moveTo>
                <a:lnTo>
                  <a:pt x="10098" y="162371"/>
                </a:lnTo>
                <a:lnTo>
                  <a:pt x="425" y="162371"/>
                </a:lnTo>
                <a:lnTo>
                  <a:pt x="425" y="152673"/>
                </a:lnTo>
                <a:close/>
                <a:moveTo>
                  <a:pt x="20321" y="152673"/>
                </a:moveTo>
                <a:lnTo>
                  <a:pt x="20321" y="162371"/>
                </a:lnTo>
                <a:lnTo>
                  <a:pt x="10523" y="162371"/>
                </a:lnTo>
                <a:lnTo>
                  <a:pt x="10523" y="152673"/>
                </a:lnTo>
                <a:close/>
                <a:moveTo>
                  <a:pt x="30420" y="152673"/>
                </a:moveTo>
                <a:lnTo>
                  <a:pt x="30420" y="162371"/>
                </a:lnTo>
                <a:lnTo>
                  <a:pt x="20721" y="162371"/>
                </a:lnTo>
                <a:lnTo>
                  <a:pt x="20721" y="152673"/>
                </a:lnTo>
                <a:close/>
                <a:moveTo>
                  <a:pt x="40618" y="152673"/>
                </a:moveTo>
                <a:lnTo>
                  <a:pt x="40618" y="162371"/>
                </a:lnTo>
                <a:lnTo>
                  <a:pt x="30820" y="162371"/>
                </a:lnTo>
                <a:lnTo>
                  <a:pt x="30820" y="152673"/>
                </a:lnTo>
                <a:close/>
                <a:moveTo>
                  <a:pt x="50716" y="152673"/>
                </a:moveTo>
                <a:lnTo>
                  <a:pt x="50716" y="162371"/>
                </a:lnTo>
                <a:lnTo>
                  <a:pt x="41043" y="162371"/>
                </a:lnTo>
                <a:lnTo>
                  <a:pt x="41043" y="152673"/>
                </a:lnTo>
                <a:close/>
                <a:moveTo>
                  <a:pt x="60939" y="152673"/>
                </a:moveTo>
                <a:lnTo>
                  <a:pt x="60939" y="162371"/>
                </a:lnTo>
                <a:lnTo>
                  <a:pt x="51141" y="162371"/>
                </a:lnTo>
                <a:lnTo>
                  <a:pt x="51141" y="152673"/>
                </a:lnTo>
                <a:close/>
                <a:moveTo>
                  <a:pt x="71038" y="152673"/>
                </a:moveTo>
                <a:lnTo>
                  <a:pt x="71038" y="162371"/>
                </a:lnTo>
                <a:lnTo>
                  <a:pt x="61239" y="162371"/>
                </a:lnTo>
                <a:lnTo>
                  <a:pt x="61239" y="152673"/>
                </a:lnTo>
                <a:close/>
                <a:moveTo>
                  <a:pt x="81136" y="152673"/>
                </a:moveTo>
                <a:lnTo>
                  <a:pt x="81136" y="162371"/>
                </a:lnTo>
                <a:lnTo>
                  <a:pt x="71438" y="162371"/>
                </a:lnTo>
                <a:lnTo>
                  <a:pt x="71438" y="152673"/>
                </a:lnTo>
                <a:close/>
                <a:moveTo>
                  <a:pt x="91334" y="152673"/>
                </a:moveTo>
                <a:lnTo>
                  <a:pt x="91334" y="162371"/>
                </a:lnTo>
                <a:lnTo>
                  <a:pt x="81561" y="162371"/>
                </a:lnTo>
                <a:lnTo>
                  <a:pt x="81561" y="152673"/>
                </a:lnTo>
                <a:close/>
                <a:moveTo>
                  <a:pt x="101432" y="152673"/>
                </a:moveTo>
                <a:lnTo>
                  <a:pt x="101432" y="162371"/>
                </a:lnTo>
                <a:lnTo>
                  <a:pt x="91759" y="162371"/>
                </a:lnTo>
                <a:lnTo>
                  <a:pt x="91759" y="152673"/>
                </a:lnTo>
                <a:close/>
                <a:moveTo>
                  <a:pt x="111655" y="152673"/>
                </a:moveTo>
                <a:lnTo>
                  <a:pt x="111655" y="162371"/>
                </a:lnTo>
                <a:lnTo>
                  <a:pt x="101857" y="162371"/>
                </a:lnTo>
                <a:lnTo>
                  <a:pt x="101857" y="152673"/>
                </a:lnTo>
                <a:close/>
                <a:moveTo>
                  <a:pt x="121754" y="152673"/>
                </a:moveTo>
                <a:lnTo>
                  <a:pt x="121754" y="162371"/>
                </a:lnTo>
                <a:lnTo>
                  <a:pt x="112055" y="162371"/>
                </a:lnTo>
                <a:lnTo>
                  <a:pt x="112055" y="152673"/>
                </a:lnTo>
                <a:close/>
                <a:moveTo>
                  <a:pt x="131952" y="152673"/>
                </a:moveTo>
                <a:lnTo>
                  <a:pt x="131952" y="162371"/>
                </a:lnTo>
                <a:lnTo>
                  <a:pt x="122179" y="162371"/>
                </a:lnTo>
                <a:lnTo>
                  <a:pt x="122179" y="152673"/>
                </a:lnTo>
                <a:close/>
                <a:moveTo>
                  <a:pt x="142050" y="152673"/>
                </a:moveTo>
                <a:lnTo>
                  <a:pt x="142050" y="162371"/>
                </a:lnTo>
                <a:lnTo>
                  <a:pt x="132377" y="162371"/>
                </a:lnTo>
                <a:lnTo>
                  <a:pt x="132377" y="152673"/>
                </a:lnTo>
                <a:close/>
                <a:moveTo>
                  <a:pt x="152173" y="152673"/>
                </a:moveTo>
                <a:lnTo>
                  <a:pt x="152173" y="162371"/>
                </a:lnTo>
                <a:lnTo>
                  <a:pt x="142475" y="162371"/>
                </a:lnTo>
                <a:lnTo>
                  <a:pt x="142475" y="152673"/>
                </a:lnTo>
                <a:close/>
                <a:moveTo>
                  <a:pt x="162372" y="152673"/>
                </a:moveTo>
                <a:lnTo>
                  <a:pt x="162372" y="162371"/>
                </a:lnTo>
                <a:lnTo>
                  <a:pt x="152573" y="162371"/>
                </a:lnTo>
                <a:lnTo>
                  <a:pt x="152573" y="152673"/>
                </a:lnTo>
                <a:close/>
                <a:moveTo>
                  <a:pt x="172470" y="152673"/>
                </a:moveTo>
                <a:lnTo>
                  <a:pt x="172470" y="162371"/>
                </a:lnTo>
                <a:lnTo>
                  <a:pt x="162797" y="162371"/>
                </a:lnTo>
                <a:lnTo>
                  <a:pt x="162797" y="152673"/>
                </a:lnTo>
                <a:close/>
                <a:moveTo>
                  <a:pt x="182668" y="152673"/>
                </a:moveTo>
                <a:lnTo>
                  <a:pt x="182668" y="162371"/>
                </a:lnTo>
                <a:lnTo>
                  <a:pt x="172895" y="162371"/>
                </a:lnTo>
                <a:lnTo>
                  <a:pt x="172895" y="152673"/>
                </a:lnTo>
                <a:close/>
                <a:moveTo>
                  <a:pt x="192791" y="152673"/>
                </a:moveTo>
                <a:lnTo>
                  <a:pt x="192791" y="162371"/>
                </a:lnTo>
                <a:lnTo>
                  <a:pt x="183093" y="162371"/>
                </a:lnTo>
                <a:lnTo>
                  <a:pt x="183093" y="152673"/>
                </a:lnTo>
                <a:close/>
                <a:moveTo>
                  <a:pt x="202989" y="152673"/>
                </a:moveTo>
                <a:lnTo>
                  <a:pt x="202989" y="162371"/>
                </a:lnTo>
                <a:lnTo>
                  <a:pt x="193191" y="162371"/>
                </a:lnTo>
                <a:lnTo>
                  <a:pt x="193191" y="152673"/>
                </a:lnTo>
                <a:close/>
                <a:moveTo>
                  <a:pt x="213088" y="152673"/>
                </a:moveTo>
                <a:lnTo>
                  <a:pt x="213088" y="162371"/>
                </a:lnTo>
                <a:lnTo>
                  <a:pt x="203414" y="162371"/>
                </a:lnTo>
                <a:lnTo>
                  <a:pt x="203414" y="152673"/>
                </a:lnTo>
                <a:close/>
                <a:moveTo>
                  <a:pt x="223286" y="152673"/>
                </a:moveTo>
                <a:lnTo>
                  <a:pt x="223286" y="162371"/>
                </a:lnTo>
                <a:lnTo>
                  <a:pt x="213513" y="162371"/>
                </a:lnTo>
                <a:lnTo>
                  <a:pt x="213513" y="152673"/>
                </a:lnTo>
                <a:close/>
                <a:moveTo>
                  <a:pt x="233409" y="152673"/>
                </a:moveTo>
                <a:lnTo>
                  <a:pt x="233409" y="162371"/>
                </a:lnTo>
                <a:lnTo>
                  <a:pt x="223611" y="162371"/>
                </a:lnTo>
                <a:lnTo>
                  <a:pt x="223611" y="152673"/>
                </a:lnTo>
                <a:close/>
                <a:moveTo>
                  <a:pt x="243507" y="152673"/>
                </a:moveTo>
                <a:lnTo>
                  <a:pt x="243507" y="162371"/>
                </a:lnTo>
                <a:lnTo>
                  <a:pt x="233809" y="162371"/>
                </a:lnTo>
                <a:lnTo>
                  <a:pt x="233809" y="152673"/>
                </a:lnTo>
                <a:close/>
                <a:moveTo>
                  <a:pt x="253706" y="152673"/>
                </a:moveTo>
                <a:lnTo>
                  <a:pt x="253706" y="162371"/>
                </a:lnTo>
                <a:lnTo>
                  <a:pt x="243907" y="162371"/>
                </a:lnTo>
                <a:lnTo>
                  <a:pt x="243907" y="152673"/>
                </a:lnTo>
                <a:close/>
                <a:moveTo>
                  <a:pt x="263804" y="152673"/>
                </a:moveTo>
                <a:lnTo>
                  <a:pt x="263804" y="162371"/>
                </a:lnTo>
                <a:lnTo>
                  <a:pt x="254131" y="162371"/>
                </a:lnTo>
                <a:lnTo>
                  <a:pt x="254131" y="152673"/>
                </a:lnTo>
                <a:close/>
                <a:moveTo>
                  <a:pt x="274027" y="152673"/>
                </a:moveTo>
                <a:lnTo>
                  <a:pt x="274027" y="162371"/>
                </a:lnTo>
                <a:lnTo>
                  <a:pt x="264229" y="162371"/>
                </a:lnTo>
                <a:lnTo>
                  <a:pt x="264229" y="152673"/>
                </a:lnTo>
                <a:close/>
                <a:moveTo>
                  <a:pt x="284125" y="152673"/>
                </a:moveTo>
                <a:lnTo>
                  <a:pt x="284125" y="162371"/>
                </a:lnTo>
                <a:lnTo>
                  <a:pt x="274427" y="162371"/>
                </a:lnTo>
                <a:lnTo>
                  <a:pt x="274427" y="152673"/>
                </a:lnTo>
                <a:close/>
                <a:moveTo>
                  <a:pt x="200" y="0"/>
                </a:moveTo>
                <a:lnTo>
                  <a:pt x="200" y="200"/>
                </a:lnTo>
                <a:lnTo>
                  <a:pt x="0" y="200"/>
                </a:lnTo>
                <a:lnTo>
                  <a:pt x="0" y="162571"/>
                </a:lnTo>
                <a:lnTo>
                  <a:pt x="200" y="162571"/>
                </a:lnTo>
                <a:lnTo>
                  <a:pt x="200" y="162771"/>
                </a:lnTo>
                <a:lnTo>
                  <a:pt x="284325" y="162771"/>
                </a:lnTo>
                <a:lnTo>
                  <a:pt x="284325" y="162571"/>
                </a:lnTo>
                <a:lnTo>
                  <a:pt x="284525" y="162571"/>
                </a:lnTo>
                <a:lnTo>
                  <a:pt x="284525" y="200"/>
                </a:lnTo>
                <a:lnTo>
                  <a:pt x="284325" y="200"/>
                </a:lnTo>
                <a:lnTo>
                  <a:pt x="284325" y="0"/>
                </a:lnTo>
                <a:close/>
              </a:path>
            </a:pathLst>
          </a:custGeom>
          <a:solidFill>
            <a:srgbClr val="E2E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145;p25"/>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9Slide03 Cabin" panose="000005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146" name="Google Shape;146;p25"/>
          <p:cNvSpPr txBox="1">
            <a:spLocks noGrp="1"/>
          </p:cNvSpPr>
          <p:nvPr>
            <p:ph type="subTitle" idx="1"/>
          </p:nvPr>
        </p:nvSpPr>
        <p:spPr>
          <a:xfrm>
            <a:off x="1002276" y="3466050"/>
            <a:ext cx="18597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9Slide03 Cabin" panose="00000500000000000000" pitchFamily="2" charset="0"/>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dirty="0"/>
          </a:p>
        </p:txBody>
      </p:sp>
      <p:sp>
        <p:nvSpPr>
          <p:cNvPr id="147" name="Google Shape;147;p25"/>
          <p:cNvSpPr txBox="1">
            <a:spLocks noGrp="1"/>
          </p:cNvSpPr>
          <p:nvPr>
            <p:ph type="title" idx="2"/>
          </p:nvPr>
        </p:nvSpPr>
        <p:spPr>
          <a:xfrm>
            <a:off x="1002275" y="3035757"/>
            <a:ext cx="1859700" cy="37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atin typeface="#9Slide03 Cabin" panose="00000500000000000000" pitchFamily="2" charset="0"/>
              </a:defRPr>
            </a:lvl1pPr>
            <a:lvl2pPr lvl="1"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9pPr>
          </a:lstStyle>
          <a:p>
            <a:endParaRPr dirty="0"/>
          </a:p>
        </p:txBody>
      </p:sp>
      <p:sp>
        <p:nvSpPr>
          <p:cNvPr id="148" name="Google Shape;148;p25"/>
          <p:cNvSpPr txBox="1">
            <a:spLocks noGrp="1"/>
          </p:cNvSpPr>
          <p:nvPr>
            <p:ph type="subTitle" idx="3"/>
          </p:nvPr>
        </p:nvSpPr>
        <p:spPr>
          <a:xfrm>
            <a:off x="6314181" y="3466050"/>
            <a:ext cx="1859700" cy="6987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atin typeface="#9Slide03 Cabin" panose="00000500000000000000" pitchFamily="2" charset="0"/>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dirty="0"/>
          </a:p>
        </p:txBody>
      </p:sp>
      <p:sp>
        <p:nvSpPr>
          <p:cNvPr id="149" name="Google Shape;149;p25"/>
          <p:cNvSpPr txBox="1">
            <a:spLocks noGrp="1"/>
          </p:cNvSpPr>
          <p:nvPr>
            <p:ph type="title" idx="4"/>
          </p:nvPr>
        </p:nvSpPr>
        <p:spPr>
          <a:xfrm>
            <a:off x="6314176" y="3035757"/>
            <a:ext cx="1859700" cy="37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atin typeface="#9Slide03 Cabin" panose="00000500000000000000" pitchFamily="2" charset="0"/>
              </a:defRPr>
            </a:lvl1pPr>
            <a:lvl2pPr lvl="1"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9pPr>
          </a:lstStyle>
          <a:p>
            <a:endParaRPr dirty="0"/>
          </a:p>
        </p:txBody>
      </p:sp>
      <p:sp>
        <p:nvSpPr>
          <p:cNvPr id="150" name="Google Shape;150;p25"/>
          <p:cNvSpPr txBox="1">
            <a:spLocks noGrp="1"/>
          </p:cNvSpPr>
          <p:nvPr>
            <p:ph type="subTitle" idx="5"/>
          </p:nvPr>
        </p:nvSpPr>
        <p:spPr>
          <a:xfrm>
            <a:off x="3658224" y="3466050"/>
            <a:ext cx="1859700" cy="6987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atin typeface="#9Slide03 Cabin" panose="00000500000000000000" pitchFamily="2" charset="0"/>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dirty="0"/>
          </a:p>
        </p:txBody>
      </p:sp>
      <p:sp>
        <p:nvSpPr>
          <p:cNvPr id="151" name="Google Shape;151;p25"/>
          <p:cNvSpPr txBox="1">
            <a:spLocks noGrp="1"/>
          </p:cNvSpPr>
          <p:nvPr>
            <p:ph type="title" idx="6"/>
          </p:nvPr>
        </p:nvSpPr>
        <p:spPr>
          <a:xfrm>
            <a:off x="3658221" y="3035757"/>
            <a:ext cx="1859700" cy="37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atin typeface="#9Slide03 Cabin" panose="00000500000000000000" pitchFamily="2" charset="0"/>
              </a:defRPr>
            </a:lvl1pPr>
            <a:lvl2pPr lvl="1"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9pPr>
          </a:lstStyle>
          <a:p>
            <a:endParaRPr dirty="0"/>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
  <p:cSld name="CUSTOM_2">
    <p:bg>
      <p:bgPr>
        <a:solidFill>
          <a:schemeClr val="accent4"/>
        </a:solidFill>
        <a:effectLst/>
      </p:bgPr>
    </p:bg>
    <p:spTree>
      <p:nvGrpSpPr>
        <p:cNvPr id="1" name="Shape 157"/>
        <p:cNvGrpSpPr/>
        <p:nvPr/>
      </p:nvGrpSpPr>
      <p:grpSpPr>
        <a:xfrm>
          <a:off x="0" y="0"/>
          <a:ext cx="0" cy="0"/>
          <a:chOff x="0" y="0"/>
          <a:chExt cx="0" cy="0"/>
        </a:xfrm>
      </p:grpSpPr>
      <p:sp>
        <p:nvSpPr>
          <p:cNvPr id="158" name="Google Shape;158;p27"/>
          <p:cNvSpPr/>
          <p:nvPr/>
        </p:nvSpPr>
        <p:spPr>
          <a:xfrm>
            <a:off x="720000" y="537100"/>
            <a:ext cx="7704253" cy="4069300"/>
          </a:xfrm>
          <a:custGeom>
            <a:avLst/>
            <a:gdLst/>
            <a:ahLst/>
            <a:cxnLst/>
            <a:rect l="l" t="t" r="r" b="b"/>
            <a:pathLst>
              <a:path w="284526" h="162772" extrusionOk="0">
                <a:moveTo>
                  <a:pt x="10098" y="425"/>
                </a:moveTo>
                <a:lnTo>
                  <a:pt x="10098" y="10198"/>
                </a:lnTo>
                <a:lnTo>
                  <a:pt x="425" y="10198"/>
                </a:lnTo>
                <a:lnTo>
                  <a:pt x="425" y="425"/>
                </a:lnTo>
                <a:close/>
                <a:moveTo>
                  <a:pt x="20321" y="425"/>
                </a:moveTo>
                <a:lnTo>
                  <a:pt x="20321" y="10198"/>
                </a:lnTo>
                <a:lnTo>
                  <a:pt x="10523" y="10198"/>
                </a:lnTo>
                <a:lnTo>
                  <a:pt x="10523" y="425"/>
                </a:lnTo>
                <a:close/>
                <a:moveTo>
                  <a:pt x="30420" y="425"/>
                </a:moveTo>
                <a:lnTo>
                  <a:pt x="30420" y="10198"/>
                </a:lnTo>
                <a:lnTo>
                  <a:pt x="20721" y="10198"/>
                </a:lnTo>
                <a:lnTo>
                  <a:pt x="20721" y="425"/>
                </a:lnTo>
                <a:close/>
                <a:moveTo>
                  <a:pt x="40618" y="425"/>
                </a:moveTo>
                <a:lnTo>
                  <a:pt x="40618" y="10198"/>
                </a:lnTo>
                <a:lnTo>
                  <a:pt x="30820" y="10198"/>
                </a:lnTo>
                <a:lnTo>
                  <a:pt x="30820" y="425"/>
                </a:lnTo>
                <a:close/>
                <a:moveTo>
                  <a:pt x="50716" y="425"/>
                </a:moveTo>
                <a:lnTo>
                  <a:pt x="50716" y="10198"/>
                </a:lnTo>
                <a:lnTo>
                  <a:pt x="41043" y="10198"/>
                </a:lnTo>
                <a:lnTo>
                  <a:pt x="41043" y="425"/>
                </a:lnTo>
                <a:close/>
                <a:moveTo>
                  <a:pt x="60939" y="425"/>
                </a:moveTo>
                <a:lnTo>
                  <a:pt x="60939" y="10198"/>
                </a:lnTo>
                <a:lnTo>
                  <a:pt x="51141" y="10198"/>
                </a:lnTo>
                <a:lnTo>
                  <a:pt x="51141" y="425"/>
                </a:lnTo>
                <a:close/>
                <a:moveTo>
                  <a:pt x="71038" y="425"/>
                </a:moveTo>
                <a:lnTo>
                  <a:pt x="71038" y="10198"/>
                </a:lnTo>
                <a:lnTo>
                  <a:pt x="61239" y="10198"/>
                </a:lnTo>
                <a:lnTo>
                  <a:pt x="61239" y="425"/>
                </a:lnTo>
                <a:close/>
                <a:moveTo>
                  <a:pt x="81136" y="425"/>
                </a:moveTo>
                <a:lnTo>
                  <a:pt x="81136" y="10198"/>
                </a:lnTo>
                <a:lnTo>
                  <a:pt x="71438" y="10198"/>
                </a:lnTo>
                <a:lnTo>
                  <a:pt x="71438" y="425"/>
                </a:lnTo>
                <a:close/>
                <a:moveTo>
                  <a:pt x="91334" y="425"/>
                </a:moveTo>
                <a:lnTo>
                  <a:pt x="91334" y="10198"/>
                </a:lnTo>
                <a:lnTo>
                  <a:pt x="81561" y="10198"/>
                </a:lnTo>
                <a:lnTo>
                  <a:pt x="81561" y="425"/>
                </a:lnTo>
                <a:close/>
                <a:moveTo>
                  <a:pt x="101432" y="425"/>
                </a:moveTo>
                <a:lnTo>
                  <a:pt x="101432" y="10198"/>
                </a:lnTo>
                <a:lnTo>
                  <a:pt x="91759" y="10198"/>
                </a:lnTo>
                <a:lnTo>
                  <a:pt x="91759" y="425"/>
                </a:lnTo>
                <a:close/>
                <a:moveTo>
                  <a:pt x="111655" y="425"/>
                </a:moveTo>
                <a:lnTo>
                  <a:pt x="111655" y="10198"/>
                </a:lnTo>
                <a:lnTo>
                  <a:pt x="101857" y="10198"/>
                </a:lnTo>
                <a:lnTo>
                  <a:pt x="101857" y="425"/>
                </a:lnTo>
                <a:close/>
                <a:moveTo>
                  <a:pt x="121754" y="425"/>
                </a:moveTo>
                <a:lnTo>
                  <a:pt x="121754" y="10198"/>
                </a:lnTo>
                <a:lnTo>
                  <a:pt x="112055" y="10198"/>
                </a:lnTo>
                <a:lnTo>
                  <a:pt x="112055" y="425"/>
                </a:lnTo>
                <a:close/>
                <a:moveTo>
                  <a:pt x="131952" y="425"/>
                </a:moveTo>
                <a:lnTo>
                  <a:pt x="131952" y="10198"/>
                </a:lnTo>
                <a:lnTo>
                  <a:pt x="122179" y="10198"/>
                </a:lnTo>
                <a:lnTo>
                  <a:pt x="122179" y="425"/>
                </a:lnTo>
                <a:close/>
                <a:moveTo>
                  <a:pt x="142050" y="425"/>
                </a:moveTo>
                <a:lnTo>
                  <a:pt x="142050" y="10198"/>
                </a:lnTo>
                <a:lnTo>
                  <a:pt x="132377" y="10198"/>
                </a:lnTo>
                <a:lnTo>
                  <a:pt x="132377" y="425"/>
                </a:lnTo>
                <a:close/>
                <a:moveTo>
                  <a:pt x="152173" y="425"/>
                </a:moveTo>
                <a:lnTo>
                  <a:pt x="152173" y="10198"/>
                </a:lnTo>
                <a:lnTo>
                  <a:pt x="142475" y="10198"/>
                </a:lnTo>
                <a:lnTo>
                  <a:pt x="142475" y="425"/>
                </a:lnTo>
                <a:close/>
                <a:moveTo>
                  <a:pt x="162372" y="425"/>
                </a:moveTo>
                <a:lnTo>
                  <a:pt x="162372" y="10198"/>
                </a:lnTo>
                <a:lnTo>
                  <a:pt x="152573" y="10198"/>
                </a:lnTo>
                <a:lnTo>
                  <a:pt x="152573" y="425"/>
                </a:lnTo>
                <a:close/>
                <a:moveTo>
                  <a:pt x="172470" y="425"/>
                </a:moveTo>
                <a:lnTo>
                  <a:pt x="172470" y="10198"/>
                </a:lnTo>
                <a:lnTo>
                  <a:pt x="162797" y="10198"/>
                </a:lnTo>
                <a:lnTo>
                  <a:pt x="162797" y="425"/>
                </a:lnTo>
                <a:close/>
                <a:moveTo>
                  <a:pt x="182668" y="425"/>
                </a:moveTo>
                <a:lnTo>
                  <a:pt x="182668" y="10198"/>
                </a:lnTo>
                <a:lnTo>
                  <a:pt x="172895" y="10198"/>
                </a:lnTo>
                <a:lnTo>
                  <a:pt x="172895" y="425"/>
                </a:lnTo>
                <a:close/>
                <a:moveTo>
                  <a:pt x="192791" y="425"/>
                </a:moveTo>
                <a:lnTo>
                  <a:pt x="192791" y="10198"/>
                </a:lnTo>
                <a:lnTo>
                  <a:pt x="183093" y="10198"/>
                </a:lnTo>
                <a:lnTo>
                  <a:pt x="183093" y="425"/>
                </a:lnTo>
                <a:close/>
                <a:moveTo>
                  <a:pt x="202989" y="425"/>
                </a:moveTo>
                <a:lnTo>
                  <a:pt x="202989" y="10198"/>
                </a:lnTo>
                <a:lnTo>
                  <a:pt x="193191" y="10198"/>
                </a:lnTo>
                <a:lnTo>
                  <a:pt x="193191" y="425"/>
                </a:lnTo>
                <a:close/>
                <a:moveTo>
                  <a:pt x="213088" y="425"/>
                </a:moveTo>
                <a:lnTo>
                  <a:pt x="213088" y="10198"/>
                </a:lnTo>
                <a:lnTo>
                  <a:pt x="203414" y="10198"/>
                </a:lnTo>
                <a:lnTo>
                  <a:pt x="203414" y="425"/>
                </a:lnTo>
                <a:close/>
                <a:moveTo>
                  <a:pt x="223286" y="425"/>
                </a:moveTo>
                <a:lnTo>
                  <a:pt x="223286" y="10198"/>
                </a:lnTo>
                <a:lnTo>
                  <a:pt x="213513" y="10198"/>
                </a:lnTo>
                <a:lnTo>
                  <a:pt x="213513" y="425"/>
                </a:lnTo>
                <a:close/>
                <a:moveTo>
                  <a:pt x="233409" y="425"/>
                </a:moveTo>
                <a:lnTo>
                  <a:pt x="233409" y="10198"/>
                </a:lnTo>
                <a:lnTo>
                  <a:pt x="223611" y="10198"/>
                </a:lnTo>
                <a:lnTo>
                  <a:pt x="223611" y="425"/>
                </a:lnTo>
                <a:close/>
                <a:moveTo>
                  <a:pt x="243507" y="425"/>
                </a:moveTo>
                <a:lnTo>
                  <a:pt x="243507" y="10198"/>
                </a:lnTo>
                <a:lnTo>
                  <a:pt x="233809" y="10198"/>
                </a:lnTo>
                <a:lnTo>
                  <a:pt x="233809" y="425"/>
                </a:lnTo>
                <a:close/>
                <a:moveTo>
                  <a:pt x="253706" y="425"/>
                </a:moveTo>
                <a:lnTo>
                  <a:pt x="253706" y="10198"/>
                </a:lnTo>
                <a:lnTo>
                  <a:pt x="243907" y="10198"/>
                </a:lnTo>
                <a:lnTo>
                  <a:pt x="243907" y="425"/>
                </a:lnTo>
                <a:close/>
                <a:moveTo>
                  <a:pt x="263804" y="425"/>
                </a:moveTo>
                <a:lnTo>
                  <a:pt x="263804" y="10198"/>
                </a:lnTo>
                <a:lnTo>
                  <a:pt x="254131" y="10198"/>
                </a:lnTo>
                <a:lnTo>
                  <a:pt x="254131" y="425"/>
                </a:lnTo>
                <a:close/>
                <a:moveTo>
                  <a:pt x="274027" y="425"/>
                </a:moveTo>
                <a:lnTo>
                  <a:pt x="274027" y="10198"/>
                </a:lnTo>
                <a:lnTo>
                  <a:pt x="264229" y="10198"/>
                </a:lnTo>
                <a:lnTo>
                  <a:pt x="264229" y="425"/>
                </a:lnTo>
                <a:close/>
                <a:moveTo>
                  <a:pt x="284125" y="425"/>
                </a:moveTo>
                <a:lnTo>
                  <a:pt x="284125" y="10198"/>
                </a:lnTo>
                <a:lnTo>
                  <a:pt x="274427" y="10198"/>
                </a:lnTo>
                <a:lnTo>
                  <a:pt x="274427" y="425"/>
                </a:lnTo>
                <a:close/>
                <a:moveTo>
                  <a:pt x="10098" y="10623"/>
                </a:moveTo>
                <a:lnTo>
                  <a:pt x="10098" y="20296"/>
                </a:lnTo>
                <a:lnTo>
                  <a:pt x="425" y="20296"/>
                </a:lnTo>
                <a:lnTo>
                  <a:pt x="425" y="10623"/>
                </a:lnTo>
                <a:close/>
                <a:moveTo>
                  <a:pt x="20321" y="10623"/>
                </a:moveTo>
                <a:lnTo>
                  <a:pt x="20321" y="20296"/>
                </a:lnTo>
                <a:lnTo>
                  <a:pt x="10523" y="20296"/>
                </a:lnTo>
                <a:lnTo>
                  <a:pt x="10523" y="10623"/>
                </a:lnTo>
                <a:close/>
                <a:moveTo>
                  <a:pt x="30420" y="10623"/>
                </a:moveTo>
                <a:lnTo>
                  <a:pt x="30420" y="20296"/>
                </a:lnTo>
                <a:lnTo>
                  <a:pt x="20721" y="20296"/>
                </a:lnTo>
                <a:lnTo>
                  <a:pt x="20721" y="10623"/>
                </a:lnTo>
                <a:close/>
                <a:moveTo>
                  <a:pt x="40618" y="10623"/>
                </a:moveTo>
                <a:lnTo>
                  <a:pt x="40618" y="20296"/>
                </a:lnTo>
                <a:lnTo>
                  <a:pt x="30820" y="20296"/>
                </a:lnTo>
                <a:lnTo>
                  <a:pt x="30820" y="10623"/>
                </a:lnTo>
                <a:close/>
                <a:moveTo>
                  <a:pt x="50716" y="10623"/>
                </a:moveTo>
                <a:lnTo>
                  <a:pt x="50716" y="20296"/>
                </a:lnTo>
                <a:lnTo>
                  <a:pt x="41043" y="20296"/>
                </a:lnTo>
                <a:lnTo>
                  <a:pt x="41043" y="10623"/>
                </a:lnTo>
                <a:close/>
                <a:moveTo>
                  <a:pt x="60939" y="10623"/>
                </a:moveTo>
                <a:lnTo>
                  <a:pt x="60939" y="20296"/>
                </a:lnTo>
                <a:lnTo>
                  <a:pt x="51141" y="20296"/>
                </a:lnTo>
                <a:lnTo>
                  <a:pt x="51141" y="10623"/>
                </a:lnTo>
                <a:close/>
                <a:moveTo>
                  <a:pt x="71038" y="10623"/>
                </a:moveTo>
                <a:lnTo>
                  <a:pt x="71038" y="20296"/>
                </a:lnTo>
                <a:lnTo>
                  <a:pt x="61239" y="20296"/>
                </a:lnTo>
                <a:lnTo>
                  <a:pt x="61239" y="10623"/>
                </a:lnTo>
                <a:close/>
                <a:moveTo>
                  <a:pt x="81136" y="10623"/>
                </a:moveTo>
                <a:lnTo>
                  <a:pt x="81136" y="20296"/>
                </a:lnTo>
                <a:lnTo>
                  <a:pt x="71438" y="20296"/>
                </a:lnTo>
                <a:lnTo>
                  <a:pt x="71438" y="10623"/>
                </a:lnTo>
                <a:close/>
                <a:moveTo>
                  <a:pt x="91334" y="10623"/>
                </a:moveTo>
                <a:lnTo>
                  <a:pt x="91334" y="20296"/>
                </a:lnTo>
                <a:lnTo>
                  <a:pt x="81561" y="20296"/>
                </a:lnTo>
                <a:lnTo>
                  <a:pt x="81561" y="10623"/>
                </a:lnTo>
                <a:close/>
                <a:moveTo>
                  <a:pt x="101432" y="10623"/>
                </a:moveTo>
                <a:lnTo>
                  <a:pt x="101432" y="20296"/>
                </a:lnTo>
                <a:lnTo>
                  <a:pt x="91759" y="20296"/>
                </a:lnTo>
                <a:lnTo>
                  <a:pt x="91759" y="10623"/>
                </a:lnTo>
                <a:close/>
                <a:moveTo>
                  <a:pt x="111655" y="10623"/>
                </a:moveTo>
                <a:lnTo>
                  <a:pt x="111655" y="20296"/>
                </a:lnTo>
                <a:lnTo>
                  <a:pt x="101857" y="20296"/>
                </a:lnTo>
                <a:lnTo>
                  <a:pt x="101857" y="10623"/>
                </a:lnTo>
                <a:close/>
                <a:moveTo>
                  <a:pt x="121754" y="10623"/>
                </a:moveTo>
                <a:lnTo>
                  <a:pt x="121754" y="20296"/>
                </a:lnTo>
                <a:lnTo>
                  <a:pt x="112055" y="20296"/>
                </a:lnTo>
                <a:lnTo>
                  <a:pt x="112055" y="10623"/>
                </a:lnTo>
                <a:close/>
                <a:moveTo>
                  <a:pt x="131952" y="10623"/>
                </a:moveTo>
                <a:lnTo>
                  <a:pt x="131952" y="20296"/>
                </a:lnTo>
                <a:lnTo>
                  <a:pt x="122179" y="20296"/>
                </a:lnTo>
                <a:lnTo>
                  <a:pt x="122179" y="10623"/>
                </a:lnTo>
                <a:close/>
                <a:moveTo>
                  <a:pt x="142050" y="10623"/>
                </a:moveTo>
                <a:lnTo>
                  <a:pt x="142050" y="20296"/>
                </a:lnTo>
                <a:lnTo>
                  <a:pt x="132377" y="20296"/>
                </a:lnTo>
                <a:lnTo>
                  <a:pt x="132377" y="10623"/>
                </a:lnTo>
                <a:close/>
                <a:moveTo>
                  <a:pt x="152173" y="10623"/>
                </a:moveTo>
                <a:lnTo>
                  <a:pt x="152173" y="20296"/>
                </a:lnTo>
                <a:lnTo>
                  <a:pt x="142475" y="20296"/>
                </a:lnTo>
                <a:lnTo>
                  <a:pt x="142475" y="10623"/>
                </a:lnTo>
                <a:close/>
                <a:moveTo>
                  <a:pt x="162372" y="10623"/>
                </a:moveTo>
                <a:lnTo>
                  <a:pt x="162372" y="20296"/>
                </a:lnTo>
                <a:lnTo>
                  <a:pt x="152573" y="20296"/>
                </a:lnTo>
                <a:lnTo>
                  <a:pt x="152573" y="10623"/>
                </a:lnTo>
                <a:close/>
                <a:moveTo>
                  <a:pt x="172470" y="10623"/>
                </a:moveTo>
                <a:lnTo>
                  <a:pt x="172470" y="20296"/>
                </a:lnTo>
                <a:lnTo>
                  <a:pt x="162797" y="20296"/>
                </a:lnTo>
                <a:lnTo>
                  <a:pt x="162797" y="10623"/>
                </a:lnTo>
                <a:close/>
                <a:moveTo>
                  <a:pt x="182668" y="10623"/>
                </a:moveTo>
                <a:lnTo>
                  <a:pt x="182668" y="20296"/>
                </a:lnTo>
                <a:lnTo>
                  <a:pt x="172895" y="20296"/>
                </a:lnTo>
                <a:lnTo>
                  <a:pt x="172895" y="10623"/>
                </a:lnTo>
                <a:close/>
                <a:moveTo>
                  <a:pt x="192791" y="10623"/>
                </a:moveTo>
                <a:lnTo>
                  <a:pt x="192791" y="20296"/>
                </a:lnTo>
                <a:lnTo>
                  <a:pt x="183093" y="20296"/>
                </a:lnTo>
                <a:lnTo>
                  <a:pt x="183093" y="10623"/>
                </a:lnTo>
                <a:close/>
                <a:moveTo>
                  <a:pt x="202989" y="10623"/>
                </a:moveTo>
                <a:lnTo>
                  <a:pt x="202989" y="20296"/>
                </a:lnTo>
                <a:lnTo>
                  <a:pt x="193191" y="20296"/>
                </a:lnTo>
                <a:lnTo>
                  <a:pt x="193191" y="10623"/>
                </a:lnTo>
                <a:close/>
                <a:moveTo>
                  <a:pt x="213088" y="10623"/>
                </a:moveTo>
                <a:lnTo>
                  <a:pt x="213088" y="20296"/>
                </a:lnTo>
                <a:lnTo>
                  <a:pt x="203414" y="20296"/>
                </a:lnTo>
                <a:lnTo>
                  <a:pt x="203414" y="10623"/>
                </a:lnTo>
                <a:close/>
                <a:moveTo>
                  <a:pt x="223286" y="10623"/>
                </a:moveTo>
                <a:lnTo>
                  <a:pt x="223286" y="20296"/>
                </a:lnTo>
                <a:lnTo>
                  <a:pt x="213513" y="20296"/>
                </a:lnTo>
                <a:lnTo>
                  <a:pt x="213513" y="10623"/>
                </a:lnTo>
                <a:close/>
                <a:moveTo>
                  <a:pt x="233409" y="10623"/>
                </a:moveTo>
                <a:lnTo>
                  <a:pt x="233409" y="20296"/>
                </a:lnTo>
                <a:lnTo>
                  <a:pt x="223611" y="20296"/>
                </a:lnTo>
                <a:lnTo>
                  <a:pt x="223611" y="10623"/>
                </a:lnTo>
                <a:close/>
                <a:moveTo>
                  <a:pt x="243507" y="10623"/>
                </a:moveTo>
                <a:lnTo>
                  <a:pt x="243507" y="20296"/>
                </a:lnTo>
                <a:lnTo>
                  <a:pt x="233809" y="20296"/>
                </a:lnTo>
                <a:lnTo>
                  <a:pt x="233809" y="10623"/>
                </a:lnTo>
                <a:close/>
                <a:moveTo>
                  <a:pt x="253706" y="10623"/>
                </a:moveTo>
                <a:lnTo>
                  <a:pt x="253706" y="20296"/>
                </a:lnTo>
                <a:lnTo>
                  <a:pt x="243907" y="20296"/>
                </a:lnTo>
                <a:lnTo>
                  <a:pt x="243907" y="10623"/>
                </a:lnTo>
                <a:close/>
                <a:moveTo>
                  <a:pt x="263804" y="10623"/>
                </a:moveTo>
                <a:lnTo>
                  <a:pt x="263804" y="20296"/>
                </a:lnTo>
                <a:lnTo>
                  <a:pt x="254131" y="20296"/>
                </a:lnTo>
                <a:lnTo>
                  <a:pt x="254131" y="10623"/>
                </a:lnTo>
                <a:close/>
                <a:moveTo>
                  <a:pt x="274027" y="10623"/>
                </a:moveTo>
                <a:lnTo>
                  <a:pt x="274027" y="20296"/>
                </a:lnTo>
                <a:lnTo>
                  <a:pt x="264229" y="20296"/>
                </a:lnTo>
                <a:lnTo>
                  <a:pt x="264229" y="10623"/>
                </a:lnTo>
                <a:close/>
                <a:moveTo>
                  <a:pt x="284125" y="10623"/>
                </a:moveTo>
                <a:lnTo>
                  <a:pt x="284125" y="20296"/>
                </a:lnTo>
                <a:lnTo>
                  <a:pt x="274427" y="20296"/>
                </a:lnTo>
                <a:lnTo>
                  <a:pt x="274427" y="10623"/>
                </a:lnTo>
                <a:close/>
                <a:moveTo>
                  <a:pt x="10098" y="20721"/>
                </a:moveTo>
                <a:lnTo>
                  <a:pt x="10098" y="30520"/>
                </a:lnTo>
                <a:lnTo>
                  <a:pt x="425" y="30520"/>
                </a:lnTo>
                <a:lnTo>
                  <a:pt x="425" y="20721"/>
                </a:lnTo>
                <a:close/>
                <a:moveTo>
                  <a:pt x="20321" y="20721"/>
                </a:moveTo>
                <a:lnTo>
                  <a:pt x="20321" y="30520"/>
                </a:lnTo>
                <a:lnTo>
                  <a:pt x="10523" y="30520"/>
                </a:lnTo>
                <a:lnTo>
                  <a:pt x="10523" y="20721"/>
                </a:lnTo>
                <a:close/>
                <a:moveTo>
                  <a:pt x="30420" y="20721"/>
                </a:moveTo>
                <a:lnTo>
                  <a:pt x="30420" y="30520"/>
                </a:lnTo>
                <a:lnTo>
                  <a:pt x="20721" y="30520"/>
                </a:lnTo>
                <a:lnTo>
                  <a:pt x="20721" y="20721"/>
                </a:lnTo>
                <a:close/>
                <a:moveTo>
                  <a:pt x="40618" y="20721"/>
                </a:moveTo>
                <a:lnTo>
                  <a:pt x="40618" y="30520"/>
                </a:lnTo>
                <a:lnTo>
                  <a:pt x="30820" y="30520"/>
                </a:lnTo>
                <a:lnTo>
                  <a:pt x="30820" y="20721"/>
                </a:lnTo>
                <a:close/>
                <a:moveTo>
                  <a:pt x="50716" y="20721"/>
                </a:moveTo>
                <a:lnTo>
                  <a:pt x="50716" y="30520"/>
                </a:lnTo>
                <a:lnTo>
                  <a:pt x="41043" y="30520"/>
                </a:lnTo>
                <a:lnTo>
                  <a:pt x="41043" y="20721"/>
                </a:lnTo>
                <a:close/>
                <a:moveTo>
                  <a:pt x="60939" y="20721"/>
                </a:moveTo>
                <a:lnTo>
                  <a:pt x="60939" y="30520"/>
                </a:lnTo>
                <a:lnTo>
                  <a:pt x="51141" y="30520"/>
                </a:lnTo>
                <a:lnTo>
                  <a:pt x="51141" y="20721"/>
                </a:lnTo>
                <a:close/>
                <a:moveTo>
                  <a:pt x="71038" y="20721"/>
                </a:moveTo>
                <a:lnTo>
                  <a:pt x="71038" y="30520"/>
                </a:lnTo>
                <a:lnTo>
                  <a:pt x="61239" y="30520"/>
                </a:lnTo>
                <a:lnTo>
                  <a:pt x="61239" y="20721"/>
                </a:lnTo>
                <a:close/>
                <a:moveTo>
                  <a:pt x="81136" y="20721"/>
                </a:moveTo>
                <a:lnTo>
                  <a:pt x="81136" y="30520"/>
                </a:lnTo>
                <a:lnTo>
                  <a:pt x="71438" y="30520"/>
                </a:lnTo>
                <a:lnTo>
                  <a:pt x="71438" y="20721"/>
                </a:lnTo>
                <a:close/>
                <a:moveTo>
                  <a:pt x="91334" y="20721"/>
                </a:moveTo>
                <a:lnTo>
                  <a:pt x="91334" y="30520"/>
                </a:lnTo>
                <a:lnTo>
                  <a:pt x="81561" y="30520"/>
                </a:lnTo>
                <a:lnTo>
                  <a:pt x="81561" y="20721"/>
                </a:lnTo>
                <a:close/>
                <a:moveTo>
                  <a:pt x="101432" y="20721"/>
                </a:moveTo>
                <a:lnTo>
                  <a:pt x="101432" y="30520"/>
                </a:lnTo>
                <a:lnTo>
                  <a:pt x="91759" y="30520"/>
                </a:lnTo>
                <a:lnTo>
                  <a:pt x="91759" y="20721"/>
                </a:lnTo>
                <a:close/>
                <a:moveTo>
                  <a:pt x="111655" y="20721"/>
                </a:moveTo>
                <a:lnTo>
                  <a:pt x="111655" y="30520"/>
                </a:lnTo>
                <a:lnTo>
                  <a:pt x="101857" y="30520"/>
                </a:lnTo>
                <a:lnTo>
                  <a:pt x="101857" y="20721"/>
                </a:lnTo>
                <a:close/>
                <a:moveTo>
                  <a:pt x="121754" y="20721"/>
                </a:moveTo>
                <a:lnTo>
                  <a:pt x="121754" y="30520"/>
                </a:lnTo>
                <a:lnTo>
                  <a:pt x="112055" y="30520"/>
                </a:lnTo>
                <a:lnTo>
                  <a:pt x="112055" y="20721"/>
                </a:lnTo>
                <a:close/>
                <a:moveTo>
                  <a:pt x="131952" y="20721"/>
                </a:moveTo>
                <a:lnTo>
                  <a:pt x="131952" y="30520"/>
                </a:lnTo>
                <a:lnTo>
                  <a:pt x="122179" y="30520"/>
                </a:lnTo>
                <a:lnTo>
                  <a:pt x="122179" y="20721"/>
                </a:lnTo>
                <a:close/>
                <a:moveTo>
                  <a:pt x="142050" y="20721"/>
                </a:moveTo>
                <a:lnTo>
                  <a:pt x="142050" y="30520"/>
                </a:lnTo>
                <a:lnTo>
                  <a:pt x="132377" y="30520"/>
                </a:lnTo>
                <a:lnTo>
                  <a:pt x="132377" y="20721"/>
                </a:lnTo>
                <a:close/>
                <a:moveTo>
                  <a:pt x="152173" y="20721"/>
                </a:moveTo>
                <a:lnTo>
                  <a:pt x="152173" y="30520"/>
                </a:lnTo>
                <a:lnTo>
                  <a:pt x="142475" y="30520"/>
                </a:lnTo>
                <a:lnTo>
                  <a:pt x="142475" y="20721"/>
                </a:lnTo>
                <a:close/>
                <a:moveTo>
                  <a:pt x="162372" y="20721"/>
                </a:moveTo>
                <a:lnTo>
                  <a:pt x="162372" y="30520"/>
                </a:lnTo>
                <a:lnTo>
                  <a:pt x="152573" y="30520"/>
                </a:lnTo>
                <a:lnTo>
                  <a:pt x="152573" y="20721"/>
                </a:lnTo>
                <a:close/>
                <a:moveTo>
                  <a:pt x="172470" y="20721"/>
                </a:moveTo>
                <a:lnTo>
                  <a:pt x="172470" y="30520"/>
                </a:lnTo>
                <a:lnTo>
                  <a:pt x="162797" y="30520"/>
                </a:lnTo>
                <a:lnTo>
                  <a:pt x="162797" y="20721"/>
                </a:lnTo>
                <a:close/>
                <a:moveTo>
                  <a:pt x="182668" y="20721"/>
                </a:moveTo>
                <a:lnTo>
                  <a:pt x="182668" y="30520"/>
                </a:lnTo>
                <a:lnTo>
                  <a:pt x="172895" y="30520"/>
                </a:lnTo>
                <a:lnTo>
                  <a:pt x="172895" y="20721"/>
                </a:lnTo>
                <a:close/>
                <a:moveTo>
                  <a:pt x="192791" y="20721"/>
                </a:moveTo>
                <a:lnTo>
                  <a:pt x="192791" y="30520"/>
                </a:lnTo>
                <a:lnTo>
                  <a:pt x="183093" y="30520"/>
                </a:lnTo>
                <a:lnTo>
                  <a:pt x="183093" y="20721"/>
                </a:lnTo>
                <a:close/>
                <a:moveTo>
                  <a:pt x="202989" y="20721"/>
                </a:moveTo>
                <a:lnTo>
                  <a:pt x="202989" y="30520"/>
                </a:lnTo>
                <a:lnTo>
                  <a:pt x="193191" y="30520"/>
                </a:lnTo>
                <a:lnTo>
                  <a:pt x="193191" y="20721"/>
                </a:lnTo>
                <a:close/>
                <a:moveTo>
                  <a:pt x="213088" y="20721"/>
                </a:moveTo>
                <a:lnTo>
                  <a:pt x="213088" y="30520"/>
                </a:lnTo>
                <a:lnTo>
                  <a:pt x="203414" y="30520"/>
                </a:lnTo>
                <a:lnTo>
                  <a:pt x="203414" y="20721"/>
                </a:lnTo>
                <a:close/>
                <a:moveTo>
                  <a:pt x="223286" y="20721"/>
                </a:moveTo>
                <a:lnTo>
                  <a:pt x="223286" y="30520"/>
                </a:lnTo>
                <a:lnTo>
                  <a:pt x="213513" y="30520"/>
                </a:lnTo>
                <a:lnTo>
                  <a:pt x="213513" y="20721"/>
                </a:lnTo>
                <a:close/>
                <a:moveTo>
                  <a:pt x="233409" y="20721"/>
                </a:moveTo>
                <a:lnTo>
                  <a:pt x="233409" y="30520"/>
                </a:lnTo>
                <a:lnTo>
                  <a:pt x="223611" y="30520"/>
                </a:lnTo>
                <a:lnTo>
                  <a:pt x="223611" y="20721"/>
                </a:lnTo>
                <a:close/>
                <a:moveTo>
                  <a:pt x="243507" y="20721"/>
                </a:moveTo>
                <a:lnTo>
                  <a:pt x="243507" y="30520"/>
                </a:lnTo>
                <a:lnTo>
                  <a:pt x="233809" y="30520"/>
                </a:lnTo>
                <a:lnTo>
                  <a:pt x="233809" y="20721"/>
                </a:lnTo>
                <a:close/>
                <a:moveTo>
                  <a:pt x="253706" y="20721"/>
                </a:moveTo>
                <a:lnTo>
                  <a:pt x="253706" y="30520"/>
                </a:lnTo>
                <a:lnTo>
                  <a:pt x="243907" y="30520"/>
                </a:lnTo>
                <a:lnTo>
                  <a:pt x="243907" y="20721"/>
                </a:lnTo>
                <a:close/>
                <a:moveTo>
                  <a:pt x="263804" y="20721"/>
                </a:moveTo>
                <a:lnTo>
                  <a:pt x="263804" y="30520"/>
                </a:lnTo>
                <a:lnTo>
                  <a:pt x="254131" y="30520"/>
                </a:lnTo>
                <a:lnTo>
                  <a:pt x="254131" y="20721"/>
                </a:lnTo>
                <a:close/>
                <a:moveTo>
                  <a:pt x="274027" y="20721"/>
                </a:moveTo>
                <a:lnTo>
                  <a:pt x="274027" y="30520"/>
                </a:lnTo>
                <a:lnTo>
                  <a:pt x="264229" y="30520"/>
                </a:lnTo>
                <a:lnTo>
                  <a:pt x="264229" y="20721"/>
                </a:lnTo>
                <a:close/>
                <a:moveTo>
                  <a:pt x="284125" y="20721"/>
                </a:moveTo>
                <a:lnTo>
                  <a:pt x="284125" y="30520"/>
                </a:lnTo>
                <a:lnTo>
                  <a:pt x="274427" y="30520"/>
                </a:lnTo>
                <a:lnTo>
                  <a:pt x="274427" y="20721"/>
                </a:lnTo>
                <a:close/>
                <a:moveTo>
                  <a:pt x="10098" y="30920"/>
                </a:moveTo>
                <a:lnTo>
                  <a:pt x="10098" y="40618"/>
                </a:lnTo>
                <a:lnTo>
                  <a:pt x="425" y="40618"/>
                </a:lnTo>
                <a:lnTo>
                  <a:pt x="425" y="30920"/>
                </a:lnTo>
                <a:close/>
                <a:moveTo>
                  <a:pt x="20321" y="30920"/>
                </a:moveTo>
                <a:lnTo>
                  <a:pt x="20321" y="40618"/>
                </a:lnTo>
                <a:lnTo>
                  <a:pt x="10523" y="40618"/>
                </a:lnTo>
                <a:lnTo>
                  <a:pt x="10523" y="30920"/>
                </a:lnTo>
                <a:close/>
                <a:moveTo>
                  <a:pt x="30420" y="30920"/>
                </a:moveTo>
                <a:lnTo>
                  <a:pt x="30420" y="40618"/>
                </a:lnTo>
                <a:lnTo>
                  <a:pt x="20721" y="40618"/>
                </a:lnTo>
                <a:lnTo>
                  <a:pt x="20721" y="30920"/>
                </a:lnTo>
                <a:close/>
                <a:moveTo>
                  <a:pt x="40618" y="30920"/>
                </a:moveTo>
                <a:lnTo>
                  <a:pt x="40618" y="40618"/>
                </a:lnTo>
                <a:lnTo>
                  <a:pt x="30820" y="40618"/>
                </a:lnTo>
                <a:lnTo>
                  <a:pt x="30820" y="30920"/>
                </a:lnTo>
                <a:close/>
                <a:moveTo>
                  <a:pt x="50716" y="30920"/>
                </a:moveTo>
                <a:lnTo>
                  <a:pt x="50716" y="40618"/>
                </a:lnTo>
                <a:lnTo>
                  <a:pt x="41043" y="40618"/>
                </a:lnTo>
                <a:lnTo>
                  <a:pt x="41043" y="30920"/>
                </a:lnTo>
                <a:close/>
                <a:moveTo>
                  <a:pt x="60939" y="30920"/>
                </a:moveTo>
                <a:lnTo>
                  <a:pt x="60939" y="40618"/>
                </a:lnTo>
                <a:lnTo>
                  <a:pt x="51141" y="40618"/>
                </a:lnTo>
                <a:lnTo>
                  <a:pt x="51141" y="30920"/>
                </a:lnTo>
                <a:close/>
                <a:moveTo>
                  <a:pt x="71038" y="30920"/>
                </a:moveTo>
                <a:lnTo>
                  <a:pt x="71038" y="40618"/>
                </a:lnTo>
                <a:lnTo>
                  <a:pt x="61239" y="40618"/>
                </a:lnTo>
                <a:lnTo>
                  <a:pt x="61239" y="30920"/>
                </a:lnTo>
                <a:close/>
                <a:moveTo>
                  <a:pt x="81136" y="30920"/>
                </a:moveTo>
                <a:lnTo>
                  <a:pt x="81136" y="40618"/>
                </a:lnTo>
                <a:lnTo>
                  <a:pt x="71438" y="40618"/>
                </a:lnTo>
                <a:lnTo>
                  <a:pt x="71438" y="30920"/>
                </a:lnTo>
                <a:close/>
                <a:moveTo>
                  <a:pt x="91334" y="30920"/>
                </a:moveTo>
                <a:lnTo>
                  <a:pt x="91334" y="40618"/>
                </a:lnTo>
                <a:lnTo>
                  <a:pt x="81561" y="40618"/>
                </a:lnTo>
                <a:lnTo>
                  <a:pt x="81561" y="30920"/>
                </a:lnTo>
                <a:close/>
                <a:moveTo>
                  <a:pt x="101432" y="30920"/>
                </a:moveTo>
                <a:lnTo>
                  <a:pt x="101432" y="40618"/>
                </a:lnTo>
                <a:lnTo>
                  <a:pt x="91759" y="40618"/>
                </a:lnTo>
                <a:lnTo>
                  <a:pt x="91759" y="30920"/>
                </a:lnTo>
                <a:close/>
                <a:moveTo>
                  <a:pt x="111655" y="30920"/>
                </a:moveTo>
                <a:lnTo>
                  <a:pt x="111655" y="40618"/>
                </a:lnTo>
                <a:lnTo>
                  <a:pt x="101857" y="40618"/>
                </a:lnTo>
                <a:lnTo>
                  <a:pt x="101857" y="30920"/>
                </a:lnTo>
                <a:close/>
                <a:moveTo>
                  <a:pt x="121754" y="30920"/>
                </a:moveTo>
                <a:lnTo>
                  <a:pt x="121754" y="40618"/>
                </a:lnTo>
                <a:lnTo>
                  <a:pt x="112055" y="40618"/>
                </a:lnTo>
                <a:lnTo>
                  <a:pt x="112055" y="30920"/>
                </a:lnTo>
                <a:close/>
                <a:moveTo>
                  <a:pt x="131952" y="30920"/>
                </a:moveTo>
                <a:lnTo>
                  <a:pt x="131952" y="40618"/>
                </a:lnTo>
                <a:lnTo>
                  <a:pt x="122179" y="40618"/>
                </a:lnTo>
                <a:lnTo>
                  <a:pt x="122179" y="30920"/>
                </a:lnTo>
                <a:close/>
                <a:moveTo>
                  <a:pt x="142050" y="30920"/>
                </a:moveTo>
                <a:lnTo>
                  <a:pt x="142050" y="40618"/>
                </a:lnTo>
                <a:lnTo>
                  <a:pt x="132377" y="40618"/>
                </a:lnTo>
                <a:lnTo>
                  <a:pt x="132377" y="30920"/>
                </a:lnTo>
                <a:close/>
                <a:moveTo>
                  <a:pt x="152173" y="30920"/>
                </a:moveTo>
                <a:lnTo>
                  <a:pt x="152173" y="40618"/>
                </a:lnTo>
                <a:lnTo>
                  <a:pt x="142475" y="40618"/>
                </a:lnTo>
                <a:lnTo>
                  <a:pt x="142475" y="30920"/>
                </a:lnTo>
                <a:close/>
                <a:moveTo>
                  <a:pt x="162372" y="30920"/>
                </a:moveTo>
                <a:lnTo>
                  <a:pt x="162372" y="40618"/>
                </a:lnTo>
                <a:lnTo>
                  <a:pt x="152573" y="40618"/>
                </a:lnTo>
                <a:lnTo>
                  <a:pt x="152573" y="30920"/>
                </a:lnTo>
                <a:close/>
                <a:moveTo>
                  <a:pt x="172470" y="30920"/>
                </a:moveTo>
                <a:lnTo>
                  <a:pt x="172470" y="40618"/>
                </a:lnTo>
                <a:lnTo>
                  <a:pt x="162797" y="40618"/>
                </a:lnTo>
                <a:lnTo>
                  <a:pt x="162797" y="30920"/>
                </a:lnTo>
                <a:close/>
                <a:moveTo>
                  <a:pt x="182668" y="30920"/>
                </a:moveTo>
                <a:lnTo>
                  <a:pt x="182668" y="40618"/>
                </a:lnTo>
                <a:lnTo>
                  <a:pt x="172895" y="40618"/>
                </a:lnTo>
                <a:lnTo>
                  <a:pt x="172895" y="30920"/>
                </a:lnTo>
                <a:close/>
                <a:moveTo>
                  <a:pt x="192791" y="30920"/>
                </a:moveTo>
                <a:lnTo>
                  <a:pt x="192791" y="40618"/>
                </a:lnTo>
                <a:lnTo>
                  <a:pt x="183093" y="40618"/>
                </a:lnTo>
                <a:lnTo>
                  <a:pt x="183093" y="30920"/>
                </a:lnTo>
                <a:close/>
                <a:moveTo>
                  <a:pt x="202989" y="30920"/>
                </a:moveTo>
                <a:lnTo>
                  <a:pt x="202989" y="40618"/>
                </a:lnTo>
                <a:lnTo>
                  <a:pt x="193191" y="40618"/>
                </a:lnTo>
                <a:lnTo>
                  <a:pt x="193191" y="30920"/>
                </a:lnTo>
                <a:close/>
                <a:moveTo>
                  <a:pt x="213088" y="30920"/>
                </a:moveTo>
                <a:lnTo>
                  <a:pt x="213088" y="40618"/>
                </a:lnTo>
                <a:lnTo>
                  <a:pt x="203414" y="40618"/>
                </a:lnTo>
                <a:lnTo>
                  <a:pt x="203414" y="30920"/>
                </a:lnTo>
                <a:close/>
                <a:moveTo>
                  <a:pt x="223286" y="30920"/>
                </a:moveTo>
                <a:lnTo>
                  <a:pt x="223286" y="40618"/>
                </a:lnTo>
                <a:lnTo>
                  <a:pt x="213513" y="40618"/>
                </a:lnTo>
                <a:lnTo>
                  <a:pt x="213513" y="30920"/>
                </a:lnTo>
                <a:close/>
                <a:moveTo>
                  <a:pt x="233409" y="30920"/>
                </a:moveTo>
                <a:lnTo>
                  <a:pt x="233409" y="40618"/>
                </a:lnTo>
                <a:lnTo>
                  <a:pt x="223611" y="40618"/>
                </a:lnTo>
                <a:lnTo>
                  <a:pt x="223611" y="30920"/>
                </a:lnTo>
                <a:close/>
                <a:moveTo>
                  <a:pt x="243507" y="30920"/>
                </a:moveTo>
                <a:lnTo>
                  <a:pt x="243507" y="40618"/>
                </a:lnTo>
                <a:lnTo>
                  <a:pt x="233809" y="40618"/>
                </a:lnTo>
                <a:lnTo>
                  <a:pt x="233809" y="30920"/>
                </a:lnTo>
                <a:close/>
                <a:moveTo>
                  <a:pt x="253706" y="30920"/>
                </a:moveTo>
                <a:lnTo>
                  <a:pt x="253706" y="40618"/>
                </a:lnTo>
                <a:lnTo>
                  <a:pt x="243907" y="40618"/>
                </a:lnTo>
                <a:lnTo>
                  <a:pt x="243907" y="30920"/>
                </a:lnTo>
                <a:close/>
                <a:moveTo>
                  <a:pt x="263804" y="30920"/>
                </a:moveTo>
                <a:lnTo>
                  <a:pt x="263804" y="40618"/>
                </a:lnTo>
                <a:lnTo>
                  <a:pt x="254131" y="40618"/>
                </a:lnTo>
                <a:lnTo>
                  <a:pt x="254131" y="30920"/>
                </a:lnTo>
                <a:close/>
                <a:moveTo>
                  <a:pt x="274027" y="30920"/>
                </a:moveTo>
                <a:lnTo>
                  <a:pt x="274027" y="40618"/>
                </a:lnTo>
                <a:lnTo>
                  <a:pt x="264229" y="40618"/>
                </a:lnTo>
                <a:lnTo>
                  <a:pt x="264229" y="30920"/>
                </a:lnTo>
                <a:close/>
                <a:moveTo>
                  <a:pt x="284125" y="30920"/>
                </a:moveTo>
                <a:lnTo>
                  <a:pt x="284125" y="40618"/>
                </a:lnTo>
                <a:lnTo>
                  <a:pt x="274427" y="40618"/>
                </a:lnTo>
                <a:lnTo>
                  <a:pt x="274427" y="30920"/>
                </a:lnTo>
                <a:close/>
                <a:moveTo>
                  <a:pt x="10098" y="41043"/>
                </a:moveTo>
                <a:lnTo>
                  <a:pt x="10098" y="50816"/>
                </a:lnTo>
                <a:lnTo>
                  <a:pt x="425" y="50816"/>
                </a:lnTo>
                <a:lnTo>
                  <a:pt x="425" y="41043"/>
                </a:lnTo>
                <a:close/>
                <a:moveTo>
                  <a:pt x="20321" y="41043"/>
                </a:moveTo>
                <a:lnTo>
                  <a:pt x="20321" y="50816"/>
                </a:lnTo>
                <a:lnTo>
                  <a:pt x="10523" y="50816"/>
                </a:lnTo>
                <a:lnTo>
                  <a:pt x="10523" y="41043"/>
                </a:lnTo>
                <a:close/>
                <a:moveTo>
                  <a:pt x="30420" y="41043"/>
                </a:moveTo>
                <a:lnTo>
                  <a:pt x="30420" y="50816"/>
                </a:lnTo>
                <a:lnTo>
                  <a:pt x="20721" y="50816"/>
                </a:lnTo>
                <a:lnTo>
                  <a:pt x="20721" y="41043"/>
                </a:lnTo>
                <a:close/>
                <a:moveTo>
                  <a:pt x="40618" y="41043"/>
                </a:moveTo>
                <a:lnTo>
                  <a:pt x="40618" y="50816"/>
                </a:lnTo>
                <a:lnTo>
                  <a:pt x="30820" y="50816"/>
                </a:lnTo>
                <a:lnTo>
                  <a:pt x="30820" y="41043"/>
                </a:lnTo>
                <a:close/>
                <a:moveTo>
                  <a:pt x="50716" y="41043"/>
                </a:moveTo>
                <a:lnTo>
                  <a:pt x="50716" y="50816"/>
                </a:lnTo>
                <a:lnTo>
                  <a:pt x="41043" y="50816"/>
                </a:lnTo>
                <a:lnTo>
                  <a:pt x="41043" y="41043"/>
                </a:lnTo>
                <a:close/>
                <a:moveTo>
                  <a:pt x="60939" y="41043"/>
                </a:moveTo>
                <a:lnTo>
                  <a:pt x="60939" y="50816"/>
                </a:lnTo>
                <a:lnTo>
                  <a:pt x="51141" y="50816"/>
                </a:lnTo>
                <a:lnTo>
                  <a:pt x="51141" y="41043"/>
                </a:lnTo>
                <a:close/>
                <a:moveTo>
                  <a:pt x="71038" y="41043"/>
                </a:moveTo>
                <a:lnTo>
                  <a:pt x="71038" y="50816"/>
                </a:lnTo>
                <a:lnTo>
                  <a:pt x="61239" y="50816"/>
                </a:lnTo>
                <a:lnTo>
                  <a:pt x="61239" y="41043"/>
                </a:lnTo>
                <a:close/>
                <a:moveTo>
                  <a:pt x="81136" y="41043"/>
                </a:moveTo>
                <a:lnTo>
                  <a:pt x="81136" y="50816"/>
                </a:lnTo>
                <a:lnTo>
                  <a:pt x="71438" y="50816"/>
                </a:lnTo>
                <a:lnTo>
                  <a:pt x="71438" y="41043"/>
                </a:lnTo>
                <a:close/>
                <a:moveTo>
                  <a:pt x="91334" y="41043"/>
                </a:moveTo>
                <a:lnTo>
                  <a:pt x="91334" y="50816"/>
                </a:lnTo>
                <a:lnTo>
                  <a:pt x="81561" y="50816"/>
                </a:lnTo>
                <a:lnTo>
                  <a:pt x="81561" y="41043"/>
                </a:lnTo>
                <a:close/>
                <a:moveTo>
                  <a:pt x="101432" y="41043"/>
                </a:moveTo>
                <a:lnTo>
                  <a:pt x="101432" y="50816"/>
                </a:lnTo>
                <a:lnTo>
                  <a:pt x="91759" y="50816"/>
                </a:lnTo>
                <a:lnTo>
                  <a:pt x="91759" y="41043"/>
                </a:lnTo>
                <a:close/>
                <a:moveTo>
                  <a:pt x="111655" y="41043"/>
                </a:moveTo>
                <a:lnTo>
                  <a:pt x="111655" y="50816"/>
                </a:lnTo>
                <a:lnTo>
                  <a:pt x="101857" y="50816"/>
                </a:lnTo>
                <a:lnTo>
                  <a:pt x="101857" y="41043"/>
                </a:lnTo>
                <a:close/>
                <a:moveTo>
                  <a:pt x="121754" y="41043"/>
                </a:moveTo>
                <a:lnTo>
                  <a:pt x="121754" y="50816"/>
                </a:lnTo>
                <a:lnTo>
                  <a:pt x="112055" y="50816"/>
                </a:lnTo>
                <a:lnTo>
                  <a:pt x="112055" y="41043"/>
                </a:lnTo>
                <a:close/>
                <a:moveTo>
                  <a:pt x="131952" y="41043"/>
                </a:moveTo>
                <a:lnTo>
                  <a:pt x="131952" y="50816"/>
                </a:lnTo>
                <a:lnTo>
                  <a:pt x="122179" y="50816"/>
                </a:lnTo>
                <a:lnTo>
                  <a:pt x="122179" y="41043"/>
                </a:lnTo>
                <a:close/>
                <a:moveTo>
                  <a:pt x="142050" y="41043"/>
                </a:moveTo>
                <a:lnTo>
                  <a:pt x="142050" y="50816"/>
                </a:lnTo>
                <a:lnTo>
                  <a:pt x="132377" y="50816"/>
                </a:lnTo>
                <a:lnTo>
                  <a:pt x="132377" y="41043"/>
                </a:lnTo>
                <a:close/>
                <a:moveTo>
                  <a:pt x="152173" y="41043"/>
                </a:moveTo>
                <a:lnTo>
                  <a:pt x="152173" y="50816"/>
                </a:lnTo>
                <a:lnTo>
                  <a:pt x="142475" y="50816"/>
                </a:lnTo>
                <a:lnTo>
                  <a:pt x="142475" y="41043"/>
                </a:lnTo>
                <a:close/>
                <a:moveTo>
                  <a:pt x="162372" y="41043"/>
                </a:moveTo>
                <a:lnTo>
                  <a:pt x="162372" y="50816"/>
                </a:lnTo>
                <a:lnTo>
                  <a:pt x="152573" y="50816"/>
                </a:lnTo>
                <a:lnTo>
                  <a:pt x="152573" y="41043"/>
                </a:lnTo>
                <a:close/>
                <a:moveTo>
                  <a:pt x="172470" y="41043"/>
                </a:moveTo>
                <a:lnTo>
                  <a:pt x="172470" y="50816"/>
                </a:lnTo>
                <a:lnTo>
                  <a:pt x="162797" y="50816"/>
                </a:lnTo>
                <a:lnTo>
                  <a:pt x="162797" y="41043"/>
                </a:lnTo>
                <a:close/>
                <a:moveTo>
                  <a:pt x="182668" y="41043"/>
                </a:moveTo>
                <a:lnTo>
                  <a:pt x="182668" y="50816"/>
                </a:lnTo>
                <a:lnTo>
                  <a:pt x="172895" y="50816"/>
                </a:lnTo>
                <a:lnTo>
                  <a:pt x="172895" y="41043"/>
                </a:lnTo>
                <a:close/>
                <a:moveTo>
                  <a:pt x="192791" y="41043"/>
                </a:moveTo>
                <a:lnTo>
                  <a:pt x="192791" y="50816"/>
                </a:lnTo>
                <a:lnTo>
                  <a:pt x="183093" y="50816"/>
                </a:lnTo>
                <a:lnTo>
                  <a:pt x="183093" y="41043"/>
                </a:lnTo>
                <a:close/>
                <a:moveTo>
                  <a:pt x="202989" y="41043"/>
                </a:moveTo>
                <a:lnTo>
                  <a:pt x="202989" y="50816"/>
                </a:lnTo>
                <a:lnTo>
                  <a:pt x="193191" y="50816"/>
                </a:lnTo>
                <a:lnTo>
                  <a:pt x="193191" y="41043"/>
                </a:lnTo>
                <a:close/>
                <a:moveTo>
                  <a:pt x="213088" y="41043"/>
                </a:moveTo>
                <a:lnTo>
                  <a:pt x="213088" y="50816"/>
                </a:lnTo>
                <a:lnTo>
                  <a:pt x="203414" y="50816"/>
                </a:lnTo>
                <a:lnTo>
                  <a:pt x="203414" y="41043"/>
                </a:lnTo>
                <a:close/>
                <a:moveTo>
                  <a:pt x="223286" y="41043"/>
                </a:moveTo>
                <a:lnTo>
                  <a:pt x="223286" y="50816"/>
                </a:lnTo>
                <a:lnTo>
                  <a:pt x="213513" y="50816"/>
                </a:lnTo>
                <a:lnTo>
                  <a:pt x="213513" y="41043"/>
                </a:lnTo>
                <a:close/>
                <a:moveTo>
                  <a:pt x="233409" y="41043"/>
                </a:moveTo>
                <a:lnTo>
                  <a:pt x="233409" y="50816"/>
                </a:lnTo>
                <a:lnTo>
                  <a:pt x="223611" y="50816"/>
                </a:lnTo>
                <a:lnTo>
                  <a:pt x="223611" y="41043"/>
                </a:lnTo>
                <a:close/>
                <a:moveTo>
                  <a:pt x="243507" y="41043"/>
                </a:moveTo>
                <a:lnTo>
                  <a:pt x="243507" y="50816"/>
                </a:lnTo>
                <a:lnTo>
                  <a:pt x="233809" y="50816"/>
                </a:lnTo>
                <a:lnTo>
                  <a:pt x="233809" y="41043"/>
                </a:lnTo>
                <a:close/>
                <a:moveTo>
                  <a:pt x="253706" y="41043"/>
                </a:moveTo>
                <a:lnTo>
                  <a:pt x="253706" y="50816"/>
                </a:lnTo>
                <a:lnTo>
                  <a:pt x="243907" y="50816"/>
                </a:lnTo>
                <a:lnTo>
                  <a:pt x="243907" y="41043"/>
                </a:lnTo>
                <a:close/>
                <a:moveTo>
                  <a:pt x="263804" y="41043"/>
                </a:moveTo>
                <a:lnTo>
                  <a:pt x="263804" y="50816"/>
                </a:lnTo>
                <a:lnTo>
                  <a:pt x="254131" y="50816"/>
                </a:lnTo>
                <a:lnTo>
                  <a:pt x="254131" y="41043"/>
                </a:lnTo>
                <a:close/>
                <a:moveTo>
                  <a:pt x="274027" y="41043"/>
                </a:moveTo>
                <a:lnTo>
                  <a:pt x="274027" y="50816"/>
                </a:lnTo>
                <a:lnTo>
                  <a:pt x="264229" y="50816"/>
                </a:lnTo>
                <a:lnTo>
                  <a:pt x="264229" y="41043"/>
                </a:lnTo>
                <a:close/>
                <a:moveTo>
                  <a:pt x="284125" y="41043"/>
                </a:moveTo>
                <a:lnTo>
                  <a:pt x="284125" y="50816"/>
                </a:lnTo>
                <a:lnTo>
                  <a:pt x="274427" y="50816"/>
                </a:lnTo>
                <a:lnTo>
                  <a:pt x="274427" y="41043"/>
                </a:lnTo>
                <a:close/>
                <a:moveTo>
                  <a:pt x="10098" y="51241"/>
                </a:moveTo>
                <a:lnTo>
                  <a:pt x="10098" y="60914"/>
                </a:lnTo>
                <a:lnTo>
                  <a:pt x="425" y="60914"/>
                </a:lnTo>
                <a:lnTo>
                  <a:pt x="425" y="51241"/>
                </a:lnTo>
                <a:close/>
                <a:moveTo>
                  <a:pt x="20321" y="51241"/>
                </a:moveTo>
                <a:lnTo>
                  <a:pt x="20321" y="60914"/>
                </a:lnTo>
                <a:lnTo>
                  <a:pt x="10523" y="60914"/>
                </a:lnTo>
                <a:lnTo>
                  <a:pt x="10523" y="51241"/>
                </a:lnTo>
                <a:close/>
                <a:moveTo>
                  <a:pt x="30420" y="51241"/>
                </a:moveTo>
                <a:lnTo>
                  <a:pt x="30420" y="60914"/>
                </a:lnTo>
                <a:lnTo>
                  <a:pt x="20721" y="60914"/>
                </a:lnTo>
                <a:lnTo>
                  <a:pt x="20721" y="51241"/>
                </a:lnTo>
                <a:close/>
                <a:moveTo>
                  <a:pt x="40618" y="51241"/>
                </a:moveTo>
                <a:lnTo>
                  <a:pt x="40618" y="60914"/>
                </a:lnTo>
                <a:lnTo>
                  <a:pt x="30820" y="60914"/>
                </a:lnTo>
                <a:lnTo>
                  <a:pt x="30820" y="51241"/>
                </a:lnTo>
                <a:close/>
                <a:moveTo>
                  <a:pt x="50716" y="51241"/>
                </a:moveTo>
                <a:lnTo>
                  <a:pt x="50716" y="60914"/>
                </a:lnTo>
                <a:lnTo>
                  <a:pt x="41043" y="60914"/>
                </a:lnTo>
                <a:lnTo>
                  <a:pt x="41043" y="51241"/>
                </a:lnTo>
                <a:close/>
                <a:moveTo>
                  <a:pt x="60939" y="51241"/>
                </a:moveTo>
                <a:lnTo>
                  <a:pt x="60939" y="60914"/>
                </a:lnTo>
                <a:lnTo>
                  <a:pt x="51141" y="60914"/>
                </a:lnTo>
                <a:lnTo>
                  <a:pt x="51141" y="51241"/>
                </a:lnTo>
                <a:close/>
                <a:moveTo>
                  <a:pt x="71038" y="51241"/>
                </a:moveTo>
                <a:lnTo>
                  <a:pt x="71038" y="60914"/>
                </a:lnTo>
                <a:lnTo>
                  <a:pt x="61239" y="60914"/>
                </a:lnTo>
                <a:lnTo>
                  <a:pt x="61239" y="51241"/>
                </a:lnTo>
                <a:close/>
                <a:moveTo>
                  <a:pt x="81136" y="51241"/>
                </a:moveTo>
                <a:lnTo>
                  <a:pt x="81136" y="60914"/>
                </a:lnTo>
                <a:lnTo>
                  <a:pt x="71438" y="60914"/>
                </a:lnTo>
                <a:lnTo>
                  <a:pt x="71438" y="51241"/>
                </a:lnTo>
                <a:close/>
                <a:moveTo>
                  <a:pt x="91334" y="51241"/>
                </a:moveTo>
                <a:lnTo>
                  <a:pt x="91334" y="60914"/>
                </a:lnTo>
                <a:lnTo>
                  <a:pt x="81561" y="60914"/>
                </a:lnTo>
                <a:lnTo>
                  <a:pt x="81561" y="51241"/>
                </a:lnTo>
                <a:close/>
                <a:moveTo>
                  <a:pt x="101432" y="51241"/>
                </a:moveTo>
                <a:lnTo>
                  <a:pt x="101432" y="60914"/>
                </a:lnTo>
                <a:lnTo>
                  <a:pt x="91759" y="60914"/>
                </a:lnTo>
                <a:lnTo>
                  <a:pt x="91759" y="51241"/>
                </a:lnTo>
                <a:close/>
                <a:moveTo>
                  <a:pt x="111655" y="51241"/>
                </a:moveTo>
                <a:lnTo>
                  <a:pt x="111655" y="60914"/>
                </a:lnTo>
                <a:lnTo>
                  <a:pt x="101857" y="60914"/>
                </a:lnTo>
                <a:lnTo>
                  <a:pt x="101857" y="51241"/>
                </a:lnTo>
                <a:close/>
                <a:moveTo>
                  <a:pt x="121754" y="51241"/>
                </a:moveTo>
                <a:lnTo>
                  <a:pt x="121754" y="60914"/>
                </a:lnTo>
                <a:lnTo>
                  <a:pt x="112055" y="60914"/>
                </a:lnTo>
                <a:lnTo>
                  <a:pt x="112055" y="51241"/>
                </a:lnTo>
                <a:close/>
                <a:moveTo>
                  <a:pt x="131952" y="51241"/>
                </a:moveTo>
                <a:lnTo>
                  <a:pt x="131952" y="60914"/>
                </a:lnTo>
                <a:lnTo>
                  <a:pt x="122179" y="60914"/>
                </a:lnTo>
                <a:lnTo>
                  <a:pt x="122179" y="51241"/>
                </a:lnTo>
                <a:close/>
                <a:moveTo>
                  <a:pt x="142050" y="51241"/>
                </a:moveTo>
                <a:lnTo>
                  <a:pt x="142050" y="60914"/>
                </a:lnTo>
                <a:lnTo>
                  <a:pt x="132377" y="60914"/>
                </a:lnTo>
                <a:lnTo>
                  <a:pt x="132377" y="51241"/>
                </a:lnTo>
                <a:close/>
                <a:moveTo>
                  <a:pt x="152173" y="51241"/>
                </a:moveTo>
                <a:lnTo>
                  <a:pt x="152173" y="60914"/>
                </a:lnTo>
                <a:lnTo>
                  <a:pt x="142475" y="60914"/>
                </a:lnTo>
                <a:lnTo>
                  <a:pt x="142475" y="51241"/>
                </a:lnTo>
                <a:close/>
                <a:moveTo>
                  <a:pt x="162372" y="51241"/>
                </a:moveTo>
                <a:lnTo>
                  <a:pt x="162372" y="60914"/>
                </a:lnTo>
                <a:lnTo>
                  <a:pt x="152573" y="60914"/>
                </a:lnTo>
                <a:lnTo>
                  <a:pt x="152573" y="51241"/>
                </a:lnTo>
                <a:close/>
                <a:moveTo>
                  <a:pt x="172470" y="51241"/>
                </a:moveTo>
                <a:lnTo>
                  <a:pt x="172470" y="60914"/>
                </a:lnTo>
                <a:lnTo>
                  <a:pt x="162797" y="60914"/>
                </a:lnTo>
                <a:lnTo>
                  <a:pt x="162797" y="51241"/>
                </a:lnTo>
                <a:close/>
                <a:moveTo>
                  <a:pt x="182668" y="51241"/>
                </a:moveTo>
                <a:lnTo>
                  <a:pt x="182668" y="60914"/>
                </a:lnTo>
                <a:lnTo>
                  <a:pt x="172895" y="60914"/>
                </a:lnTo>
                <a:lnTo>
                  <a:pt x="172895" y="51241"/>
                </a:lnTo>
                <a:close/>
                <a:moveTo>
                  <a:pt x="192791" y="51241"/>
                </a:moveTo>
                <a:lnTo>
                  <a:pt x="192791" y="60914"/>
                </a:lnTo>
                <a:lnTo>
                  <a:pt x="183093" y="60914"/>
                </a:lnTo>
                <a:lnTo>
                  <a:pt x="183093" y="51241"/>
                </a:lnTo>
                <a:close/>
                <a:moveTo>
                  <a:pt x="202989" y="51241"/>
                </a:moveTo>
                <a:lnTo>
                  <a:pt x="202989" y="60914"/>
                </a:lnTo>
                <a:lnTo>
                  <a:pt x="193191" y="60914"/>
                </a:lnTo>
                <a:lnTo>
                  <a:pt x="193191" y="51241"/>
                </a:lnTo>
                <a:close/>
                <a:moveTo>
                  <a:pt x="213088" y="51241"/>
                </a:moveTo>
                <a:lnTo>
                  <a:pt x="213088" y="60914"/>
                </a:lnTo>
                <a:lnTo>
                  <a:pt x="203414" y="60914"/>
                </a:lnTo>
                <a:lnTo>
                  <a:pt x="203414" y="51241"/>
                </a:lnTo>
                <a:close/>
                <a:moveTo>
                  <a:pt x="223286" y="51241"/>
                </a:moveTo>
                <a:lnTo>
                  <a:pt x="223286" y="60914"/>
                </a:lnTo>
                <a:lnTo>
                  <a:pt x="213513" y="60914"/>
                </a:lnTo>
                <a:lnTo>
                  <a:pt x="213513" y="51241"/>
                </a:lnTo>
                <a:close/>
                <a:moveTo>
                  <a:pt x="233409" y="51241"/>
                </a:moveTo>
                <a:lnTo>
                  <a:pt x="233409" y="60914"/>
                </a:lnTo>
                <a:lnTo>
                  <a:pt x="223611" y="60914"/>
                </a:lnTo>
                <a:lnTo>
                  <a:pt x="223611" y="51241"/>
                </a:lnTo>
                <a:close/>
                <a:moveTo>
                  <a:pt x="243507" y="51241"/>
                </a:moveTo>
                <a:lnTo>
                  <a:pt x="243507" y="60914"/>
                </a:lnTo>
                <a:lnTo>
                  <a:pt x="233809" y="60914"/>
                </a:lnTo>
                <a:lnTo>
                  <a:pt x="233809" y="51241"/>
                </a:lnTo>
                <a:close/>
                <a:moveTo>
                  <a:pt x="253706" y="51241"/>
                </a:moveTo>
                <a:lnTo>
                  <a:pt x="253706" y="60914"/>
                </a:lnTo>
                <a:lnTo>
                  <a:pt x="243907" y="60914"/>
                </a:lnTo>
                <a:lnTo>
                  <a:pt x="243907" y="51241"/>
                </a:lnTo>
                <a:close/>
                <a:moveTo>
                  <a:pt x="263804" y="51241"/>
                </a:moveTo>
                <a:lnTo>
                  <a:pt x="263804" y="60914"/>
                </a:lnTo>
                <a:lnTo>
                  <a:pt x="254131" y="60914"/>
                </a:lnTo>
                <a:lnTo>
                  <a:pt x="254131" y="51241"/>
                </a:lnTo>
                <a:close/>
                <a:moveTo>
                  <a:pt x="274027" y="51241"/>
                </a:moveTo>
                <a:lnTo>
                  <a:pt x="274027" y="60914"/>
                </a:lnTo>
                <a:lnTo>
                  <a:pt x="264229" y="60914"/>
                </a:lnTo>
                <a:lnTo>
                  <a:pt x="264229" y="51241"/>
                </a:lnTo>
                <a:close/>
                <a:moveTo>
                  <a:pt x="284125" y="51241"/>
                </a:moveTo>
                <a:lnTo>
                  <a:pt x="284125" y="60914"/>
                </a:lnTo>
                <a:lnTo>
                  <a:pt x="274427" y="60914"/>
                </a:lnTo>
                <a:lnTo>
                  <a:pt x="274427" y="51241"/>
                </a:lnTo>
                <a:close/>
                <a:moveTo>
                  <a:pt x="10098" y="61339"/>
                </a:moveTo>
                <a:lnTo>
                  <a:pt x="10098" y="71137"/>
                </a:lnTo>
                <a:lnTo>
                  <a:pt x="425" y="71137"/>
                </a:lnTo>
                <a:lnTo>
                  <a:pt x="425" y="61339"/>
                </a:lnTo>
                <a:close/>
                <a:moveTo>
                  <a:pt x="20321" y="61339"/>
                </a:moveTo>
                <a:lnTo>
                  <a:pt x="20321" y="71137"/>
                </a:lnTo>
                <a:lnTo>
                  <a:pt x="10523" y="71137"/>
                </a:lnTo>
                <a:lnTo>
                  <a:pt x="10523" y="61339"/>
                </a:lnTo>
                <a:close/>
                <a:moveTo>
                  <a:pt x="30420" y="61339"/>
                </a:moveTo>
                <a:lnTo>
                  <a:pt x="30420" y="71137"/>
                </a:lnTo>
                <a:lnTo>
                  <a:pt x="20721" y="71137"/>
                </a:lnTo>
                <a:lnTo>
                  <a:pt x="20721" y="61339"/>
                </a:lnTo>
                <a:close/>
                <a:moveTo>
                  <a:pt x="40618" y="61339"/>
                </a:moveTo>
                <a:lnTo>
                  <a:pt x="40618" y="71137"/>
                </a:lnTo>
                <a:lnTo>
                  <a:pt x="30820" y="71137"/>
                </a:lnTo>
                <a:lnTo>
                  <a:pt x="30820" y="61339"/>
                </a:lnTo>
                <a:close/>
                <a:moveTo>
                  <a:pt x="50716" y="61339"/>
                </a:moveTo>
                <a:lnTo>
                  <a:pt x="50716" y="71137"/>
                </a:lnTo>
                <a:lnTo>
                  <a:pt x="41043" y="71137"/>
                </a:lnTo>
                <a:lnTo>
                  <a:pt x="41043" y="61339"/>
                </a:lnTo>
                <a:close/>
                <a:moveTo>
                  <a:pt x="60939" y="61339"/>
                </a:moveTo>
                <a:lnTo>
                  <a:pt x="60939" y="71137"/>
                </a:lnTo>
                <a:lnTo>
                  <a:pt x="51141" y="71137"/>
                </a:lnTo>
                <a:lnTo>
                  <a:pt x="51141" y="61339"/>
                </a:lnTo>
                <a:close/>
                <a:moveTo>
                  <a:pt x="71038" y="61339"/>
                </a:moveTo>
                <a:lnTo>
                  <a:pt x="71038" y="71137"/>
                </a:lnTo>
                <a:lnTo>
                  <a:pt x="61239" y="71137"/>
                </a:lnTo>
                <a:lnTo>
                  <a:pt x="61239" y="61339"/>
                </a:lnTo>
                <a:close/>
                <a:moveTo>
                  <a:pt x="81136" y="61339"/>
                </a:moveTo>
                <a:lnTo>
                  <a:pt x="81136" y="71137"/>
                </a:lnTo>
                <a:lnTo>
                  <a:pt x="71438" y="71137"/>
                </a:lnTo>
                <a:lnTo>
                  <a:pt x="71438" y="61339"/>
                </a:lnTo>
                <a:close/>
                <a:moveTo>
                  <a:pt x="91334" y="61339"/>
                </a:moveTo>
                <a:lnTo>
                  <a:pt x="91334" y="71137"/>
                </a:lnTo>
                <a:lnTo>
                  <a:pt x="81561" y="71137"/>
                </a:lnTo>
                <a:lnTo>
                  <a:pt x="81561" y="61339"/>
                </a:lnTo>
                <a:close/>
                <a:moveTo>
                  <a:pt x="101432" y="61339"/>
                </a:moveTo>
                <a:lnTo>
                  <a:pt x="101432" y="71137"/>
                </a:lnTo>
                <a:lnTo>
                  <a:pt x="91759" y="71137"/>
                </a:lnTo>
                <a:lnTo>
                  <a:pt x="91759" y="61339"/>
                </a:lnTo>
                <a:close/>
                <a:moveTo>
                  <a:pt x="111655" y="61339"/>
                </a:moveTo>
                <a:lnTo>
                  <a:pt x="111655" y="71137"/>
                </a:lnTo>
                <a:lnTo>
                  <a:pt x="101857" y="71137"/>
                </a:lnTo>
                <a:lnTo>
                  <a:pt x="101857" y="61339"/>
                </a:lnTo>
                <a:close/>
                <a:moveTo>
                  <a:pt x="121754" y="61339"/>
                </a:moveTo>
                <a:lnTo>
                  <a:pt x="121754" y="71137"/>
                </a:lnTo>
                <a:lnTo>
                  <a:pt x="112055" y="71137"/>
                </a:lnTo>
                <a:lnTo>
                  <a:pt x="112055" y="61339"/>
                </a:lnTo>
                <a:close/>
                <a:moveTo>
                  <a:pt x="131952" y="61339"/>
                </a:moveTo>
                <a:lnTo>
                  <a:pt x="131952" y="71137"/>
                </a:lnTo>
                <a:lnTo>
                  <a:pt x="122179" y="71137"/>
                </a:lnTo>
                <a:lnTo>
                  <a:pt x="122179" y="61339"/>
                </a:lnTo>
                <a:close/>
                <a:moveTo>
                  <a:pt x="142050" y="61339"/>
                </a:moveTo>
                <a:lnTo>
                  <a:pt x="142050" y="71137"/>
                </a:lnTo>
                <a:lnTo>
                  <a:pt x="132377" y="71137"/>
                </a:lnTo>
                <a:lnTo>
                  <a:pt x="132377" y="61339"/>
                </a:lnTo>
                <a:close/>
                <a:moveTo>
                  <a:pt x="152173" y="61339"/>
                </a:moveTo>
                <a:lnTo>
                  <a:pt x="152173" y="71137"/>
                </a:lnTo>
                <a:lnTo>
                  <a:pt x="142475" y="71137"/>
                </a:lnTo>
                <a:lnTo>
                  <a:pt x="142475" y="61339"/>
                </a:lnTo>
                <a:close/>
                <a:moveTo>
                  <a:pt x="162372" y="61339"/>
                </a:moveTo>
                <a:lnTo>
                  <a:pt x="162372" y="71137"/>
                </a:lnTo>
                <a:lnTo>
                  <a:pt x="152573" y="71137"/>
                </a:lnTo>
                <a:lnTo>
                  <a:pt x="152573" y="61339"/>
                </a:lnTo>
                <a:close/>
                <a:moveTo>
                  <a:pt x="172470" y="61339"/>
                </a:moveTo>
                <a:lnTo>
                  <a:pt x="172470" y="71137"/>
                </a:lnTo>
                <a:lnTo>
                  <a:pt x="162797" y="71137"/>
                </a:lnTo>
                <a:lnTo>
                  <a:pt x="162797" y="61339"/>
                </a:lnTo>
                <a:close/>
                <a:moveTo>
                  <a:pt x="182668" y="61339"/>
                </a:moveTo>
                <a:lnTo>
                  <a:pt x="182668" y="71137"/>
                </a:lnTo>
                <a:lnTo>
                  <a:pt x="172895" y="71137"/>
                </a:lnTo>
                <a:lnTo>
                  <a:pt x="172895" y="61339"/>
                </a:lnTo>
                <a:close/>
                <a:moveTo>
                  <a:pt x="192791" y="61339"/>
                </a:moveTo>
                <a:lnTo>
                  <a:pt x="192791" y="71137"/>
                </a:lnTo>
                <a:lnTo>
                  <a:pt x="183093" y="71137"/>
                </a:lnTo>
                <a:lnTo>
                  <a:pt x="183093" y="61339"/>
                </a:lnTo>
                <a:close/>
                <a:moveTo>
                  <a:pt x="202989" y="61339"/>
                </a:moveTo>
                <a:lnTo>
                  <a:pt x="202989" y="71137"/>
                </a:lnTo>
                <a:lnTo>
                  <a:pt x="193191" y="71137"/>
                </a:lnTo>
                <a:lnTo>
                  <a:pt x="193191" y="61339"/>
                </a:lnTo>
                <a:close/>
                <a:moveTo>
                  <a:pt x="213088" y="61339"/>
                </a:moveTo>
                <a:lnTo>
                  <a:pt x="213088" y="71137"/>
                </a:lnTo>
                <a:lnTo>
                  <a:pt x="203414" y="71137"/>
                </a:lnTo>
                <a:lnTo>
                  <a:pt x="203414" y="61339"/>
                </a:lnTo>
                <a:close/>
                <a:moveTo>
                  <a:pt x="223286" y="61339"/>
                </a:moveTo>
                <a:lnTo>
                  <a:pt x="223286" y="71137"/>
                </a:lnTo>
                <a:lnTo>
                  <a:pt x="213513" y="71137"/>
                </a:lnTo>
                <a:lnTo>
                  <a:pt x="213513" y="61339"/>
                </a:lnTo>
                <a:close/>
                <a:moveTo>
                  <a:pt x="233409" y="61339"/>
                </a:moveTo>
                <a:lnTo>
                  <a:pt x="233409" y="71137"/>
                </a:lnTo>
                <a:lnTo>
                  <a:pt x="223611" y="71137"/>
                </a:lnTo>
                <a:lnTo>
                  <a:pt x="223611" y="61339"/>
                </a:lnTo>
                <a:close/>
                <a:moveTo>
                  <a:pt x="243507" y="61339"/>
                </a:moveTo>
                <a:lnTo>
                  <a:pt x="243507" y="71137"/>
                </a:lnTo>
                <a:lnTo>
                  <a:pt x="233809" y="71137"/>
                </a:lnTo>
                <a:lnTo>
                  <a:pt x="233809" y="61339"/>
                </a:lnTo>
                <a:close/>
                <a:moveTo>
                  <a:pt x="253706" y="61339"/>
                </a:moveTo>
                <a:lnTo>
                  <a:pt x="253706" y="71137"/>
                </a:lnTo>
                <a:lnTo>
                  <a:pt x="243907" y="71137"/>
                </a:lnTo>
                <a:lnTo>
                  <a:pt x="243907" y="61339"/>
                </a:lnTo>
                <a:close/>
                <a:moveTo>
                  <a:pt x="263804" y="61339"/>
                </a:moveTo>
                <a:lnTo>
                  <a:pt x="263804" y="71137"/>
                </a:lnTo>
                <a:lnTo>
                  <a:pt x="254131" y="71137"/>
                </a:lnTo>
                <a:lnTo>
                  <a:pt x="254131" y="61339"/>
                </a:lnTo>
                <a:close/>
                <a:moveTo>
                  <a:pt x="274027" y="61339"/>
                </a:moveTo>
                <a:lnTo>
                  <a:pt x="274027" y="71137"/>
                </a:lnTo>
                <a:lnTo>
                  <a:pt x="264229" y="71137"/>
                </a:lnTo>
                <a:lnTo>
                  <a:pt x="264229" y="61339"/>
                </a:lnTo>
                <a:close/>
                <a:moveTo>
                  <a:pt x="284125" y="61339"/>
                </a:moveTo>
                <a:lnTo>
                  <a:pt x="284125" y="71137"/>
                </a:lnTo>
                <a:lnTo>
                  <a:pt x="274427" y="71137"/>
                </a:lnTo>
                <a:lnTo>
                  <a:pt x="274427" y="61339"/>
                </a:lnTo>
                <a:close/>
                <a:moveTo>
                  <a:pt x="10098" y="71537"/>
                </a:moveTo>
                <a:lnTo>
                  <a:pt x="10098" y="81236"/>
                </a:lnTo>
                <a:lnTo>
                  <a:pt x="425" y="81236"/>
                </a:lnTo>
                <a:lnTo>
                  <a:pt x="425" y="71537"/>
                </a:lnTo>
                <a:close/>
                <a:moveTo>
                  <a:pt x="20321" y="71537"/>
                </a:moveTo>
                <a:lnTo>
                  <a:pt x="20321" y="81236"/>
                </a:lnTo>
                <a:lnTo>
                  <a:pt x="10523" y="81236"/>
                </a:lnTo>
                <a:lnTo>
                  <a:pt x="10523" y="71537"/>
                </a:lnTo>
                <a:close/>
                <a:moveTo>
                  <a:pt x="30420" y="71537"/>
                </a:moveTo>
                <a:lnTo>
                  <a:pt x="30420" y="81236"/>
                </a:lnTo>
                <a:lnTo>
                  <a:pt x="20721" y="81236"/>
                </a:lnTo>
                <a:lnTo>
                  <a:pt x="20721" y="71537"/>
                </a:lnTo>
                <a:close/>
                <a:moveTo>
                  <a:pt x="40618" y="71537"/>
                </a:moveTo>
                <a:lnTo>
                  <a:pt x="40618" y="81236"/>
                </a:lnTo>
                <a:lnTo>
                  <a:pt x="30820" y="81236"/>
                </a:lnTo>
                <a:lnTo>
                  <a:pt x="30820" y="71537"/>
                </a:lnTo>
                <a:close/>
                <a:moveTo>
                  <a:pt x="50716" y="71537"/>
                </a:moveTo>
                <a:lnTo>
                  <a:pt x="50716" y="81236"/>
                </a:lnTo>
                <a:lnTo>
                  <a:pt x="41043" y="81236"/>
                </a:lnTo>
                <a:lnTo>
                  <a:pt x="41043" y="71537"/>
                </a:lnTo>
                <a:close/>
                <a:moveTo>
                  <a:pt x="60939" y="71537"/>
                </a:moveTo>
                <a:lnTo>
                  <a:pt x="60939" y="81236"/>
                </a:lnTo>
                <a:lnTo>
                  <a:pt x="51141" y="81236"/>
                </a:lnTo>
                <a:lnTo>
                  <a:pt x="51141" y="71537"/>
                </a:lnTo>
                <a:close/>
                <a:moveTo>
                  <a:pt x="71038" y="71537"/>
                </a:moveTo>
                <a:lnTo>
                  <a:pt x="71038" y="81236"/>
                </a:lnTo>
                <a:lnTo>
                  <a:pt x="61239" y="81236"/>
                </a:lnTo>
                <a:lnTo>
                  <a:pt x="61239" y="71537"/>
                </a:lnTo>
                <a:close/>
                <a:moveTo>
                  <a:pt x="81136" y="71537"/>
                </a:moveTo>
                <a:lnTo>
                  <a:pt x="81136" y="81236"/>
                </a:lnTo>
                <a:lnTo>
                  <a:pt x="71438" y="81236"/>
                </a:lnTo>
                <a:lnTo>
                  <a:pt x="71438" y="71537"/>
                </a:lnTo>
                <a:close/>
                <a:moveTo>
                  <a:pt x="91334" y="71537"/>
                </a:moveTo>
                <a:lnTo>
                  <a:pt x="91334" y="81236"/>
                </a:lnTo>
                <a:lnTo>
                  <a:pt x="81561" y="81236"/>
                </a:lnTo>
                <a:lnTo>
                  <a:pt x="81561" y="71537"/>
                </a:lnTo>
                <a:close/>
                <a:moveTo>
                  <a:pt x="101432" y="71537"/>
                </a:moveTo>
                <a:lnTo>
                  <a:pt x="101432" y="81236"/>
                </a:lnTo>
                <a:lnTo>
                  <a:pt x="91759" y="81236"/>
                </a:lnTo>
                <a:lnTo>
                  <a:pt x="91759" y="71537"/>
                </a:lnTo>
                <a:close/>
                <a:moveTo>
                  <a:pt x="111655" y="71537"/>
                </a:moveTo>
                <a:lnTo>
                  <a:pt x="111655" y="81236"/>
                </a:lnTo>
                <a:lnTo>
                  <a:pt x="101857" y="81236"/>
                </a:lnTo>
                <a:lnTo>
                  <a:pt x="101857" y="71537"/>
                </a:lnTo>
                <a:close/>
                <a:moveTo>
                  <a:pt x="121754" y="71537"/>
                </a:moveTo>
                <a:lnTo>
                  <a:pt x="121754" y="81236"/>
                </a:lnTo>
                <a:lnTo>
                  <a:pt x="112055" y="81236"/>
                </a:lnTo>
                <a:lnTo>
                  <a:pt x="112055" y="71537"/>
                </a:lnTo>
                <a:close/>
                <a:moveTo>
                  <a:pt x="131952" y="71537"/>
                </a:moveTo>
                <a:lnTo>
                  <a:pt x="131952" y="81236"/>
                </a:lnTo>
                <a:lnTo>
                  <a:pt x="122179" y="81236"/>
                </a:lnTo>
                <a:lnTo>
                  <a:pt x="122179" y="71537"/>
                </a:lnTo>
                <a:close/>
                <a:moveTo>
                  <a:pt x="142050" y="71537"/>
                </a:moveTo>
                <a:lnTo>
                  <a:pt x="142050" y="81236"/>
                </a:lnTo>
                <a:lnTo>
                  <a:pt x="132377" y="81236"/>
                </a:lnTo>
                <a:lnTo>
                  <a:pt x="132377" y="71537"/>
                </a:lnTo>
                <a:close/>
                <a:moveTo>
                  <a:pt x="152173" y="71537"/>
                </a:moveTo>
                <a:lnTo>
                  <a:pt x="152173" y="81236"/>
                </a:lnTo>
                <a:lnTo>
                  <a:pt x="142475" y="81236"/>
                </a:lnTo>
                <a:lnTo>
                  <a:pt x="142475" y="71537"/>
                </a:lnTo>
                <a:close/>
                <a:moveTo>
                  <a:pt x="162372" y="71537"/>
                </a:moveTo>
                <a:lnTo>
                  <a:pt x="162372" y="81236"/>
                </a:lnTo>
                <a:lnTo>
                  <a:pt x="152573" y="81236"/>
                </a:lnTo>
                <a:lnTo>
                  <a:pt x="152573" y="71537"/>
                </a:lnTo>
                <a:close/>
                <a:moveTo>
                  <a:pt x="172470" y="71537"/>
                </a:moveTo>
                <a:lnTo>
                  <a:pt x="172470" y="81236"/>
                </a:lnTo>
                <a:lnTo>
                  <a:pt x="162797" y="81236"/>
                </a:lnTo>
                <a:lnTo>
                  <a:pt x="162797" y="71537"/>
                </a:lnTo>
                <a:close/>
                <a:moveTo>
                  <a:pt x="182668" y="71537"/>
                </a:moveTo>
                <a:lnTo>
                  <a:pt x="182668" y="81236"/>
                </a:lnTo>
                <a:lnTo>
                  <a:pt x="172895" y="81236"/>
                </a:lnTo>
                <a:lnTo>
                  <a:pt x="172895" y="71537"/>
                </a:lnTo>
                <a:close/>
                <a:moveTo>
                  <a:pt x="192791" y="71537"/>
                </a:moveTo>
                <a:lnTo>
                  <a:pt x="192791" y="81236"/>
                </a:lnTo>
                <a:lnTo>
                  <a:pt x="183093" y="81236"/>
                </a:lnTo>
                <a:lnTo>
                  <a:pt x="183093" y="71537"/>
                </a:lnTo>
                <a:close/>
                <a:moveTo>
                  <a:pt x="202989" y="71537"/>
                </a:moveTo>
                <a:lnTo>
                  <a:pt x="202989" y="81236"/>
                </a:lnTo>
                <a:lnTo>
                  <a:pt x="193191" y="81236"/>
                </a:lnTo>
                <a:lnTo>
                  <a:pt x="193191" y="71537"/>
                </a:lnTo>
                <a:close/>
                <a:moveTo>
                  <a:pt x="213088" y="71537"/>
                </a:moveTo>
                <a:lnTo>
                  <a:pt x="213088" y="81236"/>
                </a:lnTo>
                <a:lnTo>
                  <a:pt x="203414" y="81236"/>
                </a:lnTo>
                <a:lnTo>
                  <a:pt x="203414" y="71537"/>
                </a:lnTo>
                <a:close/>
                <a:moveTo>
                  <a:pt x="223286" y="71537"/>
                </a:moveTo>
                <a:lnTo>
                  <a:pt x="223286" y="81236"/>
                </a:lnTo>
                <a:lnTo>
                  <a:pt x="213513" y="81236"/>
                </a:lnTo>
                <a:lnTo>
                  <a:pt x="213513" y="71537"/>
                </a:lnTo>
                <a:close/>
                <a:moveTo>
                  <a:pt x="233409" y="71537"/>
                </a:moveTo>
                <a:lnTo>
                  <a:pt x="233409" y="81236"/>
                </a:lnTo>
                <a:lnTo>
                  <a:pt x="223611" y="81236"/>
                </a:lnTo>
                <a:lnTo>
                  <a:pt x="223611" y="71537"/>
                </a:lnTo>
                <a:close/>
                <a:moveTo>
                  <a:pt x="243507" y="71537"/>
                </a:moveTo>
                <a:lnTo>
                  <a:pt x="243507" y="81236"/>
                </a:lnTo>
                <a:lnTo>
                  <a:pt x="233809" y="81236"/>
                </a:lnTo>
                <a:lnTo>
                  <a:pt x="233809" y="71537"/>
                </a:lnTo>
                <a:close/>
                <a:moveTo>
                  <a:pt x="253706" y="71537"/>
                </a:moveTo>
                <a:lnTo>
                  <a:pt x="253706" y="81236"/>
                </a:lnTo>
                <a:lnTo>
                  <a:pt x="243907" y="81236"/>
                </a:lnTo>
                <a:lnTo>
                  <a:pt x="243907" y="71537"/>
                </a:lnTo>
                <a:close/>
                <a:moveTo>
                  <a:pt x="263804" y="71537"/>
                </a:moveTo>
                <a:lnTo>
                  <a:pt x="263804" y="81236"/>
                </a:lnTo>
                <a:lnTo>
                  <a:pt x="254131" y="81236"/>
                </a:lnTo>
                <a:lnTo>
                  <a:pt x="254131" y="71537"/>
                </a:lnTo>
                <a:close/>
                <a:moveTo>
                  <a:pt x="274027" y="71537"/>
                </a:moveTo>
                <a:lnTo>
                  <a:pt x="274027" y="81236"/>
                </a:lnTo>
                <a:lnTo>
                  <a:pt x="264229" y="81236"/>
                </a:lnTo>
                <a:lnTo>
                  <a:pt x="264229" y="71537"/>
                </a:lnTo>
                <a:close/>
                <a:moveTo>
                  <a:pt x="284125" y="71537"/>
                </a:moveTo>
                <a:lnTo>
                  <a:pt x="284125" y="81236"/>
                </a:lnTo>
                <a:lnTo>
                  <a:pt x="274427" y="81236"/>
                </a:lnTo>
                <a:lnTo>
                  <a:pt x="274427" y="71537"/>
                </a:lnTo>
                <a:close/>
                <a:moveTo>
                  <a:pt x="10098" y="81660"/>
                </a:moveTo>
                <a:lnTo>
                  <a:pt x="10098" y="91334"/>
                </a:lnTo>
                <a:lnTo>
                  <a:pt x="425" y="91334"/>
                </a:lnTo>
                <a:lnTo>
                  <a:pt x="425" y="81660"/>
                </a:lnTo>
                <a:close/>
                <a:moveTo>
                  <a:pt x="20321" y="81660"/>
                </a:moveTo>
                <a:lnTo>
                  <a:pt x="20321" y="91334"/>
                </a:lnTo>
                <a:lnTo>
                  <a:pt x="10523" y="91334"/>
                </a:lnTo>
                <a:lnTo>
                  <a:pt x="10523" y="81660"/>
                </a:lnTo>
                <a:close/>
                <a:moveTo>
                  <a:pt x="30420" y="81660"/>
                </a:moveTo>
                <a:lnTo>
                  <a:pt x="30420" y="91334"/>
                </a:lnTo>
                <a:lnTo>
                  <a:pt x="20721" y="91334"/>
                </a:lnTo>
                <a:lnTo>
                  <a:pt x="20721" y="81660"/>
                </a:lnTo>
                <a:close/>
                <a:moveTo>
                  <a:pt x="40618" y="81660"/>
                </a:moveTo>
                <a:lnTo>
                  <a:pt x="40618" y="91334"/>
                </a:lnTo>
                <a:lnTo>
                  <a:pt x="30820" y="91334"/>
                </a:lnTo>
                <a:lnTo>
                  <a:pt x="30820" y="81660"/>
                </a:lnTo>
                <a:close/>
                <a:moveTo>
                  <a:pt x="50716" y="81660"/>
                </a:moveTo>
                <a:lnTo>
                  <a:pt x="50716" y="91334"/>
                </a:lnTo>
                <a:lnTo>
                  <a:pt x="41043" y="91334"/>
                </a:lnTo>
                <a:lnTo>
                  <a:pt x="41043" y="81660"/>
                </a:lnTo>
                <a:close/>
                <a:moveTo>
                  <a:pt x="60939" y="81660"/>
                </a:moveTo>
                <a:lnTo>
                  <a:pt x="60939" y="91334"/>
                </a:lnTo>
                <a:lnTo>
                  <a:pt x="51141" y="91334"/>
                </a:lnTo>
                <a:lnTo>
                  <a:pt x="51141" y="81660"/>
                </a:lnTo>
                <a:close/>
                <a:moveTo>
                  <a:pt x="71038" y="81660"/>
                </a:moveTo>
                <a:lnTo>
                  <a:pt x="71038" y="91334"/>
                </a:lnTo>
                <a:lnTo>
                  <a:pt x="61239" y="91334"/>
                </a:lnTo>
                <a:lnTo>
                  <a:pt x="61239" y="81660"/>
                </a:lnTo>
                <a:close/>
                <a:moveTo>
                  <a:pt x="81136" y="81660"/>
                </a:moveTo>
                <a:lnTo>
                  <a:pt x="81136" y="91334"/>
                </a:lnTo>
                <a:lnTo>
                  <a:pt x="71438" y="91334"/>
                </a:lnTo>
                <a:lnTo>
                  <a:pt x="71438" y="81660"/>
                </a:lnTo>
                <a:close/>
                <a:moveTo>
                  <a:pt x="91334" y="81660"/>
                </a:moveTo>
                <a:lnTo>
                  <a:pt x="91334" y="91334"/>
                </a:lnTo>
                <a:lnTo>
                  <a:pt x="81561" y="91334"/>
                </a:lnTo>
                <a:lnTo>
                  <a:pt x="81561" y="81660"/>
                </a:lnTo>
                <a:close/>
                <a:moveTo>
                  <a:pt x="101432" y="81660"/>
                </a:moveTo>
                <a:lnTo>
                  <a:pt x="101432" y="91334"/>
                </a:lnTo>
                <a:lnTo>
                  <a:pt x="91759" y="91334"/>
                </a:lnTo>
                <a:lnTo>
                  <a:pt x="91759" y="81660"/>
                </a:lnTo>
                <a:close/>
                <a:moveTo>
                  <a:pt x="111655" y="81660"/>
                </a:moveTo>
                <a:lnTo>
                  <a:pt x="111655" y="91334"/>
                </a:lnTo>
                <a:lnTo>
                  <a:pt x="101857" y="91334"/>
                </a:lnTo>
                <a:lnTo>
                  <a:pt x="101857" y="81660"/>
                </a:lnTo>
                <a:close/>
                <a:moveTo>
                  <a:pt x="121754" y="81660"/>
                </a:moveTo>
                <a:lnTo>
                  <a:pt x="121754" y="91334"/>
                </a:lnTo>
                <a:lnTo>
                  <a:pt x="112055" y="91334"/>
                </a:lnTo>
                <a:lnTo>
                  <a:pt x="112055" y="81660"/>
                </a:lnTo>
                <a:close/>
                <a:moveTo>
                  <a:pt x="131952" y="81660"/>
                </a:moveTo>
                <a:lnTo>
                  <a:pt x="131952" y="91334"/>
                </a:lnTo>
                <a:lnTo>
                  <a:pt x="122179" y="91334"/>
                </a:lnTo>
                <a:lnTo>
                  <a:pt x="122179" y="81660"/>
                </a:lnTo>
                <a:close/>
                <a:moveTo>
                  <a:pt x="142050" y="81660"/>
                </a:moveTo>
                <a:lnTo>
                  <a:pt x="142050" y="91334"/>
                </a:lnTo>
                <a:lnTo>
                  <a:pt x="132377" y="91334"/>
                </a:lnTo>
                <a:lnTo>
                  <a:pt x="132377" y="81660"/>
                </a:lnTo>
                <a:close/>
                <a:moveTo>
                  <a:pt x="152173" y="81660"/>
                </a:moveTo>
                <a:lnTo>
                  <a:pt x="152173" y="91334"/>
                </a:lnTo>
                <a:lnTo>
                  <a:pt x="142475" y="91334"/>
                </a:lnTo>
                <a:lnTo>
                  <a:pt x="142475" y="81660"/>
                </a:lnTo>
                <a:close/>
                <a:moveTo>
                  <a:pt x="162372" y="81660"/>
                </a:moveTo>
                <a:lnTo>
                  <a:pt x="162372" y="91334"/>
                </a:lnTo>
                <a:lnTo>
                  <a:pt x="152573" y="91334"/>
                </a:lnTo>
                <a:lnTo>
                  <a:pt x="152573" y="81660"/>
                </a:lnTo>
                <a:close/>
                <a:moveTo>
                  <a:pt x="172470" y="81660"/>
                </a:moveTo>
                <a:lnTo>
                  <a:pt x="172470" y="91334"/>
                </a:lnTo>
                <a:lnTo>
                  <a:pt x="162797" y="91334"/>
                </a:lnTo>
                <a:lnTo>
                  <a:pt x="162797" y="81660"/>
                </a:lnTo>
                <a:close/>
                <a:moveTo>
                  <a:pt x="182668" y="81660"/>
                </a:moveTo>
                <a:lnTo>
                  <a:pt x="182668" y="91334"/>
                </a:lnTo>
                <a:lnTo>
                  <a:pt x="172895" y="91334"/>
                </a:lnTo>
                <a:lnTo>
                  <a:pt x="172895" y="81660"/>
                </a:lnTo>
                <a:close/>
                <a:moveTo>
                  <a:pt x="192791" y="81660"/>
                </a:moveTo>
                <a:lnTo>
                  <a:pt x="192791" y="91334"/>
                </a:lnTo>
                <a:lnTo>
                  <a:pt x="183093" y="91334"/>
                </a:lnTo>
                <a:lnTo>
                  <a:pt x="183093" y="81660"/>
                </a:lnTo>
                <a:close/>
                <a:moveTo>
                  <a:pt x="202989" y="81660"/>
                </a:moveTo>
                <a:lnTo>
                  <a:pt x="202989" y="91334"/>
                </a:lnTo>
                <a:lnTo>
                  <a:pt x="193191" y="91334"/>
                </a:lnTo>
                <a:lnTo>
                  <a:pt x="193191" y="81660"/>
                </a:lnTo>
                <a:close/>
                <a:moveTo>
                  <a:pt x="213088" y="81660"/>
                </a:moveTo>
                <a:lnTo>
                  <a:pt x="213088" y="91334"/>
                </a:lnTo>
                <a:lnTo>
                  <a:pt x="203414" y="91334"/>
                </a:lnTo>
                <a:lnTo>
                  <a:pt x="203414" y="81660"/>
                </a:lnTo>
                <a:close/>
                <a:moveTo>
                  <a:pt x="223286" y="81660"/>
                </a:moveTo>
                <a:lnTo>
                  <a:pt x="223286" y="91334"/>
                </a:lnTo>
                <a:lnTo>
                  <a:pt x="213513" y="91334"/>
                </a:lnTo>
                <a:lnTo>
                  <a:pt x="213513" y="81660"/>
                </a:lnTo>
                <a:close/>
                <a:moveTo>
                  <a:pt x="233409" y="81660"/>
                </a:moveTo>
                <a:lnTo>
                  <a:pt x="233409" y="91334"/>
                </a:lnTo>
                <a:lnTo>
                  <a:pt x="223611" y="91334"/>
                </a:lnTo>
                <a:lnTo>
                  <a:pt x="223611" y="81660"/>
                </a:lnTo>
                <a:close/>
                <a:moveTo>
                  <a:pt x="243507" y="81660"/>
                </a:moveTo>
                <a:lnTo>
                  <a:pt x="243507" y="91334"/>
                </a:lnTo>
                <a:lnTo>
                  <a:pt x="233809" y="91334"/>
                </a:lnTo>
                <a:lnTo>
                  <a:pt x="233809" y="81660"/>
                </a:lnTo>
                <a:close/>
                <a:moveTo>
                  <a:pt x="253706" y="81660"/>
                </a:moveTo>
                <a:lnTo>
                  <a:pt x="253706" y="91334"/>
                </a:lnTo>
                <a:lnTo>
                  <a:pt x="243907" y="91334"/>
                </a:lnTo>
                <a:lnTo>
                  <a:pt x="243907" y="81660"/>
                </a:lnTo>
                <a:close/>
                <a:moveTo>
                  <a:pt x="263804" y="81660"/>
                </a:moveTo>
                <a:lnTo>
                  <a:pt x="263804" y="91334"/>
                </a:lnTo>
                <a:lnTo>
                  <a:pt x="254131" y="91334"/>
                </a:lnTo>
                <a:lnTo>
                  <a:pt x="254131" y="81660"/>
                </a:lnTo>
                <a:close/>
                <a:moveTo>
                  <a:pt x="274027" y="81660"/>
                </a:moveTo>
                <a:lnTo>
                  <a:pt x="274027" y="91334"/>
                </a:lnTo>
                <a:lnTo>
                  <a:pt x="264229" y="91334"/>
                </a:lnTo>
                <a:lnTo>
                  <a:pt x="264229" y="81660"/>
                </a:lnTo>
                <a:close/>
                <a:moveTo>
                  <a:pt x="284125" y="81660"/>
                </a:moveTo>
                <a:lnTo>
                  <a:pt x="284125" y="91334"/>
                </a:lnTo>
                <a:lnTo>
                  <a:pt x="274427" y="91334"/>
                </a:lnTo>
                <a:lnTo>
                  <a:pt x="274427" y="81660"/>
                </a:lnTo>
                <a:close/>
                <a:moveTo>
                  <a:pt x="10098" y="91759"/>
                </a:moveTo>
                <a:lnTo>
                  <a:pt x="10098" y="101532"/>
                </a:lnTo>
                <a:lnTo>
                  <a:pt x="425" y="101532"/>
                </a:lnTo>
                <a:lnTo>
                  <a:pt x="425" y="91759"/>
                </a:lnTo>
                <a:close/>
                <a:moveTo>
                  <a:pt x="20321" y="91759"/>
                </a:moveTo>
                <a:lnTo>
                  <a:pt x="20321" y="101532"/>
                </a:lnTo>
                <a:lnTo>
                  <a:pt x="10523" y="101532"/>
                </a:lnTo>
                <a:lnTo>
                  <a:pt x="10523" y="91759"/>
                </a:lnTo>
                <a:close/>
                <a:moveTo>
                  <a:pt x="30420" y="91759"/>
                </a:moveTo>
                <a:lnTo>
                  <a:pt x="30420" y="101532"/>
                </a:lnTo>
                <a:lnTo>
                  <a:pt x="20721" y="101532"/>
                </a:lnTo>
                <a:lnTo>
                  <a:pt x="20721" y="91759"/>
                </a:lnTo>
                <a:close/>
                <a:moveTo>
                  <a:pt x="40618" y="91759"/>
                </a:moveTo>
                <a:lnTo>
                  <a:pt x="40618" y="101532"/>
                </a:lnTo>
                <a:lnTo>
                  <a:pt x="30820" y="101532"/>
                </a:lnTo>
                <a:lnTo>
                  <a:pt x="30820" y="91759"/>
                </a:lnTo>
                <a:close/>
                <a:moveTo>
                  <a:pt x="50716" y="91759"/>
                </a:moveTo>
                <a:lnTo>
                  <a:pt x="50716" y="101532"/>
                </a:lnTo>
                <a:lnTo>
                  <a:pt x="41043" y="101532"/>
                </a:lnTo>
                <a:lnTo>
                  <a:pt x="41043" y="91759"/>
                </a:lnTo>
                <a:close/>
                <a:moveTo>
                  <a:pt x="60939" y="91759"/>
                </a:moveTo>
                <a:lnTo>
                  <a:pt x="60939" y="101532"/>
                </a:lnTo>
                <a:lnTo>
                  <a:pt x="51141" y="101532"/>
                </a:lnTo>
                <a:lnTo>
                  <a:pt x="51141" y="91759"/>
                </a:lnTo>
                <a:close/>
                <a:moveTo>
                  <a:pt x="71038" y="91759"/>
                </a:moveTo>
                <a:lnTo>
                  <a:pt x="71038" y="101532"/>
                </a:lnTo>
                <a:lnTo>
                  <a:pt x="61239" y="101532"/>
                </a:lnTo>
                <a:lnTo>
                  <a:pt x="61239" y="91759"/>
                </a:lnTo>
                <a:close/>
                <a:moveTo>
                  <a:pt x="81136" y="91759"/>
                </a:moveTo>
                <a:lnTo>
                  <a:pt x="81136" y="101532"/>
                </a:lnTo>
                <a:lnTo>
                  <a:pt x="71438" y="101532"/>
                </a:lnTo>
                <a:lnTo>
                  <a:pt x="71438" y="91759"/>
                </a:lnTo>
                <a:close/>
                <a:moveTo>
                  <a:pt x="91334" y="91759"/>
                </a:moveTo>
                <a:lnTo>
                  <a:pt x="91334" y="101532"/>
                </a:lnTo>
                <a:lnTo>
                  <a:pt x="81561" y="101532"/>
                </a:lnTo>
                <a:lnTo>
                  <a:pt x="81561" y="91759"/>
                </a:lnTo>
                <a:close/>
                <a:moveTo>
                  <a:pt x="101432" y="91759"/>
                </a:moveTo>
                <a:lnTo>
                  <a:pt x="101432" y="101532"/>
                </a:lnTo>
                <a:lnTo>
                  <a:pt x="91759" y="101532"/>
                </a:lnTo>
                <a:lnTo>
                  <a:pt x="91759" y="91759"/>
                </a:lnTo>
                <a:close/>
                <a:moveTo>
                  <a:pt x="111655" y="91759"/>
                </a:moveTo>
                <a:lnTo>
                  <a:pt x="111655" y="101532"/>
                </a:lnTo>
                <a:lnTo>
                  <a:pt x="101857" y="101532"/>
                </a:lnTo>
                <a:lnTo>
                  <a:pt x="101857" y="91759"/>
                </a:lnTo>
                <a:close/>
                <a:moveTo>
                  <a:pt x="121754" y="91759"/>
                </a:moveTo>
                <a:lnTo>
                  <a:pt x="121754" y="101532"/>
                </a:lnTo>
                <a:lnTo>
                  <a:pt x="112055" y="101532"/>
                </a:lnTo>
                <a:lnTo>
                  <a:pt x="112055" y="91759"/>
                </a:lnTo>
                <a:close/>
                <a:moveTo>
                  <a:pt x="131952" y="91759"/>
                </a:moveTo>
                <a:lnTo>
                  <a:pt x="131952" y="101532"/>
                </a:lnTo>
                <a:lnTo>
                  <a:pt x="122179" y="101532"/>
                </a:lnTo>
                <a:lnTo>
                  <a:pt x="122179" y="91759"/>
                </a:lnTo>
                <a:close/>
                <a:moveTo>
                  <a:pt x="142050" y="91759"/>
                </a:moveTo>
                <a:lnTo>
                  <a:pt x="142050" y="101532"/>
                </a:lnTo>
                <a:lnTo>
                  <a:pt x="132377" y="101532"/>
                </a:lnTo>
                <a:lnTo>
                  <a:pt x="132377" y="91759"/>
                </a:lnTo>
                <a:close/>
                <a:moveTo>
                  <a:pt x="152173" y="91759"/>
                </a:moveTo>
                <a:lnTo>
                  <a:pt x="152173" y="101532"/>
                </a:lnTo>
                <a:lnTo>
                  <a:pt x="142475" y="101532"/>
                </a:lnTo>
                <a:lnTo>
                  <a:pt x="142475" y="91759"/>
                </a:lnTo>
                <a:close/>
                <a:moveTo>
                  <a:pt x="162372" y="91759"/>
                </a:moveTo>
                <a:lnTo>
                  <a:pt x="162372" y="101532"/>
                </a:lnTo>
                <a:lnTo>
                  <a:pt x="152573" y="101532"/>
                </a:lnTo>
                <a:lnTo>
                  <a:pt x="152573" y="91759"/>
                </a:lnTo>
                <a:close/>
                <a:moveTo>
                  <a:pt x="172470" y="91759"/>
                </a:moveTo>
                <a:lnTo>
                  <a:pt x="172470" y="101532"/>
                </a:lnTo>
                <a:lnTo>
                  <a:pt x="162797" y="101532"/>
                </a:lnTo>
                <a:lnTo>
                  <a:pt x="162797" y="91759"/>
                </a:lnTo>
                <a:close/>
                <a:moveTo>
                  <a:pt x="182668" y="91759"/>
                </a:moveTo>
                <a:lnTo>
                  <a:pt x="182668" y="101532"/>
                </a:lnTo>
                <a:lnTo>
                  <a:pt x="172895" y="101532"/>
                </a:lnTo>
                <a:lnTo>
                  <a:pt x="172895" y="91759"/>
                </a:lnTo>
                <a:close/>
                <a:moveTo>
                  <a:pt x="192791" y="91759"/>
                </a:moveTo>
                <a:lnTo>
                  <a:pt x="192791" y="101532"/>
                </a:lnTo>
                <a:lnTo>
                  <a:pt x="183093" y="101532"/>
                </a:lnTo>
                <a:lnTo>
                  <a:pt x="183093" y="91759"/>
                </a:lnTo>
                <a:close/>
                <a:moveTo>
                  <a:pt x="202989" y="91759"/>
                </a:moveTo>
                <a:lnTo>
                  <a:pt x="202989" y="101532"/>
                </a:lnTo>
                <a:lnTo>
                  <a:pt x="193191" y="101532"/>
                </a:lnTo>
                <a:lnTo>
                  <a:pt x="193191" y="91759"/>
                </a:lnTo>
                <a:close/>
                <a:moveTo>
                  <a:pt x="213088" y="91759"/>
                </a:moveTo>
                <a:lnTo>
                  <a:pt x="213088" y="101532"/>
                </a:lnTo>
                <a:lnTo>
                  <a:pt x="203414" y="101532"/>
                </a:lnTo>
                <a:lnTo>
                  <a:pt x="203414" y="91759"/>
                </a:lnTo>
                <a:close/>
                <a:moveTo>
                  <a:pt x="223286" y="91759"/>
                </a:moveTo>
                <a:lnTo>
                  <a:pt x="223286" y="101532"/>
                </a:lnTo>
                <a:lnTo>
                  <a:pt x="213513" y="101532"/>
                </a:lnTo>
                <a:lnTo>
                  <a:pt x="213513" y="91759"/>
                </a:lnTo>
                <a:close/>
                <a:moveTo>
                  <a:pt x="233409" y="91759"/>
                </a:moveTo>
                <a:lnTo>
                  <a:pt x="233409" y="101532"/>
                </a:lnTo>
                <a:lnTo>
                  <a:pt x="223611" y="101532"/>
                </a:lnTo>
                <a:lnTo>
                  <a:pt x="223611" y="91759"/>
                </a:lnTo>
                <a:close/>
                <a:moveTo>
                  <a:pt x="243507" y="91759"/>
                </a:moveTo>
                <a:lnTo>
                  <a:pt x="243507" y="101532"/>
                </a:lnTo>
                <a:lnTo>
                  <a:pt x="233809" y="101532"/>
                </a:lnTo>
                <a:lnTo>
                  <a:pt x="233809" y="91759"/>
                </a:lnTo>
                <a:close/>
                <a:moveTo>
                  <a:pt x="253706" y="91759"/>
                </a:moveTo>
                <a:lnTo>
                  <a:pt x="253706" y="101532"/>
                </a:lnTo>
                <a:lnTo>
                  <a:pt x="243907" y="101532"/>
                </a:lnTo>
                <a:lnTo>
                  <a:pt x="243907" y="91759"/>
                </a:lnTo>
                <a:close/>
                <a:moveTo>
                  <a:pt x="263804" y="91759"/>
                </a:moveTo>
                <a:lnTo>
                  <a:pt x="263804" y="101532"/>
                </a:lnTo>
                <a:lnTo>
                  <a:pt x="254131" y="101532"/>
                </a:lnTo>
                <a:lnTo>
                  <a:pt x="254131" y="91759"/>
                </a:lnTo>
                <a:close/>
                <a:moveTo>
                  <a:pt x="274027" y="91759"/>
                </a:moveTo>
                <a:lnTo>
                  <a:pt x="274027" y="101532"/>
                </a:lnTo>
                <a:lnTo>
                  <a:pt x="264229" y="101532"/>
                </a:lnTo>
                <a:lnTo>
                  <a:pt x="264229" y="91759"/>
                </a:lnTo>
                <a:close/>
                <a:moveTo>
                  <a:pt x="284125" y="91759"/>
                </a:moveTo>
                <a:lnTo>
                  <a:pt x="284125" y="101532"/>
                </a:lnTo>
                <a:lnTo>
                  <a:pt x="274427" y="101532"/>
                </a:lnTo>
                <a:lnTo>
                  <a:pt x="274427" y="91759"/>
                </a:lnTo>
                <a:close/>
                <a:moveTo>
                  <a:pt x="10098" y="101957"/>
                </a:moveTo>
                <a:lnTo>
                  <a:pt x="10098" y="111655"/>
                </a:lnTo>
                <a:lnTo>
                  <a:pt x="425" y="111655"/>
                </a:lnTo>
                <a:lnTo>
                  <a:pt x="425" y="101957"/>
                </a:lnTo>
                <a:close/>
                <a:moveTo>
                  <a:pt x="20321" y="101957"/>
                </a:moveTo>
                <a:lnTo>
                  <a:pt x="20321" y="111655"/>
                </a:lnTo>
                <a:lnTo>
                  <a:pt x="10523" y="111655"/>
                </a:lnTo>
                <a:lnTo>
                  <a:pt x="10523" y="101957"/>
                </a:lnTo>
                <a:close/>
                <a:moveTo>
                  <a:pt x="30420" y="101957"/>
                </a:moveTo>
                <a:lnTo>
                  <a:pt x="30420" y="111655"/>
                </a:lnTo>
                <a:lnTo>
                  <a:pt x="20721" y="111655"/>
                </a:lnTo>
                <a:lnTo>
                  <a:pt x="20721" y="101957"/>
                </a:lnTo>
                <a:close/>
                <a:moveTo>
                  <a:pt x="40618" y="101957"/>
                </a:moveTo>
                <a:lnTo>
                  <a:pt x="40618" y="111655"/>
                </a:lnTo>
                <a:lnTo>
                  <a:pt x="30820" y="111655"/>
                </a:lnTo>
                <a:lnTo>
                  <a:pt x="30820" y="101957"/>
                </a:lnTo>
                <a:close/>
                <a:moveTo>
                  <a:pt x="50716" y="101957"/>
                </a:moveTo>
                <a:lnTo>
                  <a:pt x="50716" y="111655"/>
                </a:lnTo>
                <a:lnTo>
                  <a:pt x="41043" y="111655"/>
                </a:lnTo>
                <a:lnTo>
                  <a:pt x="41043" y="101957"/>
                </a:lnTo>
                <a:close/>
                <a:moveTo>
                  <a:pt x="60939" y="101957"/>
                </a:moveTo>
                <a:lnTo>
                  <a:pt x="60939" y="111655"/>
                </a:lnTo>
                <a:lnTo>
                  <a:pt x="51141" y="111655"/>
                </a:lnTo>
                <a:lnTo>
                  <a:pt x="51141" y="101957"/>
                </a:lnTo>
                <a:close/>
                <a:moveTo>
                  <a:pt x="71038" y="101957"/>
                </a:moveTo>
                <a:lnTo>
                  <a:pt x="71038" y="111655"/>
                </a:lnTo>
                <a:lnTo>
                  <a:pt x="61239" y="111655"/>
                </a:lnTo>
                <a:lnTo>
                  <a:pt x="61239" y="101957"/>
                </a:lnTo>
                <a:close/>
                <a:moveTo>
                  <a:pt x="81136" y="101957"/>
                </a:moveTo>
                <a:lnTo>
                  <a:pt x="81136" y="111655"/>
                </a:lnTo>
                <a:lnTo>
                  <a:pt x="71438" y="111655"/>
                </a:lnTo>
                <a:lnTo>
                  <a:pt x="71438" y="101957"/>
                </a:lnTo>
                <a:close/>
                <a:moveTo>
                  <a:pt x="91334" y="101957"/>
                </a:moveTo>
                <a:lnTo>
                  <a:pt x="91334" y="111655"/>
                </a:lnTo>
                <a:lnTo>
                  <a:pt x="81561" y="111655"/>
                </a:lnTo>
                <a:lnTo>
                  <a:pt x="81561" y="101957"/>
                </a:lnTo>
                <a:close/>
                <a:moveTo>
                  <a:pt x="101432" y="101957"/>
                </a:moveTo>
                <a:lnTo>
                  <a:pt x="101432" y="111655"/>
                </a:lnTo>
                <a:lnTo>
                  <a:pt x="91759" y="111655"/>
                </a:lnTo>
                <a:lnTo>
                  <a:pt x="91759" y="101957"/>
                </a:lnTo>
                <a:close/>
                <a:moveTo>
                  <a:pt x="111655" y="101957"/>
                </a:moveTo>
                <a:lnTo>
                  <a:pt x="111655" y="111655"/>
                </a:lnTo>
                <a:lnTo>
                  <a:pt x="101857" y="111655"/>
                </a:lnTo>
                <a:lnTo>
                  <a:pt x="101857" y="101957"/>
                </a:lnTo>
                <a:close/>
                <a:moveTo>
                  <a:pt x="121754" y="101957"/>
                </a:moveTo>
                <a:lnTo>
                  <a:pt x="121754" y="111655"/>
                </a:lnTo>
                <a:lnTo>
                  <a:pt x="112055" y="111655"/>
                </a:lnTo>
                <a:lnTo>
                  <a:pt x="112055" y="101957"/>
                </a:lnTo>
                <a:close/>
                <a:moveTo>
                  <a:pt x="131952" y="101957"/>
                </a:moveTo>
                <a:lnTo>
                  <a:pt x="131952" y="111655"/>
                </a:lnTo>
                <a:lnTo>
                  <a:pt x="122179" y="111655"/>
                </a:lnTo>
                <a:lnTo>
                  <a:pt x="122179" y="101957"/>
                </a:lnTo>
                <a:close/>
                <a:moveTo>
                  <a:pt x="142050" y="101957"/>
                </a:moveTo>
                <a:lnTo>
                  <a:pt x="142050" y="111655"/>
                </a:lnTo>
                <a:lnTo>
                  <a:pt x="132377" y="111655"/>
                </a:lnTo>
                <a:lnTo>
                  <a:pt x="132377" y="101957"/>
                </a:lnTo>
                <a:close/>
                <a:moveTo>
                  <a:pt x="152173" y="101957"/>
                </a:moveTo>
                <a:lnTo>
                  <a:pt x="152173" y="111655"/>
                </a:lnTo>
                <a:lnTo>
                  <a:pt x="142475" y="111655"/>
                </a:lnTo>
                <a:lnTo>
                  <a:pt x="142475" y="101957"/>
                </a:lnTo>
                <a:close/>
                <a:moveTo>
                  <a:pt x="162372" y="101957"/>
                </a:moveTo>
                <a:lnTo>
                  <a:pt x="162372" y="111655"/>
                </a:lnTo>
                <a:lnTo>
                  <a:pt x="152573" y="111655"/>
                </a:lnTo>
                <a:lnTo>
                  <a:pt x="152573" y="101957"/>
                </a:lnTo>
                <a:close/>
                <a:moveTo>
                  <a:pt x="172470" y="101957"/>
                </a:moveTo>
                <a:lnTo>
                  <a:pt x="172470" y="111655"/>
                </a:lnTo>
                <a:lnTo>
                  <a:pt x="162797" y="111655"/>
                </a:lnTo>
                <a:lnTo>
                  <a:pt x="162797" y="101957"/>
                </a:lnTo>
                <a:close/>
                <a:moveTo>
                  <a:pt x="182668" y="101957"/>
                </a:moveTo>
                <a:lnTo>
                  <a:pt x="182668" y="111655"/>
                </a:lnTo>
                <a:lnTo>
                  <a:pt x="172895" y="111655"/>
                </a:lnTo>
                <a:lnTo>
                  <a:pt x="172895" y="101957"/>
                </a:lnTo>
                <a:close/>
                <a:moveTo>
                  <a:pt x="192791" y="101957"/>
                </a:moveTo>
                <a:lnTo>
                  <a:pt x="192791" y="111655"/>
                </a:lnTo>
                <a:lnTo>
                  <a:pt x="183093" y="111655"/>
                </a:lnTo>
                <a:lnTo>
                  <a:pt x="183093" y="101957"/>
                </a:lnTo>
                <a:close/>
                <a:moveTo>
                  <a:pt x="202989" y="101957"/>
                </a:moveTo>
                <a:lnTo>
                  <a:pt x="202989" y="111655"/>
                </a:lnTo>
                <a:lnTo>
                  <a:pt x="193191" y="111655"/>
                </a:lnTo>
                <a:lnTo>
                  <a:pt x="193191" y="101957"/>
                </a:lnTo>
                <a:close/>
                <a:moveTo>
                  <a:pt x="213088" y="101957"/>
                </a:moveTo>
                <a:lnTo>
                  <a:pt x="213088" y="111655"/>
                </a:lnTo>
                <a:lnTo>
                  <a:pt x="203414" y="111655"/>
                </a:lnTo>
                <a:lnTo>
                  <a:pt x="203414" y="101957"/>
                </a:lnTo>
                <a:close/>
                <a:moveTo>
                  <a:pt x="223286" y="101957"/>
                </a:moveTo>
                <a:lnTo>
                  <a:pt x="223286" y="111655"/>
                </a:lnTo>
                <a:lnTo>
                  <a:pt x="213513" y="111655"/>
                </a:lnTo>
                <a:lnTo>
                  <a:pt x="213513" y="101957"/>
                </a:lnTo>
                <a:close/>
                <a:moveTo>
                  <a:pt x="233409" y="101957"/>
                </a:moveTo>
                <a:lnTo>
                  <a:pt x="233409" y="111655"/>
                </a:lnTo>
                <a:lnTo>
                  <a:pt x="223611" y="111655"/>
                </a:lnTo>
                <a:lnTo>
                  <a:pt x="223611" y="101957"/>
                </a:lnTo>
                <a:close/>
                <a:moveTo>
                  <a:pt x="243507" y="101957"/>
                </a:moveTo>
                <a:lnTo>
                  <a:pt x="243507" y="111655"/>
                </a:lnTo>
                <a:lnTo>
                  <a:pt x="233809" y="111655"/>
                </a:lnTo>
                <a:lnTo>
                  <a:pt x="233809" y="101957"/>
                </a:lnTo>
                <a:close/>
                <a:moveTo>
                  <a:pt x="253706" y="101957"/>
                </a:moveTo>
                <a:lnTo>
                  <a:pt x="253706" y="111655"/>
                </a:lnTo>
                <a:lnTo>
                  <a:pt x="243907" y="111655"/>
                </a:lnTo>
                <a:lnTo>
                  <a:pt x="243907" y="101957"/>
                </a:lnTo>
                <a:close/>
                <a:moveTo>
                  <a:pt x="263804" y="101957"/>
                </a:moveTo>
                <a:lnTo>
                  <a:pt x="263804" y="111655"/>
                </a:lnTo>
                <a:lnTo>
                  <a:pt x="254131" y="111655"/>
                </a:lnTo>
                <a:lnTo>
                  <a:pt x="254131" y="101957"/>
                </a:lnTo>
                <a:close/>
                <a:moveTo>
                  <a:pt x="274027" y="101957"/>
                </a:moveTo>
                <a:lnTo>
                  <a:pt x="274027" y="111655"/>
                </a:lnTo>
                <a:lnTo>
                  <a:pt x="264229" y="111655"/>
                </a:lnTo>
                <a:lnTo>
                  <a:pt x="264229" y="101957"/>
                </a:lnTo>
                <a:close/>
                <a:moveTo>
                  <a:pt x="284125" y="101957"/>
                </a:moveTo>
                <a:lnTo>
                  <a:pt x="284125" y="111655"/>
                </a:lnTo>
                <a:lnTo>
                  <a:pt x="274427" y="111655"/>
                </a:lnTo>
                <a:lnTo>
                  <a:pt x="274427" y="101957"/>
                </a:lnTo>
                <a:close/>
                <a:moveTo>
                  <a:pt x="10098" y="112055"/>
                </a:moveTo>
                <a:lnTo>
                  <a:pt x="10098" y="121853"/>
                </a:lnTo>
                <a:lnTo>
                  <a:pt x="425" y="121853"/>
                </a:lnTo>
                <a:lnTo>
                  <a:pt x="425" y="112055"/>
                </a:lnTo>
                <a:close/>
                <a:moveTo>
                  <a:pt x="20321" y="112055"/>
                </a:moveTo>
                <a:lnTo>
                  <a:pt x="20321" y="121853"/>
                </a:lnTo>
                <a:lnTo>
                  <a:pt x="10523" y="121853"/>
                </a:lnTo>
                <a:lnTo>
                  <a:pt x="10523" y="112055"/>
                </a:lnTo>
                <a:close/>
                <a:moveTo>
                  <a:pt x="30420" y="112055"/>
                </a:moveTo>
                <a:lnTo>
                  <a:pt x="30420" y="121853"/>
                </a:lnTo>
                <a:lnTo>
                  <a:pt x="20721" y="121853"/>
                </a:lnTo>
                <a:lnTo>
                  <a:pt x="20721" y="112055"/>
                </a:lnTo>
                <a:close/>
                <a:moveTo>
                  <a:pt x="40618" y="112055"/>
                </a:moveTo>
                <a:lnTo>
                  <a:pt x="40618" y="121853"/>
                </a:lnTo>
                <a:lnTo>
                  <a:pt x="30820" y="121853"/>
                </a:lnTo>
                <a:lnTo>
                  <a:pt x="30820" y="112055"/>
                </a:lnTo>
                <a:close/>
                <a:moveTo>
                  <a:pt x="50716" y="112055"/>
                </a:moveTo>
                <a:lnTo>
                  <a:pt x="50716" y="121853"/>
                </a:lnTo>
                <a:lnTo>
                  <a:pt x="41043" y="121853"/>
                </a:lnTo>
                <a:lnTo>
                  <a:pt x="41043" y="112055"/>
                </a:lnTo>
                <a:close/>
                <a:moveTo>
                  <a:pt x="60939" y="112055"/>
                </a:moveTo>
                <a:lnTo>
                  <a:pt x="60939" y="121853"/>
                </a:lnTo>
                <a:lnTo>
                  <a:pt x="51141" y="121853"/>
                </a:lnTo>
                <a:lnTo>
                  <a:pt x="51141" y="112055"/>
                </a:lnTo>
                <a:close/>
                <a:moveTo>
                  <a:pt x="71038" y="112055"/>
                </a:moveTo>
                <a:lnTo>
                  <a:pt x="71038" y="121853"/>
                </a:lnTo>
                <a:lnTo>
                  <a:pt x="61239" y="121853"/>
                </a:lnTo>
                <a:lnTo>
                  <a:pt x="61239" y="112055"/>
                </a:lnTo>
                <a:close/>
                <a:moveTo>
                  <a:pt x="81136" y="112055"/>
                </a:moveTo>
                <a:lnTo>
                  <a:pt x="81136" y="121853"/>
                </a:lnTo>
                <a:lnTo>
                  <a:pt x="71438" y="121853"/>
                </a:lnTo>
                <a:lnTo>
                  <a:pt x="71438" y="112055"/>
                </a:lnTo>
                <a:close/>
                <a:moveTo>
                  <a:pt x="91334" y="112055"/>
                </a:moveTo>
                <a:lnTo>
                  <a:pt x="91334" y="121853"/>
                </a:lnTo>
                <a:lnTo>
                  <a:pt x="81561" y="121853"/>
                </a:lnTo>
                <a:lnTo>
                  <a:pt x="81561" y="112055"/>
                </a:lnTo>
                <a:close/>
                <a:moveTo>
                  <a:pt x="101432" y="112055"/>
                </a:moveTo>
                <a:lnTo>
                  <a:pt x="101432" y="121853"/>
                </a:lnTo>
                <a:lnTo>
                  <a:pt x="91759" y="121853"/>
                </a:lnTo>
                <a:lnTo>
                  <a:pt x="91759" y="112055"/>
                </a:lnTo>
                <a:close/>
                <a:moveTo>
                  <a:pt x="111655" y="112055"/>
                </a:moveTo>
                <a:lnTo>
                  <a:pt x="111655" y="121853"/>
                </a:lnTo>
                <a:lnTo>
                  <a:pt x="101857" y="121853"/>
                </a:lnTo>
                <a:lnTo>
                  <a:pt x="101857" y="112055"/>
                </a:lnTo>
                <a:close/>
                <a:moveTo>
                  <a:pt x="121754" y="112055"/>
                </a:moveTo>
                <a:lnTo>
                  <a:pt x="121754" y="121853"/>
                </a:lnTo>
                <a:lnTo>
                  <a:pt x="112055" y="121853"/>
                </a:lnTo>
                <a:lnTo>
                  <a:pt x="112055" y="112055"/>
                </a:lnTo>
                <a:close/>
                <a:moveTo>
                  <a:pt x="131952" y="112055"/>
                </a:moveTo>
                <a:lnTo>
                  <a:pt x="131952" y="121853"/>
                </a:lnTo>
                <a:lnTo>
                  <a:pt x="122179" y="121853"/>
                </a:lnTo>
                <a:lnTo>
                  <a:pt x="122179" y="112055"/>
                </a:lnTo>
                <a:close/>
                <a:moveTo>
                  <a:pt x="142050" y="112055"/>
                </a:moveTo>
                <a:lnTo>
                  <a:pt x="142050" y="121853"/>
                </a:lnTo>
                <a:lnTo>
                  <a:pt x="132377" y="121853"/>
                </a:lnTo>
                <a:lnTo>
                  <a:pt x="132377" y="112055"/>
                </a:lnTo>
                <a:close/>
                <a:moveTo>
                  <a:pt x="152173" y="112055"/>
                </a:moveTo>
                <a:lnTo>
                  <a:pt x="152173" y="121853"/>
                </a:lnTo>
                <a:lnTo>
                  <a:pt x="142475" y="121853"/>
                </a:lnTo>
                <a:lnTo>
                  <a:pt x="142475" y="112055"/>
                </a:lnTo>
                <a:close/>
                <a:moveTo>
                  <a:pt x="162372" y="112055"/>
                </a:moveTo>
                <a:lnTo>
                  <a:pt x="162372" y="121853"/>
                </a:lnTo>
                <a:lnTo>
                  <a:pt x="152573" y="121853"/>
                </a:lnTo>
                <a:lnTo>
                  <a:pt x="152573" y="112055"/>
                </a:lnTo>
                <a:close/>
                <a:moveTo>
                  <a:pt x="172470" y="112055"/>
                </a:moveTo>
                <a:lnTo>
                  <a:pt x="172470" y="121853"/>
                </a:lnTo>
                <a:lnTo>
                  <a:pt x="162797" y="121853"/>
                </a:lnTo>
                <a:lnTo>
                  <a:pt x="162797" y="112055"/>
                </a:lnTo>
                <a:close/>
                <a:moveTo>
                  <a:pt x="182668" y="112055"/>
                </a:moveTo>
                <a:lnTo>
                  <a:pt x="182668" y="121853"/>
                </a:lnTo>
                <a:lnTo>
                  <a:pt x="172895" y="121853"/>
                </a:lnTo>
                <a:lnTo>
                  <a:pt x="172895" y="112055"/>
                </a:lnTo>
                <a:close/>
                <a:moveTo>
                  <a:pt x="192791" y="112055"/>
                </a:moveTo>
                <a:lnTo>
                  <a:pt x="192791" y="121853"/>
                </a:lnTo>
                <a:lnTo>
                  <a:pt x="183093" y="121853"/>
                </a:lnTo>
                <a:lnTo>
                  <a:pt x="183093" y="112055"/>
                </a:lnTo>
                <a:close/>
                <a:moveTo>
                  <a:pt x="202989" y="112055"/>
                </a:moveTo>
                <a:lnTo>
                  <a:pt x="202989" y="121853"/>
                </a:lnTo>
                <a:lnTo>
                  <a:pt x="193191" y="121853"/>
                </a:lnTo>
                <a:lnTo>
                  <a:pt x="193191" y="112055"/>
                </a:lnTo>
                <a:close/>
                <a:moveTo>
                  <a:pt x="213088" y="112055"/>
                </a:moveTo>
                <a:lnTo>
                  <a:pt x="213088" y="121853"/>
                </a:lnTo>
                <a:lnTo>
                  <a:pt x="203414" y="121853"/>
                </a:lnTo>
                <a:lnTo>
                  <a:pt x="203414" y="112055"/>
                </a:lnTo>
                <a:close/>
                <a:moveTo>
                  <a:pt x="223286" y="112055"/>
                </a:moveTo>
                <a:lnTo>
                  <a:pt x="223286" y="121853"/>
                </a:lnTo>
                <a:lnTo>
                  <a:pt x="213513" y="121853"/>
                </a:lnTo>
                <a:lnTo>
                  <a:pt x="213513" y="112055"/>
                </a:lnTo>
                <a:close/>
                <a:moveTo>
                  <a:pt x="233409" y="112055"/>
                </a:moveTo>
                <a:lnTo>
                  <a:pt x="233409" y="121853"/>
                </a:lnTo>
                <a:lnTo>
                  <a:pt x="223611" y="121853"/>
                </a:lnTo>
                <a:lnTo>
                  <a:pt x="223611" y="112055"/>
                </a:lnTo>
                <a:close/>
                <a:moveTo>
                  <a:pt x="243507" y="112055"/>
                </a:moveTo>
                <a:lnTo>
                  <a:pt x="243507" y="121853"/>
                </a:lnTo>
                <a:lnTo>
                  <a:pt x="233809" y="121853"/>
                </a:lnTo>
                <a:lnTo>
                  <a:pt x="233809" y="112055"/>
                </a:lnTo>
                <a:close/>
                <a:moveTo>
                  <a:pt x="253706" y="112055"/>
                </a:moveTo>
                <a:lnTo>
                  <a:pt x="253706" y="121853"/>
                </a:lnTo>
                <a:lnTo>
                  <a:pt x="243907" y="121853"/>
                </a:lnTo>
                <a:lnTo>
                  <a:pt x="243907" y="112055"/>
                </a:lnTo>
                <a:close/>
                <a:moveTo>
                  <a:pt x="263804" y="112055"/>
                </a:moveTo>
                <a:lnTo>
                  <a:pt x="263804" y="121853"/>
                </a:lnTo>
                <a:lnTo>
                  <a:pt x="254131" y="121853"/>
                </a:lnTo>
                <a:lnTo>
                  <a:pt x="254131" y="112055"/>
                </a:lnTo>
                <a:close/>
                <a:moveTo>
                  <a:pt x="274027" y="112055"/>
                </a:moveTo>
                <a:lnTo>
                  <a:pt x="274027" y="121853"/>
                </a:lnTo>
                <a:lnTo>
                  <a:pt x="264229" y="121853"/>
                </a:lnTo>
                <a:lnTo>
                  <a:pt x="264229" y="112055"/>
                </a:lnTo>
                <a:close/>
                <a:moveTo>
                  <a:pt x="284125" y="112055"/>
                </a:moveTo>
                <a:lnTo>
                  <a:pt x="284125" y="121853"/>
                </a:lnTo>
                <a:lnTo>
                  <a:pt x="274427" y="121853"/>
                </a:lnTo>
                <a:lnTo>
                  <a:pt x="274427" y="112055"/>
                </a:lnTo>
                <a:close/>
                <a:moveTo>
                  <a:pt x="10098" y="122278"/>
                </a:moveTo>
                <a:lnTo>
                  <a:pt x="10098" y="131952"/>
                </a:lnTo>
                <a:lnTo>
                  <a:pt x="425" y="131952"/>
                </a:lnTo>
                <a:lnTo>
                  <a:pt x="425" y="122278"/>
                </a:lnTo>
                <a:close/>
                <a:moveTo>
                  <a:pt x="20321" y="122278"/>
                </a:moveTo>
                <a:lnTo>
                  <a:pt x="20321" y="131952"/>
                </a:lnTo>
                <a:lnTo>
                  <a:pt x="10523" y="131952"/>
                </a:lnTo>
                <a:lnTo>
                  <a:pt x="10523" y="122278"/>
                </a:lnTo>
                <a:close/>
                <a:moveTo>
                  <a:pt x="30420" y="122278"/>
                </a:moveTo>
                <a:lnTo>
                  <a:pt x="30420" y="131952"/>
                </a:lnTo>
                <a:lnTo>
                  <a:pt x="20721" y="131952"/>
                </a:lnTo>
                <a:lnTo>
                  <a:pt x="20721" y="122278"/>
                </a:lnTo>
                <a:close/>
                <a:moveTo>
                  <a:pt x="40618" y="122278"/>
                </a:moveTo>
                <a:lnTo>
                  <a:pt x="40618" y="131952"/>
                </a:lnTo>
                <a:lnTo>
                  <a:pt x="30820" y="131952"/>
                </a:lnTo>
                <a:lnTo>
                  <a:pt x="30820" y="122278"/>
                </a:lnTo>
                <a:close/>
                <a:moveTo>
                  <a:pt x="50716" y="122278"/>
                </a:moveTo>
                <a:lnTo>
                  <a:pt x="50716" y="131952"/>
                </a:lnTo>
                <a:lnTo>
                  <a:pt x="41043" y="131952"/>
                </a:lnTo>
                <a:lnTo>
                  <a:pt x="41043" y="122278"/>
                </a:lnTo>
                <a:close/>
                <a:moveTo>
                  <a:pt x="60939" y="122278"/>
                </a:moveTo>
                <a:lnTo>
                  <a:pt x="60939" y="131952"/>
                </a:lnTo>
                <a:lnTo>
                  <a:pt x="51141" y="131952"/>
                </a:lnTo>
                <a:lnTo>
                  <a:pt x="51141" y="122278"/>
                </a:lnTo>
                <a:close/>
                <a:moveTo>
                  <a:pt x="71038" y="122278"/>
                </a:moveTo>
                <a:lnTo>
                  <a:pt x="71038" y="131952"/>
                </a:lnTo>
                <a:lnTo>
                  <a:pt x="61239" y="131952"/>
                </a:lnTo>
                <a:lnTo>
                  <a:pt x="61239" y="122278"/>
                </a:lnTo>
                <a:close/>
                <a:moveTo>
                  <a:pt x="81136" y="122278"/>
                </a:moveTo>
                <a:lnTo>
                  <a:pt x="81136" y="131952"/>
                </a:lnTo>
                <a:lnTo>
                  <a:pt x="71438" y="131952"/>
                </a:lnTo>
                <a:lnTo>
                  <a:pt x="71438" y="122278"/>
                </a:lnTo>
                <a:close/>
                <a:moveTo>
                  <a:pt x="91334" y="122278"/>
                </a:moveTo>
                <a:lnTo>
                  <a:pt x="91334" y="131952"/>
                </a:lnTo>
                <a:lnTo>
                  <a:pt x="81561" y="131952"/>
                </a:lnTo>
                <a:lnTo>
                  <a:pt x="81561" y="122278"/>
                </a:lnTo>
                <a:close/>
                <a:moveTo>
                  <a:pt x="101432" y="122278"/>
                </a:moveTo>
                <a:lnTo>
                  <a:pt x="101432" y="131952"/>
                </a:lnTo>
                <a:lnTo>
                  <a:pt x="91759" y="131952"/>
                </a:lnTo>
                <a:lnTo>
                  <a:pt x="91759" y="122278"/>
                </a:lnTo>
                <a:close/>
                <a:moveTo>
                  <a:pt x="111655" y="122278"/>
                </a:moveTo>
                <a:lnTo>
                  <a:pt x="111655" y="131952"/>
                </a:lnTo>
                <a:lnTo>
                  <a:pt x="101857" y="131952"/>
                </a:lnTo>
                <a:lnTo>
                  <a:pt x="101857" y="122278"/>
                </a:lnTo>
                <a:close/>
                <a:moveTo>
                  <a:pt x="121754" y="122278"/>
                </a:moveTo>
                <a:lnTo>
                  <a:pt x="121754" y="131952"/>
                </a:lnTo>
                <a:lnTo>
                  <a:pt x="112055" y="131952"/>
                </a:lnTo>
                <a:lnTo>
                  <a:pt x="112055" y="122278"/>
                </a:lnTo>
                <a:close/>
                <a:moveTo>
                  <a:pt x="131952" y="122278"/>
                </a:moveTo>
                <a:lnTo>
                  <a:pt x="131952" y="131952"/>
                </a:lnTo>
                <a:lnTo>
                  <a:pt x="122179" y="131952"/>
                </a:lnTo>
                <a:lnTo>
                  <a:pt x="122179" y="122278"/>
                </a:lnTo>
                <a:close/>
                <a:moveTo>
                  <a:pt x="142050" y="122278"/>
                </a:moveTo>
                <a:lnTo>
                  <a:pt x="142050" y="131952"/>
                </a:lnTo>
                <a:lnTo>
                  <a:pt x="132377" y="131952"/>
                </a:lnTo>
                <a:lnTo>
                  <a:pt x="132377" y="122278"/>
                </a:lnTo>
                <a:close/>
                <a:moveTo>
                  <a:pt x="152173" y="122278"/>
                </a:moveTo>
                <a:lnTo>
                  <a:pt x="152173" y="131952"/>
                </a:lnTo>
                <a:lnTo>
                  <a:pt x="142475" y="131952"/>
                </a:lnTo>
                <a:lnTo>
                  <a:pt x="142475" y="122278"/>
                </a:lnTo>
                <a:close/>
                <a:moveTo>
                  <a:pt x="162372" y="122278"/>
                </a:moveTo>
                <a:lnTo>
                  <a:pt x="162372" y="131952"/>
                </a:lnTo>
                <a:lnTo>
                  <a:pt x="152573" y="131952"/>
                </a:lnTo>
                <a:lnTo>
                  <a:pt x="152573" y="122278"/>
                </a:lnTo>
                <a:close/>
                <a:moveTo>
                  <a:pt x="172470" y="122278"/>
                </a:moveTo>
                <a:lnTo>
                  <a:pt x="172470" y="131952"/>
                </a:lnTo>
                <a:lnTo>
                  <a:pt x="162797" y="131952"/>
                </a:lnTo>
                <a:lnTo>
                  <a:pt x="162797" y="122278"/>
                </a:lnTo>
                <a:close/>
                <a:moveTo>
                  <a:pt x="182668" y="122278"/>
                </a:moveTo>
                <a:lnTo>
                  <a:pt x="182668" y="131952"/>
                </a:lnTo>
                <a:lnTo>
                  <a:pt x="172895" y="131952"/>
                </a:lnTo>
                <a:lnTo>
                  <a:pt x="172895" y="122278"/>
                </a:lnTo>
                <a:close/>
                <a:moveTo>
                  <a:pt x="192791" y="122278"/>
                </a:moveTo>
                <a:lnTo>
                  <a:pt x="192791" y="131952"/>
                </a:lnTo>
                <a:lnTo>
                  <a:pt x="183093" y="131952"/>
                </a:lnTo>
                <a:lnTo>
                  <a:pt x="183093" y="122278"/>
                </a:lnTo>
                <a:close/>
                <a:moveTo>
                  <a:pt x="202989" y="122278"/>
                </a:moveTo>
                <a:lnTo>
                  <a:pt x="202989" y="131952"/>
                </a:lnTo>
                <a:lnTo>
                  <a:pt x="193191" y="131952"/>
                </a:lnTo>
                <a:lnTo>
                  <a:pt x="193191" y="122278"/>
                </a:lnTo>
                <a:close/>
                <a:moveTo>
                  <a:pt x="213088" y="122278"/>
                </a:moveTo>
                <a:lnTo>
                  <a:pt x="213088" y="131952"/>
                </a:lnTo>
                <a:lnTo>
                  <a:pt x="203414" y="131952"/>
                </a:lnTo>
                <a:lnTo>
                  <a:pt x="203414" y="122278"/>
                </a:lnTo>
                <a:close/>
                <a:moveTo>
                  <a:pt x="223286" y="122278"/>
                </a:moveTo>
                <a:lnTo>
                  <a:pt x="223286" y="131952"/>
                </a:lnTo>
                <a:lnTo>
                  <a:pt x="213513" y="131952"/>
                </a:lnTo>
                <a:lnTo>
                  <a:pt x="213513" y="122278"/>
                </a:lnTo>
                <a:close/>
                <a:moveTo>
                  <a:pt x="233409" y="122278"/>
                </a:moveTo>
                <a:lnTo>
                  <a:pt x="233409" y="131952"/>
                </a:lnTo>
                <a:lnTo>
                  <a:pt x="223611" y="131952"/>
                </a:lnTo>
                <a:lnTo>
                  <a:pt x="223611" y="122278"/>
                </a:lnTo>
                <a:close/>
                <a:moveTo>
                  <a:pt x="243507" y="122278"/>
                </a:moveTo>
                <a:lnTo>
                  <a:pt x="243507" y="131952"/>
                </a:lnTo>
                <a:lnTo>
                  <a:pt x="233809" y="131952"/>
                </a:lnTo>
                <a:lnTo>
                  <a:pt x="233809" y="122278"/>
                </a:lnTo>
                <a:close/>
                <a:moveTo>
                  <a:pt x="253706" y="122278"/>
                </a:moveTo>
                <a:lnTo>
                  <a:pt x="253706" y="131952"/>
                </a:lnTo>
                <a:lnTo>
                  <a:pt x="243907" y="131952"/>
                </a:lnTo>
                <a:lnTo>
                  <a:pt x="243907" y="122278"/>
                </a:lnTo>
                <a:close/>
                <a:moveTo>
                  <a:pt x="263804" y="122278"/>
                </a:moveTo>
                <a:lnTo>
                  <a:pt x="263804" y="131952"/>
                </a:lnTo>
                <a:lnTo>
                  <a:pt x="254131" y="131952"/>
                </a:lnTo>
                <a:lnTo>
                  <a:pt x="254131" y="122278"/>
                </a:lnTo>
                <a:close/>
                <a:moveTo>
                  <a:pt x="274027" y="122278"/>
                </a:moveTo>
                <a:lnTo>
                  <a:pt x="274027" y="131952"/>
                </a:lnTo>
                <a:lnTo>
                  <a:pt x="264229" y="131952"/>
                </a:lnTo>
                <a:lnTo>
                  <a:pt x="264229" y="122278"/>
                </a:lnTo>
                <a:close/>
                <a:moveTo>
                  <a:pt x="284125" y="122278"/>
                </a:moveTo>
                <a:lnTo>
                  <a:pt x="284125" y="131952"/>
                </a:lnTo>
                <a:lnTo>
                  <a:pt x="274427" y="131952"/>
                </a:lnTo>
                <a:lnTo>
                  <a:pt x="274427" y="122278"/>
                </a:lnTo>
                <a:close/>
                <a:moveTo>
                  <a:pt x="10098" y="132376"/>
                </a:moveTo>
                <a:lnTo>
                  <a:pt x="10098" y="142150"/>
                </a:lnTo>
                <a:lnTo>
                  <a:pt x="425" y="142150"/>
                </a:lnTo>
                <a:lnTo>
                  <a:pt x="425" y="132376"/>
                </a:lnTo>
                <a:close/>
                <a:moveTo>
                  <a:pt x="20321" y="132376"/>
                </a:moveTo>
                <a:lnTo>
                  <a:pt x="20321" y="142150"/>
                </a:lnTo>
                <a:lnTo>
                  <a:pt x="10523" y="142150"/>
                </a:lnTo>
                <a:lnTo>
                  <a:pt x="10523" y="132376"/>
                </a:lnTo>
                <a:close/>
                <a:moveTo>
                  <a:pt x="30420" y="132376"/>
                </a:moveTo>
                <a:lnTo>
                  <a:pt x="30420" y="142150"/>
                </a:lnTo>
                <a:lnTo>
                  <a:pt x="20721" y="142150"/>
                </a:lnTo>
                <a:lnTo>
                  <a:pt x="20721" y="132376"/>
                </a:lnTo>
                <a:close/>
                <a:moveTo>
                  <a:pt x="40618" y="132376"/>
                </a:moveTo>
                <a:lnTo>
                  <a:pt x="40618" y="142150"/>
                </a:lnTo>
                <a:lnTo>
                  <a:pt x="30820" y="142150"/>
                </a:lnTo>
                <a:lnTo>
                  <a:pt x="30820" y="132376"/>
                </a:lnTo>
                <a:close/>
                <a:moveTo>
                  <a:pt x="50716" y="132376"/>
                </a:moveTo>
                <a:lnTo>
                  <a:pt x="50716" y="142150"/>
                </a:lnTo>
                <a:lnTo>
                  <a:pt x="41043" y="142150"/>
                </a:lnTo>
                <a:lnTo>
                  <a:pt x="41043" y="132376"/>
                </a:lnTo>
                <a:close/>
                <a:moveTo>
                  <a:pt x="60939" y="132376"/>
                </a:moveTo>
                <a:lnTo>
                  <a:pt x="60939" y="142150"/>
                </a:lnTo>
                <a:lnTo>
                  <a:pt x="51141" y="142150"/>
                </a:lnTo>
                <a:lnTo>
                  <a:pt x="51141" y="132376"/>
                </a:lnTo>
                <a:close/>
                <a:moveTo>
                  <a:pt x="71038" y="132376"/>
                </a:moveTo>
                <a:lnTo>
                  <a:pt x="71038" y="142150"/>
                </a:lnTo>
                <a:lnTo>
                  <a:pt x="61239" y="142150"/>
                </a:lnTo>
                <a:lnTo>
                  <a:pt x="61239" y="132376"/>
                </a:lnTo>
                <a:close/>
                <a:moveTo>
                  <a:pt x="81136" y="132376"/>
                </a:moveTo>
                <a:lnTo>
                  <a:pt x="81136" y="142150"/>
                </a:lnTo>
                <a:lnTo>
                  <a:pt x="71438" y="142150"/>
                </a:lnTo>
                <a:lnTo>
                  <a:pt x="71438" y="132376"/>
                </a:lnTo>
                <a:close/>
                <a:moveTo>
                  <a:pt x="91334" y="132376"/>
                </a:moveTo>
                <a:lnTo>
                  <a:pt x="91334" y="142150"/>
                </a:lnTo>
                <a:lnTo>
                  <a:pt x="81561" y="142150"/>
                </a:lnTo>
                <a:lnTo>
                  <a:pt x="81561" y="132376"/>
                </a:lnTo>
                <a:close/>
                <a:moveTo>
                  <a:pt x="101432" y="132376"/>
                </a:moveTo>
                <a:lnTo>
                  <a:pt x="101432" y="142150"/>
                </a:lnTo>
                <a:lnTo>
                  <a:pt x="91759" y="142150"/>
                </a:lnTo>
                <a:lnTo>
                  <a:pt x="91759" y="132376"/>
                </a:lnTo>
                <a:close/>
                <a:moveTo>
                  <a:pt x="111655" y="132376"/>
                </a:moveTo>
                <a:lnTo>
                  <a:pt x="111655" y="142150"/>
                </a:lnTo>
                <a:lnTo>
                  <a:pt x="101857" y="142150"/>
                </a:lnTo>
                <a:lnTo>
                  <a:pt x="101857" y="132376"/>
                </a:lnTo>
                <a:close/>
                <a:moveTo>
                  <a:pt x="121754" y="132376"/>
                </a:moveTo>
                <a:lnTo>
                  <a:pt x="121754" y="142150"/>
                </a:lnTo>
                <a:lnTo>
                  <a:pt x="112055" y="142150"/>
                </a:lnTo>
                <a:lnTo>
                  <a:pt x="112055" y="132376"/>
                </a:lnTo>
                <a:close/>
                <a:moveTo>
                  <a:pt x="131952" y="132376"/>
                </a:moveTo>
                <a:lnTo>
                  <a:pt x="131952" y="142150"/>
                </a:lnTo>
                <a:lnTo>
                  <a:pt x="122179" y="142150"/>
                </a:lnTo>
                <a:lnTo>
                  <a:pt x="122179" y="132376"/>
                </a:lnTo>
                <a:close/>
                <a:moveTo>
                  <a:pt x="142050" y="132376"/>
                </a:moveTo>
                <a:lnTo>
                  <a:pt x="142050" y="142150"/>
                </a:lnTo>
                <a:lnTo>
                  <a:pt x="132377" y="142150"/>
                </a:lnTo>
                <a:lnTo>
                  <a:pt x="132377" y="132376"/>
                </a:lnTo>
                <a:close/>
                <a:moveTo>
                  <a:pt x="152173" y="132376"/>
                </a:moveTo>
                <a:lnTo>
                  <a:pt x="152173" y="142150"/>
                </a:lnTo>
                <a:lnTo>
                  <a:pt x="142475" y="142150"/>
                </a:lnTo>
                <a:lnTo>
                  <a:pt x="142475" y="132376"/>
                </a:lnTo>
                <a:close/>
                <a:moveTo>
                  <a:pt x="162372" y="132376"/>
                </a:moveTo>
                <a:lnTo>
                  <a:pt x="162372" y="142150"/>
                </a:lnTo>
                <a:lnTo>
                  <a:pt x="152573" y="142150"/>
                </a:lnTo>
                <a:lnTo>
                  <a:pt x="152573" y="132376"/>
                </a:lnTo>
                <a:close/>
                <a:moveTo>
                  <a:pt x="172470" y="132376"/>
                </a:moveTo>
                <a:lnTo>
                  <a:pt x="172470" y="142150"/>
                </a:lnTo>
                <a:lnTo>
                  <a:pt x="162797" y="142150"/>
                </a:lnTo>
                <a:lnTo>
                  <a:pt x="162797" y="132376"/>
                </a:lnTo>
                <a:close/>
                <a:moveTo>
                  <a:pt x="182668" y="132376"/>
                </a:moveTo>
                <a:lnTo>
                  <a:pt x="182668" y="142150"/>
                </a:lnTo>
                <a:lnTo>
                  <a:pt x="172895" y="142150"/>
                </a:lnTo>
                <a:lnTo>
                  <a:pt x="172895" y="132376"/>
                </a:lnTo>
                <a:close/>
                <a:moveTo>
                  <a:pt x="192791" y="132376"/>
                </a:moveTo>
                <a:lnTo>
                  <a:pt x="192791" y="142150"/>
                </a:lnTo>
                <a:lnTo>
                  <a:pt x="183093" y="142150"/>
                </a:lnTo>
                <a:lnTo>
                  <a:pt x="183093" y="132376"/>
                </a:lnTo>
                <a:close/>
                <a:moveTo>
                  <a:pt x="202989" y="132376"/>
                </a:moveTo>
                <a:lnTo>
                  <a:pt x="202989" y="142150"/>
                </a:lnTo>
                <a:lnTo>
                  <a:pt x="193191" y="142150"/>
                </a:lnTo>
                <a:lnTo>
                  <a:pt x="193191" y="132376"/>
                </a:lnTo>
                <a:close/>
                <a:moveTo>
                  <a:pt x="213088" y="132376"/>
                </a:moveTo>
                <a:lnTo>
                  <a:pt x="213088" y="142150"/>
                </a:lnTo>
                <a:lnTo>
                  <a:pt x="203414" y="142150"/>
                </a:lnTo>
                <a:lnTo>
                  <a:pt x="203414" y="132376"/>
                </a:lnTo>
                <a:close/>
                <a:moveTo>
                  <a:pt x="223286" y="132376"/>
                </a:moveTo>
                <a:lnTo>
                  <a:pt x="223286" y="142150"/>
                </a:lnTo>
                <a:lnTo>
                  <a:pt x="213513" y="142150"/>
                </a:lnTo>
                <a:lnTo>
                  <a:pt x="213513" y="132376"/>
                </a:lnTo>
                <a:close/>
                <a:moveTo>
                  <a:pt x="233409" y="132376"/>
                </a:moveTo>
                <a:lnTo>
                  <a:pt x="233409" y="142150"/>
                </a:lnTo>
                <a:lnTo>
                  <a:pt x="223611" y="142150"/>
                </a:lnTo>
                <a:lnTo>
                  <a:pt x="223611" y="132376"/>
                </a:lnTo>
                <a:close/>
                <a:moveTo>
                  <a:pt x="243507" y="132376"/>
                </a:moveTo>
                <a:lnTo>
                  <a:pt x="243507" y="142150"/>
                </a:lnTo>
                <a:lnTo>
                  <a:pt x="233809" y="142150"/>
                </a:lnTo>
                <a:lnTo>
                  <a:pt x="233809" y="132376"/>
                </a:lnTo>
                <a:close/>
                <a:moveTo>
                  <a:pt x="253706" y="132376"/>
                </a:moveTo>
                <a:lnTo>
                  <a:pt x="253706" y="142150"/>
                </a:lnTo>
                <a:lnTo>
                  <a:pt x="243907" y="142150"/>
                </a:lnTo>
                <a:lnTo>
                  <a:pt x="243907" y="132376"/>
                </a:lnTo>
                <a:close/>
                <a:moveTo>
                  <a:pt x="263804" y="132376"/>
                </a:moveTo>
                <a:lnTo>
                  <a:pt x="263804" y="142150"/>
                </a:lnTo>
                <a:lnTo>
                  <a:pt x="254131" y="142150"/>
                </a:lnTo>
                <a:lnTo>
                  <a:pt x="254131" y="132376"/>
                </a:lnTo>
                <a:close/>
                <a:moveTo>
                  <a:pt x="274027" y="132376"/>
                </a:moveTo>
                <a:lnTo>
                  <a:pt x="274027" y="142150"/>
                </a:lnTo>
                <a:lnTo>
                  <a:pt x="264229" y="142150"/>
                </a:lnTo>
                <a:lnTo>
                  <a:pt x="264229" y="132376"/>
                </a:lnTo>
                <a:close/>
                <a:moveTo>
                  <a:pt x="284125" y="132376"/>
                </a:moveTo>
                <a:lnTo>
                  <a:pt x="284125" y="142150"/>
                </a:lnTo>
                <a:lnTo>
                  <a:pt x="274427" y="142150"/>
                </a:lnTo>
                <a:lnTo>
                  <a:pt x="274427" y="132376"/>
                </a:lnTo>
                <a:close/>
                <a:moveTo>
                  <a:pt x="10098" y="142575"/>
                </a:moveTo>
                <a:lnTo>
                  <a:pt x="10098" y="152273"/>
                </a:lnTo>
                <a:lnTo>
                  <a:pt x="425" y="152273"/>
                </a:lnTo>
                <a:lnTo>
                  <a:pt x="425" y="142575"/>
                </a:lnTo>
                <a:close/>
                <a:moveTo>
                  <a:pt x="20321" y="142575"/>
                </a:moveTo>
                <a:lnTo>
                  <a:pt x="20321" y="152273"/>
                </a:lnTo>
                <a:lnTo>
                  <a:pt x="10523" y="152273"/>
                </a:lnTo>
                <a:lnTo>
                  <a:pt x="10523" y="142575"/>
                </a:lnTo>
                <a:close/>
                <a:moveTo>
                  <a:pt x="30420" y="142575"/>
                </a:moveTo>
                <a:lnTo>
                  <a:pt x="30420" y="152273"/>
                </a:lnTo>
                <a:lnTo>
                  <a:pt x="20721" y="152273"/>
                </a:lnTo>
                <a:lnTo>
                  <a:pt x="20721" y="142575"/>
                </a:lnTo>
                <a:close/>
                <a:moveTo>
                  <a:pt x="40618" y="142575"/>
                </a:moveTo>
                <a:lnTo>
                  <a:pt x="40618" y="152273"/>
                </a:lnTo>
                <a:lnTo>
                  <a:pt x="30820" y="152273"/>
                </a:lnTo>
                <a:lnTo>
                  <a:pt x="30820" y="142575"/>
                </a:lnTo>
                <a:close/>
                <a:moveTo>
                  <a:pt x="50716" y="142575"/>
                </a:moveTo>
                <a:lnTo>
                  <a:pt x="50716" y="152273"/>
                </a:lnTo>
                <a:lnTo>
                  <a:pt x="41043" y="152273"/>
                </a:lnTo>
                <a:lnTo>
                  <a:pt x="41043" y="142575"/>
                </a:lnTo>
                <a:close/>
                <a:moveTo>
                  <a:pt x="60939" y="142575"/>
                </a:moveTo>
                <a:lnTo>
                  <a:pt x="60939" y="152273"/>
                </a:lnTo>
                <a:lnTo>
                  <a:pt x="51141" y="152273"/>
                </a:lnTo>
                <a:lnTo>
                  <a:pt x="51141" y="142575"/>
                </a:lnTo>
                <a:close/>
                <a:moveTo>
                  <a:pt x="71038" y="142575"/>
                </a:moveTo>
                <a:lnTo>
                  <a:pt x="71038" y="152273"/>
                </a:lnTo>
                <a:lnTo>
                  <a:pt x="61239" y="152273"/>
                </a:lnTo>
                <a:lnTo>
                  <a:pt x="61239" y="142575"/>
                </a:lnTo>
                <a:close/>
                <a:moveTo>
                  <a:pt x="81136" y="142575"/>
                </a:moveTo>
                <a:lnTo>
                  <a:pt x="81136" y="152273"/>
                </a:lnTo>
                <a:lnTo>
                  <a:pt x="71438" y="152273"/>
                </a:lnTo>
                <a:lnTo>
                  <a:pt x="71438" y="142575"/>
                </a:lnTo>
                <a:close/>
                <a:moveTo>
                  <a:pt x="91334" y="142575"/>
                </a:moveTo>
                <a:lnTo>
                  <a:pt x="91334" y="152273"/>
                </a:lnTo>
                <a:lnTo>
                  <a:pt x="81561" y="152273"/>
                </a:lnTo>
                <a:lnTo>
                  <a:pt x="81561" y="142575"/>
                </a:lnTo>
                <a:close/>
                <a:moveTo>
                  <a:pt x="101432" y="142575"/>
                </a:moveTo>
                <a:lnTo>
                  <a:pt x="101432" y="152273"/>
                </a:lnTo>
                <a:lnTo>
                  <a:pt x="91759" y="152273"/>
                </a:lnTo>
                <a:lnTo>
                  <a:pt x="91759" y="142575"/>
                </a:lnTo>
                <a:close/>
                <a:moveTo>
                  <a:pt x="111655" y="142575"/>
                </a:moveTo>
                <a:lnTo>
                  <a:pt x="111655" y="152273"/>
                </a:lnTo>
                <a:lnTo>
                  <a:pt x="101857" y="152273"/>
                </a:lnTo>
                <a:lnTo>
                  <a:pt x="101857" y="142575"/>
                </a:lnTo>
                <a:close/>
                <a:moveTo>
                  <a:pt x="121754" y="142575"/>
                </a:moveTo>
                <a:lnTo>
                  <a:pt x="121754" y="152273"/>
                </a:lnTo>
                <a:lnTo>
                  <a:pt x="112055" y="152273"/>
                </a:lnTo>
                <a:lnTo>
                  <a:pt x="112055" y="142575"/>
                </a:lnTo>
                <a:close/>
                <a:moveTo>
                  <a:pt x="131952" y="142575"/>
                </a:moveTo>
                <a:lnTo>
                  <a:pt x="131952" y="152273"/>
                </a:lnTo>
                <a:lnTo>
                  <a:pt x="122179" y="152273"/>
                </a:lnTo>
                <a:lnTo>
                  <a:pt x="122179" y="142575"/>
                </a:lnTo>
                <a:close/>
                <a:moveTo>
                  <a:pt x="142050" y="142575"/>
                </a:moveTo>
                <a:lnTo>
                  <a:pt x="142050" y="152273"/>
                </a:lnTo>
                <a:lnTo>
                  <a:pt x="132377" y="152273"/>
                </a:lnTo>
                <a:lnTo>
                  <a:pt x="132377" y="142575"/>
                </a:lnTo>
                <a:close/>
                <a:moveTo>
                  <a:pt x="152173" y="142575"/>
                </a:moveTo>
                <a:lnTo>
                  <a:pt x="152173" y="152273"/>
                </a:lnTo>
                <a:lnTo>
                  <a:pt x="142475" y="152273"/>
                </a:lnTo>
                <a:lnTo>
                  <a:pt x="142475" y="142575"/>
                </a:lnTo>
                <a:close/>
                <a:moveTo>
                  <a:pt x="162372" y="142575"/>
                </a:moveTo>
                <a:lnTo>
                  <a:pt x="162372" y="152273"/>
                </a:lnTo>
                <a:lnTo>
                  <a:pt x="152573" y="152273"/>
                </a:lnTo>
                <a:lnTo>
                  <a:pt x="152573" y="142575"/>
                </a:lnTo>
                <a:close/>
                <a:moveTo>
                  <a:pt x="172470" y="142575"/>
                </a:moveTo>
                <a:lnTo>
                  <a:pt x="172470" y="152273"/>
                </a:lnTo>
                <a:lnTo>
                  <a:pt x="162797" y="152273"/>
                </a:lnTo>
                <a:lnTo>
                  <a:pt x="162797" y="142575"/>
                </a:lnTo>
                <a:close/>
                <a:moveTo>
                  <a:pt x="182668" y="142575"/>
                </a:moveTo>
                <a:lnTo>
                  <a:pt x="182668" y="152273"/>
                </a:lnTo>
                <a:lnTo>
                  <a:pt x="172895" y="152273"/>
                </a:lnTo>
                <a:lnTo>
                  <a:pt x="172895" y="142575"/>
                </a:lnTo>
                <a:close/>
                <a:moveTo>
                  <a:pt x="192791" y="142575"/>
                </a:moveTo>
                <a:lnTo>
                  <a:pt x="192791" y="152273"/>
                </a:lnTo>
                <a:lnTo>
                  <a:pt x="183093" y="152273"/>
                </a:lnTo>
                <a:lnTo>
                  <a:pt x="183093" y="142575"/>
                </a:lnTo>
                <a:close/>
                <a:moveTo>
                  <a:pt x="202989" y="142575"/>
                </a:moveTo>
                <a:lnTo>
                  <a:pt x="202989" y="152273"/>
                </a:lnTo>
                <a:lnTo>
                  <a:pt x="193191" y="152273"/>
                </a:lnTo>
                <a:lnTo>
                  <a:pt x="193191" y="142575"/>
                </a:lnTo>
                <a:close/>
                <a:moveTo>
                  <a:pt x="213088" y="142575"/>
                </a:moveTo>
                <a:lnTo>
                  <a:pt x="213088" y="152273"/>
                </a:lnTo>
                <a:lnTo>
                  <a:pt x="203414" y="152273"/>
                </a:lnTo>
                <a:lnTo>
                  <a:pt x="203414" y="142575"/>
                </a:lnTo>
                <a:close/>
                <a:moveTo>
                  <a:pt x="223286" y="142575"/>
                </a:moveTo>
                <a:lnTo>
                  <a:pt x="223286" y="152273"/>
                </a:lnTo>
                <a:lnTo>
                  <a:pt x="213513" y="152273"/>
                </a:lnTo>
                <a:lnTo>
                  <a:pt x="213513" y="142575"/>
                </a:lnTo>
                <a:close/>
                <a:moveTo>
                  <a:pt x="233409" y="142575"/>
                </a:moveTo>
                <a:lnTo>
                  <a:pt x="233409" y="152273"/>
                </a:lnTo>
                <a:lnTo>
                  <a:pt x="223611" y="152273"/>
                </a:lnTo>
                <a:lnTo>
                  <a:pt x="223611" y="142575"/>
                </a:lnTo>
                <a:close/>
                <a:moveTo>
                  <a:pt x="243507" y="142575"/>
                </a:moveTo>
                <a:lnTo>
                  <a:pt x="243507" y="152273"/>
                </a:lnTo>
                <a:lnTo>
                  <a:pt x="233809" y="152273"/>
                </a:lnTo>
                <a:lnTo>
                  <a:pt x="233809" y="142575"/>
                </a:lnTo>
                <a:close/>
                <a:moveTo>
                  <a:pt x="253706" y="142575"/>
                </a:moveTo>
                <a:lnTo>
                  <a:pt x="253706" y="152273"/>
                </a:lnTo>
                <a:lnTo>
                  <a:pt x="243907" y="152273"/>
                </a:lnTo>
                <a:lnTo>
                  <a:pt x="243907" y="142575"/>
                </a:lnTo>
                <a:close/>
                <a:moveTo>
                  <a:pt x="263804" y="142575"/>
                </a:moveTo>
                <a:lnTo>
                  <a:pt x="263804" y="152273"/>
                </a:lnTo>
                <a:lnTo>
                  <a:pt x="254131" y="152273"/>
                </a:lnTo>
                <a:lnTo>
                  <a:pt x="254131" y="142575"/>
                </a:lnTo>
                <a:close/>
                <a:moveTo>
                  <a:pt x="274027" y="142575"/>
                </a:moveTo>
                <a:lnTo>
                  <a:pt x="274027" y="152273"/>
                </a:lnTo>
                <a:lnTo>
                  <a:pt x="264229" y="152273"/>
                </a:lnTo>
                <a:lnTo>
                  <a:pt x="264229" y="142575"/>
                </a:lnTo>
                <a:close/>
                <a:moveTo>
                  <a:pt x="284125" y="142575"/>
                </a:moveTo>
                <a:lnTo>
                  <a:pt x="284125" y="152273"/>
                </a:lnTo>
                <a:lnTo>
                  <a:pt x="274427" y="152273"/>
                </a:lnTo>
                <a:lnTo>
                  <a:pt x="274427" y="142575"/>
                </a:lnTo>
                <a:close/>
                <a:moveTo>
                  <a:pt x="10098" y="152673"/>
                </a:moveTo>
                <a:lnTo>
                  <a:pt x="10098" y="162371"/>
                </a:lnTo>
                <a:lnTo>
                  <a:pt x="425" y="162371"/>
                </a:lnTo>
                <a:lnTo>
                  <a:pt x="425" y="152673"/>
                </a:lnTo>
                <a:close/>
                <a:moveTo>
                  <a:pt x="20321" y="152673"/>
                </a:moveTo>
                <a:lnTo>
                  <a:pt x="20321" y="162371"/>
                </a:lnTo>
                <a:lnTo>
                  <a:pt x="10523" y="162371"/>
                </a:lnTo>
                <a:lnTo>
                  <a:pt x="10523" y="152673"/>
                </a:lnTo>
                <a:close/>
                <a:moveTo>
                  <a:pt x="30420" y="152673"/>
                </a:moveTo>
                <a:lnTo>
                  <a:pt x="30420" y="162371"/>
                </a:lnTo>
                <a:lnTo>
                  <a:pt x="20721" y="162371"/>
                </a:lnTo>
                <a:lnTo>
                  <a:pt x="20721" y="152673"/>
                </a:lnTo>
                <a:close/>
                <a:moveTo>
                  <a:pt x="40618" y="152673"/>
                </a:moveTo>
                <a:lnTo>
                  <a:pt x="40618" y="162371"/>
                </a:lnTo>
                <a:lnTo>
                  <a:pt x="30820" y="162371"/>
                </a:lnTo>
                <a:lnTo>
                  <a:pt x="30820" y="152673"/>
                </a:lnTo>
                <a:close/>
                <a:moveTo>
                  <a:pt x="50716" y="152673"/>
                </a:moveTo>
                <a:lnTo>
                  <a:pt x="50716" y="162371"/>
                </a:lnTo>
                <a:lnTo>
                  <a:pt x="41043" y="162371"/>
                </a:lnTo>
                <a:lnTo>
                  <a:pt x="41043" y="152673"/>
                </a:lnTo>
                <a:close/>
                <a:moveTo>
                  <a:pt x="60939" y="152673"/>
                </a:moveTo>
                <a:lnTo>
                  <a:pt x="60939" y="162371"/>
                </a:lnTo>
                <a:lnTo>
                  <a:pt x="51141" y="162371"/>
                </a:lnTo>
                <a:lnTo>
                  <a:pt x="51141" y="152673"/>
                </a:lnTo>
                <a:close/>
                <a:moveTo>
                  <a:pt x="71038" y="152673"/>
                </a:moveTo>
                <a:lnTo>
                  <a:pt x="71038" y="162371"/>
                </a:lnTo>
                <a:lnTo>
                  <a:pt x="61239" y="162371"/>
                </a:lnTo>
                <a:lnTo>
                  <a:pt x="61239" y="152673"/>
                </a:lnTo>
                <a:close/>
                <a:moveTo>
                  <a:pt x="81136" y="152673"/>
                </a:moveTo>
                <a:lnTo>
                  <a:pt x="81136" y="162371"/>
                </a:lnTo>
                <a:lnTo>
                  <a:pt x="71438" y="162371"/>
                </a:lnTo>
                <a:lnTo>
                  <a:pt x="71438" y="152673"/>
                </a:lnTo>
                <a:close/>
                <a:moveTo>
                  <a:pt x="91334" y="152673"/>
                </a:moveTo>
                <a:lnTo>
                  <a:pt x="91334" y="162371"/>
                </a:lnTo>
                <a:lnTo>
                  <a:pt x="81561" y="162371"/>
                </a:lnTo>
                <a:lnTo>
                  <a:pt x="81561" y="152673"/>
                </a:lnTo>
                <a:close/>
                <a:moveTo>
                  <a:pt x="101432" y="152673"/>
                </a:moveTo>
                <a:lnTo>
                  <a:pt x="101432" y="162371"/>
                </a:lnTo>
                <a:lnTo>
                  <a:pt x="91759" y="162371"/>
                </a:lnTo>
                <a:lnTo>
                  <a:pt x="91759" y="152673"/>
                </a:lnTo>
                <a:close/>
                <a:moveTo>
                  <a:pt x="111655" y="152673"/>
                </a:moveTo>
                <a:lnTo>
                  <a:pt x="111655" y="162371"/>
                </a:lnTo>
                <a:lnTo>
                  <a:pt x="101857" y="162371"/>
                </a:lnTo>
                <a:lnTo>
                  <a:pt x="101857" y="152673"/>
                </a:lnTo>
                <a:close/>
                <a:moveTo>
                  <a:pt x="121754" y="152673"/>
                </a:moveTo>
                <a:lnTo>
                  <a:pt x="121754" y="162371"/>
                </a:lnTo>
                <a:lnTo>
                  <a:pt x="112055" y="162371"/>
                </a:lnTo>
                <a:lnTo>
                  <a:pt x="112055" y="152673"/>
                </a:lnTo>
                <a:close/>
                <a:moveTo>
                  <a:pt x="131952" y="152673"/>
                </a:moveTo>
                <a:lnTo>
                  <a:pt x="131952" y="162371"/>
                </a:lnTo>
                <a:lnTo>
                  <a:pt x="122179" y="162371"/>
                </a:lnTo>
                <a:lnTo>
                  <a:pt x="122179" y="152673"/>
                </a:lnTo>
                <a:close/>
                <a:moveTo>
                  <a:pt x="142050" y="152673"/>
                </a:moveTo>
                <a:lnTo>
                  <a:pt x="142050" y="162371"/>
                </a:lnTo>
                <a:lnTo>
                  <a:pt x="132377" y="162371"/>
                </a:lnTo>
                <a:lnTo>
                  <a:pt x="132377" y="152673"/>
                </a:lnTo>
                <a:close/>
                <a:moveTo>
                  <a:pt x="152173" y="152673"/>
                </a:moveTo>
                <a:lnTo>
                  <a:pt x="152173" y="162371"/>
                </a:lnTo>
                <a:lnTo>
                  <a:pt x="142475" y="162371"/>
                </a:lnTo>
                <a:lnTo>
                  <a:pt x="142475" y="152673"/>
                </a:lnTo>
                <a:close/>
                <a:moveTo>
                  <a:pt x="162372" y="152673"/>
                </a:moveTo>
                <a:lnTo>
                  <a:pt x="162372" y="162371"/>
                </a:lnTo>
                <a:lnTo>
                  <a:pt x="152573" y="162371"/>
                </a:lnTo>
                <a:lnTo>
                  <a:pt x="152573" y="152673"/>
                </a:lnTo>
                <a:close/>
                <a:moveTo>
                  <a:pt x="172470" y="152673"/>
                </a:moveTo>
                <a:lnTo>
                  <a:pt x="172470" y="162371"/>
                </a:lnTo>
                <a:lnTo>
                  <a:pt x="162797" y="162371"/>
                </a:lnTo>
                <a:lnTo>
                  <a:pt x="162797" y="152673"/>
                </a:lnTo>
                <a:close/>
                <a:moveTo>
                  <a:pt x="182668" y="152673"/>
                </a:moveTo>
                <a:lnTo>
                  <a:pt x="182668" y="162371"/>
                </a:lnTo>
                <a:lnTo>
                  <a:pt x="172895" y="162371"/>
                </a:lnTo>
                <a:lnTo>
                  <a:pt x="172895" y="152673"/>
                </a:lnTo>
                <a:close/>
                <a:moveTo>
                  <a:pt x="192791" y="152673"/>
                </a:moveTo>
                <a:lnTo>
                  <a:pt x="192791" y="162371"/>
                </a:lnTo>
                <a:lnTo>
                  <a:pt x="183093" y="162371"/>
                </a:lnTo>
                <a:lnTo>
                  <a:pt x="183093" y="152673"/>
                </a:lnTo>
                <a:close/>
                <a:moveTo>
                  <a:pt x="202989" y="152673"/>
                </a:moveTo>
                <a:lnTo>
                  <a:pt x="202989" y="162371"/>
                </a:lnTo>
                <a:lnTo>
                  <a:pt x="193191" y="162371"/>
                </a:lnTo>
                <a:lnTo>
                  <a:pt x="193191" y="152673"/>
                </a:lnTo>
                <a:close/>
                <a:moveTo>
                  <a:pt x="213088" y="152673"/>
                </a:moveTo>
                <a:lnTo>
                  <a:pt x="213088" y="162371"/>
                </a:lnTo>
                <a:lnTo>
                  <a:pt x="203414" y="162371"/>
                </a:lnTo>
                <a:lnTo>
                  <a:pt x="203414" y="152673"/>
                </a:lnTo>
                <a:close/>
                <a:moveTo>
                  <a:pt x="223286" y="152673"/>
                </a:moveTo>
                <a:lnTo>
                  <a:pt x="223286" y="162371"/>
                </a:lnTo>
                <a:lnTo>
                  <a:pt x="213513" y="162371"/>
                </a:lnTo>
                <a:lnTo>
                  <a:pt x="213513" y="152673"/>
                </a:lnTo>
                <a:close/>
                <a:moveTo>
                  <a:pt x="233409" y="152673"/>
                </a:moveTo>
                <a:lnTo>
                  <a:pt x="233409" y="162371"/>
                </a:lnTo>
                <a:lnTo>
                  <a:pt x="223611" y="162371"/>
                </a:lnTo>
                <a:lnTo>
                  <a:pt x="223611" y="152673"/>
                </a:lnTo>
                <a:close/>
                <a:moveTo>
                  <a:pt x="243507" y="152673"/>
                </a:moveTo>
                <a:lnTo>
                  <a:pt x="243507" y="162371"/>
                </a:lnTo>
                <a:lnTo>
                  <a:pt x="233809" y="162371"/>
                </a:lnTo>
                <a:lnTo>
                  <a:pt x="233809" y="152673"/>
                </a:lnTo>
                <a:close/>
                <a:moveTo>
                  <a:pt x="253706" y="152673"/>
                </a:moveTo>
                <a:lnTo>
                  <a:pt x="253706" y="162371"/>
                </a:lnTo>
                <a:lnTo>
                  <a:pt x="243907" y="162371"/>
                </a:lnTo>
                <a:lnTo>
                  <a:pt x="243907" y="152673"/>
                </a:lnTo>
                <a:close/>
                <a:moveTo>
                  <a:pt x="263804" y="152673"/>
                </a:moveTo>
                <a:lnTo>
                  <a:pt x="263804" y="162371"/>
                </a:lnTo>
                <a:lnTo>
                  <a:pt x="254131" y="162371"/>
                </a:lnTo>
                <a:lnTo>
                  <a:pt x="254131" y="152673"/>
                </a:lnTo>
                <a:close/>
                <a:moveTo>
                  <a:pt x="274027" y="152673"/>
                </a:moveTo>
                <a:lnTo>
                  <a:pt x="274027" y="162371"/>
                </a:lnTo>
                <a:lnTo>
                  <a:pt x="264229" y="162371"/>
                </a:lnTo>
                <a:lnTo>
                  <a:pt x="264229" y="152673"/>
                </a:lnTo>
                <a:close/>
                <a:moveTo>
                  <a:pt x="284125" y="152673"/>
                </a:moveTo>
                <a:lnTo>
                  <a:pt x="284125" y="162371"/>
                </a:lnTo>
                <a:lnTo>
                  <a:pt x="274427" y="162371"/>
                </a:lnTo>
                <a:lnTo>
                  <a:pt x="274427" y="152673"/>
                </a:lnTo>
                <a:close/>
                <a:moveTo>
                  <a:pt x="200" y="0"/>
                </a:moveTo>
                <a:lnTo>
                  <a:pt x="200" y="200"/>
                </a:lnTo>
                <a:lnTo>
                  <a:pt x="0" y="200"/>
                </a:lnTo>
                <a:lnTo>
                  <a:pt x="0" y="162571"/>
                </a:lnTo>
                <a:lnTo>
                  <a:pt x="200" y="162571"/>
                </a:lnTo>
                <a:lnTo>
                  <a:pt x="200" y="162771"/>
                </a:lnTo>
                <a:lnTo>
                  <a:pt x="284325" y="162771"/>
                </a:lnTo>
                <a:lnTo>
                  <a:pt x="284325" y="162571"/>
                </a:lnTo>
                <a:lnTo>
                  <a:pt x="284525" y="162571"/>
                </a:lnTo>
                <a:lnTo>
                  <a:pt x="284525" y="200"/>
                </a:lnTo>
                <a:lnTo>
                  <a:pt x="284325" y="200"/>
                </a:lnTo>
                <a:lnTo>
                  <a:pt x="284325" y="0"/>
                </a:lnTo>
                <a:close/>
              </a:path>
            </a:pathLst>
          </a:custGeom>
          <a:solidFill>
            <a:srgbClr val="E2E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2_1">
    <p:bg>
      <p:bgPr>
        <a:solidFill>
          <a:schemeClr val="dk2"/>
        </a:solidFill>
        <a:effectLst/>
      </p:bgPr>
    </p:bg>
    <p:spTree>
      <p:nvGrpSpPr>
        <p:cNvPr id="1" name="Shape 159"/>
        <p:cNvGrpSpPr/>
        <p:nvPr/>
      </p:nvGrpSpPr>
      <p:grpSpPr>
        <a:xfrm>
          <a:off x="0" y="0"/>
          <a:ext cx="0" cy="0"/>
          <a:chOff x="0" y="0"/>
          <a:chExt cx="0" cy="0"/>
        </a:xfrm>
      </p:grpSpPr>
      <p:sp>
        <p:nvSpPr>
          <p:cNvPr id="160" name="Google Shape;160;p28"/>
          <p:cNvSpPr/>
          <p:nvPr/>
        </p:nvSpPr>
        <p:spPr>
          <a:xfrm>
            <a:off x="720000" y="537100"/>
            <a:ext cx="7704253" cy="4069300"/>
          </a:xfrm>
          <a:custGeom>
            <a:avLst/>
            <a:gdLst/>
            <a:ahLst/>
            <a:cxnLst/>
            <a:rect l="l" t="t" r="r" b="b"/>
            <a:pathLst>
              <a:path w="284526" h="162772" extrusionOk="0">
                <a:moveTo>
                  <a:pt x="10098" y="425"/>
                </a:moveTo>
                <a:lnTo>
                  <a:pt x="10098" y="10198"/>
                </a:lnTo>
                <a:lnTo>
                  <a:pt x="425" y="10198"/>
                </a:lnTo>
                <a:lnTo>
                  <a:pt x="425" y="425"/>
                </a:lnTo>
                <a:close/>
                <a:moveTo>
                  <a:pt x="20321" y="425"/>
                </a:moveTo>
                <a:lnTo>
                  <a:pt x="20321" y="10198"/>
                </a:lnTo>
                <a:lnTo>
                  <a:pt x="10523" y="10198"/>
                </a:lnTo>
                <a:lnTo>
                  <a:pt x="10523" y="425"/>
                </a:lnTo>
                <a:close/>
                <a:moveTo>
                  <a:pt x="30420" y="425"/>
                </a:moveTo>
                <a:lnTo>
                  <a:pt x="30420" y="10198"/>
                </a:lnTo>
                <a:lnTo>
                  <a:pt x="20721" y="10198"/>
                </a:lnTo>
                <a:lnTo>
                  <a:pt x="20721" y="425"/>
                </a:lnTo>
                <a:close/>
                <a:moveTo>
                  <a:pt x="40618" y="425"/>
                </a:moveTo>
                <a:lnTo>
                  <a:pt x="40618" y="10198"/>
                </a:lnTo>
                <a:lnTo>
                  <a:pt x="30820" y="10198"/>
                </a:lnTo>
                <a:lnTo>
                  <a:pt x="30820" y="425"/>
                </a:lnTo>
                <a:close/>
                <a:moveTo>
                  <a:pt x="50716" y="425"/>
                </a:moveTo>
                <a:lnTo>
                  <a:pt x="50716" y="10198"/>
                </a:lnTo>
                <a:lnTo>
                  <a:pt x="41043" y="10198"/>
                </a:lnTo>
                <a:lnTo>
                  <a:pt x="41043" y="425"/>
                </a:lnTo>
                <a:close/>
                <a:moveTo>
                  <a:pt x="60939" y="425"/>
                </a:moveTo>
                <a:lnTo>
                  <a:pt x="60939" y="10198"/>
                </a:lnTo>
                <a:lnTo>
                  <a:pt x="51141" y="10198"/>
                </a:lnTo>
                <a:lnTo>
                  <a:pt x="51141" y="425"/>
                </a:lnTo>
                <a:close/>
                <a:moveTo>
                  <a:pt x="71038" y="425"/>
                </a:moveTo>
                <a:lnTo>
                  <a:pt x="71038" y="10198"/>
                </a:lnTo>
                <a:lnTo>
                  <a:pt x="61239" y="10198"/>
                </a:lnTo>
                <a:lnTo>
                  <a:pt x="61239" y="425"/>
                </a:lnTo>
                <a:close/>
                <a:moveTo>
                  <a:pt x="81136" y="425"/>
                </a:moveTo>
                <a:lnTo>
                  <a:pt x="81136" y="10198"/>
                </a:lnTo>
                <a:lnTo>
                  <a:pt x="71438" y="10198"/>
                </a:lnTo>
                <a:lnTo>
                  <a:pt x="71438" y="425"/>
                </a:lnTo>
                <a:close/>
                <a:moveTo>
                  <a:pt x="91334" y="425"/>
                </a:moveTo>
                <a:lnTo>
                  <a:pt x="91334" y="10198"/>
                </a:lnTo>
                <a:lnTo>
                  <a:pt x="81561" y="10198"/>
                </a:lnTo>
                <a:lnTo>
                  <a:pt x="81561" y="425"/>
                </a:lnTo>
                <a:close/>
                <a:moveTo>
                  <a:pt x="101432" y="425"/>
                </a:moveTo>
                <a:lnTo>
                  <a:pt x="101432" y="10198"/>
                </a:lnTo>
                <a:lnTo>
                  <a:pt x="91759" y="10198"/>
                </a:lnTo>
                <a:lnTo>
                  <a:pt x="91759" y="425"/>
                </a:lnTo>
                <a:close/>
                <a:moveTo>
                  <a:pt x="111655" y="425"/>
                </a:moveTo>
                <a:lnTo>
                  <a:pt x="111655" y="10198"/>
                </a:lnTo>
                <a:lnTo>
                  <a:pt x="101857" y="10198"/>
                </a:lnTo>
                <a:lnTo>
                  <a:pt x="101857" y="425"/>
                </a:lnTo>
                <a:close/>
                <a:moveTo>
                  <a:pt x="121754" y="425"/>
                </a:moveTo>
                <a:lnTo>
                  <a:pt x="121754" y="10198"/>
                </a:lnTo>
                <a:lnTo>
                  <a:pt x="112055" y="10198"/>
                </a:lnTo>
                <a:lnTo>
                  <a:pt x="112055" y="425"/>
                </a:lnTo>
                <a:close/>
                <a:moveTo>
                  <a:pt x="131952" y="425"/>
                </a:moveTo>
                <a:lnTo>
                  <a:pt x="131952" y="10198"/>
                </a:lnTo>
                <a:lnTo>
                  <a:pt x="122179" y="10198"/>
                </a:lnTo>
                <a:lnTo>
                  <a:pt x="122179" y="425"/>
                </a:lnTo>
                <a:close/>
                <a:moveTo>
                  <a:pt x="142050" y="425"/>
                </a:moveTo>
                <a:lnTo>
                  <a:pt x="142050" y="10198"/>
                </a:lnTo>
                <a:lnTo>
                  <a:pt x="132377" y="10198"/>
                </a:lnTo>
                <a:lnTo>
                  <a:pt x="132377" y="425"/>
                </a:lnTo>
                <a:close/>
                <a:moveTo>
                  <a:pt x="152173" y="425"/>
                </a:moveTo>
                <a:lnTo>
                  <a:pt x="152173" y="10198"/>
                </a:lnTo>
                <a:lnTo>
                  <a:pt x="142475" y="10198"/>
                </a:lnTo>
                <a:lnTo>
                  <a:pt x="142475" y="425"/>
                </a:lnTo>
                <a:close/>
                <a:moveTo>
                  <a:pt x="162372" y="425"/>
                </a:moveTo>
                <a:lnTo>
                  <a:pt x="162372" y="10198"/>
                </a:lnTo>
                <a:lnTo>
                  <a:pt x="152573" y="10198"/>
                </a:lnTo>
                <a:lnTo>
                  <a:pt x="152573" y="425"/>
                </a:lnTo>
                <a:close/>
                <a:moveTo>
                  <a:pt x="172470" y="425"/>
                </a:moveTo>
                <a:lnTo>
                  <a:pt x="172470" y="10198"/>
                </a:lnTo>
                <a:lnTo>
                  <a:pt x="162797" y="10198"/>
                </a:lnTo>
                <a:lnTo>
                  <a:pt x="162797" y="425"/>
                </a:lnTo>
                <a:close/>
                <a:moveTo>
                  <a:pt x="182668" y="425"/>
                </a:moveTo>
                <a:lnTo>
                  <a:pt x="182668" y="10198"/>
                </a:lnTo>
                <a:lnTo>
                  <a:pt x="172895" y="10198"/>
                </a:lnTo>
                <a:lnTo>
                  <a:pt x="172895" y="425"/>
                </a:lnTo>
                <a:close/>
                <a:moveTo>
                  <a:pt x="192791" y="425"/>
                </a:moveTo>
                <a:lnTo>
                  <a:pt x="192791" y="10198"/>
                </a:lnTo>
                <a:lnTo>
                  <a:pt x="183093" y="10198"/>
                </a:lnTo>
                <a:lnTo>
                  <a:pt x="183093" y="425"/>
                </a:lnTo>
                <a:close/>
                <a:moveTo>
                  <a:pt x="202989" y="425"/>
                </a:moveTo>
                <a:lnTo>
                  <a:pt x="202989" y="10198"/>
                </a:lnTo>
                <a:lnTo>
                  <a:pt x="193191" y="10198"/>
                </a:lnTo>
                <a:lnTo>
                  <a:pt x="193191" y="425"/>
                </a:lnTo>
                <a:close/>
                <a:moveTo>
                  <a:pt x="213088" y="425"/>
                </a:moveTo>
                <a:lnTo>
                  <a:pt x="213088" y="10198"/>
                </a:lnTo>
                <a:lnTo>
                  <a:pt x="203414" y="10198"/>
                </a:lnTo>
                <a:lnTo>
                  <a:pt x="203414" y="425"/>
                </a:lnTo>
                <a:close/>
                <a:moveTo>
                  <a:pt x="223286" y="425"/>
                </a:moveTo>
                <a:lnTo>
                  <a:pt x="223286" y="10198"/>
                </a:lnTo>
                <a:lnTo>
                  <a:pt x="213513" y="10198"/>
                </a:lnTo>
                <a:lnTo>
                  <a:pt x="213513" y="425"/>
                </a:lnTo>
                <a:close/>
                <a:moveTo>
                  <a:pt x="233409" y="425"/>
                </a:moveTo>
                <a:lnTo>
                  <a:pt x="233409" y="10198"/>
                </a:lnTo>
                <a:lnTo>
                  <a:pt x="223611" y="10198"/>
                </a:lnTo>
                <a:lnTo>
                  <a:pt x="223611" y="425"/>
                </a:lnTo>
                <a:close/>
                <a:moveTo>
                  <a:pt x="243507" y="425"/>
                </a:moveTo>
                <a:lnTo>
                  <a:pt x="243507" y="10198"/>
                </a:lnTo>
                <a:lnTo>
                  <a:pt x="233809" y="10198"/>
                </a:lnTo>
                <a:lnTo>
                  <a:pt x="233809" y="425"/>
                </a:lnTo>
                <a:close/>
                <a:moveTo>
                  <a:pt x="253706" y="425"/>
                </a:moveTo>
                <a:lnTo>
                  <a:pt x="253706" y="10198"/>
                </a:lnTo>
                <a:lnTo>
                  <a:pt x="243907" y="10198"/>
                </a:lnTo>
                <a:lnTo>
                  <a:pt x="243907" y="425"/>
                </a:lnTo>
                <a:close/>
                <a:moveTo>
                  <a:pt x="263804" y="425"/>
                </a:moveTo>
                <a:lnTo>
                  <a:pt x="263804" y="10198"/>
                </a:lnTo>
                <a:lnTo>
                  <a:pt x="254131" y="10198"/>
                </a:lnTo>
                <a:lnTo>
                  <a:pt x="254131" y="425"/>
                </a:lnTo>
                <a:close/>
                <a:moveTo>
                  <a:pt x="274027" y="425"/>
                </a:moveTo>
                <a:lnTo>
                  <a:pt x="274027" y="10198"/>
                </a:lnTo>
                <a:lnTo>
                  <a:pt x="264229" y="10198"/>
                </a:lnTo>
                <a:lnTo>
                  <a:pt x="264229" y="425"/>
                </a:lnTo>
                <a:close/>
                <a:moveTo>
                  <a:pt x="284125" y="425"/>
                </a:moveTo>
                <a:lnTo>
                  <a:pt x="284125" y="10198"/>
                </a:lnTo>
                <a:lnTo>
                  <a:pt x="274427" y="10198"/>
                </a:lnTo>
                <a:lnTo>
                  <a:pt x="274427" y="425"/>
                </a:lnTo>
                <a:close/>
                <a:moveTo>
                  <a:pt x="10098" y="10623"/>
                </a:moveTo>
                <a:lnTo>
                  <a:pt x="10098" y="20296"/>
                </a:lnTo>
                <a:lnTo>
                  <a:pt x="425" y="20296"/>
                </a:lnTo>
                <a:lnTo>
                  <a:pt x="425" y="10623"/>
                </a:lnTo>
                <a:close/>
                <a:moveTo>
                  <a:pt x="20321" y="10623"/>
                </a:moveTo>
                <a:lnTo>
                  <a:pt x="20321" y="20296"/>
                </a:lnTo>
                <a:lnTo>
                  <a:pt x="10523" y="20296"/>
                </a:lnTo>
                <a:lnTo>
                  <a:pt x="10523" y="10623"/>
                </a:lnTo>
                <a:close/>
                <a:moveTo>
                  <a:pt x="30420" y="10623"/>
                </a:moveTo>
                <a:lnTo>
                  <a:pt x="30420" y="20296"/>
                </a:lnTo>
                <a:lnTo>
                  <a:pt x="20721" y="20296"/>
                </a:lnTo>
                <a:lnTo>
                  <a:pt x="20721" y="10623"/>
                </a:lnTo>
                <a:close/>
                <a:moveTo>
                  <a:pt x="40618" y="10623"/>
                </a:moveTo>
                <a:lnTo>
                  <a:pt x="40618" y="20296"/>
                </a:lnTo>
                <a:lnTo>
                  <a:pt x="30820" y="20296"/>
                </a:lnTo>
                <a:lnTo>
                  <a:pt x="30820" y="10623"/>
                </a:lnTo>
                <a:close/>
                <a:moveTo>
                  <a:pt x="50716" y="10623"/>
                </a:moveTo>
                <a:lnTo>
                  <a:pt x="50716" y="20296"/>
                </a:lnTo>
                <a:lnTo>
                  <a:pt x="41043" y="20296"/>
                </a:lnTo>
                <a:lnTo>
                  <a:pt x="41043" y="10623"/>
                </a:lnTo>
                <a:close/>
                <a:moveTo>
                  <a:pt x="60939" y="10623"/>
                </a:moveTo>
                <a:lnTo>
                  <a:pt x="60939" y="20296"/>
                </a:lnTo>
                <a:lnTo>
                  <a:pt x="51141" y="20296"/>
                </a:lnTo>
                <a:lnTo>
                  <a:pt x="51141" y="10623"/>
                </a:lnTo>
                <a:close/>
                <a:moveTo>
                  <a:pt x="71038" y="10623"/>
                </a:moveTo>
                <a:lnTo>
                  <a:pt x="71038" y="20296"/>
                </a:lnTo>
                <a:lnTo>
                  <a:pt x="61239" y="20296"/>
                </a:lnTo>
                <a:lnTo>
                  <a:pt x="61239" y="10623"/>
                </a:lnTo>
                <a:close/>
                <a:moveTo>
                  <a:pt x="81136" y="10623"/>
                </a:moveTo>
                <a:lnTo>
                  <a:pt x="81136" y="20296"/>
                </a:lnTo>
                <a:lnTo>
                  <a:pt x="71438" y="20296"/>
                </a:lnTo>
                <a:lnTo>
                  <a:pt x="71438" y="10623"/>
                </a:lnTo>
                <a:close/>
                <a:moveTo>
                  <a:pt x="91334" y="10623"/>
                </a:moveTo>
                <a:lnTo>
                  <a:pt x="91334" y="20296"/>
                </a:lnTo>
                <a:lnTo>
                  <a:pt x="81561" y="20296"/>
                </a:lnTo>
                <a:lnTo>
                  <a:pt x="81561" y="10623"/>
                </a:lnTo>
                <a:close/>
                <a:moveTo>
                  <a:pt x="101432" y="10623"/>
                </a:moveTo>
                <a:lnTo>
                  <a:pt x="101432" y="20296"/>
                </a:lnTo>
                <a:lnTo>
                  <a:pt x="91759" y="20296"/>
                </a:lnTo>
                <a:lnTo>
                  <a:pt x="91759" y="10623"/>
                </a:lnTo>
                <a:close/>
                <a:moveTo>
                  <a:pt x="111655" y="10623"/>
                </a:moveTo>
                <a:lnTo>
                  <a:pt x="111655" y="20296"/>
                </a:lnTo>
                <a:lnTo>
                  <a:pt x="101857" y="20296"/>
                </a:lnTo>
                <a:lnTo>
                  <a:pt x="101857" y="10623"/>
                </a:lnTo>
                <a:close/>
                <a:moveTo>
                  <a:pt x="121754" y="10623"/>
                </a:moveTo>
                <a:lnTo>
                  <a:pt x="121754" y="20296"/>
                </a:lnTo>
                <a:lnTo>
                  <a:pt x="112055" y="20296"/>
                </a:lnTo>
                <a:lnTo>
                  <a:pt x="112055" y="10623"/>
                </a:lnTo>
                <a:close/>
                <a:moveTo>
                  <a:pt x="131952" y="10623"/>
                </a:moveTo>
                <a:lnTo>
                  <a:pt x="131952" y="20296"/>
                </a:lnTo>
                <a:lnTo>
                  <a:pt x="122179" y="20296"/>
                </a:lnTo>
                <a:lnTo>
                  <a:pt x="122179" y="10623"/>
                </a:lnTo>
                <a:close/>
                <a:moveTo>
                  <a:pt x="142050" y="10623"/>
                </a:moveTo>
                <a:lnTo>
                  <a:pt x="142050" y="20296"/>
                </a:lnTo>
                <a:lnTo>
                  <a:pt x="132377" y="20296"/>
                </a:lnTo>
                <a:lnTo>
                  <a:pt x="132377" y="10623"/>
                </a:lnTo>
                <a:close/>
                <a:moveTo>
                  <a:pt x="152173" y="10623"/>
                </a:moveTo>
                <a:lnTo>
                  <a:pt x="152173" y="20296"/>
                </a:lnTo>
                <a:lnTo>
                  <a:pt x="142475" y="20296"/>
                </a:lnTo>
                <a:lnTo>
                  <a:pt x="142475" y="10623"/>
                </a:lnTo>
                <a:close/>
                <a:moveTo>
                  <a:pt x="162372" y="10623"/>
                </a:moveTo>
                <a:lnTo>
                  <a:pt x="162372" y="20296"/>
                </a:lnTo>
                <a:lnTo>
                  <a:pt x="152573" y="20296"/>
                </a:lnTo>
                <a:lnTo>
                  <a:pt x="152573" y="10623"/>
                </a:lnTo>
                <a:close/>
                <a:moveTo>
                  <a:pt x="172470" y="10623"/>
                </a:moveTo>
                <a:lnTo>
                  <a:pt x="172470" y="20296"/>
                </a:lnTo>
                <a:lnTo>
                  <a:pt x="162797" y="20296"/>
                </a:lnTo>
                <a:lnTo>
                  <a:pt x="162797" y="10623"/>
                </a:lnTo>
                <a:close/>
                <a:moveTo>
                  <a:pt x="182668" y="10623"/>
                </a:moveTo>
                <a:lnTo>
                  <a:pt x="182668" y="20296"/>
                </a:lnTo>
                <a:lnTo>
                  <a:pt x="172895" y="20296"/>
                </a:lnTo>
                <a:lnTo>
                  <a:pt x="172895" y="10623"/>
                </a:lnTo>
                <a:close/>
                <a:moveTo>
                  <a:pt x="192791" y="10623"/>
                </a:moveTo>
                <a:lnTo>
                  <a:pt x="192791" y="20296"/>
                </a:lnTo>
                <a:lnTo>
                  <a:pt x="183093" y="20296"/>
                </a:lnTo>
                <a:lnTo>
                  <a:pt x="183093" y="10623"/>
                </a:lnTo>
                <a:close/>
                <a:moveTo>
                  <a:pt x="202989" y="10623"/>
                </a:moveTo>
                <a:lnTo>
                  <a:pt x="202989" y="20296"/>
                </a:lnTo>
                <a:lnTo>
                  <a:pt x="193191" y="20296"/>
                </a:lnTo>
                <a:lnTo>
                  <a:pt x="193191" y="10623"/>
                </a:lnTo>
                <a:close/>
                <a:moveTo>
                  <a:pt x="213088" y="10623"/>
                </a:moveTo>
                <a:lnTo>
                  <a:pt x="213088" y="20296"/>
                </a:lnTo>
                <a:lnTo>
                  <a:pt x="203414" y="20296"/>
                </a:lnTo>
                <a:lnTo>
                  <a:pt x="203414" y="10623"/>
                </a:lnTo>
                <a:close/>
                <a:moveTo>
                  <a:pt x="223286" y="10623"/>
                </a:moveTo>
                <a:lnTo>
                  <a:pt x="223286" y="20296"/>
                </a:lnTo>
                <a:lnTo>
                  <a:pt x="213513" y="20296"/>
                </a:lnTo>
                <a:lnTo>
                  <a:pt x="213513" y="10623"/>
                </a:lnTo>
                <a:close/>
                <a:moveTo>
                  <a:pt x="233409" y="10623"/>
                </a:moveTo>
                <a:lnTo>
                  <a:pt x="233409" y="20296"/>
                </a:lnTo>
                <a:lnTo>
                  <a:pt x="223611" y="20296"/>
                </a:lnTo>
                <a:lnTo>
                  <a:pt x="223611" y="10623"/>
                </a:lnTo>
                <a:close/>
                <a:moveTo>
                  <a:pt x="243507" y="10623"/>
                </a:moveTo>
                <a:lnTo>
                  <a:pt x="243507" y="20296"/>
                </a:lnTo>
                <a:lnTo>
                  <a:pt x="233809" y="20296"/>
                </a:lnTo>
                <a:lnTo>
                  <a:pt x="233809" y="10623"/>
                </a:lnTo>
                <a:close/>
                <a:moveTo>
                  <a:pt x="253706" y="10623"/>
                </a:moveTo>
                <a:lnTo>
                  <a:pt x="253706" y="20296"/>
                </a:lnTo>
                <a:lnTo>
                  <a:pt x="243907" y="20296"/>
                </a:lnTo>
                <a:lnTo>
                  <a:pt x="243907" y="10623"/>
                </a:lnTo>
                <a:close/>
                <a:moveTo>
                  <a:pt x="263804" y="10623"/>
                </a:moveTo>
                <a:lnTo>
                  <a:pt x="263804" y="20296"/>
                </a:lnTo>
                <a:lnTo>
                  <a:pt x="254131" y="20296"/>
                </a:lnTo>
                <a:lnTo>
                  <a:pt x="254131" y="10623"/>
                </a:lnTo>
                <a:close/>
                <a:moveTo>
                  <a:pt x="274027" y="10623"/>
                </a:moveTo>
                <a:lnTo>
                  <a:pt x="274027" y="20296"/>
                </a:lnTo>
                <a:lnTo>
                  <a:pt x="264229" y="20296"/>
                </a:lnTo>
                <a:lnTo>
                  <a:pt x="264229" y="10623"/>
                </a:lnTo>
                <a:close/>
                <a:moveTo>
                  <a:pt x="284125" y="10623"/>
                </a:moveTo>
                <a:lnTo>
                  <a:pt x="284125" y="20296"/>
                </a:lnTo>
                <a:lnTo>
                  <a:pt x="274427" y="20296"/>
                </a:lnTo>
                <a:lnTo>
                  <a:pt x="274427" y="10623"/>
                </a:lnTo>
                <a:close/>
                <a:moveTo>
                  <a:pt x="10098" y="20721"/>
                </a:moveTo>
                <a:lnTo>
                  <a:pt x="10098" y="30520"/>
                </a:lnTo>
                <a:lnTo>
                  <a:pt x="425" y="30520"/>
                </a:lnTo>
                <a:lnTo>
                  <a:pt x="425" y="20721"/>
                </a:lnTo>
                <a:close/>
                <a:moveTo>
                  <a:pt x="20321" y="20721"/>
                </a:moveTo>
                <a:lnTo>
                  <a:pt x="20321" y="30520"/>
                </a:lnTo>
                <a:lnTo>
                  <a:pt x="10523" y="30520"/>
                </a:lnTo>
                <a:lnTo>
                  <a:pt x="10523" y="20721"/>
                </a:lnTo>
                <a:close/>
                <a:moveTo>
                  <a:pt x="30420" y="20721"/>
                </a:moveTo>
                <a:lnTo>
                  <a:pt x="30420" y="30520"/>
                </a:lnTo>
                <a:lnTo>
                  <a:pt x="20721" y="30520"/>
                </a:lnTo>
                <a:lnTo>
                  <a:pt x="20721" y="20721"/>
                </a:lnTo>
                <a:close/>
                <a:moveTo>
                  <a:pt x="40618" y="20721"/>
                </a:moveTo>
                <a:lnTo>
                  <a:pt x="40618" y="30520"/>
                </a:lnTo>
                <a:lnTo>
                  <a:pt x="30820" y="30520"/>
                </a:lnTo>
                <a:lnTo>
                  <a:pt x="30820" y="20721"/>
                </a:lnTo>
                <a:close/>
                <a:moveTo>
                  <a:pt x="50716" y="20721"/>
                </a:moveTo>
                <a:lnTo>
                  <a:pt x="50716" y="30520"/>
                </a:lnTo>
                <a:lnTo>
                  <a:pt x="41043" y="30520"/>
                </a:lnTo>
                <a:lnTo>
                  <a:pt x="41043" y="20721"/>
                </a:lnTo>
                <a:close/>
                <a:moveTo>
                  <a:pt x="60939" y="20721"/>
                </a:moveTo>
                <a:lnTo>
                  <a:pt x="60939" y="30520"/>
                </a:lnTo>
                <a:lnTo>
                  <a:pt x="51141" y="30520"/>
                </a:lnTo>
                <a:lnTo>
                  <a:pt x="51141" y="20721"/>
                </a:lnTo>
                <a:close/>
                <a:moveTo>
                  <a:pt x="71038" y="20721"/>
                </a:moveTo>
                <a:lnTo>
                  <a:pt x="71038" y="30520"/>
                </a:lnTo>
                <a:lnTo>
                  <a:pt x="61239" y="30520"/>
                </a:lnTo>
                <a:lnTo>
                  <a:pt x="61239" y="20721"/>
                </a:lnTo>
                <a:close/>
                <a:moveTo>
                  <a:pt x="81136" y="20721"/>
                </a:moveTo>
                <a:lnTo>
                  <a:pt x="81136" y="30520"/>
                </a:lnTo>
                <a:lnTo>
                  <a:pt x="71438" y="30520"/>
                </a:lnTo>
                <a:lnTo>
                  <a:pt x="71438" y="20721"/>
                </a:lnTo>
                <a:close/>
                <a:moveTo>
                  <a:pt x="91334" y="20721"/>
                </a:moveTo>
                <a:lnTo>
                  <a:pt x="91334" y="30520"/>
                </a:lnTo>
                <a:lnTo>
                  <a:pt x="81561" y="30520"/>
                </a:lnTo>
                <a:lnTo>
                  <a:pt x="81561" y="20721"/>
                </a:lnTo>
                <a:close/>
                <a:moveTo>
                  <a:pt x="101432" y="20721"/>
                </a:moveTo>
                <a:lnTo>
                  <a:pt x="101432" y="30520"/>
                </a:lnTo>
                <a:lnTo>
                  <a:pt x="91759" y="30520"/>
                </a:lnTo>
                <a:lnTo>
                  <a:pt x="91759" y="20721"/>
                </a:lnTo>
                <a:close/>
                <a:moveTo>
                  <a:pt x="111655" y="20721"/>
                </a:moveTo>
                <a:lnTo>
                  <a:pt x="111655" y="30520"/>
                </a:lnTo>
                <a:lnTo>
                  <a:pt x="101857" y="30520"/>
                </a:lnTo>
                <a:lnTo>
                  <a:pt x="101857" y="20721"/>
                </a:lnTo>
                <a:close/>
                <a:moveTo>
                  <a:pt x="121754" y="20721"/>
                </a:moveTo>
                <a:lnTo>
                  <a:pt x="121754" y="30520"/>
                </a:lnTo>
                <a:lnTo>
                  <a:pt x="112055" y="30520"/>
                </a:lnTo>
                <a:lnTo>
                  <a:pt x="112055" y="20721"/>
                </a:lnTo>
                <a:close/>
                <a:moveTo>
                  <a:pt x="131952" y="20721"/>
                </a:moveTo>
                <a:lnTo>
                  <a:pt x="131952" y="30520"/>
                </a:lnTo>
                <a:lnTo>
                  <a:pt x="122179" y="30520"/>
                </a:lnTo>
                <a:lnTo>
                  <a:pt x="122179" y="20721"/>
                </a:lnTo>
                <a:close/>
                <a:moveTo>
                  <a:pt x="142050" y="20721"/>
                </a:moveTo>
                <a:lnTo>
                  <a:pt x="142050" y="30520"/>
                </a:lnTo>
                <a:lnTo>
                  <a:pt x="132377" y="30520"/>
                </a:lnTo>
                <a:lnTo>
                  <a:pt x="132377" y="20721"/>
                </a:lnTo>
                <a:close/>
                <a:moveTo>
                  <a:pt x="152173" y="20721"/>
                </a:moveTo>
                <a:lnTo>
                  <a:pt x="152173" y="30520"/>
                </a:lnTo>
                <a:lnTo>
                  <a:pt x="142475" y="30520"/>
                </a:lnTo>
                <a:lnTo>
                  <a:pt x="142475" y="20721"/>
                </a:lnTo>
                <a:close/>
                <a:moveTo>
                  <a:pt x="162372" y="20721"/>
                </a:moveTo>
                <a:lnTo>
                  <a:pt x="162372" y="30520"/>
                </a:lnTo>
                <a:lnTo>
                  <a:pt x="152573" y="30520"/>
                </a:lnTo>
                <a:lnTo>
                  <a:pt x="152573" y="20721"/>
                </a:lnTo>
                <a:close/>
                <a:moveTo>
                  <a:pt x="172470" y="20721"/>
                </a:moveTo>
                <a:lnTo>
                  <a:pt x="172470" y="30520"/>
                </a:lnTo>
                <a:lnTo>
                  <a:pt x="162797" y="30520"/>
                </a:lnTo>
                <a:lnTo>
                  <a:pt x="162797" y="20721"/>
                </a:lnTo>
                <a:close/>
                <a:moveTo>
                  <a:pt x="182668" y="20721"/>
                </a:moveTo>
                <a:lnTo>
                  <a:pt x="182668" y="30520"/>
                </a:lnTo>
                <a:lnTo>
                  <a:pt x="172895" y="30520"/>
                </a:lnTo>
                <a:lnTo>
                  <a:pt x="172895" y="20721"/>
                </a:lnTo>
                <a:close/>
                <a:moveTo>
                  <a:pt x="192791" y="20721"/>
                </a:moveTo>
                <a:lnTo>
                  <a:pt x="192791" y="30520"/>
                </a:lnTo>
                <a:lnTo>
                  <a:pt x="183093" y="30520"/>
                </a:lnTo>
                <a:lnTo>
                  <a:pt x="183093" y="20721"/>
                </a:lnTo>
                <a:close/>
                <a:moveTo>
                  <a:pt x="202989" y="20721"/>
                </a:moveTo>
                <a:lnTo>
                  <a:pt x="202989" y="30520"/>
                </a:lnTo>
                <a:lnTo>
                  <a:pt x="193191" y="30520"/>
                </a:lnTo>
                <a:lnTo>
                  <a:pt x="193191" y="20721"/>
                </a:lnTo>
                <a:close/>
                <a:moveTo>
                  <a:pt x="213088" y="20721"/>
                </a:moveTo>
                <a:lnTo>
                  <a:pt x="213088" y="30520"/>
                </a:lnTo>
                <a:lnTo>
                  <a:pt x="203414" y="30520"/>
                </a:lnTo>
                <a:lnTo>
                  <a:pt x="203414" y="20721"/>
                </a:lnTo>
                <a:close/>
                <a:moveTo>
                  <a:pt x="223286" y="20721"/>
                </a:moveTo>
                <a:lnTo>
                  <a:pt x="223286" y="30520"/>
                </a:lnTo>
                <a:lnTo>
                  <a:pt x="213513" y="30520"/>
                </a:lnTo>
                <a:lnTo>
                  <a:pt x="213513" y="20721"/>
                </a:lnTo>
                <a:close/>
                <a:moveTo>
                  <a:pt x="233409" y="20721"/>
                </a:moveTo>
                <a:lnTo>
                  <a:pt x="233409" y="30520"/>
                </a:lnTo>
                <a:lnTo>
                  <a:pt x="223611" y="30520"/>
                </a:lnTo>
                <a:lnTo>
                  <a:pt x="223611" y="20721"/>
                </a:lnTo>
                <a:close/>
                <a:moveTo>
                  <a:pt x="243507" y="20721"/>
                </a:moveTo>
                <a:lnTo>
                  <a:pt x="243507" y="30520"/>
                </a:lnTo>
                <a:lnTo>
                  <a:pt x="233809" y="30520"/>
                </a:lnTo>
                <a:lnTo>
                  <a:pt x="233809" y="20721"/>
                </a:lnTo>
                <a:close/>
                <a:moveTo>
                  <a:pt x="253706" y="20721"/>
                </a:moveTo>
                <a:lnTo>
                  <a:pt x="253706" y="30520"/>
                </a:lnTo>
                <a:lnTo>
                  <a:pt x="243907" y="30520"/>
                </a:lnTo>
                <a:lnTo>
                  <a:pt x="243907" y="20721"/>
                </a:lnTo>
                <a:close/>
                <a:moveTo>
                  <a:pt x="263804" y="20721"/>
                </a:moveTo>
                <a:lnTo>
                  <a:pt x="263804" y="30520"/>
                </a:lnTo>
                <a:lnTo>
                  <a:pt x="254131" y="30520"/>
                </a:lnTo>
                <a:lnTo>
                  <a:pt x="254131" y="20721"/>
                </a:lnTo>
                <a:close/>
                <a:moveTo>
                  <a:pt x="274027" y="20721"/>
                </a:moveTo>
                <a:lnTo>
                  <a:pt x="274027" y="30520"/>
                </a:lnTo>
                <a:lnTo>
                  <a:pt x="264229" y="30520"/>
                </a:lnTo>
                <a:lnTo>
                  <a:pt x="264229" y="20721"/>
                </a:lnTo>
                <a:close/>
                <a:moveTo>
                  <a:pt x="284125" y="20721"/>
                </a:moveTo>
                <a:lnTo>
                  <a:pt x="284125" y="30520"/>
                </a:lnTo>
                <a:lnTo>
                  <a:pt x="274427" y="30520"/>
                </a:lnTo>
                <a:lnTo>
                  <a:pt x="274427" y="20721"/>
                </a:lnTo>
                <a:close/>
                <a:moveTo>
                  <a:pt x="10098" y="30920"/>
                </a:moveTo>
                <a:lnTo>
                  <a:pt x="10098" y="40618"/>
                </a:lnTo>
                <a:lnTo>
                  <a:pt x="425" y="40618"/>
                </a:lnTo>
                <a:lnTo>
                  <a:pt x="425" y="30920"/>
                </a:lnTo>
                <a:close/>
                <a:moveTo>
                  <a:pt x="20321" y="30920"/>
                </a:moveTo>
                <a:lnTo>
                  <a:pt x="20321" y="40618"/>
                </a:lnTo>
                <a:lnTo>
                  <a:pt x="10523" y="40618"/>
                </a:lnTo>
                <a:lnTo>
                  <a:pt x="10523" y="30920"/>
                </a:lnTo>
                <a:close/>
                <a:moveTo>
                  <a:pt x="30420" y="30920"/>
                </a:moveTo>
                <a:lnTo>
                  <a:pt x="30420" y="40618"/>
                </a:lnTo>
                <a:lnTo>
                  <a:pt x="20721" y="40618"/>
                </a:lnTo>
                <a:lnTo>
                  <a:pt x="20721" y="30920"/>
                </a:lnTo>
                <a:close/>
                <a:moveTo>
                  <a:pt x="40618" y="30920"/>
                </a:moveTo>
                <a:lnTo>
                  <a:pt x="40618" y="40618"/>
                </a:lnTo>
                <a:lnTo>
                  <a:pt x="30820" y="40618"/>
                </a:lnTo>
                <a:lnTo>
                  <a:pt x="30820" y="30920"/>
                </a:lnTo>
                <a:close/>
                <a:moveTo>
                  <a:pt x="50716" y="30920"/>
                </a:moveTo>
                <a:lnTo>
                  <a:pt x="50716" y="40618"/>
                </a:lnTo>
                <a:lnTo>
                  <a:pt x="41043" y="40618"/>
                </a:lnTo>
                <a:lnTo>
                  <a:pt x="41043" y="30920"/>
                </a:lnTo>
                <a:close/>
                <a:moveTo>
                  <a:pt x="60939" y="30920"/>
                </a:moveTo>
                <a:lnTo>
                  <a:pt x="60939" y="40618"/>
                </a:lnTo>
                <a:lnTo>
                  <a:pt x="51141" y="40618"/>
                </a:lnTo>
                <a:lnTo>
                  <a:pt x="51141" y="30920"/>
                </a:lnTo>
                <a:close/>
                <a:moveTo>
                  <a:pt x="71038" y="30920"/>
                </a:moveTo>
                <a:lnTo>
                  <a:pt x="71038" y="40618"/>
                </a:lnTo>
                <a:lnTo>
                  <a:pt x="61239" y="40618"/>
                </a:lnTo>
                <a:lnTo>
                  <a:pt x="61239" y="30920"/>
                </a:lnTo>
                <a:close/>
                <a:moveTo>
                  <a:pt x="81136" y="30920"/>
                </a:moveTo>
                <a:lnTo>
                  <a:pt x="81136" y="40618"/>
                </a:lnTo>
                <a:lnTo>
                  <a:pt x="71438" y="40618"/>
                </a:lnTo>
                <a:lnTo>
                  <a:pt x="71438" y="30920"/>
                </a:lnTo>
                <a:close/>
                <a:moveTo>
                  <a:pt x="91334" y="30920"/>
                </a:moveTo>
                <a:lnTo>
                  <a:pt x="91334" y="40618"/>
                </a:lnTo>
                <a:lnTo>
                  <a:pt x="81561" y="40618"/>
                </a:lnTo>
                <a:lnTo>
                  <a:pt x="81561" y="30920"/>
                </a:lnTo>
                <a:close/>
                <a:moveTo>
                  <a:pt x="101432" y="30920"/>
                </a:moveTo>
                <a:lnTo>
                  <a:pt x="101432" y="40618"/>
                </a:lnTo>
                <a:lnTo>
                  <a:pt x="91759" y="40618"/>
                </a:lnTo>
                <a:lnTo>
                  <a:pt x="91759" y="30920"/>
                </a:lnTo>
                <a:close/>
                <a:moveTo>
                  <a:pt x="111655" y="30920"/>
                </a:moveTo>
                <a:lnTo>
                  <a:pt x="111655" y="40618"/>
                </a:lnTo>
                <a:lnTo>
                  <a:pt x="101857" y="40618"/>
                </a:lnTo>
                <a:lnTo>
                  <a:pt x="101857" y="30920"/>
                </a:lnTo>
                <a:close/>
                <a:moveTo>
                  <a:pt x="121754" y="30920"/>
                </a:moveTo>
                <a:lnTo>
                  <a:pt x="121754" y="40618"/>
                </a:lnTo>
                <a:lnTo>
                  <a:pt x="112055" y="40618"/>
                </a:lnTo>
                <a:lnTo>
                  <a:pt x="112055" y="30920"/>
                </a:lnTo>
                <a:close/>
                <a:moveTo>
                  <a:pt x="131952" y="30920"/>
                </a:moveTo>
                <a:lnTo>
                  <a:pt x="131952" y="40618"/>
                </a:lnTo>
                <a:lnTo>
                  <a:pt x="122179" y="40618"/>
                </a:lnTo>
                <a:lnTo>
                  <a:pt x="122179" y="30920"/>
                </a:lnTo>
                <a:close/>
                <a:moveTo>
                  <a:pt x="142050" y="30920"/>
                </a:moveTo>
                <a:lnTo>
                  <a:pt x="142050" y="40618"/>
                </a:lnTo>
                <a:lnTo>
                  <a:pt x="132377" y="40618"/>
                </a:lnTo>
                <a:lnTo>
                  <a:pt x="132377" y="30920"/>
                </a:lnTo>
                <a:close/>
                <a:moveTo>
                  <a:pt x="152173" y="30920"/>
                </a:moveTo>
                <a:lnTo>
                  <a:pt x="152173" y="40618"/>
                </a:lnTo>
                <a:lnTo>
                  <a:pt x="142475" y="40618"/>
                </a:lnTo>
                <a:lnTo>
                  <a:pt x="142475" y="30920"/>
                </a:lnTo>
                <a:close/>
                <a:moveTo>
                  <a:pt x="162372" y="30920"/>
                </a:moveTo>
                <a:lnTo>
                  <a:pt x="162372" y="40618"/>
                </a:lnTo>
                <a:lnTo>
                  <a:pt x="152573" y="40618"/>
                </a:lnTo>
                <a:lnTo>
                  <a:pt x="152573" y="30920"/>
                </a:lnTo>
                <a:close/>
                <a:moveTo>
                  <a:pt x="172470" y="30920"/>
                </a:moveTo>
                <a:lnTo>
                  <a:pt x="172470" y="40618"/>
                </a:lnTo>
                <a:lnTo>
                  <a:pt x="162797" y="40618"/>
                </a:lnTo>
                <a:lnTo>
                  <a:pt x="162797" y="30920"/>
                </a:lnTo>
                <a:close/>
                <a:moveTo>
                  <a:pt x="182668" y="30920"/>
                </a:moveTo>
                <a:lnTo>
                  <a:pt x="182668" y="40618"/>
                </a:lnTo>
                <a:lnTo>
                  <a:pt x="172895" y="40618"/>
                </a:lnTo>
                <a:lnTo>
                  <a:pt x="172895" y="30920"/>
                </a:lnTo>
                <a:close/>
                <a:moveTo>
                  <a:pt x="192791" y="30920"/>
                </a:moveTo>
                <a:lnTo>
                  <a:pt x="192791" y="40618"/>
                </a:lnTo>
                <a:lnTo>
                  <a:pt x="183093" y="40618"/>
                </a:lnTo>
                <a:lnTo>
                  <a:pt x="183093" y="30920"/>
                </a:lnTo>
                <a:close/>
                <a:moveTo>
                  <a:pt x="202989" y="30920"/>
                </a:moveTo>
                <a:lnTo>
                  <a:pt x="202989" y="40618"/>
                </a:lnTo>
                <a:lnTo>
                  <a:pt x="193191" y="40618"/>
                </a:lnTo>
                <a:lnTo>
                  <a:pt x="193191" y="30920"/>
                </a:lnTo>
                <a:close/>
                <a:moveTo>
                  <a:pt x="213088" y="30920"/>
                </a:moveTo>
                <a:lnTo>
                  <a:pt x="213088" y="40618"/>
                </a:lnTo>
                <a:lnTo>
                  <a:pt x="203414" y="40618"/>
                </a:lnTo>
                <a:lnTo>
                  <a:pt x="203414" y="30920"/>
                </a:lnTo>
                <a:close/>
                <a:moveTo>
                  <a:pt x="223286" y="30920"/>
                </a:moveTo>
                <a:lnTo>
                  <a:pt x="223286" y="40618"/>
                </a:lnTo>
                <a:lnTo>
                  <a:pt x="213513" y="40618"/>
                </a:lnTo>
                <a:lnTo>
                  <a:pt x="213513" y="30920"/>
                </a:lnTo>
                <a:close/>
                <a:moveTo>
                  <a:pt x="233409" y="30920"/>
                </a:moveTo>
                <a:lnTo>
                  <a:pt x="233409" y="40618"/>
                </a:lnTo>
                <a:lnTo>
                  <a:pt x="223611" y="40618"/>
                </a:lnTo>
                <a:lnTo>
                  <a:pt x="223611" y="30920"/>
                </a:lnTo>
                <a:close/>
                <a:moveTo>
                  <a:pt x="243507" y="30920"/>
                </a:moveTo>
                <a:lnTo>
                  <a:pt x="243507" y="40618"/>
                </a:lnTo>
                <a:lnTo>
                  <a:pt x="233809" y="40618"/>
                </a:lnTo>
                <a:lnTo>
                  <a:pt x="233809" y="30920"/>
                </a:lnTo>
                <a:close/>
                <a:moveTo>
                  <a:pt x="253706" y="30920"/>
                </a:moveTo>
                <a:lnTo>
                  <a:pt x="253706" y="40618"/>
                </a:lnTo>
                <a:lnTo>
                  <a:pt x="243907" y="40618"/>
                </a:lnTo>
                <a:lnTo>
                  <a:pt x="243907" y="30920"/>
                </a:lnTo>
                <a:close/>
                <a:moveTo>
                  <a:pt x="263804" y="30920"/>
                </a:moveTo>
                <a:lnTo>
                  <a:pt x="263804" y="40618"/>
                </a:lnTo>
                <a:lnTo>
                  <a:pt x="254131" y="40618"/>
                </a:lnTo>
                <a:lnTo>
                  <a:pt x="254131" y="30920"/>
                </a:lnTo>
                <a:close/>
                <a:moveTo>
                  <a:pt x="274027" y="30920"/>
                </a:moveTo>
                <a:lnTo>
                  <a:pt x="274027" y="40618"/>
                </a:lnTo>
                <a:lnTo>
                  <a:pt x="264229" y="40618"/>
                </a:lnTo>
                <a:lnTo>
                  <a:pt x="264229" y="30920"/>
                </a:lnTo>
                <a:close/>
                <a:moveTo>
                  <a:pt x="284125" y="30920"/>
                </a:moveTo>
                <a:lnTo>
                  <a:pt x="284125" y="40618"/>
                </a:lnTo>
                <a:lnTo>
                  <a:pt x="274427" y="40618"/>
                </a:lnTo>
                <a:lnTo>
                  <a:pt x="274427" y="30920"/>
                </a:lnTo>
                <a:close/>
                <a:moveTo>
                  <a:pt x="10098" y="41043"/>
                </a:moveTo>
                <a:lnTo>
                  <a:pt x="10098" y="50816"/>
                </a:lnTo>
                <a:lnTo>
                  <a:pt x="425" y="50816"/>
                </a:lnTo>
                <a:lnTo>
                  <a:pt x="425" y="41043"/>
                </a:lnTo>
                <a:close/>
                <a:moveTo>
                  <a:pt x="20321" y="41043"/>
                </a:moveTo>
                <a:lnTo>
                  <a:pt x="20321" y="50816"/>
                </a:lnTo>
                <a:lnTo>
                  <a:pt x="10523" y="50816"/>
                </a:lnTo>
                <a:lnTo>
                  <a:pt x="10523" y="41043"/>
                </a:lnTo>
                <a:close/>
                <a:moveTo>
                  <a:pt x="30420" y="41043"/>
                </a:moveTo>
                <a:lnTo>
                  <a:pt x="30420" y="50816"/>
                </a:lnTo>
                <a:lnTo>
                  <a:pt x="20721" y="50816"/>
                </a:lnTo>
                <a:lnTo>
                  <a:pt x="20721" y="41043"/>
                </a:lnTo>
                <a:close/>
                <a:moveTo>
                  <a:pt x="40618" y="41043"/>
                </a:moveTo>
                <a:lnTo>
                  <a:pt x="40618" y="50816"/>
                </a:lnTo>
                <a:lnTo>
                  <a:pt x="30820" y="50816"/>
                </a:lnTo>
                <a:lnTo>
                  <a:pt x="30820" y="41043"/>
                </a:lnTo>
                <a:close/>
                <a:moveTo>
                  <a:pt x="50716" y="41043"/>
                </a:moveTo>
                <a:lnTo>
                  <a:pt x="50716" y="50816"/>
                </a:lnTo>
                <a:lnTo>
                  <a:pt x="41043" y="50816"/>
                </a:lnTo>
                <a:lnTo>
                  <a:pt x="41043" y="41043"/>
                </a:lnTo>
                <a:close/>
                <a:moveTo>
                  <a:pt x="60939" y="41043"/>
                </a:moveTo>
                <a:lnTo>
                  <a:pt x="60939" y="50816"/>
                </a:lnTo>
                <a:lnTo>
                  <a:pt x="51141" y="50816"/>
                </a:lnTo>
                <a:lnTo>
                  <a:pt x="51141" y="41043"/>
                </a:lnTo>
                <a:close/>
                <a:moveTo>
                  <a:pt x="71038" y="41043"/>
                </a:moveTo>
                <a:lnTo>
                  <a:pt x="71038" y="50816"/>
                </a:lnTo>
                <a:lnTo>
                  <a:pt x="61239" y="50816"/>
                </a:lnTo>
                <a:lnTo>
                  <a:pt x="61239" y="41043"/>
                </a:lnTo>
                <a:close/>
                <a:moveTo>
                  <a:pt x="81136" y="41043"/>
                </a:moveTo>
                <a:lnTo>
                  <a:pt x="81136" y="50816"/>
                </a:lnTo>
                <a:lnTo>
                  <a:pt x="71438" y="50816"/>
                </a:lnTo>
                <a:lnTo>
                  <a:pt x="71438" y="41043"/>
                </a:lnTo>
                <a:close/>
                <a:moveTo>
                  <a:pt x="91334" y="41043"/>
                </a:moveTo>
                <a:lnTo>
                  <a:pt x="91334" y="50816"/>
                </a:lnTo>
                <a:lnTo>
                  <a:pt x="81561" y="50816"/>
                </a:lnTo>
                <a:lnTo>
                  <a:pt x="81561" y="41043"/>
                </a:lnTo>
                <a:close/>
                <a:moveTo>
                  <a:pt x="101432" y="41043"/>
                </a:moveTo>
                <a:lnTo>
                  <a:pt x="101432" y="50816"/>
                </a:lnTo>
                <a:lnTo>
                  <a:pt x="91759" y="50816"/>
                </a:lnTo>
                <a:lnTo>
                  <a:pt x="91759" y="41043"/>
                </a:lnTo>
                <a:close/>
                <a:moveTo>
                  <a:pt x="111655" y="41043"/>
                </a:moveTo>
                <a:lnTo>
                  <a:pt x="111655" y="50816"/>
                </a:lnTo>
                <a:lnTo>
                  <a:pt x="101857" y="50816"/>
                </a:lnTo>
                <a:lnTo>
                  <a:pt x="101857" y="41043"/>
                </a:lnTo>
                <a:close/>
                <a:moveTo>
                  <a:pt x="121754" y="41043"/>
                </a:moveTo>
                <a:lnTo>
                  <a:pt x="121754" y="50816"/>
                </a:lnTo>
                <a:lnTo>
                  <a:pt x="112055" y="50816"/>
                </a:lnTo>
                <a:lnTo>
                  <a:pt x="112055" y="41043"/>
                </a:lnTo>
                <a:close/>
                <a:moveTo>
                  <a:pt x="131952" y="41043"/>
                </a:moveTo>
                <a:lnTo>
                  <a:pt x="131952" y="50816"/>
                </a:lnTo>
                <a:lnTo>
                  <a:pt x="122179" y="50816"/>
                </a:lnTo>
                <a:lnTo>
                  <a:pt x="122179" y="41043"/>
                </a:lnTo>
                <a:close/>
                <a:moveTo>
                  <a:pt x="142050" y="41043"/>
                </a:moveTo>
                <a:lnTo>
                  <a:pt x="142050" y="50816"/>
                </a:lnTo>
                <a:lnTo>
                  <a:pt x="132377" y="50816"/>
                </a:lnTo>
                <a:lnTo>
                  <a:pt x="132377" y="41043"/>
                </a:lnTo>
                <a:close/>
                <a:moveTo>
                  <a:pt x="152173" y="41043"/>
                </a:moveTo>
                <a:lnTo>
                  <a:pt x="152173" y="50816"/>
                </a:lnTo>
                <a:lnTo>
                  <a:pt x="142475" y="50816"/>
                </a:lnTo>
                <a:lnTo>
                  <a:pt x="142475" y="41043"/>
                </a:lnTo>
                <a:close/>
                <a:moveTo>
                  <a:pt x="162372" y="41043"/>
                </a:moveTo>
                <a:lnTo>
                  <a:pt x="162372" y="50816"/>
                </a:lnTo>
                <a:lnTo>
                  <a:pt x="152573" y="50816"/>
                </a:lnTo>
                <a:lnTo>
                  <a:pt x="152573" y="41043"/>
                </a:lnTo>
                <a:close/>
                <a:moveTo>
                  <a:pt x="172470" y="41043"/>
                </a:moveTo>
                <a:lnTo>
                  <a:pt x="172470" y="50816"/>
                </a:lnTo>
                <a:lnTo>
                  <a:pt x="162797" y="50816"/>
                </a:lnTo>
                <a:lnTo>
                  <a:pt x="162797" y="41043"/>
                </a:lnTo>
                <a:close/>
                <a:moveTo>
                  <a:pt x="182668" y="41043"/>
                </a:moveTo>
                <a:lnTo>
                  <a:pt x="182668" y="50816"/>
                </a:lnTo>
                <a:lnTo>
                  <a:pt x="172895" y="50816"/>
                </a:lnTo>
                <a:lnTo>
                  <a:pt x="172895" y="41043"/>
                </a:lnTo>
                <a:close/>
                <a:moveTo>
                  <a:pt x="192791" y="41043"/>
                </a:moveTo>
                <a:lnTo>
                  <a:pt x="192791" y="50816"/>
                </a:lnTo>
                <a:lnTo>
                  <a:pt x="183093" y="50816"/>
                </a:lnTo>
                <a:lnTo>
                  <a:pt x="183093" y="41043"/>
                </a:lnTo>
                <a:close/>
                <a:moveTo>
                  <a:pt x="202989" y="41043"/>
                </a:moveTo>
                <a:lnTo>
                  <a:pt x="202989" y="50816"/>
                </a:lnTo>
                <a:lnTo>
                  <a:pt x="193191" y="50816"/>
                </a:lnTo>
                <a:lnTo>
                  <a:pt x="193191" y="41043"/>
                </a:lnTo>
                <a:close/>
                <a:moveTo>
                  <a:pt x="213088" y="41043"/>
                </a:moveTo>
                <a:lnTo>
                  <a:pt x="213088" y="50816"/>
                </a:lnTo>
                <a:lnTo>
                  <a:pt x="203414" y="50816"/>
                </a:lnTo>
                <a:lnTo>
                  <a:pt x="203414" y="41043"/>
                </a:lnTo>
                <a:close/>
                <a:moveTo>
                  <a:pt x="223286" y="41043"/>
                </a:moveTo>
                <a:lnTo>
                  <a:pt x="223286" y="50816"/>
                </a:lnTo>
                <a:lnTo>
                  <a:pt x="213513" y="50816"/>
                </a:lnTo>
                <a:lnTo>
                  <a:pt x="213513" y="41043"/>
                </a:lnTo>
                <a:close/>
                <a:moveTo>
                  <a:pt x="233409" y="41043"/>
                </a:moveTo>
                <a:lnTo>
                  <a:pt x="233409" y="50816"/>
                </a:lnTo>
                <a:lnTo>
                  <a:pt x="223611" y="50816"/>
                </a:lnTo>
                <a:lnTo>
                  <a:pt x="223611" y="41043"/>
                </a:lnTo>
                <a:close/>
                <a:moveTo>
                  <a:pt x="243507" y="41043"/>
                </a:moveTo>
                <a:lnTo>
                  <a:pt x="243507" y="50816"/>
                </a:lnTo>
                <a:lnTo>
                  <a:pt x="233809" y="50816"/>
                </a:lnTo>
                <a:lnTo>
                  <a:pt x="233809" y="41043"/>
                </a:lnTo>
                <a:close/>
                <a:moveTo>
                  <a:pt x="253706" y="41043"/>
                </a:moveTo>
                <a:lnTo>
                  <a:pt x="253706" y="50816"/>
                </a:lnTo>
                <a:lnTo>
                  <a:pt x="243907" y="50816"/>
                </a:lnTo>
                <a:lnTo>
                  <a:pt x="243907" y="41043"/>
                </a:lnTo>
                <a:close/>
                <a:moveTo>
                  <a:pt x="263804" y="41043"/>
                </a:moveTo>
                <a:lnTo>
                  <a:pt x="263804" y="50816"/>
                </a:lnTo>
                <a:lnTo>
                  <a:pt x="254131" y="50816"/>
                </a:lnTo>
                <a:lnTo>
                  <a:pt x="254131" y="41043"/>
                </a:lnTo>
                <a:close/>
                <a:moveTo>
                  <a:pt x="274027" y="41043"/>
                </a:moveTo>
                <a:lnTo>
                  <a:pt x="274027" y="50816"/>
                </a:lnTo>
                <a:lnTo>
                  <a:pt x="264229" y="50816"/>
                </a:lnTo>
                <a:lnTo>
                  <a:pt x="264229" y="41043"/>
                </a:lnTo>
                <a:close/>
                <a:moveTo>
                  <a:pt x="284125" y="41043"/>
                </a:moveTo>
                <a:lnTo>
                  <a:pt x="284125" y="50816"/>
                </a:lnTo>
                <a:lnTo>
                  <a:pt x="274427" y="50816"/>
                </a:lnTo>
                <a:lnTo>
                  <a:pt x="274427" y="41043"/>
                </a:lnTo>
                <a:close/>
                <a:moveTo>
                  <a:pt x="10098" y="51241"/>
                </a:moveTo>
                <a:lnTo>
                  <a:pt x="10098" y="60914"/>
                </a:lnTo>
                <a:lnTo>
                  <a:pt x="425" y="60914"/>
                </a:lnTo>
                <a:lnTo>
                  <a:pt x="425" y="51241"/>
                </a:lnTo>
                <a:close/>
                <a:moveTo>
                  <a:pt x="20321" y="51241"/>
                </a:moveTo>
                <a:lnTo>
                  <a:pt x="20321" y="60914"/>
                </a:lnTo>
                <a:lnTo>
                  <a:pt x="10523" y="60914"/>
                </a:lnTo>
                <a:lnTo>
                  <a:pt x="10523" y="51241"/>
                </a:lnTo>
                <a:close/>
                <a:moveTo>
                  <a:pt x="30420" y="51241"/>
                </a:moveTo>
                <a:lnTo>
                  <a:pt x="30420" y="60914"/>
                </a:lnTo>
                <a:lnTo>
                  <a:pt x="20721" y="60914"/>
                </a:lnTo>
                <a:lnTo>
                  <a:pt x="20721" y="51241"/>
                </a:lnTo>
                <a:close/>
                <a:moveTo>
                  <a:pt x="40618" y="51241"/>
                </a:moveTo>
                <a:lnTo>
                  <a:pt x="40618" y="60914"/>
                </a:lnTo>
                <a:lnTo>
                  <a:pt x="30820" y="60914"/>
                </a:lnTo>
                <a:lnTo>
                  <a:pt x="30820" y="51241"/>
                </a:lnTo>
                <a:close/>
                <a:moveTo>
                  <a:pt x="50716" y="51241"/>
                </a:moveTo>
                <a:lnTo>
                  <a:pt x="50716" y="60914"/>
                </a:lnTo>
                <a:lnTo>
                  <a:pt x="41043" y="60914"/>
                </a:lnTo>
                <a:lnTo>
                  <a:pt x="41043" y="51241"/>
                </a:lnTo>
                <a:close/>
                <a:moveTo>
                  <a:pt x="60939" y="51241"/>
                </a:moveTo>
                <a:lnTo>
                  <a:pt x="60939" y="60914"/>
                </a:lnTo>
                <a:lnTo>
                  <a:pt x="51141" y="60914"/>
                </a:lnTo>
                <a:lnTo>
                  <a:pt x="51141" y="51241"/>
                </a:lnTo>
                <a:close/>
                <a:moveTo>
                  <a:pt x="71038" y="51241"/>
                </a:moveTo>
                <a:lnTo>
                  <a:pt x="71038" y="60914"/>
                </a:lnTo>
                <a:lnTo>
                  <a:pt x="61239" y="60914"/>
                </a:lnTo>
                <a:lnTo>
                  <a:pt x="61239" y="51241"/>
                </a:lnTo>
                <a:close/>
                <a:moveTo>
                  <a:pt x="81136" y="51241"/>
                </a:moveTo>
                <a:lnTo>
                  <a:pt x="81136" y="60914"/>
                </a:lnTo>
                <a:lnTo>
                  <a:pt x="71438" y="60914"/>
                </a:lnTo>
                <a:lnTo>
                  <a:pt x="71438" y="51241"/>
                </a:lnTo>
                <a:close/>
                <a:moveTo>
                  <a:pt x="91334" y="51241"/>
                </a:moveTo>
                <a:lnTo>
                  <a:pt x="91334" y="60914"/>
                </a:lnTo>
                <a:lnTo>
                  <a:pt x="81561" y="60914"/>
                </a:lnTo>
                <a:lnTo>
                  <a:pt x="81561" y="51241"/>
                </a:lnTo>
                <a:close/>
                <a:moveTo>
                  <a:pt x="101432" y="51241"/>
                </a:moveTo>
                <a:lnTo>
                  <a:pt x="101432" y="60914"/>
                </a:lnTo>
                <a:lnTo>
                  <a:pt x="91759" y="60914"/>
                </a:lnTo>
                <a:lnTo>
                  <a:pt x="91759" y="51241"/>
                </a:lnTo>
                <a:close/>
                <a:moveTo>
                  <a:pt x="111655" y="51241"/>
                </a:moveTo>
                <a:lnTo>
                  <a:pt x="111655" y="60914"/>
                </a:lnTo>
                <a:lnTo>
                  <a:pt x="101857" y="60914"/>
                </a:lnTo>
                <a:lnTo>
                  <a:pt x="101857" y="51241"/>
                </a:lnTo>
                <a:close/>
                <a:moveTo>
                  <a:pt x="121754" y="51241"/>
                </a:moveTo>
                <a:lnTo>
                  <a:pt x="121754" y="60914"/>
                </a:lnTo>
                <a:lnTo>
                  <a:pt x="112055" y="60914"/>
                </a:lnTo>
                <a:lnTo>
                  <a:pt x="112055" y="51241"/>
                </a:lnTo>
                <a:close/>
                <a:moveTo>
                  <a:pt x="131952" y="51241"/>
                </a:moveTo>
                <a:lnTo>
                  <a:pt x="131952" y="60914"/>
                </a:lnTo>
                <a:lnTo>
                  <a:pt x="122179" y="60914"/>
                </a:lnTo>
                <a:lnTo>
                  <a:pt x="122179" y="51241"/>
                </a:lnTo>
                <a:close/>
                <a:moveTo>
                  <a:pt x="142050" y="51241"/>
                </a:moveTo>
                <a:lnTo>
                  <a:pt x="142050" y="60914"/>
                </a:lnTo>
                <a:lnTo>
                  <a:pt x="132377" y="60914"/>
                </a:lnTo>
                <a:lnTo>
                  <a:pt x="132377" y="51241"/>
                </a:lnTo>
                <a:close/>
                <a:moveTo>
                  <a:pt x="152173" y="51241"/>
                </a:moveTo>
                <a:lnTo>
                  <a:pt x="152173" y="60914"/>
                </a:lnTo>
                <a:lnTo>
                  <a:pt x="142475" y="60914"/>
                </a:lnTo>
                <a:lnTo>
                  <a:pt x="142475" y="51241"/>
                </a:lnTo>
                <a:close/>
                <a:moveTo>
                  <a:pt x="162372" y="51241"/>
                </a:moveTo>
                <a:lnTo>
                  <a:pt x="162372" y="60914"/>
                </a:lnTo>
                <a:lnTo>
                  <a:pt x="152573" y="60914"/>
                </a:lnTo>
                <a:lnTo>
                  <a:pt x="152573" y="51241"/>
                </a:lnTo>
                <a:close/>
                <a:moveTo>
                  <a:pt x="172470" y="51241"/>
                </a:moveTo>
                <a:lnTo>
                  <a:pt x="172470" y="60914"/>
                </a:lnTo>
                <a:lnTo>
                  <a:pt x="162797" y="60914"/>
                </a:lnTo>
                <a:lnTo>
                  <a:pt x="162797" y="51241"/>
                </a:lnTo>
                <a:close/>
                <a:moveTo>
                  <a:pt x="182668" y="51241"/>
                </a:moveTo>
                <a:lnTo>
                  <a:pt x="182668" y="60914"/>
                </a:lnTo>
                <a:lnTo>
                  <a:pt x="172895" y="60914"/>
                </a:lnTo>
                <a:lnTo>
                  <a:pt x="172895" y="51241"/>
                </a:lnTo>
                <a:close/>
                <a:moveTo>
                  <a:pt x="192791" y="51241"/>
                </a:moveTo>
                <a:lnTo>
                  <a:pt x="192791" y="60914"/>
                </a:lnTo>
                <a:lnTo>
                  <a:pt x="183093" y="60914"/>
                </a:lnTo>
                <a:lnTo>
                  <a:pt x="183093" y="51241"/>
                </a:lnTo>
                <a:close/>
                <a:moveTo>
                  <a:pt x="202989" y="51241"/>
                </a:moveTo>
                <a:lnTo>
                  <a:pt x="202989" y="60914"/>
                </a:lnTo>
                <a:lnTo>
                  <a:pt x="193191" y="60914"/>
                </a:lnTo>
                <a:lnTo>
                  <a:pt x="193191" y="51241"/>
                </a:lnTo>
                <a:close/>
                <a:moveTo>
                  <a:pt x="213088" y="51241"/>
                </a:moveTo>
                <a:lnTo>
                  <a:pt x="213088" y="60914"/>
                </a:lnTo>
                <a:lnTo>
                  <a:pt x="203414" y="60914"/>
                </a:lnTo>
                <a:lnTo>
                  <a:pt x="203414" y="51241"/>
                </a:lnTo>
                <a:close/>
                <a:moveTo>
                  <a:pt x="223286" y="51241"/>
                </a:moveTo>
                <a:lnTo>
                  <a:pt x="223286" y="60914"/>
                </a:lnTo>
                <a:lnTo>
                  <a:pt x="213513" y="60914"/>
                </a:lnTo>
                <a:lnTo>
                  <a:pt x="213513" y="51241"/>
                </a:lnTo>
                <a:close/>
                <a:moveTo>
                  <a:pt x="233409" y="51241"/>
                </a:moveTo>
                <a:lnTo>
                  <a:pt x="233409" y="60914"/>
                </a:lnTo>
                <a:lnTo>
                  <a:pt x="223611" y="60914"/>
                </a:lnTo>
                <a:lnTo>
                  <a:pt x="223611" y="51241"/>
                </a:lnTo>
                <a:close/>
                <a:moveTo>
                  <a:pt x="243507" y="51241"/>
                </a:moveTo>
                <a:lnTo>
                  <a:pt x="243507" y="60914"/>
                </a:lnTo>
                <a:lnTo>
                  <a:pt x="233809" y="60914"/>
                </a:lnTo>
                <a:lnTo>
                  <a:pt x="233809" y="51241"/>
                </a:lnTo>
                <a:close/>
                <a:moveTo>
                  <a:pt x="253706" y="51241"/>
                </a:moveTo>
                <a:lnTo>
                  <a:pt x="253706" y="60914"/>
                </a:lnTo>
                <a:lnTo>
                  <a:pt x="243907" y="60914"/>
                </a:lnTo>
                <a:lnTo>
                  <a:pt x="243907" y="51241"/>
                </a:lnTo>
                <a:close/>
                <a:moveTo>
                  <a:pt x="263804" y="51241"/>
                </a:moveTo>
                <a:lnTo>
                  <a:pt x="263804" y="60914"/>
                </a:lnTo>
                <a:lnTo>
                  <a:pt x="254131" y="60914"/>
                </a:lnTo>
                <a:lnTo>
                  <a:pt x="254131" y="51241"/>
                </a:lnTo>
                <a:close/>
                <a:moveTo>
                  <a:pt x="274027" y="51241"/>
                </a:moveTo>
                <a:lnTo>
                  <a:pt x="274027" y="60914"/>
                </a:lnTo>
                <a:lnTo>
                  <a:pt x="264229" y="60914"/>
                </a:lnTo>
                <a:lnTo>
                  <a:pt x="264229" y="51241"/>
                </a:lnTo>
                <a:close/>
                <a:moveTo>
                  <a:pt x="284125" y="51241"/>
                </a:moveTo>
                <a:lnTo>
                  <a:pt x="284125" y="60914"/>
                </a:lnTo>
                <a:lnTo>
                  <a:pt x="274427" y="60914"/>
                </a:lnTo>
                <a:lnTo>
                  <a:pt x="274427" y="51241"/>
                </a:lnTo>
                <a:close/>
                <a:moveTo>
                  <a:pt x="10098" y="61339"/>
                </a:moveTo>
                <a:lnTo>
                  <a:pt x="10098" y="71137"/>
                </a:lnTo>
                <a:lnTo>
                  <a:pt x="425" y="71137"/>
                </a:lnTo>
                <a:lnTo>
                  <a:pt x="425" y="61339"/>
                </a:lnTo>
                <a:close/>
                <a:moveTo>
                  <a:pt x="20321" y="61339"/>
                </a:moveTo>
                <a:lnTo>
                  <a:pt x="20321" y="71137"/>
                </a:lnTo>
                <a:lnTo>
                  <a:pt x="10523" y="71137"/>
                </a:lnTo>
                <a:lnTo>
                  <a:pt x="10523" y="61339"/>
                </a:lnTo>
                <a:close/>
                <a:moveTo>
                  <a:pt x="30420" y="61339"/>
                </a:moveTo>
                <a:lnTo>
                  <a:pt x="30420" y="71137"/>
                </a:lnTo>
                <a:lnTo>
                  <a:pt x="20721" y="71137"/>
                </a:lnTo>
                <a:lnTo>
                  <a:pt x="20721" y="61339"/>
                </a:lnTo>
                <a:close/>
                <a:moveTo>
                  <a:pt x="40618" y="61339"/>
                </a:moveTo>
                <a:lnTo>
                  <a:pt x="40618" y="71137"/>
                </a:lnTo>
                <a:lnTo>
                  <a:pt x="30820" y="71137"/>
                </a:lnTo>
                <a:lnTo>
                  <a:pt x="30820" y="61339"/>
                </a:lnTo>
                <a:close/>
                <a:moveTo>
                  <a:pt x="50716" y="61339"/>
                </a:moveTo>
                <a:lnTo>
                  <a:pt x="50716" y="71137"/>
                </a:lnTo>
                <a:lnTo>
                  <a:pt x="41043" y="71137"/>
                </a:lnTo>
                <a:lnTo>
                  <a:pt x="41043" y="61339"/>
                </a:lnTo>
                <a:close/>
                <a:moveTo>
                  <a:pt x="60939" y="61339"/>
                </a:moveTo>
                <a:lnTo>
                  <a:pt x="60939" y="71137"/>
                </a:lnTo>
                <a:lnTo>
                  <a:pt x="51141" y="71137"/>
                </a:lnTo>
                <a:lnTo>
                  <a:pt x="51141" y="61339"/>
                </a:lnTo>
                <a:close/>
                <a:moveTo>
                  <a:pt x="71038" y="61339"/>
                </a:moveTo>
                <a:lnTo>
                  <a:pt x="71038" y="71137"/>
                </a:lnTo>
                <a:lnTo>
                  <a:pt x="61239" y="71137"/>
                </a:lnTo>
                <a:lnTo>
                  <a:pt x="61239" y="61339"/>
                </a:lnTo>
                <a:close/>
                <a:moveTo>
                  <a:pt x="81136" y="61339"/>
                </a:moveTo>
                <a:lnTo>
                  <a:pt x="81136" y="71137"/>
                </a:lnTo>
                <a:lnTo>
                  <a:pt x="71438" y="71137"/>
                </a:lnTo>
                <a:lnTo>
                  <a:pt x="71438" y="61339"/>
                </a:lnTo>
                <a:close/>
                <a:moveTo>
                  <a:pt x="91334" y="61339"/>
                </a:moveTo>
                <a:lnTo>
                  <a:pt x="91334" y="71137"/>
                </a:lnTo>
                <a:lnTo>
                  <a:pt x="81561" y="71137"/>
                </a:lnTo>
                <a:lnTo>
                  <a:pt x="81561" y="61339"/>
                </a:lnTo>
                <a:close/>
                <a:moveTo>
                  <a:pt x="101432" y="61339"/>
                </a:moveTo>
                <a:lnTo>
                  <a:pt x="101432" y="71137"/>
                </a:lnTo>
                <a:lnTo>
                  <a:pt x="91759" y="71137"/>
                </a:lnTo>
                <a:lnTo>
                  <a:pt x="91759" y="61339"/>
                </a:lnTo>
                <a:close/>
                <a:moveTo>
                  <a:pt x="111655" y="61339"/>
                </a:moveTo>
                <a:lnTo>
                  <a:pt x="111655" y="71137"/>
                </a:lnTo>
                <a:lnTo>
                  <a:pt x="101857" y="71137"/>
                </a:lnTo>
                <a:lnTo>
                  <a:pt x="101857" y="61339"/>
                </a:lnTo>
                <a:close/>
                <a:moveTo>
                  <a:pt x="121754" y="61339"/>
                </a:moveTo>
                <a:lnTo>
                  <a:pt x="121754" y="71137"/>
                </a:lnTo>
                <a:lnTo>
                  <a:pt x="112055" y="71137"/>
                </a:lnTo>
                <a:lnTo>
                  <a:pt x="112055" y="61339"/>
                </a:lnTo>
                <a:close/>
                <a:moveTo>
                  <a:pt x="131952" y="61339"/>
                </a:moveTo>
                <a:lnTo>
                  <a:pt x="131952" y="71137"/>
                </a:lnTo>
                <a:lnTo>
                  <a:pt x="122179" y="71137"/>
                </a:lnTo>
                <a:lnTo>
                  <a:pt x="122179" y="61339"/>
                </a:lnTo>
                <a:close/>
                <a:moveTo>
                  <a:pt x="142050" y="61339"/>
                </a:moveTo>
                <a:lnTo>
                  <a:pt x="142050" y="71137"/>
                </a:lnTo>
                <a:lnTo>
                  <a:pt x="132377" y="71137"/>
                </a:lnTo>
                <a:lnTo>
                  <a:pt x="132377" y="61339"/>
                </a:lnTo>
                <a:close/>
                <a:moveTo>
                  <a:pt x="152173" y="61339"/>
                </a:moveTo>
                <a:lnTo>
                  <a:pt x="152173" y="71137"/>
                </a:lnTo>
                <a:lnTo>
                  <a:pt x="142475" y="71137"/>
                </a:lnTo>
                <a:lnTo>
                  <a:pt x="142475" y="61339"/>
                </a:lnTo>
                <a:close/>
                <a:moveTo>
                  <a:pt x="162372" y="61339"/>
                </a:moveTo>
                <a:lnTo>
                  <a:pt x="162372" y="71137"/>
                </a:lnTo>
                <a:lnTo>
                  <a:pt x="152573" y="71137"/>
                </a:lnTo>
                <a:lnTo>
                  <a:pt x="152573" y="61339"/>
                </a:lnTo>
                <a:close/>
                <a:moveTo>
                  <a:pt x="172470" y="61339"/>
                </a:moveTo>
                <a:lnTo>
                  <a:pt x="172470" y="71137"/>
                </a:lnTo>
                <a:lnTo>
                  <a:pt x="162797" y="71137"/>
                </a:lnTo>
                <a:lnTo>
                  <a:pt x="162797" y="61339"/>
                </a:lnTo>
                <a:close/>
                <a:moveTo>
                  <a:pt x="182668" y="61339"/>
                </a:moveTo>
                <a:lnTo>
                  <a:pt x="182668" y="71137"/>
                </a:lnTo>
                <a:lnTo>
                  <a:pt x="172895" y="71137"/>
                </a:lnTo>
                <a:lnTo>
                  <a:pt x="172895" y="61339"/>
                </a:lnTo>
                <a:close/>
                <a:moveTo>
                  <a:pt x="192791" y="61339"/>
                </a:moveTo>
                <a:lnTo>
                  <a:pt x="192791" y="71137"/>
                </a:lnTo>
                <a:lnTo>
                  <a:pt x="183093" y="71137"/>
                </a:lnTo>
                <a:lnTo>
                  <a:pt x="183093" y="61339"/>
                </a:lnTo>
                <a:close/>
                <a:moveTo>
                  <a:pt x="202989" y="61339"/>
                </a:moveTo>
                <a:lnTo>
                  <a:pt x="202989" y="71137"/>
                </a:lnTo>
                <a:lnTo>
                  <a:pt x="193191" y="71137"/>
                </a:lnTo>
                <a:lnTo>
                  <a:pt x="193191" y="61339"/>
                </a:lnTo>
                <a:close/>
                <a:moveTo>
                  <a:pt x="213088" y="61339"/>
                </a:moveTo>
                <a:lnTo>
                  <a:pt x="213088" y="71137"/>
                </a:lnTo>
                <a:lnTo>
                  <a:pt x="203414" y="71137"/>
                </a:lnTo>
                <a:lnTo>
                  <a:pt x="203414" y="61339"/>
                </a:lnTo>
                <a:close/>
                <a:moveTo>
                  <a:pt x="223286" y="61339"/>
                </a:moveTo>
                <a:lnTo>
                  <a:pt x="223286" y="71137"/>
                </a:lnTo>
                <a:lnTo>
                  <a:pt x="213513" y="71137"/>
                </a:lnTo>
                <a:lnTo>
                  <a:pt x="213513" y="61339"/>
                </a:lnTo>
                <a:close/>
                <a:moveTo>
                  <a:pt x="233409" y="61339"/>
                </a:moveTo>
                <a:lnTo>
                  <a:pt x="233409" y="71137"/>
                </a:lnTo>
                <a:lnTo>
                  <a:pt x="223611" y="71137"/>
                </a:lnTo>
                <a:lnTo>
                  <a:pt x="223611" y="61339"/>
                </a:lnTo>
                <a:close/>
                <a:moveTo>
                  <a:pt x="243507" y="61339"/>
                </a:moveTo>
                <a:lnTo>
                  <a:pt x="243507" y="71137"/>
                </a:lnTo>
                <a:lnTo>
                  <a:pt x="233809" y="71137"/>
                </a:lnTo>
                <a:lnTo>
                  <a:pt x="233809" y="61339"/>
                </a:lnTo>
                <a:close/>
                <a:moveTo>
                  <a:pt x="253706" y="61339"/>
                </a:moveTo>
                <a:lnTo>
                  <a:pt x="253706" y="71137"/>
                </a:lnTo>
                <a:lnTo>
                  <a:pt x="243907" y="71137"/>
                </a:lnTo>
                <a:lnTo>
                  <a:pt x="243907" y="61339"/>
                </a:lnTo>
                <a:close/>
                <a:moveTo>
                  <a:pt x="263804" y="61339"/>
                </a:moveTo>
                <a:lnTo>
                  <a:pt x="263804" y="71137"/>
                </a:lnTo>
                <a:lnTo>
                  <a:pt x="254131" y="71137"/>
                </a:lnTo>
                <a:lnTo>
                  <a:pt x="254131" y="61339"/>
                </a:lnTo>
                <a:close/>
                <a:moveTo>
                  <a:pt x="274027" y="61339"/>
                </a:moveTo>
                <a:lnTo>
                  <a:pt x="274027" y="71137"/>
                </a:lnTo>
                <a:lnTo>
                  <a:pt x="264229" y="71137"/>
                </a:lnTo>
                <a:lnTo>
                  <a:pt x="264229" y="61339"/>
                </a:lnTo>
                <a:close/>
                <a:moveTo>
                  <a:pt x="284125" y="61339"/>
                </a:moveTo>
                <a:lnTo>
                  <a:pt x="284125" y="71137"/>
                </a:lnTo>
                <a:lnTo>
                  <a:pt x="274427" y="71137"/>
                </a:lnTo>
                <a:lnTo>
                  <a:pt x="274427" y="61339"/>
                </a:lnTo>
                <a:close/>
                <a:moveTo>
                  <a:pt x="10098" y="71537"/>
                </a:moveTo>
                <a:lnTo>
                  <a:pt x="10098" y="81236"/>
                </a:lnTo>
                <a:lnTo>
                  <a:pt x="425" y="81236"/>
                </a:lnTo>
                <a:lnTo>
                  <a:pt x="425" y="71537"/>
                </a:lnTo>
                <a:close/>
                <a:moveTo>
                  <a:pt x="20321" y="71537"/>
                </a:moveTo>
                <a:lnTo>
                  <a:pt x="20321" y="81236"/>
                </a:lnTo>
                <a:lnTo>
                  <a:pt x="10523" y="81236"/>
                </a:lnTo>
                <a:lnTo>
                  <a:pt x="10523" y="71537"/>
                </a:lnTo>
                <a:close/>
                <a:moveTo>
                  <a:pt x="30420" y="71537"/>
                </a:moveTo>
                <a:lnTo>
                  <a:pt x="30420" y="81236"/>
                </a:lnTo>
                <a:lnTo>
                  <a:pt x="20721" y="81236"/>
                </a:lnTo>
                <a:lnTo>
                  <a:pt x="20721" y="71537"/>
                </a:lnTo>
                <a:close/>
                <a:moveTo>
                  <a:pt x="40618" y="71537"/>
                </a:moveTo>
                <a:lnTo>
                  <a:pt x="40618" y="81236"/>
                </a:lnTo>
                <a:lnTo>
                  <a:pt x="30820" y="81236"/>
                </a:lnTo>
                <a:lnTo>
                  <a:pt x="30820" y="71537"/>
                </a:lnTo>
                <a:close/>
                <a:moveTo>
                  <a:pt x="50716" y="71537"/>
                </a:moveTo>
                <a:lnTo>
                  <a:pt x="50716" y="81236"/>
                </a:lnTo>
                <a:lnTo>
                  <a:pt x="41043" y="81236"/>
                </a:lnTo>
                <a:lnTo>
                  <a:pt x="41043" y="71537"/>
                </a:lnTo>
                <a:close/>
                <a:moveTo>
                  <a:pt x="60939" y="71537"/>
                </a:moveTo>
                <a:lnTo>
                  <a:pt x="60939" y="81236"/>
                </a:lnTo>
                <a:lnTo>
                  <a:pt x="51141" y="81236"/>
                </a:lnTo>
                <a:lnTo>
                  <a:pt x="51141" y="71537"/>
                </a:lnTo>
                <a:close/>
                <a:moveTo>
                  <a:pt x="71038" y="71537"/>
                </a:moveTo>
                <a:lnTo>
                  <a:pt x="71038" y="81236"/>
                </a:lnTo>
                <a:lnTo>
                  <a:pt x="61239" y="81236"/>
                </a:lnTo>
                <a:lnTo>
                  <a:pt x="61239" y="71537"/>
                </a:lnTo>
                <a:close/>
                <a:moveTo>
                  <a:pt x="81136" y="71537"/>
                </a:moveTo>
                <a:lnTo>
                  <a:pt x="81136" y="81236"/>
                </a:lnTo>
                <a:lnTo>
                  <a:pt x="71438" y="81236"/>
                </a:lnTo>
                <a:lnTo>
                  <a:pt x="71438" y="71537"/>
                </a:lnTo>
                <a:close/>
                <a:moveTo>
                  <a:pt x="91334" y="71537"/>
                </a:moveTo>
                <a:lnTo>
                  <a:pt x="91334" y="81236"/>
                </a:lnTo>
                <a:lnTo>
                  <a:pt x="81561" y="81236"/>
                </a:lnTo>
                <a:lnTo>
                  <a:pt x="81561" y="71537"/>
                </a:lnTo>
                <a:close/>
                <a:moveTo>
                  <a:pt x="101432" y="71537"/>
                </a:moveTo>
                <a:lnTo>
                  <a:pt x="101432" y="81236"/>
                </a:lnTo>
                <a:lnTo>
                  <a:pt x="91759" y="81236"/>
                </a:lnTo>
                <a:lnTo>
                  <a:pt x="91759" y="71537"/>
                </a:lnTo>
                <a:close/>
                <a:moveTo>
                  <a:pt x="111655" y="71537"/>
                </a:moveTo>
                <a:lnTo>
                  <a:pt x="111655" y="81236"/>
                </a:lnTo>
                <a:lnTo>
                  <a:pt x="101857" y="81236"/>
                </a:lnTo>
                <a:lnTo>
                  <a:pt x="101857" y="71537"/>
                </a:lnTo>
                <a:close/>
                <a:moveTo>
                  <a:pt x="121754" y="71537"/>
                </a:moveTo>
                <a:lnTo>
                  <a:pt x="121754" y="81236"/>
                </a:lnTo>
                <a:lnTo>
                  <a:pt x="112055" y="81236"/>
                </a:lnTo>
                <a:lnTo>
                  <a:pt x="112055" y="71537"/>
                </a:lnTo>
                <a:close/>
                <a:moveTo>
                  <a:pt x="131952" y="71537"/>
                </a:moveTo>
                <a:lnTo>
                  <a:pt x="131952" y="81236"/>
                </a:lnTo>
                <a:lnTo>
                  <a:pt x="122179" y="81236"/>
                </a:lnTo>
                <a:lnTo>
                  <a:pt x="122179" y="71537"/>
                </a:lnTo>
                <a:close/>
                <a:moveTo>
                  <a:pt x="142050" y="71537"/>
                </a:moveTo>
                <a:lnTo>
                  <a:pt x="142050" y="81236"/>
                </a:lnTo>
                <a:lnTo>
                  <a:pt x="132377" y="81236"/>
                </a:lnTo>
                <a:lnTo>
                  <a:pt x="132377" y="71537"/>
                </a:lnTo>
                <a:close/>
                <a:moveTo>
                  <a:pt x="152173" y="71537"/>
                </a:moveTo>
                <a:lnTo>
                  <a:pt x="152173" y="81236"/>
                </a:lnTo>
                <a:lnTo>
                  <a:pt x="142475" y="81236"/>
                </a:lnTo>
                <a:lnTo>
                  <a:pt x="142475" y="71537"/>
                </a:lnTo>
                <a:close/>
                <a:moveTo>
                  <a:pt x="162372" y="71537"/>
                </a:moveTo>
                <a:lnTo>
                  <a:pt x="162372" y="81236"/>
                </a:lnTo>
                <a:lnTo>
                  <a:pt x="152573" y="81236"/>
                </a:lnTo>
                <a:lnTo>
                  <a:pt x="152573" y="71537"/>
                </a:lnTo>
                <a:close/>
                <a:moveTo>
                  <a:pt x="172470" y="71537"/>
                </a:moveTo>
                <a:lnTo>
                  <a:pt x="172470" y="81236"/>
                </a:lnTo>
                <a:lnTo>
                  <a:pt x="162797" y="81236"/>
                </a:lnTo>
                <a:lnTo>
                  <a:pt x="162797" y="71537"/>
                </a:lnTo>
                <a:close/>
                <a:moveTo>
                  <a:pt x="182668" y="71537"/>
                </a:moveTo>
                <a:lnTo>
                  <a:pt x="182668" y="81236"/>
                </a:lnTo>
                <a:lnTo>
                  <a:pt x="172895" y="81236"/>
                </a:lnTo>
                <a:lnTo>
                  <a:pt x="172895" y="71537"/>
                </a:lnTo>
                <a:close/>
                <a:moveTo>
                  <a:pt x="192791" y="71537"/>
                </a:moveTo>
                <a:lnTo>
                  <a:pt x="192791" y="81236"/>
                </a:lnTo>
                <a:lnTo>
                  <a:pt x="183093" y="81236"/>
                </a:lnTo>
                <a:lnTo>
                  <a:pt x="183093" y="71537"/>
                </a:lnTo>
                <a:close/>
                <a:moveTo>
                  <a:pt x="202989" y="71537"/>
                </a:moveTo>
                <a:lnTo>
                  <a:pt x="202989" y="81236"/>
                </a:lnTo>
                <a:lnTo>
                  <a:pt x="193191" y="81236"/>
                </a:lnTo>
                <a:lnTo>
                  <a:pt x="193191" y="71537"/>
                </a:lnTo>
                <a:close/>
                <a:moveTo>
                  <a:pt x="213088" y="71537"/>
                </a:moveTo>
                <a:lnTo>
                  <a:pt x="213088" y="81236"/>
                </a:lnTo>
                <a:lnTo>
                  <a:pt x="203414" y="81236"/>
                </a:lnTo>
                <a:lnTo>
                  <a:pt x="203414" y="71537"/>
                </a:lnTo>
                <a:close/>
                <a:moveTo>
                  <a:pt x="223286" y="71537"/>
                </a:moveTo>
                <a:lnTo>
                  <a:pt x="223286" y="81236"/>
                </a:lnTo>
                <a:lnTo>
                  <a:pt x="213513" y="81236"/>
                </a:lnTo>
                <a:lnTo>
                  <a:pt x="213513" y="71537"/>
                </a:lnTo>
                <a:close/>
                <a:moveTo>
                  <a:pt x="233409" y="71537"/>
                </a:moveTo>
                <a:lnTo>
                  <a:pt x="233409" y="81236"/>
                </a:lnTo>
                <a:lnTo>
                  <a:pt x="223611" y="81236"/>
                </a:lnTo>
                <a:lnTo>
                  <a:pt x="223611" y="71537"/>
                </a:lnTo>
                <a:close/>
                <a:moveTo>
                  <a:pt x="243507" y="71537"/>
                </a:moveTo>
                <a:lnTo>
                  <a:pt x="243507" y="81236"/>
                </a:lnTo>
                <a:lnTo>
                  <a:pt x="233809" y="81236"/>
                </a:lnTo>
                <a:lnTo>
                  <a:pt x="233809" y="71537"/>
                </a:lnTo>
                <a:close/>
                <a:moveTo>
                  <a:pt x="253706" y="71537"/>
                </a:moveTo>
                <a:lnTo>
                  <a:pt x="253706" y="81236"/>
                </a:lnTo>
                <a:lnTo>
                  <a:pt x="243907" y="81236"/>
                </a:lnTo>
                <a:lnTo>
                  <a:pt x="243907" y="71537"/>
                </a:lnTo>
                <a:close/>
                <a:moveTo>
                  <a:pt x="263804" y="71537"/>
                </a:moveTo>
                <a:lnTo>
                  <a:pt x="263804" y="81236"/>
                </a:lnTo>
                <a:lnTo>
                  <a:pt x="254131" y="81236"/>
                </a:lnTo>
                <a:lnTo>
                  <a:pt x="254131" y="71537"/>
                </a:lnTo>
                <a:close/>
                <a:moveTo>
                  <a:pt x="274027" y="71537"/>
                </a:moveTo>
                <a:lnTo>
                  <a:pt x="274027" y="81236"/>
                </a:lnTo>
                <a:lnTo>
                  <a:pt x="264229" y="81236"/>
                </a:lnTo>
                <a:lnTo>
                  <a:pt x="264229" y="71537"/>
                </a:lnTo>
                <a:close/>
                <a:moveTo>
                  <a:pt x="284125" y="71537"/>
                </a:moveTo>
                <a:lnTo>
                  <a:pt x="284125" y="81236"/>
                </a:lnTo>
                <a:lnTo>
                  <a:pt x="274427" y="81236"/>
                </a:lnTo>
                <a:lnTo>
                  <a:pt x="274427" y="71537"/>
                </a:lnTo>
                <a:close/>
                <a:moveTo>
                  <a:pt x="10098" y="81660"/>
                </a:moveTo>
                <a:lnTo>
                  <a:pt x="10098" y="91334"/>
                </a:lnTo>
                <a:lnTo>
                  <a:pt x="425" y="91334"/>
                </a:lnTo>
                <a:lnTo>
                  <a:pt x="425" y="81660"/>
                </a:lnTo>
                <a:close/>
                <a:moveTo>
                  <a:pt x="20321" y="81660"/>
                </a:moveTo>
                <a:lnTo>
                  <a:pt x="20321" y="91334"/>
                </a:lnTo>
                <a:lnTo>
                  <a:pt x="10523" y="91334"/>
                </a:lnTo>
                <a:lnTo>
                  <a:pt x="10523" y="81660"/>
                </a:lnTo>
                <a:close/>
                <a:moveTo>
                  <a:pt x="30420" y="81660"/>
                </a:moveTo>
                <a:lnTo>
                  <a:pt x="30420" y="91334"/>
                </a:lnTo>
                <a:lnTo>
                  <a:pt x="20721" y="91334"/>
                </a:lnTo>
                <a:lnTo>
                  <a:pt x="20721" y="81660"/>
                </a:lnTo>
                <a:close/>
                <a:moveTo>
                  <a:pt x="40618" y="81660"/>
                </a:moveTo>
                <a:lnTo>
                  <a:pt x="40618" y="91334"/>
                </a:lnTo>
                <a:lnTo>
                  <a:pt x="30820" y="91334"/>
                </a:lnTo>
                <a:lnTo>
                  <a:pt x="30820" y="81660"/>
                </a:lnTo>
                <a:close/>
                <a:moveTo>
                  <a:pt x="50716" y="81660"/>
                </a:moveTo>
                <a:lnTo>
                  <a:pt x="50716" y="91334"/>
                </a:lnTo>
                <a:lnTo>
                  <a:pt x="41043" y="91334"/>
                </a:lnTo>
                <a:lnTo>
                  <a:pt x="41043" y="81660"/>
                </a:lnTo>
                <a:close/>
                <a:moveTo>
                  <a:pt x="60939" y="81660"/>
                </a:moveTo>
                <a:lnTo>
                  <a:pt x="60939" y="91334"/>
                </a:lnTo>
                <a:lnTo>
                  <a:pt x="51141" y="91334"/>
                </a:lnTo>
                <a:lnTo>
                  <a:pt x="51141" y="81660"/>
                </a:lnTo>
                <a:close/>
                <a:moveTo>
                  <a:pt x="71038" y="81660"/>
                </a:moveTo>
                <a:lnTo>
                  <a:pt x="71038" y="91334"/>
                </a:lnTo>
                <a:lnTo>
                  <a:pt x="61239" y="91334"/>
                </a:lnTo>
                <a:lnTo>
                  <a:pt x="61239" y="81660"/>
                </a:lnTo>
                <a:close/>
                <a:moveTo>
                  <a:pt x="81136" y="81660"/>
                </a:moveTo>
                <a:lnTo>
                  <a:pt x="81136" y="91334"/>
                </a:lnTo>
                <a:lnTo>
                  <a:pt x="71438" y="91334"/>
                </a:lnTo>
                <a:lnTo>
                  <a:pt x="71438" y="81660"/>
                </a:lnTo>
                <a:close/>
                <a:moveTo>
                  <a:pt x="91334" y="81660"/>
                </a:moveTo>
                <a:lnTo>
                  <a:pt x="91334" y="91334"/>
                </a:lnTo>
                <a:lnTo>
                  <a:pt x="81561" y="91334"/>
                </a:lnTo>
                <a:lnTo>
                  <a:pt x="81561" y="81660"/>
                </a:lnTo>
                <a:close/>
                <a:moveTo>
                  <a:pt x="101432" y="81660"/>
                </a:moveTo>
                <a:lnTo>
                  <a:pt x="101432" y="91334"/>
                </a:lnTo>
                <a:lnTo>
                  <a:pt x="91759" y="91334"/>
                </a:lnTo>
                <a:lnTo>
                  <a:pt x="91759" y="81660"/>
                </a:lnTo>
                <a:close/>
                <a:moveTo>
                  <a:pt x="111655" y="81660"/>
                </a:moveTo>
                <a:lnTo>
                  <a:pt x="111655" y="91334"/>
                </a:lnTo>
                <a:lnTo>
                  <a:pt x="101857" y="91334"/>
                </a:lnTo>
                <a:lnTo>
                  <a:pt x="101857" y="81660"/>
                </a:lnTo>
                <a:close/>
                <a:moveTo>
                  <a:pt x="121754" y="81660"/>
                </a:moveTo>
                <a:lnTo>
                  <a:pt x="121754" y="91334"/>
                </a:lnTo>
                <a:lnTo>
                  <a:pt x="112055" y="91334"/>
                </a:lnTo>
                <a:lnTo>
                  <a:pt x="112055" y="81660"/>
                </a:lnTo>
                <a:close/>
                <a:moveTo>
                  <a:pt x="131952" y="81660"/>
                </a:moveTo>
                <a:lnTo>
                  <a:pt x="131952" y="91334"/>
                </a:lnTo>
                <a:lnTo>
                  <a:pt x="122179" y="91334"/>
                </a:lnTo>
                <a:lnTo>
                  <a:pt x="122179" y="81660"/>
                </a:lnTo>
                <a:close/>
                <a:moveTo>
                  <a:pt x="142050" y="81660"/>
                </a:moveTo>
                <a:lnTo>
                  <a:pt x="142050" y="91334"/>
                </a:lnTo>
                <a:lnTo>
                  <a:pt x="132377" y="91334"/>
                </a:lnTo>
                <a:lnTo>
                  <a:pt x="132377" y="81660"/>
                </a:lnTo>
                <a:close/>
                <a:moveTo>
                  <a:pt x="152173" y="81660"/>
                </a:moveTo>
                <a:lnTo>
                  <a:pt x="152173" y="91334"/>
                </a:lnTo>
                <a:lnTo>
                  <a:pt x="142475" y="91334"/>
                </a:lnTo>
                <a:lnTo>
                  <a:pt x="142475" y="81660"/>
                </a:lnTo>
                <a:close/>
                <a:moveTo>
                  <a:pt x="162372" y="81660"/>
                </a:moveTo>
                <a:lnTo>
                  <a:pt x="162372" y="91334"/>
                </a:lnTo>
                <a:lnTo>
                  <a:pt x="152573" y="91334"/>
                </a:lnTo>
                <a:lnTo>
                  <a:pt x="152573" y="81660"/>
                </a:lnTo>
                <a:close/>
                <a:moveTo>
                  <a:pt x="172470" y="81660"/>
                </a:moveTo>
                <a:lnTo>
                  <a:pt x="172470" y="91334"/>
                </a:lnTo>
                <a:lnTo>
                  <a:pt x="162797" y="91334"/>
                </a:lnTo>
                <a:lnTo>
                  <a:pt x="162797" y="81660"/>
                </a:lnTo>
                <a:close/>
                <a:moveTo>
                  <a:pt x="182668" y="81660"/>
                </a:moveTo>
                <a:lnTo>
                  <a:pt x="182668" y="91334"/>
                </a:lnTo>
                <a:lnTo>
                  <a:pt x="172895" y="91334"/>
                </a:lnTo>
                <a:lnTo>
                  <a:pt x="172895" y="81660"/>
                </a:lnTo>
                <a:close/>
                <a:moveTo>
                  <a:pt x="192791" y="81660"/>
                </a:moveTo>
                <a:lnTo>
                  <a:pt x="192791" y="91334"/>
                </a:lnTo>
                <a:lnTo>
                  <a:pt x="183093" y="91334"/>
                </a:lnTo>
                <a:lnTo>
                  <a:pt x="183093" y="81660"/>
                </a:lnTo>
                <a:close/>
                <a:moveTo>
                  <a:pt x="202989" y="81660"/>
                </a:moveTo>
                <a:lnTo>
                  <a:pt x="202989" y="91334"/>
                </a:lnTo>
                <a:lnTo>
                  <a:pt x="193191" y="91334"/>
                </a:lnTo>
                <a:lnTo>
                  <a:pt x="193191" y="81660"/>
                </a:lnTo>
                <a:close/>
                <a:moveTo>
                  <a:pt x="213088" y="81660"/>
                </a:moveTo>
                <a:lnTo>
                  <a:pt x="213088" y="91334"/>
                </a:lnTo>
                <a:lnTo>
                  <a:pt x="203414" y="91334"/>
                </a:lnTo>
                <a:lnTo>
                  <a:pt x="203414" y="81660"/>
                </a:lnTo>
                <a:close/>
                <a:moveTo>
                  <a:pt x="223286" y="81660"/>
                </a:moveTo>
                <a:lnTo>
                  <a:pt x="223286" y="91334"/>
                </a:lnTo>
                <a:lnTo>
                  <a:pt x="213513" y="91334"/>
                </a:lnTo>
                <a:lnTo>
                  <a:pt x="213513" y="81660"/>
                </a:lnTo>
                <a:close/>
                <a:moveTo>
                  <a:pt x="233409" y="81660"/>
                </a:moveTo>
                <a:lnTo>
                  <a:pt x="233409" y="91334"/>
                </a:lnTo>
                <a:lnTo>
                  <a:pt x="223611" y="91334"/>
                </a:lnTo>
                <a:lnTo>
                  <a:pt x="223611" y="81660"/>
                </a:lnTo>
                <a:close/>
                <a:moveTo>
                  <a:pt x="243507" y="81660"/>
                </a:moveTo>
                <a:lnTo>
                  <a:pt x="243507" y="91334"/>
                </a:lnTo>
                <a:lnTo>
                  <a:pt x="233809" y="91334"/>
                </a:lnTo>
                <a:lnTo>
                  <a:pt x="233809" y="81660"/>
                </a:lnTo>
                <a:close/>
                <a:moveTo>
                  <a:pt x="253706" y="81660"/>
                </a:moveTo>
                <a:lnTo>
                  <a:pt x="253706" y="91334"/>
                </a:lnTo>
                <a:lnTo>
                  <a:pt x="243907" y="91334"/>
                </a:lnTo>
                <a:lnTo>
                  <a:pt x="243907" y="81660"/>
                </a:lnTo>
                <a:close/>
                <a:moveTo>
                  <a:pt x="263804" y="81660"/>
                </a:moveTo>
                <a:lnTo>
                  <a:pt x="263804" y="91334"/>
                </a:lnTo>
                <a:lnTo>
                  <a:pt x="254131" y="91334"/>
                </a:lnTo>
                <a:lnTo>
                  <a:pt x="254131" y="81660"/>
                </a:lnTo>
                <a:close/>
                <a:moveTo>
                  <a:pt x="274027" y="81660"/>
                </a:moveTo>
                <a:lnTo>
                  <a:pt x="274027" y="91334"/>
                </a:lnTo>
                <a:lnTo>
                  <a:pt x="264229" y="91334"/>
                </a:lnTo>
                <a:lnTo>
                  <a:pt x="264229" y="81660"/>
                </a:lnTo>
                <a:close/>
                <a:moveTo>
                  <a:pt x="284125" y="81660"/>
                </a:moveTo>
                <a:lnTo>
                  <a:pt x="284125" y="91334"/>
                </a:lnTo>
                <a:lnTo>
                  <a:pt x="274427" y="91334"/>
                </a:lnTo>
                <a:lnTo>
                  <a:pt x="274427" y="81660"/>
                </a:lnTo>
                <a:close/>
                <a:moveTo>
                  <a:pt x="10098" y="91759"/>
                </a:moveTo>
                <a:lnTo>
                  <a:pt x="10098" y="101532"/>
                </a:lnTo>
                <a:lnTo>
                  <a:pt x="425" y="101532"/>
                </a:lnTo>
                <a:lnTo>
                  <a:pt x="425" y="91759"/>
                </a:lnTo>
                <a:close/>
                <a:moveTo>
                  <a:pt x="20321" y="91759"/>
                </a:moveTo>
                <a:lnTo>
                  <a:pt x="20321" y="101532"/>
                </a:lnTo>
                <a:lnTo>
                  <a:pt x="10523" y="101532"/>
                </a:lnTo>
                <a:lnTo>
                  <a:pt x="10523" y="91759"/>
                </a:lnTo>
                <a:close/>
                <a:moveTo>
                  <a:pt x="30420" y="91759"/>
                </a:moveTo>
                <a:lnTo>
                  <a:pt x="30420" y="101532"/>
                </a:lnTo>
                <a:lnTo>
                  <a:pt x="20721" y="101532"/>
                </a:lnTo>
                <a:lnTo>
                  <a:pt x="20721" y="91759"/>
                </a:lnTo>
                <a:close/>
                <a:moveTo>
                  <a:pt x="40618" y="91759"/>
                </a:moveTo>
                <a:lnTo>
                  <a:pt x="40618" y="101532"/>
                </a:lnTo>
                <a:lnTo>
                  <a:pt x="30820" y="101532"/>
                </a:lnTo>
                <a:lnTo>
                  <a:pt x="30820" y="91759"/>
                </a:lnTo>
                <a:close/>
                <a:moveTo>
                  <a:pt x="50716" y="91759"/>
                </a:moveTo>
                <a:lnTo>
                  <a:pt x="50716" y="101532"/>
                </a:lnTo>
                <a:lnTo>
                  <a:pt x="41043" y="101532"/>
                </a:lnTo>
                <a:lnTo>
                  <a:pt x="41043" y="91759"/>
                </a:lnTo>
                <a:close/>
                <a:moveTo>
                  <a:pt x="60939" y="91759"/>
                </a:moveTo>
                <a:lnTo>
                  <a:pt x="60939" y="101532"/>
                </a:lnTo>
                <a:lnTo>
                  <a:pt x="51141" y="101532"/>
                </a:lnTo>
                <a:lnTo>
                  <a:pt x="51141" y="91759"/>
                </a:lnTo>
                <a:close/>
                <a:moveTo>
                  <a:pt x="71038" y="91759"/>
                </a:moveTo>
                <a:lnTo>
                  <a:pt x="71038" y="101532"/>
                </a:lnTo>
                <a:lnTo>
                  <a:pt x="61239" y="101532"/>
                </a:lnTo>
                <a:lnTo>
                  <a:pt x="61239" y="91759"/>
                </a:lnTo>
                <a:close/>
                <a:moveTo>
                  <a:pt x="81136" y="91759"/>
                </a:moveTo>
                <a:lnTo>
                  <a:pt x="81136" y="101532"/>
                </a:lnTo>
                <a:lnTo>
                  <a:pt x="71438" y="101532"/>
                </a:lnTo>
                <a:lnTo>
                  <a:pt x="71438" y="91759"/>
                </a:lnTo>
                <a:close/>
                <a:moveTo>
                  <a:pt x="91334" y="91759"/>
                </a:moveTo>
                <a:lnTo>
                  <a:pt x="91334" y="101532"/>
                </a:lnTo>
                <a:lnTo>
                  <a:pt x="81561" y="101532"/>
                </a:lnTo>
                <a:lnTo>
                  <a:pt x="81561" y="91759"/>
                </a:lnTo>
                <a:close/>
                <a:moveTo>
                  <a:pt x="101432" y="91759"/>
                </a:moveTo>
                <a:lnTo>
                  <a:pt x="101432" y="101532"/>
                </a:lnTo>
                <a:lnTo>
                  <a:pt x="91759" y="101532"/>
                </a:lnTo>
                <a:lnTo>
                  <a:pt x="91759" y="91759"/>
                </a:lnTo>
                <a:close/>
                <a:moveTo>
                  <a:pt x="111655" y="91759"/>
                </a:moveTo>
                <a:lnTo>
                  <a:pt x="111655" y="101532"/>
                </a:lnTo>
                <a:lnTo>
                  <a:pt x="101857" y="101532"/>
                </a:lnTo>
                <a:lnTo>
                  <a:pt x="101857" y="91759"/>
                </a:lnTo>
                <a:close/>
                <a:moveTo>
                  <a:pt x="121754" y="91759"/>
                </a:moveTo>
                <a:lnTo>
                  <a:pt x="121754" y="101532"/>
                </a:lnTo>
                <a:lnTo>
                  <a:pt x="112055" y="101532"/>
                </a:lnTo>
                <a:lnTo>
                  <a:pt x="112055" y="91759"/>
                </a:lnTo>
                <a:close/>
                <a:moveTo>
                  <a:pt x="131952" y="91759"/>
                </a:moveTo>
                <a:lnTo>
                  <a:pt x="131952" y="101532"/>
                </a:lnTo>
                <a:lnTo>
                  <a:pt x="122179" y="101532"/>
                </a:lnTo>
                <a:lnTo>
                  <a:pt x="122179" y="91759"/>
                </a:lnTo>
                <a:close/>
                <a:moveTo>
                  <a:pt x="142050" y="91759"/>
                </a:moveTo>
                <a:lnTo>
                  <a:pt x="142050" y="101532"/>
                </a:lnTo>
                <a:lnTo>
                  <a:pt x="132377" y="101532"/>
                </a:lnTo>
                <a:lnTo>
                  <a:pt x="132377" y="91759"/>
                </a:lnTo>
                <a:close/>
                <a:moveTo>
                  <a:pt x="152173" y="91759"/>
                </a:moveTo>
                <a:lnTo>
                  <a:pt x="152173" y="101532"/>
                </a:lnTo>
                <a:lnTo>
                  <a:pt x="142475" y="101532"/>
                </a:lnTo>
                <a:lnTo>
                  <a:pt x="142475" y="91759"/>
                </a:lnTo>
                <a:close/>
                <a:moveTo>
                  <a:pt x="162372" y="91759"/>
                </a:moveTo>
                <a:lnTo>
                  <a:pt x="162372" y="101532"/>
                </a:lnTo>
                <a:lnTo>
                  <a:pt x="152573" y="101532"/>
                </a:lnTo>
                <a:lnTo>
                  <a:pt x="152573" y="91759"/>
                </a:lnTo>
                <a:close/>
                <a:moveTo>
                  <a:pt x="172470" y="91759"/>
                </a:moveTo>
                <a:lnTo>
                  <a:pt x="172470" y="101532"/>
                </a:lnTo>
                <a:lnTo>
                  <a:pt x="162797" y="101532"/>
                </a:lnTo>
                <a:lnTo>
                  <a:pt x="162797" y="91759"/>
                </a:lnTo>
                <a:close/>
                <a:moveTo>
                  <a:pt x="182668" y="91759"/>
                </a:moveTo>
                <a:lnTo>
                  <a:pt x="182668" y="101532"/>
                </a:lnTo>
                <a:lnTo>
                  <a:pt x="172895" y="101532"/>
                </a:lnTo>
                <a:lnTo>
                  <a:pt x="172895" y="91759"/>
                </a:lnTo>
                <a:close/>
                <a:moveTo>
                  <a:pt x="192791" y="91759"/>
                </a:moveTo>
                <a:lnTo>
                  <a:pt x="192791" y="101532"/>
                </a:lnTo>
                <a:lnTo>
                  <a:pt x="183093" y="101532"/>
                </a:lnTo>
                <a:lnTo>
                  <a:pt x="183093" y="91759"/>
                </a:lnTo>
                <a:close/>
                <a:moveTo>
                  <a:pt x="202989" y="91759"/>
                </a:moveTo>
                <a:lnTo>
                  <a:pt x="202989" y="101532"/>
                </a:lnTo>
                <a:lnTo>
                  <a:pt x="193191" y="101532"/>
                </a:lnTo>
                <a:lnTo>
                  <a:pt x="193191" y="91759"/>
                </a:lnTo>
                <a:close/>
                <a:moveTo>
                  <a:pt x="213088" y="91759"/>
                </a:moveTo>
                <a:lnTo>
                  <a:pt x="213088" y="101532"/>
                </a:lnTo>
                <a:lnTo>
                  <a:pt x="203414" y="101532"/>
                </a:lnTo>
                <a:lnTo>
                  <a:pt x="203414" y="91759"/>
                </a:lnTo>
                <a:close/>
                <a:moveTo>
                  <a:pt x="223286" y="91759"/>
                </a:moveTo>
                <a:lnTo>
                  <a:pt x="223286" y="101532"/>
                </a:lnTo>
                <a:lnTo>
                  <a:pt x="213513" y="101532"/>
                </a:lnTo>
                <a:lnTo>
                  <a:pt x="213513" y="91759"/>
                </a:lnTo>
                <a:close/>
                <a:moveTo>
                  <a:pt x="233409" y="91759"/>
                </a:moveTo>
                <a:lnTo>
                  <a:pt x="233409" y="101532"/>
                </a:lnTo>
                <a:lnTo>
                  <a:pt x="223611" y="101532"/>
                </a:lnTo>
                <a:lnTo>
                  <a:pt x="223611" y="91759"/>
                </a:lnTo>
                <a:close/>
                <a:moveTo>
                  <a:pt x="243507" y="91759"/>
                </a:moveTo>
                <a:lnTo>
                  <a:pt x="243507" y="101532"/>
                </a:lnTo>
                <a:lnTo>
                  <a:pt x="233809" y="101532"/>
                </a:lnTo>
                <a:lnTo>
                  <a:pt x="233809" y="91759"/>
                </a:lnTo>
                <a:close/>
                <a:moveTo>
                  <a:pt x="253706" y="91759"/>
                </a:moveTo>
                <a:lnTo>
                  <a:pt x="253706" y="101532"/>
                </a:lnTo>
                <a:lnTo>
                  <a:pt x="243907" y="101532"/>
                </a:lnTo>
                <a:lnTo>
                  <a:pt x="243907" y="91759"/>
                </a:lnTo>
                <a:close/>
                <a:moveTo>
                  <a:pt x="263804" y="91759"/>
                </a:moveTo>
                <a:lnTo>
                  <a:pt x="263804" y="101532"/>
                </a:lnTo>
                <a:lnTo>
                  <a:pt x="254131" y="101532"/>
                </a:lnTo>
                <a:lnTo>
                  <a:pt x="254131" y="91759"/>
                </a:lnTo>
                <a:close/>
                <a:moveTo>
                  <a:pt x="274027" y="91759"/>
                </a:moveTo>
                <a:lnTo>
                  <a:pt x="274027" y="101532"/>
                </a:lnTo>
                <a:lnTo>
                  <a:pt x="264229" y="101532"/>
                </a:lnTo>
                <a:lnTo>
                  <a:pt x="264229" y="91759"/>
                </a:lnTo>
                <a:close/>
                <a:moveTo>
                  <a:pt x="284125" y="91759"/>
                </a:moveTo>
                <a:lnTo>
                  <a:pt x="284125" y="101532"/>
                </a:lnTo>
                <a:lnTo>
                  <a:pt x="274427" y="101532"/>
                </a:lnTo>
                <a:lnTo>
                  <a:pt x="274427" y="91759"/>
                </a:lnTo>
                <a:close/>
                <a:moveTo>
                  <a:pt x="10098" y="101957"/>
                </a:moveTo>
                <a:lnTo>
                  <a:pt x="10098" y="111655"/>
                </a:lnTo>
                <a:lnTo>
                  <a:pt x="425" y="111655"/>
                </a:lnTo>
                <a:lnTo>
                  <a:pt x="425" y="101957"/>
                </a:lnTo>
                <a:close/>
                <a:moveTo>
                  <a:pt x="20321" y="101957"/>
                </a:moveTo>
                <a:lnTo>
                  <a:pt x="20321" y="111655"/>
                </a:lnTo>
                <a:lnTo>
                  <a:pt x="10523" y="111655"/>
                </a:lnTo>
                <a:lnTo>
                  <a:pt x="10523" y="101957"/>
                </a:lnTo>
                <a:close/>
                <a:moveTo>
                  <a:pt x="30420" y="101957"/>
                </a:moveTo>
                <a:lnTo>
                  <a:pt x="30420" y="111655"/>
                </a:lnTo>
                <a:lnTo>
                  <a:pt x="20721" y="111655"/>
                </a:lnTo>
                <a:lnTo>
                  <a:pt x="20721" y="101957"/>
                </a:lnTo>
                <a:close/>
                <a:moveTo>
                  <a:pt x="40618" y="101957"/>
                </a:moveTo>
                <a:lnTo>
                  <a:pt x="40618" y="111655"/>
                </a:lnTo>
                <a:lnTo>
                  <a:pt x="30820" y="111655"/>
                </a:lnTo>
                <a:lnTo>
                  <a:pt x="30820" y="101957"/>
                </a:lnTo>
                <a:close/>
                <a:moveTo>
                  <a:pt x="50716" y="101957"/>
                </a:moveTo>
                <a:lnTo>
                  <a:pt x="50716" y="111655"/>
                </a:lnTo>
                <a:lnTo>
                  <a:pt x="41043" y="111655"/>
                </a:lnTo>
                <a:lnTo>
                  <a:pt x="41043" y="101957"/>
                </a:lnTo>
                <a:close/>
                <a:moveTo>
                  <a:pt x="60939" y="101957"/>
                </a:moveTo>
                <a:lnTo>
                  <a:pt x="60939" y="111655"/>
                </a:lnTo>
                <a:lnTo>
                  <a:pt x="51141" y="111655"/>
                </a:lnTo>
                <a:lnTo>
                  <a:pt x="51141" y="101957"/>
                </a:lnTo>
                <a:close/>
                <a:moveTo>
                  <a:pt x="71038" y="101957"/>
                </a:moveTo>
                <a:lnTo>
                  <a:pt x="71038" y="111655"/>
                </a:lnTo>
                <a:lnTo>
                  <a:pt x="61239" y="111655"/>
                </a:lnTo>
                <a:lnTo>
                  <a:pt x="61239" y="101957"/>
                </a:lnTo>
                <a:close/>
                <a:moveTo>
                  <a:pt x="81136" y="101957"/>
                </a:moveTo>
                <a:lnTo>
                  <a:pt x="81136" y="111655"/>
                </a:lnTo>
                <a:lnTo>
                  <a:pt x="71438" y="111655"/>
                </a:lnTo>
                <a:lnTo>
                  <a:pt x="71438" y="101957"/>
                </a:lnTo>
                <a:close/>
                <a:moveTo>
                  <a:pt x="91334" y="101957"/>
                </a:moveTo>
                <a:lnTo>
                  <a:pt x="91334" y="111655"/>
                </a:lnTo>
                <a:lnTo>
                  <a:pt x="81561" y="111655"/>
                </a:lnTo>
                <a:lnTo>
                  <a:pt x="81561" y="101957"/>
                </a:lnTo>
                <a:close/>
                <a:moveTo>
                  <a:pt x="101432" y="101957"/>
                </a:moveTo>
                <a:lnTo>
                  <a:pt x="101432" y="111655"/>
                </a:lnTo>
                <a:lnTo>
                  <a:pt x="91759" y="111655"/>
                </a:lnTo>
                <a:lnTo>
                  <a:pt x="91759" y="101957"/>
                </a:lnTo>
                <a:close/>
                <a:moveTo>
                  <a:pt x="111655" y="101957"/>
                </a:moveTo>
                <a:lnTo>
                  <a:pt x="111655" y="111655"/>
                </a:lnTo>
                <a:lnTo>
                  <a:pt x="101857" y="111655"/>
                </a:lnTo>
                <a:lnTo>
                  <a:pt x="101857" y="101957"/>
                </a:lnTo>
                <a:close/>
                <a:moveTo>
                  <a:pt x="121754" y="101957"/>
                </a:moveTo>
                <a:lnTo>
                  <a:pt x="121754" y="111655"/>
                </a:lnTo>
                <a:lnTo>
                  <a:pt x="112055" y="111655"/>
                </a:lnTo>
                <a:lnTo>
                  <a:pt x="112055" y="101957"/>
                </a:lnTo>
                <a:close/>
                <a:moveTo>
                  <a:pt x="131952" y="101957"/>
                </a:moveTo>
                <a:lnTo>
                  <a:pt x="131952" y="111655"/>
                </a:lnTo>
                <a:lnTo>
                  <a:pt x="122179" y="111655"/>
                </a:lnTo>
                <a:lnTo>
                  <a:pt x="122179" y="101957"/>
                </a:lnTo>
                <a:close/>
                <a:moveTo>
                  <a:pt x="142050" y="101957"/>
                </a:moveTo>
                <a:lnTo>
                  <a:pt x="142050" y="111655"/>
                </a:lnTo>
                <a:lnTo>
                  <a:pt x="132377" y="111655"/>
                </a:lnTo>
                <a:lnTo>
                  <a:pt x="132377" y="101957"/>
                </a:lnTo>
                <a:close/>
                <a:moveTo>
                  <a:pt x="152173" y="101957"/>
                </a:moveTo>
                <a:lnTo>
                  <a:pt x="152173" y="111655"/>
                </a:lnTo>
                <a:lnTo>
                  <a:pt x="142475" y="111655"/>
                </a:lnTo>
                <a:lnTo>
                  <a:pt x="142475" y="101957"/>
                </a:lnTo>
                <a:close/>
                <a:moveTo>
                  <a:pt x="162372" y="101957"/>
                </a:moveTo>
                <a:lnTo>
                  <a:pt x="162372" y="111655"/>
                </a:lnTo>
                <a:lnTo>
                  <a:pt x="152573" y="111655"/>
                </a:lnTo>
                <a:lnTo>
                  <a:pt x="152573" y="101957"/>
                </a:lnTo>
                <a:close/>
                <a:moveTo>
                  <a:pt x="172470" y="101957"/>
                </a:moveTo>
                <a:lnTo>
                  <a:pt x="172470" y="111655"/>
                </a:lnTo>
                <a:lnTo>
                  <a:pt x="162797" y="111655"/>
                </a:lnTo>
                <a:lnTo>
                  <a:pt x="162797" y="101957"/>
                </a:lnTo>
                <a:close/>
                <a:moveTo>
                  <a:pt x="182668" y="101957"/>
                </a:moveTo>
                <a:lnTo>
                  <a:pt x="182668" y="111655"/>
                </a:lnTo>
                <a:lnTo>
                  <a:pt x="172895" y="111655"/>
                </a:lnTo>
                <a:lnTo>
                  <a:pt x="172895" y="101957"/>
                </a:lnTo>
                <a:close/>
                <a:moveTo>
                  <a:pt x="192791" y="101957"/>
                </a:moveTo>
                <a:lnTo>
                  <a:pt x="192791" y="111655"/>
                </a:lnTo>
                <a:lnTo>
                  <a:pt x="183093" y="111655"/>
                </a:lnTo>
                <a:lnTo>
                  <a:pt x="183093" y="101957"/>
                </a:lnTo>
                <a:close/>
                <a:moveTo>
                  <a:pt x="202989" y="101957"/>
                </a:moveTo>
                <a:lnTo>
                  <a:pt x="202989" y="111655"/>
                </a:lnTo>
                <a:lnTo>
                  <a:pt x="193191" y="111655"/>
                </a:lnTo>
                <a:lnTo>
                  <a:pt x="193191" y="101957"/>
                </a:lnTo>
                <a:close/>
                <a:moveTo>
                  <a:pt x="213088" y="101957"/>
                </a:moveTo>
                <a:lnTo>
                  <a:pt x="213088" y="111655"/>
                </a:lnTo>
                <a:lnTo>
                  <a:pt x="203414" y="111655"/>
                </a:lnTo>
                <a:lnTo>
                  <a:pt x="203414" y="101957"/>
                </a:lnTo>
                <a:close/>
                <a:moveTo>
                  <a:pt x="223286" y="101957"/>
                </a:moveTo>
                <a:lnTo>
                  <a:pt x="223286" y="111655"/>
                </a:lnTo>
                <a:lnTo>
                  <a:pt x="213513" y="111655"/>
                </a:lnTo>
                <a:lnTo>
                  <a:pt x="213513" y="101957"/>
                </a:lnTo>
                <a:close/>
                <a:moveTo>
                  <a:pt x="233409" y="101957"/>
                </a:moveTo>
                <a:lnTo>
                  <a:pt x="233409" y="111655"/>
                </a:lnTo>
                <a:lnTo>
                  <a:pt x="223611" y="111655"/>
                </a:lnTo>
                <a:lnTo>
                  <a:pt x="223611" y="101957"/>
                </a:lnTo>
                <a:close/>
                <a:moveTo>
                  <a:pt x="243507" y="101957"/>
                </a:moveTo>
                <a:lnTo>
                  <a:pt x="243507" y="111655"/>
                </a:lnTo>
                <a:lnTo>
                  <a:pt x="233809" y="111655"/>
                </a:lnTo>
                <a:lnTo>
                  <a:pt x="233809" y="101957"/>
                </a:lnTo>
                <a:close/>
                <a:moveTo>
                  <a:pt x="253706" y="101957"/>
                </a:moveTo>
                <a:lnTo>
                  <a:pt x="253706" y="111655"/>
                </a:lnTo>
                <a:lnTo>
                  <a:pt x="243907" y="111655"/>
                </a:lnTo>
                <a:lnTo>
                  <a:pt x="243907" y="101957"/>
                </a:lnTo>
                <a:close/>
                <a:moveTo>
                  <a:pt x="263804" y="101957"/>
                </a:moveTo>
                <a:lnTo>
                  <a:pt x="263804" y="111655"/>
                </a:lnTo>
                <a:lnTo>
                  <a:pt x="254131" y="111655"/>
                </a:lnTo>
                <a:lnTo>
                  <a:pt x="254131" y="101957"/>
                </a:lnTo>
                <a:close/>
                <a:moveTo>
                  <a:pt x="274027" y="101957"/>
                </a:moveTo>
                <a:lnTo>
                  <a:pt x="274027" y="111655"/>
                </a:lnTo>
                <a:lnTo>
                  <a:pt x="264229" y="111655"/>
                </a:lnTo>
                <a:lnTo>
                  <a:pt x="264229" y="101957"/>
                </a:lnTo>
                <a:close/>
                <a:moveTo>
                  <a:pt x="284125" y="101957"/>
                </a:moveTo>
                <a:lnTo>
                  <a:pt x="284125" y="111655"/>
                </a:lnTo>
                <a:lnTo>
                  <a:pt x="274427" y="111655"/>
                </a:lnTo>
                <a:lnTo>
                  <a:pt x="274427" y="101957"/>
                </a:lnTo>
                <a:close/>
                <a:moveTo>
                  <a:pt x="10098" y="112055"/>
                </a:moveTo>
                <a:lnTo>
                  <a:pt x="10098" y="121853"/>
                </a:lnTo>
                <a:lnTo>
                  <a:pt x="425" y="121853"/>
                </a:lnTo>
                <a:lnTo>
                  <a:pt x="425" y="112055"/>
                </a:lnTo>
                <a:close/>
                <a:moveTo>
                  <a:pt x="20321" y="112055"/>
                </a:moveTo>
                <a:lnTo>
                  <a:pt x="20321" y="121853"/>
                </a:lnTo>
                <a:lnTo>
                  <a:pt x="10523" y="121853"/>
                </a:lnTo>
                <a:lnTo>
                  <a:pt x="10523" y="112055"/>
                </a:lnTo>
                <a:close/>
                <a:moveTo>
                  <a:pt x="30420" y="112055"/>
                </a:moveTo>
                <a:lnTo>
                  <a:pt x="30420" y="121853"/>
                </a:lnTo>
                <a:lnTo>
                  <a:pt x="20721" y="121853"/>
                </a:lnTo>
                <a:lnTo>
                  <a:pt x="20721" y="112055"/>
                </a:lnTo>
                <a:close/>
                <a:moveTo>
                  <a:pt x="40618" y="112055"/>
                </a:moveTo>
                <a:lnTo>
                  <a:pt x="40618" y="121853"/>
                </a:lnTo>
                <a:lnTo>
                  <a:pt x="30820" y="121853"/>
                </a:lnTo>
                <a:lnTo>
                  <a:pt x="30820" y="112055"/>
                </a:lnTo>
                <a:close/>
                <a:moveTo>
                  <a:pt x="50716" y="112055"/>
                </a:moveTo>
                <a:lnTo>
                  <a:pt x="50716" y="121853"/>
                </a:lnTo>
                <a:lnTo>
                  <a:pt x="41043" y="121853"/>
                </a:lnTo>
                <a:lnTo>
                  <a:pt x="41043" y="112055"/>
                </a:lnTo>
                <a:close/>
                <a:moveTo>
                  <a:pt x="60939" y="112055"/>
                </a:moveTo>
                <a:lnTo>
                  <a:pt x="60939" y="121853"/>
                </a:lnTo>
                <a:lnTo>
                  <a:pt x="51141" y="121853"/>
                </a:lnTo>
                <a:lnTo>
                  <a:pt x="51141" y="112055"/>
                </a:lnTo>
                <a:close/>
                <a:moveTo>
                  <a:pt x="71038" y="112055"/>
                </a:moveTo>
                <a:lnTo>
                  <a:pt x="71038" y="121853"/>
                </a:lnTo>
                <a:lnTo>
                  <a:pt x="61239" y="121853"/>
                </a:lnTo>
                <a:lnTo>
                  <a:pt x="61239" y="112055"/>
                </a:lnTo>
                <a:close/>
                <a:moveTo>
                  <a:pt x="81136" y="112055"/>
                </a:moveTo>
                <a:lnTo>
                  <a:pt x="81136" y="121853"/>
                </a:lnTo>
                <a:lnTo>
                  <a:pt x="71438" y="121853"/>
                </a:lnTo>
                <a:lnTo>
                  <a:pt x="71438" y="112055"/>
                </a:lnTo>
                <a:close/>
                <a:moveTo>
                  <a:pt x="91334" y="112055"/>
                </a:moveTo>
                <a:lnTo>
                  <a:pt x="91334" y="121853"/>
                </a:lnTo>
                <a:lnTo>
                  <a:pt x="81561" y="121853"/>
                </a:lnTo>
                <a:lnTo>
                  <a:pt x="81561" y="112055"/>
                </a:lnTo>
                <a:close/>
                <a:moveTo>
                  <a:pt x="101432" y="112055"/>
                </a:moveTo>
                <a:lnTo>
                  <a:pt x="101432" y="121853"/>
                </a:lnTo>
                <a:lnTo>
                  <a:pt x="91759" y="121853"/>
                </a:lnTo>
                <a:lnTo>
                  <a:pt x="91759" y="112055"/>
                </a:lnTo>
                <a:close/>
                <a:moveTo>
                  <a:pt x="111655" y="112055"/>
                </a:moveTo>
                <a:lnTo>
                  <a:pt x="111655" y="121853"/>
                </a:lnTo>
                <a:lnTo>
                  <a:pt x="101857" y="121853"/>
                </a:lnTo>
                <a:lnTo>
                  <a:pt x="101857" y="112055"/>
                </a:lnTo>
                <a:close/>
                <a:moveTo>
                  <a:pt x="121754" y="112055"/>
                </a:moveTo>
                <a:lnTo>
                  <a:pt x="121754" y="121853"/>
                </a:lnTo>
                <a:lnTo>
                  <a:pt x="112055" y="121853"/>
                </a:lnTo>
                <a:lnTo>
                  <a:pt x="112055" y="112055"/>
                </a:lnTo>
                <a:close/>
                <a:moveTo>
                  <a:pt x="131952" y="112055"/>
                </a:moveTo>
                <a:lnTo>
                  <a:pt x="131952" y="121853"/>
                </a:lnTo>
                <a:lnTo>
                  <a:pt x="122179" y="121853"/>
                </a:lnTo>
                <a:lnTo>
                  <a:pt x="122179" y="112055"/>
                </a:lnTo>
                <a:close/>
                <a:moveTo>
                  <a:pt x="142050" y="112055"/>
                </a:moveTo>
                <a:lnTo>
                  <a:pt x="142050" y="121853"/>
                </a:lnTo>
                <a:lnTo>
                  <a:pt x="132377" y="121853"/>
                </a:lnTo>
                <a:lnTo>
                  <a:pt x="132377" y="112055"/>
                </a:lnTo>
                <a:close/>
                <a:moveTo>
                  <a:pt x="152173" y="112055"/>
                </a:moveTo>
                <a:lnTo>
                  <a:pt x="152173" y="121853"/>
                </a:lnTo>
                <a:lnTo>
                  <a:pt x="142475" y="121853"/>
                </a:lnTo>
                <a:lnTo>
                  <a:pt x="142475" y="112055"/>
                </a:lnTo>
                <a:close/>
                <a:moveTo>
                  <a:pt x="162372" y="112055"/>
                </a:moveTo>
                <a:lnTo>
                  <a:pt x="162372" y="121853"/>
                </a:lnTo>
                <a:lnTo>
                  <a:pt x="152573" y="121853"/>
                </a:lnTo>
                <a:lnTo>
                  <a:pt x="152573" y="112055"/>
                </a:lnTo>
                <a:close/>
                <a:moveTo>
                  <a:pt x="172470" y="112055"/>
                </a:moveTo>
                <a:lnTo>
                  <a:pt x="172470" y="121853"/>
                </a:lnTo>
                <a:lnTo>
                  <a:pt x="162797" y="121853"/>
                </a:lnTo>
                <a:lnTo>
                  <a:pt x="162797" y="112055"/>
                </a:lnTo>
                <a:close/>
                <a:moveTo>
                  <a:pt x="182668" y="112055"/>
                </a:moveTo>
                <a:lnTo>
                  <a:pt x="182668" y="121853"/>
                </a:lnTo>
                <a:lnTo>
                  <a:pt x="172895" y="121853"/>
                </a:lnTo>
                <a:lnTo>
                  <a:pt x="172895" y="112055"/>
                </a:lnTo>
                <a:close/>
                <a:moveTo>
                  <a:pt x="192791" y="112055"/>
                </a:moveTo>
                <a:lnTo>
                  <a:pt x="192791" y="121853"/>
                </a:lnTo>
                <a:lnTo>
                  <a:pt x="183093" y="121853"/>
                </a:lnTo>
                <a:lnTo>
                  <a:pt x="183093" y="112055"/>
                </a:lnTo>
                <a:close/>
                <a:moveTo>
                  <a:pt x="202989" y="112055"/>
                </a:moveTo>
                <a:lnTo>
                  <a:pt x="202989" y="121853"/>
                </a:lnTo>
                <a:lnTo>
                  <a:pt x="193191" y="121853"/>
                </a:lnTo>
                <a:lnTo>
                  <a:pt x="193191" y="112055"/>
                </a:lnTo>
                <a:close/>
                <a:moveTo>
                  <a:pt x="213088" y="112055"/>
                </a:moveTo>
                <a:lnTo>
                  <a:pt x="213088" y="121853"/>
                </a:lnTo>
                <a:lnTo>
                  <a:pt x="203414" y="121853"/>
                </a:lnTo>
                <a:lnTo>
                  <a:pt x="203414" y="112055"/>
                </a:lnTo>
                <a:close/>
                <a:moveTo>
                  <a:pt x="223286" y="112055"/>
                </a:moveTo>
                <a:lnTo>
                  <a:pt x="223286" y="121853"/>
                </a:lnTo>
                <a:lnTo>
                  <a:pt x="213513" y="121853"/>
                </a:lnTo>
                <a:lnTo>
                  <a:pt x="213513" y="112055"/>
                </a:lnTo>
                <a:close/>
                <a:moveTo>
                  <a:pt x="233409" y="112055"/>
                </a:moveTo>
                <a:lnTo>
                  <a:pt x="233409" y="121853"/>
                </a:lnTo>
                <a:lnTo>
                  <a:pt x="223611" y="121853"/>
                </a:lnTo>
                <a:lnTo>
                  <a:pt x="223611" y="112055"/>
                </a:lnTo>
                <a:close/>
                <a:moveTo>
                  <a:pt x="243507" y="112055"/>
                </a:moveTo>
                <a:lnTo>
                  <a:pt x="243507" y="121853"/>
                </a:lnTo>
                <a:lnTo>
                  <a:pt x="233809" y="121853"/>
                </a:lnTo>
                <a:lnTo>
                  <a:pt x="233809" y="112055"/>
                </a:lnTo>
                <a:close/>
                <a:moveTo>
                  <a:pt x="253706" y="112055"/>
                </a:moveTo>
                <a:lnTo>
                  <a:pt x="253706" y="121853"/>
                </a:lnTo>
                <a:lnTo>
                  <a:pt x="243907" y="121853"/>
                </a:lnTo>
                <a:lnTo>
                  <a:pt x="243907" y="112055"/>
                </a:lnTo>
                <a:close/>
                <a:moveTo>
                  <a:pt x="263804" y="112055"/>
                </a:moveTo>
                <a:lnTo>
                  <a:pt x="263804" y="121853"/>
                </a:lnTo>
                <a:lnTo>
                  <a:pt x="254131" y="121853"/>
                </a:lnTo>
                <a:lnTo>
                  <a:pt x="254131" y="112055"/>
                </a:lnTo>
                <a:close/>
                <a:moveTo>
                  <a:pt x="274027" y="112055"/>
                </a:moveTo>
                <a:lnTo>
                  <a:pt x="274027" y="121853"/>
                </a:lnTo>
                <a:lnTo>
                  <a:pt x="264229" y="121853"/>
                </a:lnTo>
                <a:lnTo>
                  <a:pt x="264229" y="112055"/>
                </a:lnTo>
                <a:close/>
                <a:moveTo>
                  <a:pt x="284125" y="112055"/>
                </a:moveTo>
                <a:lnTo>
                  <a:pt x="284125" y="121853"/>
                </a:lnTo>
                <a:lnTo>
                  <a:pt x="274427" y="121853"/>
                </a:lnTo>
                <a:lnTo>
                  <a:pt x="274427" y="112055"/>
                </a:lnTo>
                <a:close/>
                <a:moveTo>
                  <a:pt x="10098" y="122278"/>
                </a:moveTo>
                <a:lnTo>
                  <a:pt x="10098" y="131952"/>
                </a:lnTo>
                <a:lnTo>
                  <a:pt x="425" y="131952"/>
                </a:lnTo>
                <a:lnTo>
                  <a:pt x="425" y="122278"/>
                </a:lnTo>
                <a:close/>
                <a:moveTo>
                  <a:pt x="20321" y="122278"/>
                </a:moveTo>
                <a:lnTo>
                  <a:pt x="20321" y="131952"/>
                </a:lnTo>
                <a:lnTo>
                  <a:pt x="10523" y="131952"/>
                </a:lnTo>
                <a:lnTo>
                  <a:pt x="10523" y="122278"/>
                </a:lnTo>
                <a:close/>
                <a:moveTo>
                  <a:pt x="30420" y="122278"/>
                </a:moveTo>
                <a:lnTo>
                  <a:pt x="30420" y="131952"/>
                </a:lnTo>
                <a:lnTo>
                  <a:pt x="20721" y="131952"/>
                </a:lnTo>
                <a:lnTo>
                  <a:pt x="20721" y="122278"/>
                </a:lnTo>
                <a:close/>
                <a:moveTo>
                  <a:pt x="40618" y="122278"/>
                </a:moveTo>
                <a:lnTo>
                  <a:pt x="40618" y="131952"/>
                </a:lnTo>
                <a:lnTo>
                  <a:pt x="30820" y="131952"/>
                </a:lnTo>
                <a:lnTo>
                  <a:pt x="30820" y="122278"/>
                </a:lnTo>
                <a:close/>
                <a:moveTo>
                  <a:pt x="50716" y="122278"/>
                </a:moveTo>
                <a:lnTo>
                  <a:pt x="50716" y="131952"/>
                </a:lnTo>
                <a:lnTo>
                  <a:pt x="41043" y="131952"/>
                </a:lnTo>
                <a:lnTo>
                  <a:pt x="41043" y="122278"/>
                </a:lnTo>
                <a:close/>
                <a:moveTo>
                  <a:pt x="60939" y="122278"/>
                </a:moveTo>
                <a:lnTo>
                  <a:pt x="60939" y="131952"/>
                </a:lnTo>
                <a:lnTo>
                  <a:pt x="51141" y="131952"/>
                </a:lnTo>
                <a:lnTo>
                  <a:pt x="51141" y="122278"/>
                </a:lnTo>
                <a:close/>
                <a:moveTo>
                  <a:pt x="71038" y="122278"/>
                </a:moveTo>
                <a:lnTo>
                  <a:pt x="71038" y="131952"/>
                </a:lnTo>
                <a:lnTo>
                  <a:pt x="61239" y="131952"/>
                </a:lnTo>
                <a:lnTo>
                  <a:pt x="61239" y="122278"/>
                </a:lnTo>
                <a:close/>
                <a:moveTo>
                  <a:pt x="81136" y="122278"/>
                </a:moveTo>
                <a:lnTo>
                  <a:pt x="81136" y="131952"/>
                </a:lnTo>
                <a:lnTo>
                  <a:pt x="71438" y="131952"/>
                </a:lnTo>
                <a:lnTo>
                  <a:pt x="71438" y="122278"/>
                </a:lnTo>
                <a:close/>
                <a:moveTo>
                  <a:pt x="91334" y="122278"/>
                </a:moveTo>
                <a:lnTo>
                  <a:pt x="91334" y="131952"/>
                </a:lnTo>
                <a:lnTo>
                  <a:pt x="81561" y="131952"/>
                </a:lnTo>
                <a:lnTo>
                  <a:pt x="81561" y="122278"/>
                </a:lnTo>
                <a:close/>
                <a:moveTo>
                  <a:pt x="101432" y="122278"/>
                </a:moveTo>
                <a:lnTo>
                  <a:pt x="101432" y="131952"/>
                </a:lnTo>
                <a:lnTo>
                  <a:pt x="91759" y="131952"/>
                </a:lnTo>
                <a:lnTo>
                  <a:pt x="91759" y="122278"/>
                </a:lnTo>
                <a:close/>
                <a:moveTo>
                  <a:pt x="111655" y="122278"/>
                </a:moveTo>
                <a:lnTo>
                  <a:pt x="111655" y="131952"/>
                </a:lnTo>
                <a:lnTo>
                  <a:pt x="101857" y="131952"/>
                </a:lnTo>
                <a:lnTo>
                  <a:pt x="101857" y="122278"/>
                </a:lnTo>
                <a:close/>
                <a:moveTo>
                  <a:pt x="121754" y="122278"/>
                </a:moveTo>
                <a:lnTo>
                  <a:pt x="121754" y="131952"/>
                </a:lnTo>
                <a:lnTo>
                  <a:pt x="112055" y="131952"/>
                </a:lnTo>
                <a:lnTo>
                  <a:pt x="112055" y="122278"/>
                </a:lnTo>
                <a:close/>
                <a:moveTo>
                  <a:pt x="131952" y="122278"/>
                </a:moveTo>
                <a:lnTo>
                  <a:pt x="131952" y="131952"/>
                </a:lnTo>
                <a:lnTo>
                  <a:pt x="122179" y="131952"/>
                </a:lnTo>
                <a:lnTo>
                  <a:pt x="122179" y="122278"/>
                </a:lnTo>
                <a:close/>
                <a:moveTo>
                  <a:pt x="142050" y="122278"/>
                </a:moveTo>
                <a:lnTo>
                  <a:pt x="142050" y="131952"/>
                </a:lnTo>
                <a:lnTo>
                  <a:pt x="132377" y="131952"/>
                </a:lnTo>
                <a:lnTo>
                  <a:pt x="132377" y="122278"/>
                </a:lnTo>
                <a:close/>
                <a:moveTo>
                  <a:pt x="152173" y="122278"/>
                </a:moveTo>
                <a:lnTo>
                  <a:pt x="152173" y="131952"/>
                </a:lnTo>
                <a:lnTo>
                  <a:pt x="142475" y="131952"/>
                </a:lnTo>
                <a:lnTo>
                  <a:pt x="142475" y="122278"/>
                </a:lnTo>
                <a:close/>
                <a:moveTo>
                  <a:pt x="162372" y="122278"/>
                </a:moveTo>
                <a:lnTo>
                  <a:pt x="162372" y="131952"/>
                </a:lnTo>
                <a:lnTo>
                  <a:pt x="152573" y="131952"/>
                </a:lnTo>
                <a:lnTo>
                  <a:pt x="152573" y="122278"/>
                </a:lnTo>
                <a:close/>
                <a:moveTo>
                  <a:pt x="172470" y="122278"/>
                </a:moveTo>
                <a:lnTo>
                  <a:pt x="172470" y="131952"/>
                </a:lnTo>
                <a:lnTo>
                  <a:pt x="162797" y="131952"/>
                </a:lnTo>
                <a:lnTo>
                  <a:pt x="162797" y="122278"/>
                </a:lnTo>
                <a:close/>
                <a:moveTo>
                  <a:pt x="182668" y="122278"/>
                </a:moveTo>
                <a:lnTo>
                  <a:pt x="182668" y="131952"/>
                </a:lnTo>
                <a:lnTo>
                  <a:pt x="172895" y="131952"/>
                </a:lnTo>
                <a:lnTo>
                  <a:pt x="172895" y="122278"/>
                </a:lnTo>
                <a:close/>
                <a:moveTo>
                  <a:pt x="192791" y="122278"/>
                </a:moveTo>
                <a:lnTo>
                  <a:pt x="192791" y="131952"/>
                </a:lnTo>
                <a:lnTo>
                  <a:pt x="183093" y="131952"/>
                </a:lnTo>
                <a:lnTo>
                  <a:pt x="183093" y="122278"/>
                </a:lnTo>
                <a:close/>
                <a:moveTo>
                  <a:pt x="202989" y="122278"/>
                </a:moveTo>
                <a:lnTo>
                  <a:pt x="202989" y="131952"/>
                </a:lnTo>
                <a:lnTo>
                  <a:pt x="193191" y="131952"/>
                </a:lnTo>
                <a:lnTo>
                  <a:pt x="193191" y="122278"/>
                </a:lnTo>
                <a:close/>
                <a:moveTo>
                  <a:pt x="213088" y="122278"/>
                </a:moveTo>
                <a:lnTo>
                  <a:pt x="213088" y="131952"/>
                </a:lnTo>
                <a:lnTo>
                  <a:pt x="203414" y="131952"/>
                </a:lnTo>
                <a:lnTo>
                  <a:pt x="203414" y="122278"/>
                </a:lnTo>
                <a:close/>
                <a:moveTo>
                  <a:pt x="223286" y="122278"/>
                </a:moveTo>
                <a:lnTo>
                  <a:pt x="223286" y="131952"/>
                </a:lnTo>
                <a:lnTo>
                  <a:pt x="213513" y="131952"/>
                </a:lnTo>
                <a:lnTo>
                  <a:pt x="213513" y="122278"/>
                </a:lnTo>
                <a:close/>
                <a:moveTo>
                  <a:pt x="233409" y="122278"/>
                </a:moveTo>
                <a:lnTo>
                  <a:pt x="233409" y="131952"/>
                </a:lnTo>
                <a:lnTo>
                  <a:pt x="223611" y="131952"/>
                </a:lnTo>
                <a:lnTo>
                  <a:pt x="223611" y="122278"/>
                </a:lnTo>
                <a:close/>
                <a:moveTo>
                  <a:pt x="243507" y="122278"/>
                </a:moveTo>
                <a:lnTo>
                  <a:pt x="243507" y="131952"/>
                </a:lnTo>
                <a:lnTo>
                  <a:pt x="233809" y="131952"/>
                </a:lnTo>
                <a:lnTo>
                  <a:pt x="233809" y="122278"/>
                </a:lnTo>
                <a:close/>
                <a:moveTo>
                  <a:pt x="253706" y="122278"/>
                </a:moveTo>
                <a:lnTo>
                  <a:pt x="253706" y="131952"/>
                </a:lnTo>
                <a:lnTo>
                  <a:pt x="243907" y="131952"/>
                </a:lnTo>
                <a:lnTo>
                  <a:pt x="243907" y="122278"/>
                </a:lnTo>
                <a:close/>
                <a:moveTo>
                  <a:pt x="263804" y="122278"/>
                </a:moveTo>
                <a:lnTo>
                  <a:pt x="263804" y="131952"/>
                </a:lnTo>
                <a:lnTo>
                  <a:pt x="254131" y="131952"/>
                </a:lnTo>
                <a:lnTo>
                  <a:pt x="254131" y="122278"/>
                </a:lnTo>
                <a:close/>
                <a:moveTo>
                  <a:pt x="274027" y="122278"/>
                </a:moveTo>
                <a:lnTo>
                  <a:pt x="274027" y="131952"/>
                </a:lnTo>
                <a:lnTo>
                  <a:pt x="264229" y="131952"/>
                </a:lnTo>
                <a:lnTo>
                  <a:pt x="264229" y="122278"/>
                </a:lnTo>
                <a:close/>
                <a:moveTo>
                  <a:pt x="284125" y="122278"/>
                </a:moveTo>
                <a:lnTo>
                  <a:pt x="284125" y="131952"/>
                </a:lnTo>
                <a:lnTo>
                  <a:pt x="274427" y="131952"/>
                </a:lnTo>
                <a:lnTo>
                  <a:pt x="274427" y="122278"/>
                </a:lnTo>
                <a:close/>
                <a:moveTo>
                  <a:pt x="10098" y="132376"/>
                </a:moveTo>
                <a:lnTo>
                  <a:pt x="10098" y="142150"/>
                </a:lnTo>
                <a:lnTo>
                  <a:pt x="425" y="142150"/>
                </a:lnTo>
                <a:lnTo>
                  <a:pt x="425" y="132376"/>
                </a:lnTo>
                <a:close/>
                <a:moveTo>
                  <a:pt x="20321" y="132376"/>
                </a:moveTo>
                <a:lnTo>
                  <a:pt x="20321" y="142150"/>
                </a:lnTo>
                <a:lnTo>
                  <a:pt x="10523" y="142150"/>
                </a:lnTo>
                <a:lnTo>
                  <a:pt x="10523" y="132376"/>
                </a:lnTo>
                <a:close/>
                <a:moveTo>
                  <a:pt x="30420" y="132376"/>
                </a:moveTo>
                <a:lnTo>
                  <a:pt x="30420" y="142150"/>
                </a:lnTo>
                <a:lnTo>
                  <a:pt x="20721" y="142150"/>
                </a:lnTo>
                <a:lnTo>
                  <a:pt x="20721" y="132376"/>
                </a:lnTo>
                <a:close/>
                <a:moveTo>
                  <a:pt x="40618" y="132376"/>
                </a:moveTo>
                <a:lnTo>
                  <a:pt x="40618" y="142150"/>
                </a:lnTo>
                <a:lnTo>
                  <a:pt x="30820" y="142150"/>
                </a:lnTo>
                <a:lnTo>
                  <a:pt x="30820" y="132376"/>
                </a:lnTo>
                <a:close/>
                <a:moveTo>
                  <a:pt x="50716" y="132376"/>
                </a:moveTo>
                <a:lnTo>
                  <a:pt x="50716" y="142150"/>
                </a:lnTo>
                <a:lnTo>
                  <a:pt x="41043" y="142150"/>
                </a:lnTo>
                <a:lnTo>
                  <a:pt x="41043" y="132376"/>
                </a:lnTo>
                <a:close/>
                <a:moveTo>
                  <a:pt x="60939" y="132376"/>
                </a:moveTo>
                <a:lnTo>
                  <a:pt x="60939" y="142150"/>
                </a:lnTo>
                <a:lnTo>
                  <a:pt x="51141" y="142150"/>
                </a:lnTo>
                <a:lnTo>
                  <a:pt x="51141" y="132376"/>
                </a:lnTo>
                <a:close/>
                <a:moveTo>
                  <a:pt x="71038" y="132376"/>
                </a:moveTo>
                <a:lnTo>
                  <a:pt x="71038" y="142150"/>
                </a:lnTo>
                <a:lnTo>
                  <a:pt x="61239" y="142150"/>
                </a:lnTo>
                <a:lnTo>
                  <a:pt x="61239" y="132376"/>
                </a:lnTo>
                <a:close/>
                <a:moveTo>
                  <a:pt x="81136" y="132376"/>
                </a:moveTo>
                <a:lnTo>
                  <a:pt x="81136" y="142150"/>
                </a:lnTo>
                <a:lnTo>
                  <a:pt x="71438" y="142150"/>
                </a:lnTo>
                <a:lnTo>
                  <a:pt x="71438" y="132376"/>
                </a:lnTo>
                <a:close/>
                <a:moveTo>
                  <a:pt x="91334" y="132376"/>
                </a:moveTo>
                <a:lnTo>
                  <a:pt x="91334" y="142150"/>
                </a:lnTo>
                <a:lnTo>
                  <a:pt x="81561" y="142150"/>
                </a:lnTo>
                <a:lnTo>
                  <a:pt x="81561" y="132376"/>
                </a:lnTo>
                <a:close/>
                <a:moveTo>
                  <a:pt x="101432" y="132376"/>
                </a:moveTo>
                <a:lnTo>
                  <a:pt x="101432" y="142150"/>
                </a:lnTo>
                <a:lnTo>
                  <a:pt x="91759" y="142150"/>
                </a:lnTo>
                <a:lnTo>
                  <a:pt x="91759" y="132376"/>
                </a:lnTo>
                <a:close/>
                <a:moveTo>
                  <a:pt x="111655" y="132376"/>
                </a:moveTo>
                <a:lnTo>
                  <a:pt x="111655" y="142150"/>
                </a:lnTo>
                <a:lnTo>
                  <a:pt x="101857" y="142150"/>
                </a:lnTo>
                <a:lnTo>
                  <a:pt x="101857" y="132376"/>
                </a:lnTo>
                <a:close/>
                <a:moveTo>
                  <a:pt x="121754" y="132376"/>
                </a:moveTo>
                <a:lnTo>
                  <a:pt x="121754" y="142150"/>
                </a:lnTo>
                <a:lnTo>
                  <a:pt x="112055" y="142150"/>
                </a:lnTo>
                <a:lnTo>
                  <a:pt x="112055" y="132376"/>
                </a:lnTo>
                <a:close/>
                <a:moveTo>
                  <a:pt x="131952" y="132376"/>
                </a:moveTo>
                <a:lnTo>
                  <a:pt x="131952" y="142150"/>
                </a:lnTo>
                <a:lnTo>
                  <a:pt x="122179" y="142150"/>
                </a:lnTo>
                <a:lnTo>
                  <a:pt x="122179" y="132376"/>
                </a:lnTo>
                <a:close/>
                <a:moveTo>
                  <a:pt x="142050" y="132376"/>
                </a:moveTo>
                <a:lnTo>
                  <a:pt x="142050" y="142150"/>
                </a:lnTo>
                <a:lnTo>
                  <a:pt x="132377" y="142150"/>
                </a:lnTo>
                <a:lnTo>
                  <a:pt x="132377" y="132376"/>
                </a:lnTo>
                <a:close/>
                <a:moveTo>
                  <a:pt x="152173" y="132376"/>
                </a:moveTo>
                <a:lnTo>
                  <a:pt x="152173" y="142150"/>
                </a:lnTo>
                <a:lnTo>
                  <a:pt x="142475" y="142150"/>
                </a:lnTo>
                <a:lnTo>
                  <a:pt x="142475" y="132376"/>
                </a:lnTo>
                <a:close/>
                <a:moveTo>
                  <a:pt x="162372" y="132376"/>
                </a:moveTo>
                <a:lnTo>
                  <a:pt x="162372" y="142150"/>
                </a:lnTo>
                <a:lnTo>
                  <a:pt x="152573" y="142150"/>
                </a:lnTo>
                <a:lnTo>
                  <a:pt x="152573" y="132376"/>
                </a:lnTo>
                <a:close/>
                <a:moveTo>
                  <a:pt x="172470" y="132376"/>
                </a:moveTo>
                <a:lnTo>
                  <a:pt x="172470" y="142150"/>
                </a:lnTo>
                <a:lnTo>
                  <a:pt x="162797" y="142150"/>
                </a:lnTo>
                <a:lnTo>
                  <a:pt x="162797" y="132376"/>
                </a:lnTo>
                <a:close/>
                <a:moveTo>
                  <a:pt x="182668" y="132376"/>
                </a:moveTo>
                <a:lnTo>
                  <a:pt x="182668" y="142150"/>
                </a:lnTo>
                <a:lnTo>
                  <a:pt x="172895" y="142150"/>
                </a:lnTo>
                <a:lnTo>
                  <a:pt x="172895" y="132376"/>
                </a:lnTo>
                <a:close/>
                <a:moveTo>
                  <a:pt x="192791" y="132376"/>
                </a:moveTo>
                <a:lnTo>
                  <a:pt x="192791" y="142150"/>
                </a:lnTo>
                <a:lnTo>
                  <a:pt x="183093" y="142150"/>
                </a:lnTo>
                <a:lnTo>
                  <a:pt x="183093" y="132376"/>
                </a:lnTo>
                <a:close/>
                <a:moveTo>
                  <a:pt x="202989" y="132376"/>
                </a:moveTo>
                <a:lnTo>
                  <a:pt x="202989" y="142150"/>
                </a:lnTo>
                <a:lnTo>
                  <a:pt x="193191" y="142150"/>
                </a:lnTo>
                <a:lnTo>
                  <a:pt x="193191" y="132376"/>
                </a:lnTo>
                <a:close/>
                <a:moveTo>
                  <a:pt x="213088" y="132376"/>
                </a:moveTo>
                <a:lnTo>
                  <a:pt x="213088" y="142150"/>
                </a:lnTo>
                <a:lnTo>
                  <a:pt x="203414" y="142150"/>
                </a:lnTo>
                <a:lnTo>
                  <a:pt x="203414" y="132376"/>
                </a:lnTo>
                <a:close/>
                <a:moveTo>
                  <a:pt x="223286" y="132376"/>
                </a:moveTo>
                <a:lnTo>
                  <a:pt x="223286" y="142150"/>
                </a:lnTo>
                <a:lnTo>
                  <a:pt x="213513" y="142150"/>
                </a:lnTo>
                <a:lnTo>
                  <a:pt x="213513" y="132376"/>
                </a:lnTo>
                <a:close/>
                <a:moveTo>
                  <a:pt x="233409" y="132376"/>
                </a:moveTo>
                <a:lnTo>
                  <a:pt x="233409" y="142150"/>
                </a:lnTo>
                <a:lnTo>
                  <a:pt x="223611" y="142150"/>
                </a:lnTo>
                <a:lnTo>
                  <a:pt x="223611" y="132376"/>
                </a:lnTo>
                <a:close/>
                <a:moveTo>
                  <a:pt x="243507" y="132376"/>
                </a:moveTo>
                <a:lnTo>
                  <a:pt x="243507" y="142150"/>
                </a:lnTo>
                <a:lnTo>
                  <a:pt x="233809" y="142150"/>
                </a:lnTo>
                <a:lnTo>
                  <a:pt x="233809" y="132376"/>
                </a:lnTo>
                <a:close/>
                <a:moveTo>
                  <a:pt x="253706" y="132376"/>
                </a:moveTo>
                <a:lnTo>
                  <a:pt x="253706" y="142150"/>
                </a:lnTo>
                <a:lnTo>
                  <a:pt x="243907" y="142150"/>
                </a:lnTo>
                <a:lnTo>
                  <a:pt x="243907" y="132376"/>
                </a:lnTo>
                <a:close/>
                <a:moveTo>
                  <a:pt x="263804" y="132376"/>
                </a:moveTo>
                <a:lnTo>
                  <a:pt x="263804" y="142150"/>
                </a:lnTo>
                <a:lnTo>
                  <a:pt x="254131" y="142150"/>
                </a:lnTo>
                <a:lnTo>
                  <a:pt x="254131" y="132376"/>
                </a:lnTo>
                <a:close/>
                <a:moveTo>
                  <a:pt x="274027" y="132376"/>
                </a:moveTo>
                <a:lnTo>
                  <a:pt x="274027" y="142150"/>
                </a:lnTo>
                <a:lnTo>
                  <a:pt x="264229" y="142150"/>
                </a:lnTo>
                <a:lnTo>
                  <a:pt x="264229" y="132376"/>
                </a:lnTo>
                <a:close/>
                <a:moveTo>
                  <a:pt x="284125" y="132376"/>
                </a:moveTo>
                <a:lnTo>
                  <a:pt x="284125" y="142150"/>
                </a:lnTo>
                <a:lnTo>
                  <a:pt x="274427" y="142150"/>
                </a:lnTo>
                <a:lnTo>
                  <a:pt x="274427" y="132376"/>
                </a:lnTo>
                <a:close/>
                <a:moveTo>
                  <a:pt x="10098" y="142575"/>
                </a:moveTo>
                <a:lnTo>
                  <a:pt x="10098" y="152273"/>
                </a:lnTo>
                <a:lnTo>
                  <a:pt x="425" y="152273"/>
                </a:lnTo>
                <a:lnTo>
                  <a:pt x="425" y="142575"/>
                </a:lnTo>
                <a:close/>
                <a:moveTo>
                  <a:pt x="20321" y="142575"/>
                </a:moveTo>
                <a:lnTo>
                  <a:pt x="20321" y="152273"/>
                </a:lnTo>
                <a:lnTo>
                  <a:pt x="10523" y="152273"/>
                </a:lnTo>
                <a:lnTo>
                  <a:pt x="10523" y="142575"/>
                </a:lnTo>
                <a:close/>
                <a:moveTo>
                  <a:pt x="30420" y="142575"/>
                </a:moveTo>
                <a:lnTo>
                  <a:pt x="30420" y="152273"/>
                </a:lnTo>
                <a:lnTo>
                  <a:pt x="20721" y="152273"/>
                </a:lnTo>
                <a:lnTo>
                  <a:pt x="20721" y="142575"/>
                </a:lnTo>
                <a:close/>
                <a:moveTo>
                  <a:pt x="40618" y="142575"/>
                </a:moveTo>
                <a:lnTo>
                  <a:pt x="40618" y="152273"/>
                </a:lnTo>
                <a:lnTo>
                  <a:pt x="30820" y="152273"/>
                </a:lnTo>
                <a:lnTo>
                  <a:pt x="30820" y="142575"/>
                </a:lnTo>
                <a:close/>
                <a:moveTo>
                  <a:pt x="50716" y="142575"/>
                </a:moveTo>
                <a:lnTo>
                  <a:pt x="50716" y="152273"/>
                </a:lnTo>
                <a:lnTo>
                  <a:pt x="41043" y="152273"/>
                </a:lnTo>
                <a:lnTo>
                  <a:pt x="41043" y="142575"/>
                </a:lnTo>
                <a:close/>
                <a:moveTo>
                  <a:pt x="60939" y="142575"/>
                </a:moveTo>
                <a:lnTo>
                  <a:pt x="60939" y="152273"/>
                </a:lnTo>
                <a:lnTo>
                  <a:pt x="51141" y="152273"/>
                </a:lnTo>
                <a:lnTo>
                  <a:pt x="51141" y="142575"/>
                </a:lnTo>
                <a:close/>
                <a:moveTo>
                  <a:pt x="71038" y="142575"/>
                </a:moveTo>
                <a:lnTo>
                  <a:pt x="71038" y="152273"/>
                </a:lnTo>
                <a:lnTo>
                  <a:pt x="61239" y="152273"/>
                </a:lnTo>
                <a:lnTo>
                  <a:pt x="61239" y="142575"/>
                </a:lnTo>
                <a:close/>
                <a:moveTo>
                  <a:pt x="81136" y="142575"/>
                </a:moveTo>
                <a:lnTo>
                  <a:pt x="81136" y="152273"/>
                </a:lnTo>
                <a:lnTo>
                  <a:pt x="71438" y="152273"/>
                </a:lnTo>
                <a:lnTo>
                  <a:pt x="71438" y="142575"/>
                </a:lnTo>
                <a:close/>
                <a:moveTo>
                  <a:pt x="91334" y="142575"/>
                </a:moveTo>
                <a:lnTo>
                  <a:pt x="91334" y="152273"/>
                </a:lnTo>
                <a:lnTo>
                  <a:pt x="81561" y="152273"/>
                </a:lnTo>
                <a:lnTo>
                  <a:pt x="81561" y="142575"/>
                </a:lnTo>
                <a:close/>
                <a:moveTo>
                  <a:pt x="101432" y="142575"/>
                </a:moveTo>
                <a:lnTo>
                  <a:pt x="101432" y="152273"/>
                </a:lnTo>
                <a:lnTo>
                  <a:pt x="91759" y="152273"/>
                </a:lnTo>
                <a:lnTo>
                  <a:pt x="91759" y="142575"/>
                </a:lnTo>
                <a:close/>
                <a:moveTo>
                  <a:pt x="111655" y="142575"/>
                </a:moveTo>
                <a:lnTo>
                  <a:pt x="111655" y="152273"/>
                </a:lnTo>
                <a:lnTo>
                  <a:pt x="101857" y="152273"/>
                </a:lnTo>
                <a:lnTo>
                  <a:pt x="101857" y="142575"/>
                </a:lnTo>
                <a:close/>
                <a:moveTo>
                  <a:pt x="121754" y="142575"/>
                </a:moveTo>
                <a:lnTo>
                  <a:pt x="121754" y="152273"/>
                </a:lnTo>
                <a:lnTo>
                  <a:pt x="112055" y="152273"/>
                </a:lnTo>
                <a:lnTo>
                  <a:pt x="112055" y="142575"/>
                </a:lnTo>
                <a:close/>
                <a:moveTo>
                  <a:pt x="131952" y="142575"/>
                </a:moveTo>
                <a:lnTo>
                  <a:pt x="131952" y="152273"/>
                </a:lnTo>
                <a:lnTo>
                  <a:pt x="122179" y="152273"/>
                </a:lnTo>
                <a:lnTo>
                  <a:pt x="122179" y="142575"/>
                </a:lnTo>
                <a:close/>
                <a:moveTo>
                  <a:pt x="142050" y="142575"/>
                </a:moveTo>
                <a:lnTo>
                  <a:pt x="142050" y="152273"/>
                </a:lnTo>
                <a:lnTo>
                  <a:pt x="132377" y="152273"/>
                </a:lnTo>
                <a:lnTo>
                  <a:pt x="132377" y="142575"/>
                </a:lnTo>
                <a:close/>
                <a:moveTo>
                  <a:pt x="152173" y="142575"/>
                </a:moveTo>
                <a:lnTo>
                  <a:pt x="152173" y="152273"/>
                </a:lnTo>
                <a:lnTo>
                  <a:pt x="142475" y="152273"/>
                </a:lnTo>
                <a:lnTo>
                  <a:pt x="142475" y="142575"/>
                </a:lnTo>
                <a:close/>
                <a:moveTo>
                  <a:pt x="162372" y="142575"/>
                </a:moveTo>
                <a:lnTo>
                  <a:pt x="162372" y="152273"/>
                </a:lnTo>
                <a:lnTo>
                  <a:pt x="152573" y="152273"/>
                </a:lnTo>
                <a:lnTo>
                  <a:pt x="152573" y="142575"/>
                </a:lnTo>
                <a:close/>
                <a:moveTo>
                  <a:pt x="172470" y="142575"/>
                </a:moveTo>
                <a:lnTo>
                  <a:pt x="172470" y="152273"/>
                </a:lnTo>
                <a:lnTo>
                  <a:pt x="162797" y="152273"/>
                </a:lnTo>
                <a:lnTo>
                  <a:pt x="162797" y="142575"/>
                </a:lnTo>
                <a:close/>
                <a:moveTo>
                  <a:pt x="182668" y="142575"/>
                </a:moveTo>
                <a:lnTo>
                  <a:pt x="182668" y="152273"/>
                </a:lnTo>
                <a:lnTo>
                  <a:pt x="172895" y="152273"/>
                </a:lnTo>
                <a:lnTo>
                  <a:pt x="172895" y="142575"/>
                </a:lnTo>
                <a:close/>
                <a:moveTo>
                  <a:pt x="192791" y="142575"/>
                </a:moveTo>
                <a:lnTo>
                  <a:pt x="192791" y="152273"/>
                </a:lnTo>
                <a:lnTo>
                  <a:pt x="183093" y="152273"/>
                </a:lnTo>
                <a:lnTo>
                  <a:pt x="183093" y="142575"/>
                </a:lnTo>
                <a:close/>
                <a:moveTo>
                  <a:pt x="202989" y="142575"/>
                </a:moveTo>
                <a:lnTo>
                  <a:pt x="202989" y="152273"/>
                </a:lnTo>
                <a:lnTo>
                  <a:pt x="193191" y="152273"/>
                </a:lnTo>
                <a:lnTo>
                  <a:pt x="193191" y="142575"/>
                </a:lnTo>
                <a:close/>
                <a:moveTo>
                  <a:pt x="213088" y="142575"/>
                </a:moveTo>
                <a:lnTo>
                  <a:pt x="213088" y="152273"/>
                </a:lnTo>
                <a:lnTo>
                  <a:pt x="203414" y="152273"/>
                </a:lnTo>
                <a:lnTo>
                  <a:pt x="203414" y="142575"/>
                </a:lnTo>
                <a:close/>
                <a:moveTo>
                  <a:pt x="223286" y="142575"/>
                </a:moveTo>
                <a:lnTo>
                  <a:pt x="223286" y="152273"/>
                </a:lnTo>
                <a:lnTo>
                  <a:pt x="213513" y="152273"/>
                </a:lnTo>
                <a:lnTo>
                  <a:pt x="213513" y="142575"/>
                </a:lnTo>
                <a:close/>
                <a:moveTo>
                  <a:pt x="233409" y="142575"/>
                </a:moveTo>
                <a:lnTo>
                  <a:pt x="233409" y="152273"/>
                </a:lnTo>
                <a:lnTo>
                  <a:pt x="223611" y="152273"/>
                </a:lnTo>
                <a:lnTo>
                  <a:pt x="223611" y="142575"/>
                </a:lnTo>
                <a:close/>
                <a:moveTo>
                  <a:pt x="243507" y="142575"/>
                </a:moveTo>
                <a:lnTo>
                  <a:pt x="243507" y="152273"/>
                </a:lnTo>
                <a:lnTo>
                  <a:pt x="233809" y="152273"/>
                </a:lnTo>
                <a:lnTo>
                  <a:pt x="233809" y="142575"/>
                </a:lnTo>
                <a:close/>
                <a:moveTo>
                  <a:pt x="253706" y="142575"/>
                </a:moveTo>
                <a:lnTo>
                  <a:pt x="253706" y="152273"/>
                </a:lnTo>
                <a:lnTo>
                  <a:pt x="243907" y="152273"/>
                </a:lnTo>
                <a:lnTo>
                  <a:pt x="243907" y="142575"/>
                </a:lnTo>
                <a:close/>
                <a:moveTo>
                  <a:pt x="263804" y="142575"/>
                </a:moveTo>
                <a:lnTo>
                  <a:pt x="263804" y="152273"/>
                </a:lnTo>
                <a:lnTo>
                  <a:pt x="254131" y="152273"/>
                </a:lnTo>
                <a:lnTo>
                  <a:pt x="254131" y="142575"/>
                </a:lnTo>
                <a:close/>
                <a:moveTo>
                  <a:pt x="274027" y="142575"/>
                </a:moveTo>
                <a:lnTo>
                  <a:pt x="274027" y="152273"/>
                </a:lnTo>
                <a:lnTo>
                  <a:pt x="264229" y="152273"/>
                </a:lnTo>
                <a:lnTo>
                  <a:pt x="264229" y="142575"/>
                </a:lnTo>
                <a:close/>
                <a:moveTo>
                  <a:pt x="284125" y="142575"/>
                </a:moveTo>
                <a:lnTo>
                  <a:pt x="284125" y="152273"/>
                </a:lnTo>
                <a:lnTo>
                  <a:pt x="274427" y="152273"/>
                </a:lnTo>
                <a:lnTo>
                  <a:pt x="274427" y="142575"/>
                </a:lnTo>
                <a:close/>
                <a:moveTo>
                  <a:pt x="10098" y="152673"/>
                </a:moveTo>
                <a:lnTo>
                  <a:pt x="10098" y="162371"/>
                </a:lnTo>
                <a:lnTo>
                  <a:pt x="425" y="162371"/>
                </a:lnTo>
                <a:lnTo>
                  <a:pt x="425" y="152673"/>
                </a:lnTo>
                <a:close/>
                <a:moveTo>
                  <a:pt x="20321" y="152673"/>
                </a:moveTo>
                <a:lnTo>
                  <a:pt x="20321" y="162371"/>
                </a:lnTo>
                <a:lnTo>
                  <a:pt x="10523" y="162371"/>
                </a:lnTo>
                <a:lnTo>
                  <a:pt x="10523" y="152673"/>
                </a:lnTo>
                <a:close/>
                <a:moveTo>
                  <a:pt x="30420" y="152673"/>
                </a:moveTo>
                <a:lnTo>
                  <a:pt x="30420" y="162371"/>
                </a:lnTo>
                <a:lnTo>
                  <a:pt x="20721" y="162371"/>
                </a:lnTo>
                <a:lnTo>
                  <a:pt x="20721" y="152673"/>
                </a:lnTo>
                <a:close/>
                <a:moveTo>
                  <a:pt x="40618" y="152673"/>
                </a:moveTo>
                <a:lnTo>
                  <a:pt x="40618" y="162371"/>
                </a:lnTo>
                <a:lnTo>
                  <a:pt x="30820" y="162371"/>
                </a:lnTo>
                <a:lnTo>
                  <a:pt x="30820" y="152673"/>
                </a:lnTo>
                <a:close/>
                <a:moveTo>
                  <a:pt x="50716" y="152673"/>
                </a:moveTo>
                <a:lnTo>
                  <a:pt x="50716" y="162371"/>
                </a:lnTo>
                <a:lnTo>
                  <a:pt x="41043" y="162371"/>
                </a:lnTo>
                <a:lnTo>
                  <a:pt x="41043" y="152673"/>
                </a:lnTo>
                <a:close/>
                <a:moveTo>
                  <a:pt x="60939" y="152673"/>
                </a:moveTo>
                <a:lnTo>
                  <a:pt x="60939" y="162371"/>
                </a:lnTo>
                <a:lnTo>
                  <a:pt x="51141" y="162371"/>
                </a:lnTo>
                <a:lnTo>
                  <a:pt x="51141" y="152673"/>
                </a:lnTo>
                <a:close/>
                <a:moveTo>
                  <a:pt x="71038" y="152673"/>
                </a:moveTo>
                <a:lnTo>
                  <a:pt x="71038" y="162371"/>
                </a:lnTo>
                <a:lnTo>
                  <a:pt x="61239" y="162371"/>
                </a:lnTo>
                <a:lnTo>
                  <a:pt x="61239" y="152673"/>
                </a:lnTo>
                <a:close/>
                <a:moveTo>
                  <a:pt x="81136" y="152673"/>
                </a:moveTo>
                <a:lnTo>
                  <a:pt x="81136" y="162371"/>
                </a:lnTo>
                <a:lnTo>
                  <a:pt x="71438" y="162371"/>
                </a:lnTo>
                <a:lnTo>
                  <a:pt x="71438" y="152673"/>
                </a:lnTo>
                <a:close/>
                <a:moveTo>
                  <a:pt x="91334" y="152673"/>
                </a:moveTo>
                <a:lnTo>
                  <a:pt x="91334" y="162371"/>
                </a:lnTo>
                <a:lnTo>
                  <a:pt x="81561" y="162371"/>
                </a:lnTo>
                <a:lnTo>
                  <a:pt x="81561" y="152673"/>
                </a:lnTo>
                <a:close/>
                <a:moveTo>
                  <a:pt x="101432" y="152673"/>
                </a:moveTo>
                <a:lnTo>
                  <a:pt x="101432" y="162371"/>
                </a:lnTo>
                <a:lnTo>
                  <a:pt x="91759" y="162371"/>
                </a:lnTo>
                <a:lnTo>
                  <a:pt x="91759" y="152673"/>
                </a:lnTo>
                <a:close/>
                <a:moveTo>
                  <a:pt x="111655" y="152673"/>
                </a:moveTo>
                <a:lnTo>
                  <a:pt x="111655" y="162371"/>
                </a:lnTo>
                <a:lnTo>
                  <a:pt x="101857" y="162371"/>
                </a:lnTo>
                <a:lnTo>
                  <a:pt x="101857" y="152673"/>
                </a:lnTo>
                <a:close/>
                <a:moveTo>
                  <a:pt x="121754" y="152673"/>
                </a:moveTo>
                <a:lnTo>
                  <a:pt x="121754" y="162371"/>
                </a:lnTo>
                <a:lnTo>
                  <a:pt x="112055" y="162371"/>
                </a:lnTo>
                <a:lnTo>
                  <a:pt x="112055" y="152673"/>
                </a:lnTo>
                <a:close/>
                <a:moveTo>
                  <a:pt x="131952" y="152673"/>
                </a:moveTo>
                <a:lnTo>
                  <a:pt x="131952" y="162371"/>
                </a:lnTo>
                <a:lnTo>
                  <a:pt x="122179" y="162371"/>
                </a:lnTo>
                <a:lnTo>
                  <a:pt x="122179" y="152673"/>
                </a:lnTo>
                <a:close/>
                <a:moveTo>
                  <a:pt x="142050" y="152673"/>
                </a:moveTo>
                <a:lnTo>
                  <a:pt x="142050" y="162371"/>
                </a:lnTo>
                <a:lnTo>
                  <a:pt x="132377" y="162371"/>
                </a:lnTo>
                <a:lnTo>
                  <a:pt x="132377" y="152673"/>
                </a:lnTo>
                <a:close/>
                <a:moveTo>
                  <a:pt x="152173" y="152673"/>
                </a:moveTo>
                <a:lnTo>
                  <a:pt x="152173" y="162371"/>
                </a:lnTo>
                <a:lnTo>
                  <a:pt x="142475" y="162371"/>
                </a:lnTo>
                <a:lnTo>
                  <a:pt x="142475" y="152673"/>
                </a:lnTo>
                <a:close/>
                <a:moveTo>
                  <a:pt x="162372" y="152673"/>
                </a:moveTo>
                <a:lnTo>
                  <a:pt x="162372" y="162371"/>
                </a:lnTo>
                <a:lnTo>
                  <a:pt x="152573" y="162371"/>
                </a:lnTo>
                <a:lnTo>
                  <a:pt x="152573" y="152673"/>
                </a:lnTo>
                <a:close/>
                <a:moveTo>
                  <a:pt x="172470" y="152673"/>
                </a:moveTo>
                <a:lnTo>
                  <a:pt x="172470" y="162371"/>
                </a:lnTo>
                <a:lnTo>
                  <a:pt x="162797" y="162371"/>
                </a:lnTo>
                <a:lnTo>
                  <a:pt x="162797" y="152673"/>
                </a:lnTo>
                <a:close/>
                <a:moveTo>
                  <a:pt x="182668" y="152673"/>
                </a:moveTo>
                <a:lnTo>
                  <a:pt x="182668" y="162371"/>
                </a:lnTo>
                <a:lnTo>
                  <a:pt x="172895" y="162371"/>
                </a:lnTo>
                <a:lnTo>
                  <a:pt x="172895" y="152673"/>
                </a:lnTo>
                <a:close/>
                <a:moveTo>
                  <a:pt x="192791" y="152673"/>
                </a:moveTo>
                <a:lnTo>
                  <a:pt x="192791" y="162371"/>
                </a:lnTo>
                <a:lnTo>
                  <a:pt x="183093" y="162371"/>
                </a:lnTo>
                <a:lnTo>
                  <a:pt x="183093" y="152673"/>
                </a:lnTo>
                <a:close/>
                <a:moveTo>
                  <a:pt x="202989" y="152673"/>
                </a:moveTo>
                <a:lnTo>
                  <a:pt x="202989" y="162371"/>
                </a:lnTo>
                <a:lnTo>
                  <a:pt x="193191" y="162371"/>
                </a:lnTo>
                <a:lnTo>
                  <a:pt x="193191" y="152673"/>
                </a:lnTo>
                <a:close/>
                <a:moveTo>
                  <a:pt x="213088" y="152673"/>
                </a:moveTo>
                <a:lnTo>
                  <a:pt x="213088" y="162371"/>
                </a:lnTo>
                <a:lnTo>
                  <a:pt x="203414" y="162371"/>
                </a:lnTo>
                <a:lnTo>
                  <a:pt x="203414" y="152673"/>
                </a:lnTo>
                <a:close/>
                <a:moveTo>
                  <a:pt x="223286" y="152673"/>
                </a:moveTo>
                <a:lnTo>
                  <a:pt x="223286" y="162371"/>
                </a:lnTo>
                <a:lnTo>
                  <a:pt x="213513" y="162371"/>
                </a:lnTo>
                <a:lnTo>
                  <a:pt x="213513" y="152673"/>
                </a:lnTo>
                <a:close/>
                <a:moveTo>
                  <a:pt x="233409" y="152673"/>
                </a:moveTo>
                <a:lnTo>
                  <a:pt x="233409" y="162371"/>
                </a:lnTo>
                <a:lnTo>
                  <a:pt x="223611" y="162371"/>
                </a:lnTo>
                <a:lnTo>
                  <a:pt x="223611" y="152673"/>
                </a:lnTo>
                <a:close/>
                <a:moveTo>
                  <a:pt x="243507" y="152673"/>
                </a:moveTo>
                <a:lnTo>
                  <a:pt x="243507" y="162371"/>
                </a:lnTo>
                <a:lnTo>
                  <a:pt x="233809" y="162371"/>
                </a:lnTo>
                <a:lnTo>
                  <a:pt x="233809" y="152673"/>
                </a:lnTo>
                <a:close/>
                <a:moveTo>
                  <a:pt x="253706" y="152673"/>
                </a:moveTo>
                <a:lnTo>
                  <a:pt x="253706" y="162371"/>
                </a:lnTo>
                <a:lnTo>
                  <a:pt x="243907" y="162371"/>
                </a:lnTo>
                <a:lnTo>
                  <a:pt x="243907" y="152673"/>
                </a:lnTo>
                <a:close/>
                <a:moveTo>
                  <a:pt x="263804" y="152673"/>
                </a:moveTo>
                <a:lnTo>
                  <a:pt x="263804" y="162371"/>
                </a:lnTo>
                <a:lnTo>
                  <a:pt x="254131" y="162371"/>
                </a:lnTo>
                <a:lnTo>
                  <a:pt x="254131" y="152673"/>
                </a:lnTo>
                <a:close/>
                <a:moveTo>
                  <a:pt x="274027" y="152673"/>
                </a:moveTo>
                <a:lnTo>
                  <a:pt x="274027" y="162371"/>
                </a:lnTo>
                <a:lnTo>
                  <a:pt x="264229" y="162371"/>
                </a:lnTo>
                <a:lnTo>
                  <a:pt x="264229" y="152673"/>
                </a:lnTo>
                <a:close/>
                <a:moveTo>
                  <a:pt x="284125" y="152673"/>
                </a:moveTo>
                <a:lnTo>
                  <a:pt x="284125" y="162371"/>
                </a:lnTo>
                <a:lnTo>
                  <a:pt x="274427" y="162371"/>
                </a:lnTo>
                <a:lnTo>
                  <a:pt x="274427" y="152673"/>
                </a:lnTo>
                <a:close/>
                <a:moveTo>
                  <a:pt x="200" y="0"/>
                </a:moveTo>
                <a:lnTo>
                  <a:pt x="200" y="200"/>
                </a:lnTo>
                <a:lnTo>
                  <a:pt x="0" y="200"/>
                </a:lnTo>
                <a:lnTo>
                  <a:pt x="0" y="162571"/>
                </a:lnTo>
                <a:lnTo>
                  <a:pt x="200" y="162571"/>
                </a:lnTo>
                <a:lnTo>
                  <a:pt x="200" y="162771"/>
                </a:lnTo>
                <a:lnTo>
                  <a:pt x="284325" y="162771"/>
                </a:lnTo>
                <a:lnTo>
                  <a:pt x="284325" y="162571"/>
                </a:lnTo>
                <a:lnTo>
                  <a:pt x="284525" y="162571"/>
                </a:lnTo>
                <a:lnTo>
                  <a:pt x="284525" y="200"/>
                </a:lnTo>
                <a:lnTo>
                  <a:pt x="284325" y="200"/>
                </a:lnTo>
                <a:lnTo>
                  <a:pt x="2843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CUSTOM_2_2">
    <p:bg>
      <p:bgPr>
        <a:solidFill>
          <a:schemeClr val="accent2"/>
        </a:solidFill>
        <a:effectLst/>
      </p:bgPr>
    </p:bg>
    <p:spTree>
      <p:nvGrpSpPr>
        <p:cNvPr id="1" name="Shape 161"/>
        <p:cNvGrpSpPr/>
        <p:nvPr/>
      </p:nvGrpSpPr>
      <p:grpSpPr>
        <a:xfrm>
          <a:off x="0" y="0"/>
          <a:ext cx="0" cy="0"/>
          <a:chOff x="0" y="0"/>
          <a:chExt cx="0" cy="0"/>
        </a:xfrm>
      </p:grpSpPr>
      <p:sp>
        <p:nvSpPr>
          <p:cNvPr id="162" name="Google Shape;162;p29"/>
          <p:cNvSpPr/>
          <p:nvPr/>
        </p:nvSpPr>
        <p:spPr>
          <a:xfrm>
            <a:off x="720000" y="537100"/>
            <a:ext cx="7704253" cy="4069300"/>
          </a:xfrm>
          <a:custGeom>
            <a:avLst/>
            <a:gdLst/>
            <a:ahLst/>
            <a:cxnLst/>
            <a:rect l="l" t="t" r="r" b="b"/>
            <a:pathLst>
              <a:path w="284526" h="162772" extrusionOk="0">
                <a:moveTo>
                  <a:pt x="10098" y="425"/>
                </a:moveTo>
                <a:lnTo>
                  <a:pt x="10098" y="10198"/>
                </a:lnTo>
                <a:lnTo>
                  <a:pt x="425" y="10198"/>
                </a:lnTo>
                <a:lnTo>
                  <a:pt x="425" y="425"/>
                </a:lnTo>
                <a:close/>
                <a:moveTo>
                  <a:pt x="20321" y="425"/>
                </a:moveTo>
                <a:lnTo>
                  <a:pt x="20321" y="10198"/>
                </a:lnTo>
                <a:lnTo>
                  <a:pt x="10523" y="10198"/>
                </a:lnTo>
                <a:lnTo>
                  <a:pt x="10523" y="425"/>
                </a:lnTo>
                <a:close/>
                <a:moveTo>
                  <a:pt x="30420" y="425"/>
                </a:moveTo>
                <a:lnTo>
                  <a:pt x="30420" y="10198"/>
                </a:lnTo>
                <a:lnTo>
                  <a:pt x="20721" y="10198"/>
                </a:lnTo>
                <a:lnTo>
                  <a:pt x="20721" y="425"/>
                </a:lnTo>
                <a:close/>
                <a:moveTo>
                  <a:pt x="40618" y="425"/>
                </a:moveTo>
                <a:lnTo>
                  <a:pt x="40618" y="10198"/>
                </a:lnTo>
                <a:lnTo>
                  <a:pt x="30820" y="10198"/>
                </a:lnTo>
                <a:lnTo>
                  <a:pt x="30820" y="425"/>
                </a:lnTo>
                <a:close/>
                <a:moveTo>
                  <a:pt x="50716" y="425"/>
                </a:moveTo>
                <a:lnTo>
                  <a:pt x="50716" y="10198"/>
                </a:lnTo>
                <a:lnTo>
                  <a:pt x="41043" y="10198"/>
                </a:lnTo>
                <a:lnTo>
                  <a:pt x="41043" y="425"/>
                </a:lnTo>
                <a:close/>
                <a:moveTo>
                  <a:pt x="60939" y="425"/>
                </a:moveTo>
                <a:lnTo>
                  <a:pt x="60939" y="10198"/>
                </a:lnTo>
                <a:lnTo>
                  <a:pt x="51141" y="10198"/>
                </a:lnTo>
                <a:lnTo>
                  <a:pt x="51141" y="425"/>
                </a:lnTo>
                <a:close/>
                <a:moveTo>
                  <a:pt x="71038" y="425"/>
                </a:moveTo>
                <a:lnTo>
                  <a:pt x="71038" y="10198"/>
                </a:lnTo>
                <a:lnTo>
                  <a:pt x="61239" y="10198"/>
                </a:lnTo>
                <a:lnTo>
                  <a:pt x="61239" y="425"/>
                </a:lnTo>
                <a:close/>
                <a:moveTo>
                  <a:pt x="81136" y="425"/>
                </a:moveTo>
                <a:lnTo>
                  <a:pt x="81136" y="10198"/>
                </a:lnTo>
                <a:lnTo>
                  <a:pt x="71438" y="10198"/>
                </a:lnTo>
                <a:lnTo>
                  <a:pt x="71438" y="425"/>
                </a:lnTo>
                <a:close/>
                <a:moveTo>
                  <a:pt x="91334" y="425"/>
                </a:moveTo>
                <a:lnTo>
                  <a:pt x="91334" y="10198"/>
                </a:lnTo>
                <a:lnTo>
                  <a:pt x="81561" y="10198"/>
                </a:lnTo>
                <a:lnTo>
                  <a:pt x="81561" y="425"/>
                </a:lnTo>
                <a:close/>
                <a:moveTo>
                  <a:pt x="101432" y="425"/>
                </a:moveTo>
                <a:lnTo>
                  <a:pt x="101432" y="10198"/>
                </a:lnTo>
                <a:lnTo>
                  <a:pt x="91759" y="10198"/>
                </a:lnTo>
                <a:lnTo>
                  <a:pt x="91759" y="425"/>
                </a:lnTo>
                <a:close/>
                <a:moveTo>
                  <a:pt x="111655" y="425"/>
                </a:moveTo>
                <a:lnTo>
                  <a:pt x="111655" y="10198"/>
                </a:lnTo>
                <a:lnTo>
                  <a:pt x="101857" y="10198"/>
                </a:lnTo>
                <a:lnTo>
                  <a:pt x="101857" y="425"/>
                </a:lnTo>
                <a:close/>
                <a:moveTo>
                  <a:pt x="121754" y="425"/>
                </a:moveTo>
                <a:lnTo>
                  <a:pt x="121754" y="10198"/>
                </a:lnTo>
                <a:lnTo>
                  <a:pt x="112055" y="10198"/>
                </a:lnTo>
                <a:lnTo>
                  <a:pt x="112055" y="425"/>
                </a:lnTo>
                <a:close/>
                <a:moveTo>
                  <a:pt x="131952" y="425"/>
                </a:moveTo>
                <a:lnTo>
                  <a:pt x="131952" y="10198"/>
                </a:lnTo>
                <a:lnTo>
                  <a:pt x="122179" y="10198"/>
                </a:lnTo>
                <a:lnTo>
                  <a:pt x="122179" y="425"/>
                </a:lnTo>
                <a:close/>
                <a:moveTo>
                  <a:pt x="142050" y="425"/>
                </a:moveTo>
                <a:lnTo>
                  <a:pt x="142050" y="10198"/>
                </a:lnTo>
                <a:lnTo>
                  <a:pt x="132377" y="10198"/>
                </a:lnTo>
                <a:lnTo>
                  <a:pt x="132377" y="425"/>
                </a:lnTo>
                <a:close/>
                <a:moveTo>
                  <a:pt x="152173" y="425"/>
                </a:moveTo>
                <a:lnTo>
                  <a:pt x="152173" y="10198"/>
                </a:lnTo>
                <a:lnTo>
                  <a:pt x="142475" y="10198"/>
                </a:lnTo>
                <a:lnTo>
                  <a:pt x="142475" y="425"/>
                </a:lnTo>
                <a:close/>
                <a:moveTo>
                  <a:pt x="162372" y="425"/>
                </a:moveTo>
                <a:lnTo>
                  <a:pt x="162372" y="10198"/>
                </a:lnTo>
                <a:lnTo>
                  <a:pt x="152573" y="10198"/>
                </a:lnTo>
                <a:lnTo>
                  <a:pt x="152573" y="425"/>
                </a:lnTo>
                <a:close/>
                <a:moveTo>
                  <a:pt x="172470" y="425"/>
                </a:moveTo>
                <a:lnTo>
                  <a:pt x="172470" y="10198"/>
                </a:lnTo>
                <a:lnTo>
                  <a:pt x="162797" y="10198"/>
                </a:lnTo>
                <a:lnTo>
                  <a:pt x="162797" y="425"/>
                </a:lnTo>
                <a:close/>
                <a:moveTo>
                  <a:pt x="182668" y="425"/>
                </a:moveTo>
                <a:lnTo>
                  <a:pt x="182668" y="10198"/>
                </a:lnTo>
                <a:lnTo>
                  <a:pt x="172895" y="10198"/>
                </a:lnTo>
                <a:lnTo>
                  <a:pt x="172895" y="425"/>
                </a:lnTo>
                <a:close/>
                <a:moveTo>
                  <a:pt x="192791" y="425"/>
                </a:moveTo>
                <a:lnTo>
                  <a:pt x="192791" y="10198"/>
                </a:lnTo>
                <a:lnTo>
                  <a:pt x="183093" y="10198"/>
                </a:lnTo>
                <a:lnTo>
                  <a:pt x="183093" y="425"/>
                </a:lnTo>
                <a:close/>
                <a:moveTo>
                  <a:pt x="202989" y="425"/>
                </a:moveTo>
                <a:lnTo>
                  <a:pt x="202989" y="10198"/>
                </a:lnTo>
                <a:lnTo>
                  <a:pt x="193191" y="10198"/>
                </a:lnTo>
                <a:lnTo>
                  <a:pt x="193191" y="425"/>
                </a:lnTo>
                <a:close/>
                <a:moveTo>
                  <a:pt x="213088" y="425"/>
                </a:moveTo>
                <a:lnTo>
                  <a:pt x="213088" y="10198"/>
                </a:lnTo>
                <a:lnTo>
                  <a:pt x="203414" y="10198"/>
                </a:lnTo>
                <a:lnTo>
                  <a:pt x="203414" y="425"/>
                </a:lnTo>
                <a:close/>
                <a:moveTo>
                  <a:pt x="223286" y="425"/>
                </a:moveTo>
                <a:lnTo>
                  <a:pt x="223286" y="10198"/>
                </a:lnTo>
                <a:lnTo>
                  <a:pt x="213513" y="10198"/>
                </a:lnTo>
                <a:lnTo>
                  <a:pt x="213513" y="425"/>
                </a:lnTo>
                <a:close/>
                <a:moveTo>
                  <a:pt x="233409" y="425"/>
                </a:moveTo>
                <a:lnTo>
                  <a:pt x="233409" y="10198"/>
                </a:lnTo>
                <a:lnTo>
                  <a:pt x="223611" y="10198"/>
                </a:lnTo>
                <a:lnTo>
                  <a:pt x="223611" y="425"/>
                </a:lnTo>
                <a:close/>
                <a:moveTo>
                  <a:pt x="243507" y="425"/>
                </a:moveTo>
                <a:lnTo>
                  <a:pt x="243507" y="10198"/>
                </a:lnTo>
                <a:lnTo>
                  <a:pt x="233809" y="10198"/>
                </a:lnTo>
                <a:lnTo>
                  <a:pt x="233809" y="425"/>
                </a:lnTo>
                <a:close/>
                <a:moveTo>
                  <a:pt x="253706" y="425"/>
                </a:moveTo>
                <a:lnTo>
                  <a:pt x="253706" y="10198"/>
                </a:lnTo>
                <a:lnTo>
                  <a:pt x="243907" y="10198"/>
                </a:lnTo>
                <a:lnTo>
                  <a:pt x="243907" y="425"/>
                </a:lnTo>
                <a:close/>
                <a:moveTo>
                  <a:pt x="263804" y="425"/>
                </a:moveTo>
                <a:lnTo>
                  <a:pt x="263804" y="10198"/>
                </a:lnTo>
                <a:lnTo>
                  <a:pt x="254131" y="10198"/>
                </a:lnTo>
                <a:lnTo>
                  <a:pt x="254131" y="425"/>
                </a:lnTo>
                <a:close/>
                <a:moveTo>
                  <a:pt x="274027" y="425"/>
                </a:moveTo>
                <a:lnTo>
                  <a:pt x="274027" y="10198"/>
                </a:lnTo>
                <a:lnTo>
                  <a:pt x="264229" y="10198"/>
                </a:lnTo>
                <a:lnTo>
                  <a:pt x="264229" y="425"/>
                </a:lnTo>
                <a:close/>
                <a:moveTo>
                  <a:pt x="284125" y="425"/>
                </a:moveTo>
                <a:lnTo>
                  <a:pt x="284125" y="10198"/>
                </a:lnTo>
                <a:lnTo>
                  <a:pt x="274427" y="10198"/>
                </a:lnTo>
                <a:lnTo>
                  <a:pt x="274427" y="425"/>
                </a:lnTo>
                <a:close/>
                <a:moveTo>
                  <a:pt x="10098" y="10623"/>
                </a:moveTo>
                <a:lnTo>
                  <a:pt x="10098" y="20296"/>
                </a:lnTo>
                <a:lnTo>
                  <a:pt x="425" y="20296"/>
                </a:lnTo>
                <a:lnTo>
                  <a:pt x="425" y="10623"/>
                </a:lnTo>
                <a:close/>
                <a:moveTo>
                  <a:pt x="20321" y="10623"/>
                </a:moveTo>
                <a:lnTo>
                  <a:pt x="20321" y="20296"/>
                </a:lnTo>
                <a:lnTo>
                  <a:pt x="10523" y="20296"/>
                </a:lnTo>
                <a:lnTo>
                  <a:pt x="10523" y="10623"/>
                </a:lnTo>
                <a:close/>
                <a:moveTo>
                  <a:pt x="30420" y="10623"/>
                </a:moveTo>
                <a:lnTo>
                  <a:pt x="30420" y="20296"/>
                </a:lnTo>
                <a:lnTo>
                  <a:pt x="20721" y="20296"/>
                </a:lnTo>
                <a:lnTo>
                  <a:pt x="20721" y="10623"/>
                </a:lnTo>
                <a:close/>
                <a:moveTo>
                  <a:pt x="40618" y="10623"/>
                </a:moveTo>
                <a:lnTo>
                  <a:pt x="40618" y="20296"/>
                </a:lnTo>
                <a:lnTo>
                  <a:pt x="30820" y="20296"/>
                </a:lnTo>
                <a:lnTo>
                  <a:pt x="30820" y="10623"/>
                </a:lnTo>
                <a:close/>
                <a:moveTo>
                  <a:pt x="50716" y="10623"/>
                </a:moveTo>
                <a:lnTo>
                  <a:pt x="50716" y="20296"/>
                </a:lnTo>
                <a:lnTo>
                  <a:pt x="41043" y="20296"/>
                </a:lnTo>
                <a:lnTo>
                  <a:pt x="41043" y="10623"/>
                </a:lnTo>
                <a:close/>
                <a:moveTo>
                  <a:pt x="60939" y="10623"/>
                </a:moveTo>
                <a:lnTo>
                  <a:pt x="60939" y="20296"/>
                </a:lnTo>
                <a:lnTo>
                  <a:pt x="51141" y="20296"/>
                </a:lnTo>
                <a:lnTo>
                  <a:pt x="51141" y="10623"/>
                </a:lnTo>
                <a:close/>
                <a:moveTo>
                  <a:pt x="71038" y="10623"/>
                </a:moveTo>
                <a:lnTo>
                  <a:pt x="71038" y="20296"/>
                </a:lnTo>
                <a:lnTo>
                  <a:pt x="61239" y="20296"/>
                </a:lnTo>
                <a:lnTo>
                  <a:pt x="61239" y="10623"/>
                </a:lnTo>
                <a:close/>
                <a:moveTo>
                  <a:pt x="81136" y="10623"/>
                </a:moveTo>
                <a:lnTo>
                  <a:pt x="81136" y="20296"/>
                </a:lnTo>
                <a:lnTo>
                  <a:pt x="71438" y="20296"/>
                </a:lnTo>
                <a:lnTo>
                  <a:pt x="71438" y="10623"/>
                </a:lnTo>
                <a:close/>
                <a:moveTo>
                  <a:pt x="91334" y="10623"/>
                </a:moveTo>
                <a:lnTo>
                  <a:pt x="91334" y="20296"/>
                </a:lnTo>
                <a:lnTo>
                  <a:pt x="81561" y="20296"/>
                </a:lnTo>
                <a:lnTo>
                  <a:pt x="81561" y="10623"/>
                </a:lnTo>
                <a:close/>
                <a:moveTo>
                  <a:pt x="101432" y="10623"/>
                </a:moveTo>
                <a:lnTo>
                  <a:pt x="101432" y="20296"/>
                </a:lnTo>
                <a:lnTo>
                  <a:pt x="91759" y="20296"/>
                </a:lnTo>
                <a:lnTo>
                  <a:pt x="91759" y="10623"/>
                </a:lnTo>
                <a:close/>
                <a:moveTo>
                  <a:pt x="111655" y="10623"/>
                </a:moveTo>
                <a:lnTo>
                  <a:pt x="111655" y="20296"/>
                </a:lnTo>
                <a:lnTo>
                  <a:pt x="101857" y="20296"/>
                </a:lnTo>
                <a:lnTo>
                  <a:pt x="101857" y="10623"/>
                </a:lnTo>
                <a:close/>
                <a:moveTo>
                  <a:pt x="121754" y="10623"/>
                </a:moveTo>
                <a:lnTo>
                  <a:pt x="121754" y="20296"/>
                </a:lnTo>
                <a:lnTo>
                  <a:pt x="112055" y="20296"/>
                </a:lnTo>
                <a:lnTo>
                  <a:pt x="112055" y="10623"/>
                </a:lnTo>
                <a:close/>
                <a:moveTo>
                  <a:pt x="131952" y="10623"/>
                </a:moveTo>
                <a:lnTo>
                  <a:pt x="131952" y="20296"/>
                </a:lnTo>
                <a:lnTo>
                  <a:pt x="122179" y="20296"/>
                </a:lnTo>
                <a:lnTo>
                  <a:pt x="122179" y="10623"/>
                </a:lnTo>
                <a:close/>
                <a:moveTo>
                  <a:pt x="142050" y="10623"/>
                </a:moveTo>
                <a:lnTo>
                  <a:pt x="142050" y="20296"/>
                </a:lnTo>
                <a:lnTo>
                  <a:pt x="132377" y="20296"/>
                </a:lnTo>
                <a:lnTo>
                  <a:pt x="132377" y="10623"/>
                </a:lnTo>
                <a:close/>
                <a:moveTo>
                  <a:pt x="152173" y="10623"/>
                </a:moveTo>
                <a:lnTo>
                  <a:pt x="152173" y="20296"/>
                </a:lnTo>
                <a:lnTo>
                  <a:pt x="142475" y="20296"/>
                </a:lnTo>
                <a:lnTo>
                  <a:pt x="142475" y="10623"/>
                </a:lnTo>
                <a:close/>
                <a:moveTo>
                  <a:pt x="162372" y="10623"/>
                </a:moveTo>
                <a:lnTo>
                  <a:pt x="162372" y="20296"/>
                </a:lnTo>
                <a:lnTo>
                  <a:pt x="152573" y="20296"/>
                </a:lnTo>
                <a:lnTo>
                  <a:pt x="152573" y="10623"/>
                </a:lnTo>
                <a:close/>
                <a:moveTo>
                  <a:pt x="172470" y="10623"/>
                </a:moveTo>
                <a:lnTo>
                  <a:pt x="172470" y="20296"/>
                </a:lnTo>
                <a:lnTo>
                  <a:pt x="162797" y="20296"/>
                </a:lnTo>
                <a:lnTo>
                  <a:pt x="162797" y="10623"/>
                </a:lnTo>
                <a:close/>
                <a:moveTo>
                  <a:pt x="182668" y="10623"/>
                </a:moveTo>
                <a:lnTo>
                  <a:pt x="182668" y="20296"/>
                </a:lnTo>
                <a:lnTo>
                  <a:pt x="172895" y="20296"/>
                </a:lnTo>
                <a:lnTo>
                  <a:pt x="172895" y="10623"/>
                </a:lnTo>
                <a:close/>
                <a:moveTo>
                  <a:pt x="192791" y="10623"/>
                </a:moveTo>
                <a:lnTo>
                  <a:pt x="192791" y="20296"/>
                </a:lnTo>
                <a:lnTo>
                  <a:pt x="183093" y="20296"/>
                </a:lnTo>
                <a:lnTo>
                  <a:pt x="183093" y="10623"/>
                </a:lnTo>
                <a:close/>
                <a:moveTo>
                  <a:pt x="202989" y="10623"/>
                </a:moveTo>
                <a:lnTo>
                  <a:pt x="202989" y="20296"/>
                </a:lnTo>
                <a:lnTo>
                  <a:pt x="193191" y="20296"/>
                </a:lnTo>
                <a:lnTo>
                  <a:pt x="193191" y="10623"/>
                </a:lnTo>
                <a:close/>
                <a:moveTo>
                  <a:pt x="213088" y="10623"/>
                </a:moveTo>
                <a:lnTo>
                  <a:pt x="213088" y="20296"/>
                </a:lnTo>
                <a:lnTo>
                  <a:pt x="203414" y="20296"/>
                </a:lnTo>
                <a:lnTo>
                  <a:pt x="203414" y="10623"/>
                </a:lnTo>
                <a:close/>
                <a:moveTo>
                  <a:pt x="223286" y="10623"/>
                </a:moveTo>
                <a:lnTo>
                  <a:pt x="223286" y="20296"/>
                </a:lnTo>
                <a:lnTo>
                  <a:pt x="213513" y="20296"/>
                </a:lnTo>
                <a:lnTo>
                  <a:pt x="213513" y="10623"/>
                </a:lnTo>
                <a:close/>
                <a:moveTo>
                  <a:pt x="233409" y="10623"/>
                </a:moveTo>
                <a:lnTo>
                  <a:pt x="233409" y="20296"/>
                </a:lnTo>
                <a:lnTo>
                  <a:pt x="223611" y="20296"/>
                </a:lnTo>
                <a:lnTo>
                  <a:pt x="223611" y="10623"/>
                </a:lnTo>
                <a:close/>
                <a:moveTo>
                  <a:pt x="243507" y="10623"/>
                </a:moveTo>
                <a:lnTo>
                  <a:pt x="243507" y="20296"/>
                </a:lnTo>
                <a:lnTo>
                  <a:pt x="233809" y="20296"/>
                </a:lnTo>
                <a:lnTo>
                  <a:pt x="233809" y="10623"/>
                </a:lnTo>
                <a:close/>
                <a:moveTo>
                  <a:pt x="253706" y="10623"/>
                </a:moveTo>
                <a:lnTo>
                  <a:pt x="253706" y="20296"/>
                </a:lnTo>
                <a:lnTo>
                  <a:pt x="243907" y="20296"/>
                </a:lnTo>
                <a:lnTo>
                  <a:pt x="243907" y="10623"/>
                </a:lnTo>
                <a:close/>
                <a:moveTo>
                  <a:pt x="263804" y="10623"/>
                </a:moveTo>
                <a:lnTo>
                  <a:pt x="263804" y="20296"/>
                </a:lnTo>
                <a:lnTo>
                  <a:pt x="254131" y="20296"/>
                </a:lnTo>
                <a:lnTo>
                  <a:pt x="254131" y="10623"/>
                </a:lnTo>
                <a:close/>
                <a:moveTo>
                  <a:pt x="274027" y="10623"/>
                </a:moveTo>
                <a:lnTo>
                  <a:pt x="274027" y="20296"/>
                </a:lnTo>
                <a:lnTo>
                  <a:pt x="264229" y="20296"/>
                </a:lnTo>
                <a:lnTo>
                  <a:pt x="264229" y="10623"/>
                </a:lnTo>
                <a:close/>
                <a:moveTo>
                  <a:pt x="284125" y="10623"/>
                </a:moveTo>
                <a:lnTo>
                  <a:pt x="284125" y="20296"/>
                </a:lnTo>
                <a:lnTo>
                  <a:pt x="274427" y="20296"/>
                </a:lnTo>
                <a:lnTo>
                  <a:pt x="274427" y="10623"/>
                </a:lnTo>
                <a:close/>
                <a:moveTo>
                  <a:pt x="10098" y="20721"/>
                </a:moveTo>
                <a:lnTo>
                  <a:pt x="10098" y="30520"/>
                </a:lnTo>
                <a:lnTo>
                  <a:pt x="425" y="30520"/>
                </a:lnTo>
                <a:lnTo>
                  <a:pt x="425" y="20721"/>
                </a:lnTo>
                <a:close/>
                <a:moveTo>
                  <a:pt x="20321" y="20721"/>
                </a:moveTo>
                <a:lnTo>
                  <a:pt x="20321" y="30520"/>
                </a:lnTo>
                <a:lnTo>
                  <a:pt x="10523" y="30520"/>
                </a:lnTo>
                <a:lnTo>
                  <a:pt x="10523" y="20721"/>
                </a:lnTo>
                <a:close/>
                <a:moveTo>
                  <a:pt x="30420" y="20721"/>
                </a:moveTo>
                <a:lnTo>
                  <a:pt x="30420" y="30520"/>
                </a:lnTo>
                <a:lnTo>
                  <a:pt x="20721" y="30520"/>
                </a:lnTo>
                <a:lnTo>
                  <a:pt x="20721" y="20721"/>
                </a:lnTo>
                <a:close/>
                <a:moveTo>
                  <a:pt x="40618" y="20721"/>
                </a:moveTo>
                <a:lnTo>
                  <a:pt x="40618" y="30520"/>
                </a:lnTo>
                <a:lnTo>
                  <a:pt x="30820" y="30520"/>
                </a:lnTo>
                <a:lnTo>
                  <a:pt x="30820" y="20721"/>
                </a:lnTo>
                <a:close/>
                <a:moveTo>
                  <a:pt x="50716" y="20721"/>
                </a:moveTo>
                <a:lnTo>
                  <a:pt x="50716" y="30520"/>
                </a:lnTo>
                <a:lnTo>
                  <a:pt x="41043" y="30520"/>
                </a:lnTo>
                <a:lnTo>
                  <a:pt x="41043" y="20721"/>
                </a:lnTo>
                <a:close/>
                <a:moveTo>
                  <a:pt x="60939" y="20721"/>
                </a:moveTo>
                <a:lnTo>
                  <a:pt x="60939" y="30520"/>
                </a:lnTo>
                <a:lnTo>
                  <a:pt x="51141" y="30520"/>
                </a:lnTo>
                <a:lnTo>
                  <a:pt x="51141" y="20721"/>
                </a:lnTo>
                <a:close/>
                <a:moveTo>
                  <a:pt x="71038" y="20721"/>
                </a:moveTo>
                <a:lnTo>
                  <a:pt x="71038" y="30520"/>
                </a:lnTo>
                <a:lnTo>
                  <a:pt x="61239" y="30520"/>
                </a:lnTo>
                <a:lnTo>
                  <a:pt x="61239" y="20721"/>
                </a:lnTo>
                <a:close/>
                <a:moveTo>
                  <a:pt x="81136" y="20721"/>
                </a:moveTo>
                <a:lnTo>
                  <a:pt x="81136" y="30520"/>
                </a:lnTo>
                <a:lnTo>
                  <a:pt x="71438" y="30520"/>
                </a:lnTo>
                <a:lnTo>
                  <a:pt x="71438" y="20721"/>
                </a:lnTo>
                <a:close/>
                <a:moveTo>
                  <a:pt x="91334" y="20721"/>
                </a:moveTo>
                <a:lnTo>
                  <a:pt x="91334" y="30520"/>
                </a:lnTo>
                <a:lnTo>
                  <a:pt x="81561" y="30520"/>
                </a:lnTo>
                <a:lnTo>
                  <a:pt x="81561" y="20721"/>
                </a:lnTo>
                <a:close/>
                <a:moveTo>
                  <a:pt x="101432" y="20721"/>
                </a:moveTo>
                <a:lnTo>
                  <a:pt x="101432" y="30520"/>
                </a:lnTo>
                <a:lnTo>
                  <a:pt x="91759" y="30520"/>
                </a:lnTo>
                <a:lnTo>
                  <a:pt x="91759" y="20721"/>
                </a:lnTo>
                <a:close/>
                <a:moveTo>
                  <a:pt x="111655" y="20721"/>
                </a:moveTo>
                <a:lnTo>
                  <a:pt x="111655" y="30520"/>
                </a:lnTo>
                <a:lnTo>
                  <a:pt x="101857" y="30520"/>
                </a:lnTo>
                <a:lnTo>
                  <a:pt x="101857" y="20721"/>
                </a:lnTo>
                <a:close/>
                <a:moveTo>
                  <a:pt x="121754" y="20721"/>
                </a:moveTo>
                <a:lnTo>
                  <a:pt x="121754" y="30520"/>
                </a:lnTo>
                <a:lnTo>
                  <a:pt x="112055" y="30520"/>
                </a:lnTo>
                <a:lnTo>
                  <a:pt x="112055" y="20721"/>
                </a:lnTo>
                <a:close/>
                <a:moveTo>
                  <a:pt x="131952" y="20721"/>
                </a:moveTo>
                <a:lnTo>
                  <a:pt x="131952" y="30520"/>
                </a:lnTo>
                <a:lnTo>
                  <a:pt x="122179" y="30520"/>
                </a:lnTo>
                <a:lnTo>
                  <a:pt x="122179" y="20721"/>
                </a:lnTo>
                <a:close/>
                <a:moveTo>
                  <a:pt x="142050" y="20721"/>
                </a:moveTo>
                <a:lnTo>
                  <a:pt x="142050" y="30520"/>
                </a:lnTo>
                <a:lnTo>
                  <a:pt x="132377" y="30520"/>
                </a:lnTo>
                <a:lnTo>
                  <a:pt x="132377" y="20721"/>
                </a:lnTo>
                <a:close/>
                <a:moveTo>
                  <a:pt x="152173" y="20721"/>
                </a:moveTo>
                <a:lnTo>
                  <a:pt x="152173" y="30520"/>
                </a:lnTo>
                <a:lnTo>
                  <a:pt x="142475" y="30520"/>
                </a:lnTo>
                <a:lnTo>
                  <a:pt x="142475" y="20721"/>
                </a:lnTo>
                <a:close/>
                <a:moveTo>
                  <a:pt x="162372" y="20721"/>
                </a:moveTo>
                <a:lnTo>
                  <a:pt x="162372" y="30520"/>
                </a:lnTo>
                <a:lnTo>
                  <a:pt x="152573" y="30520"/>
                </a:lnTo>
                <a:lnTo>
                  <a:pt x="152573" y="20721"/>
                </a:lnTo>
                <a:close/>
                <a:moveTo>
                  <a:pt x="172470" y="20721"/>
                </a:moveTo>
                <a:lnTo>
                  <a:pt x="172470" y="30520"/>
                </a:lnTo>
                <a:lnTo>
                  <a:pt x="162797" y="30520"/>
                </a:lnTo>
                <a:lnTo>
                  <a:pt x="162797" y="20721"/>
                </a:lnTo>
                <a:close/>
                <a:moveTo>
                  <a:pt x="182668" y="20721"/>
                </a:moveTo>
                <a:lnTo>
                  <a:pt x="182668" y="30520"/>
                </a:lnTo>
                <a:lnTo>
                  <a:pt x="172895" y="30520"/>
                </a:lnTo>
                <a:lnTo>
                  <a:pt x="172895" y="20721"/>
                </a:lnTo>
                <a:close/>
                <a:moveTo>
                  <a:pt x="192791" y="20721"/>
                </a:moveTo>
                <a:lnTo>
                  <a:pt x="192791" y="30520"/>
                </a:lnTo>
                <a:lnTo>
                  <a:pt x="183093" y="30520"/>
                </a:lnTo>
                <a:lnTo>
                  <a:pt x="183093" y="20721"/>
                </a:lnTo>
                <a:close/>
                <a:moveTo>
                  <a:pt x="202989" y="20721"/>
                </a:moveTo>
                <a:lnTo>
                  <a:pt x="202989" y="30520"/>
                </a:lnTo>
                <a:lnTo>
                  <a:pt x="193191" y="30520"/>
                </a:lnTo>
                <a:lnTo>
                  <a:pt x="193191" y="20721"/>
                </a:lnTo>
                <a:close/>
                <a:moveTo>
                  <a:pt x="213088" y="20721"/>
                </a:moveTo>
                <a:lnTo>
                  <a:pt x="213088" y="30520"/>
                </a:lnTo>
                <a:lnTo>
                  <a:pt x="203414" y="30520"/>
                </a:lnTo>
                <a:lnTo>
                  <a:pt x="203414" y="20721"/>
                </a:lnTo>
                <a:close/>
                <a:moveTo>
                  <a:pt x="223286" y="20721"/>
                </a:moveTo>
                <a:lnTo>
                  <a:pt x="223286" y="30520"/>
                </a:lnTo>
                <a:lnTo>
                  <a:pt x="213513" y="30520"/>
                </a:lnTo>
                <a:lnTo>
                  <a:pt x="213513" y="20721"/>
                </a:lnTo>
                <a:close/>
                <a:moveTo>
                  <a:pt x="233409" y="20721"/>
                </a:moveTo>
                <a:lnTo>
                  <a:pt x="233409" y="30520"/>
                </a:lnTo>
                <a:lnTo>
                  <a:pt x="223611" y="30520"/>
                </a:lnTo>
                <a:lnTo>
                  <a:pt x="223611" y="20721"/>
                </a:lnTo>
                <a:close/>
                <a:moveTo>
                  <a:pt x="243507" y="20721"/>
                </a:moveTo>
                <a:lnTo>
                  <a:pt x="243507" y="30520"/>
                </a:lnTo>
                <a:lnTo>
                  <a:pt x="233809" y="30520"/>
                </a:lnTo>
                <a:lnTo>
                  <a:pt x="233809" y="20721"/>
                </a:lnTo>
                <a:close/>
                <a:moveTo>
                  <a:pt x="253706" y="20721"/>
                </a:moveTo>
                <a:lnTo>
                  <a:pt x="253706" y="30520"/>
                </a:lnTo>
                <a:lnTo>
                  <a:pt x="243907" y="30520"/>
                </a:lnTo>
                <a:lnTo>
                  <a:pt x="243907" y="20721"/>
                </a:lnTo>
                <a:close/>
                <a:moveTo>
                  <a:pt x="263804" y="20721"/>
                </a:moveTo>
                <a:lnTo>
                  <a:pt x="263804" y="30520"/>
                </a:lnTo>
                <a:lnTo>
                  <a:pt x="254131" y="30520"/>
                </a:lnTo>
                <a:lnTo>
                  <a:pt x="254131" y="20721"/>
                </a:lnTo>
                <a:close/>
                <a:moveTo>
                  <a:pt x="274027" y="20721"/>
                </a:moveTo>
                <a:lnTo>
                  <a:pt x="274027" y="30520"/>
                </a:lnTo>
                <a:lnTo>
                  <a:pt x="264229" y="30520"/>
                </a:lnTo>
                <a:lnTo>
                  <a:pt x="264229" y="20721"/>
                </a:lnTo>
                <a:close/>
                <a:moveTo>
                  <a:pt x="284125" y="20721"/>
                </a:moveTo>
                <a:lnTo>
                  <a:pt x="284125" y="30520"/>
                </a:lnTo>
                <a:lnTo>
                  <a:pt x="274427" y="30520"/>
                </a:lnTo>
                <a:lnTo>
                  <a:pt x="274427" y="20721"/>
                </a:lnTo>
                <a:close/>
                <a:moveTo>
                  <a:pt x="10098" y="30920"/>
                </a:moveTo>
                <a:lnTo>
                  <a:pt x="10098" y="40618"/>
                </a:lnTo>
                <a:lnTo>
                  <a:pt x="425" y="40618"/>
                </a:lnTo>
                <a:lnTo>
                  <a:pt x="425" y="30920"/>
                </a:lnTo>
                <a:close/>
                <a:moveTo>
                  <a:pt x="20321" y="30920"/>
                </a:moveTo>
                <a:lnTo>
                  <a:pt x="20321" y="40618"/>
                </a:lnTo>
                <a:lnTo>
                  <a:pt x="10523" y="40618"/>
                </a:lnTo>
                <a:lnTo>
                  <a:pt x="10523" y="30920"/>
                </a:lnTo>
                <a:close/>
                <a:moveTo>
                  <a:pt x="30420" y="30920"/>
                </a:moveTo>
                <a:lnTo>
                  <a:pt x="30420" y="40618"/>
                </a:lnTo>
                <a:lnTo>
                  <a:pt x="20721" y="40618"/>
                </a:lnTo>
                <a:lnTo>
                  <a:pt x="20721" y="30920"/>
                </a:lnTo>
                <a:close/>
                <a:moveTo>
                  <a:pt x="40618" y="30920"/>
                </a:moveTo>
                <a:lnTo>
                  <a:pt x="40618" y="40618"/>
                </a:lnTo>
                <a:lnTo>
                  <a:pt x="30820" y="40618"/>
                </a:lnTo>
                <a:lnTo>
                  <a:pt x="30820" y="30920"/>
                </a:lnTo>
                <a:close/>
                <a:moveTo>
                  <a:pt x="50716" y="30920"/>
                </a:moveTo>
                <a:lnTo>
                  <a:pt x="50716" y="40618"/>
                </a:lnTo>
                <a:lnTo>
                  <a:pt x="41043" y="40618"/>
                </a:lnTo>
                <a:lnTo>
                  <a:pt x="41043" y="30920"/>
                </a:lnTo>
                <a:close/>
                <a:moveTo>
                  <a:pt x="60939" y="30920"/>
                </a:moveTo>
                <a:lnTo>
                  <a:pt x="60939" y="40618"/>
                </a:lnTo>
                <a:lnTo>
                  <a:pt x="51141" y="40618"/>
                </a:lnTo>
                <a:lnTo>
                  <a:pt x="51141" y="30920"/>
                </a:lnTo>
                <a:close/>
                <a:moveTo>
                  <a:pt x="71038" y="30920"/>
                </a:moveTo>
                <a:lnTo>
                  <a:pt x="71038" y="40618"/>
                </a:lnTo>
                <a:lnTo>
                  <a:pt x="61239" y="40618"/>
                </a:lnTo>
                <a:lnTo>
                  <a:pt x="61239" y="30920"/>
                </a:lnTo>
                <a:close/>
                <a:moveTo>
                  <a:pt x="81136" y="30920"/>
                </a:moveTo>
                <a:lnTo>
                  <a:pt x="81136" y="40618"/>
                </a:lnTo>
                <a:lnTo>
                  <a:pt x="71438" y="40618"/>
                </a:lnTo>
                <a:lnTo>
                  <a:pt x="71438" y="30920"/>
                </a:lnTo>
                <a:close/>
                <a:moveTo>
                  <a:pt x="91334" y="30920"/>
                </a:moveTo>
                <a:lnTo>
                  <a:pt x="91334" y="40618"/>
                </a:lnTo>
                <a:lnTo>
                  <a:pt x="81561" y="40618"/>
                </a:lnTo>
                <a:lnTo>
                  <a:pt x="81561" y="30920"/>
                </a:lnTo>
                <a:close/>
                <a:moveTo>
                  <a:pt x="101432" y="30920"/>
                </a:moveTo>
                <a:lnTo>
                  <a:pt x="101432" y="40618"/>
                </a:lnTo>
                <a:lnTo>
                  <a:pt x="91759" y="40618"/>
                </a:lnTo>
                <a:lnTo>
                  <a:pt x="91759" y="30920"/>
                </a:lnTo>
                <a:close/>
                <a:moveTo>
                  <a:pt x="111655" y="30920"/>
                </a:moveTo>
                <a:lnTo>
                  <a:pt x="111655" y="40618"/>
                </a:lnTo>
                <a:lnTo>
                  <a:pt x="101857" y="40618"/>
                </a:lnTo>
                <a:lnTo>
                  <a:pt x="101857" y="30920"/>
                </a:lnTo>
                <a:close/>
                <a:moveTo>
                  <a:pt x="121754" y="30920"/>
                </a:moveTo>
                <a:lnTo>
                  <a:pt x="121754" y="40618"/>
                </a:lnTo>
                <a:lnTo>
                  <a:pt x="112055" y="40618"/>
                </a:lnTo>
                <a:lnTo>
                  <a:pt x="112055" y="30920"/>
                </a:lnTo>
                <a:close/>
                <a:moveTo>
                  <a:pt x="131952" y="30920"/>
                </a:moveTo>
                <a:lnTo>
                  <a:pt x="131952" y="40618"/>
                </a:lnTo>
                <a:lnTo>
                  <a:pt x="122179" y="40618"/>
                </a:lnTo>
                <a:lnTo>
                  <a:pt x="122179" y="30920"/>
                </a:lnTo>
                <a:close/>
                <a:moveTo>
                  <a:pt x="142050" y="30920"/>
                </a:moveTo>
                <a:lnTo>
                  <a:pt x="142050" y="40618"/>
                </a:lnTo>
                <a:lnTo>
                  <a:pt x="132377" y="40618"/>
                </a:lnTo>
                <a:lnTo>
                  <a:pt x="132377" y="30920"/>
                </a:lnTo>
                <a:close/>
                <a:moveTo>
                  <a:pt x="152173" y="30920"/>
                </a:moveTo>
                <a:lnTo>
                  <a:pt x="152173" y="40618"/>
                </a:lnTo>
                <a:lnTo>
                  <a:pt x="142475" y="40618"/>
                </a:lnTo>
                <a:lnTo>
                  <a:pt x="142475" y="30920"/>
                </a:lnTo>
                <a:close/>
                <a:moveTo>
                  <a:pt x="162372" y="30920"/>
                </a:moveTo>
                <a:lnTo>
                  <a:pt x="162372" y="40618"/>
                </a:lnTo>
                <a:lnTo>
                  <a:pt x="152573" y="40618"/>
                </a:lnTo>
                <a:lnTo>
                  <a:pt x="152573" y="30920"/>
                </a:lnTo>
                <a:close/>
                <a:moveTo>
                  <a:pt x="172470" y="30920"/>
                </a:moveTo>
                <a:lnTo>
                  <a:pt x="172470" y="40618"/>
                </a:lnTo>
                <a:lnTo>
                  <a:pt x="162797" y="40618"/>
                </a:lnTo>
                <a:lnTo>
                  <a:pt x="162797" y="30920"/>
                </a:lnTo>
                <a:close/>
                <a:moveTo>
                  <a:pt x="182668" y="30920"/>
                </a:moveTo>
                <a:lnTo>
                  <a:pt x="182668" y="40618"/>
                </a:lnTo>
                <a:lnTo>
                  <a:pt x="172895" y="40618"/>
                </a:lnTo>
                <a:lnTo>
                  <a:pt x="172895" y="30920"/>
                </a:lnTo>
                <a:close/>
                <a:moveTo>
                  <a:pt x="192791" y="30920"/>
                </a:moveTo>
                <a:lnTo>
                  <a:pt x="192791" y="40618"/>
                </a:lnTo>
                <a:lnTo>
                  <a:pt x="183093" y="40618"/>
                </a:lnTo>
                <a:lnTo>
                  <a:pt x="183093" y="30920"/>
                </a:lnTo>
                <a:close/>
                <a:moveTo>
                  <a:pt x="202989" y="30920"/>
                </a:moveTo>
                <a:lnTo>
                  <a:pt x="202989" y="40618"/>
                </a:lnTo>
                <a:lnTo>
                  <a:pt x="193191" y="40618"/>
                </a:lnTo>
                <a:lnTo>
                  <a:pt x="193191" y="30920"/>
                </a:lnTo>
                <a:close/>
                <a:moveTo>
                  <a:pt x="213088" y="30920"/>
                </a:moveTo>
                <a:lnTo>
                  <a:pt x="213088" y="40618"/>
                </a:lnTo>
                <a:lnTo>
                  <a:pt x="203414" y="40618"/>
                </a:lnTo>
                <a:lnTo>
                  <a:pt x="203414" y="30920"/>
                </a:lnTo>
                <a:close/>
                <a:moveTo>
                  <a:pt x="223286" y="30920"/>
                </a:moveTo>
                <a:lnTo>
                  <a:pt x="223286" y="40618"/>
                </a:lnTo>
                <a:lnTo>
                  <a:pt x="213513" y="40618"/>
                </a:lnTo>
                <a:lnTo>
                  <a:pt x="213513" y="30920"/>
                </a:lnTo>
                <a:close/>
                <a:moveTo>
                  <a:pt x="233409" y="30920"/>
                </a:moveTo>
                <a:lnTo>
                  <a:pt x="233409" y="40618"/>
                </a:lnTo>
                <a:lnTo>
                  <a:pt x="223611" y="40618"/>
                </a:lnTo>
                <a:lnTo>
                  <a:pt x="223611" y="30920"/>
                </a:lnTo>
                <a:close/>
                <a:moveTo>
                  <a:pt x="243507" y="30920"/>
                </a:moveTo>
                <a:lnTo>
                  <a:pt x="243507" y="40618"/>
                </a:lnTo>
                <a:lnTo>
                  <a:pt x="233809" y="40618"/>
                </a:lnTo>
                <a:lnTo>
                  <a:pt x="233809" y="30920"/>
                </a:lnTo>
                <a:close/>
                <a:moveTo>
                  <a:pt x="253706" y="30920"/>
                </a:moveTo>
                <a:lnTo>
                  <a:pt x="253706" y="40618"/>
                </a:lnTo>
                <a:lnTo>
                  <a:pt x="243907" y="40618"/>
                </a:lnTo>
                <a:lnTo>
                  <a:pt x="243907" y="30920"/>
                </a:lnTo>
                <a:close/>
                <a:moveTo>
                  <a:pt x="263804" y="30920"/>
                </a:moveTo>
                <a:lnTo>
                  <a:pt x="263804" y="40618"/>
                </a:lnTo>
                <a:lnTo>
                  <a:pt x="254131" y="40618"/>
                </a:lnTo>
                <a:lnTo>
                  <a:pt x="254131" y="30920"/>
                </a:lnTo>
                <a:close/>
                <a:moveTo>
                  <a:pt x="274027" y="30920"/>
                </a:moveTo>
                <a:lnTo>
                  <a:pt x="274027" y="40618"/>
                </a:lnTo>
                <a:lnTo>
                  <a:pt x="264229" y="40618"/>
                </a:lnTo>
                <a:lnTo>
                  <a:pt x="264229" y="30920"/>
                </a:lnTo>
                <a:close/>
                <a:moveTo>
                  <a:pt x="284125" y="30920"/>
                </a:moveTo>
                <a:lnTo>
                  <a:pt x="284125" y="40618"/>
                </a:lnTo>
                <a:lnTo>
                  <a:pt x="274427" y="40618"/>
                </a:lnTo>
                <a:lnTo>
                  <a:pt x="274427" y="30920"/>
                </a:lnTo>
                <a:close/>
                <a:moveTo>
                  <a:pt x="10098" y="41043"/>
                </a:moveTo>
                <a:lnTo>
                  <a:pt x="10098" y="50816"/>
                </a:lnTo>
                <a:lnTo>
                  <a:pt x="425" y="50816"/>
                </a:lnTo>
                <a:lnTo>
                  <a:pt x="425" y="41043"/>
                </a:lnTo>
                <a:close/>
                <a:moveTo>
                  <a:pt x="20321" y="41043"/>
                </a:moveTo>
                <a:lnTo>
                  <a:pt x="20321" y="50816"/>
                </a:lnTo>
                <a:lnTo>
                  <a:pt x="10523" y="50816"/>
                </a:lnTo>
                <a:lnTo>
                  <a:pt x="10523" y="41043"/>
                </a:lnTo>
                <a:close/>
                <a:moveTo>
                  <a:pt x="30420" y="41043"/>
                </a:moveTo>
                <a:lnTo>
                  <a:pt x="30420" y="50816"/>
                </a:lnTo>
                <a:lnTo>
                  <a:pt x="20721" y="50816"/>
                </a:lnTo>
                <a:lnTo>
                  <a:pt x="20721" y="41043"/>
                </a:lnTo>
                <a:close/>
                <a:moveTo>
                  <a:pt x="40618" y="41043"/>
                </a:moveTo>
                <a:lnTo>
                  <a:pt x="40618" y="50816"/>
                </a:lnTo>
                <a:lnTo>
                  <a:pt x="30820" y="50816"/>
                </a:lnTo>
                <a:lnTo>
                  <a:pt x="30820" y="41043"/>
                </a:lnTo>
                <a:close/>
                <a:moveTo>
                  <a:pt x="50716" y="41043"/>
                </a:moveTo>
                <a:lnTo>
                  <a:pt x="50716" y="50816"/>
                </a:lnTo>
                <a:lnTo>
                  <a:pt x="41043" y="50816"/>
                </a:lnTo>
                <a:lnTo>
                  <a:pt x="41043" y="41043"/>
                </a:lnTo>
                <a:close/>
                <a:moveTo>
                  <a:pt x="60939" y="41043"/>
                </a:moveTo>
                <a:lnTo>
                  <a:pt x="60939" y="50816"/>
                </a:lnTo>
                <a:lnTo>
                  <a:pt x="51141" y="50816"/>
                </a:lnTo>
                <a:lnTo>
                  <a:pt x="51141" y="41043"/>
                </a:lnTo>
                <a:close/>
                <a:moveTo>
                  <a:pt x="71038" y="41043"/>
                </a:moveTo>
                <a:lnTo>
                  <a:pt x="71038" y="50816"/>
                </a:lnTo>
                <a:lnTo>
                  <a:pt x="61239" y="50816"/>
                </a:lnTo>
                <a:lnTo>
                  <a:pt x="61239" y="41043"/>
                </a:lnTo>
                <a:close/>
                <a:moveTo>
                  <a:pt x="81136" y="41043"/>
                </a:moveTo>
                <a:lnTo>
                  <a:pt x="81136" y="50816"/>
                </a:lnTo>
                <a:lnTo>
                  <a:pt x="71438" y="50816"/>
                </a:lnTo>
                <a:lnTo>
                  <a:pt x="71438" y="41043"/>
                </a:lnTo>
                <a:close/>
                <a:moveTo>
                  <a:pt x="91334" y="41043"/>
                </a:moveTo>
                <a:lnTo>
                  <a:pt x="91334" y="50816"/>
                </a:lnTo>
                <a:lnTo>
                  <a:pt x="81561" y="50816"/>
                </a:lnTo>
                <a:lnTo>
                  <a:pt x="81561" y="41043"/>
                </a:lnTo>
                <a:close/>
                <a:moveTo>
                  <a:pt x="101432" y="41043"/>
                </a:moveTo>
                <a:lnTo>
                  <a:pt x="101432" y="50816"/>
                </a:lnTo>
                <a:lnTo>
                  <a:pt x="91759" y="50816"/>
                </a:lnTo>
                <a:lnTo>
                  <a:pt x="91759" y="41043"/>
                </a:lnTo>
                <a:close/>
                <a:moveTo>
                  <a:pt x="111655" y="41043"/>
                </a:moveTo>
                <a:lnTo>
                  <a:pt x="111655" y="50816"/>
                </a:lnTo>
                <a:lnTo>
                  <a:pt x="101857" y="50816"/>
                </a:lnTo>
                <a:lnTo>
                  <a:pt x="101857" y="41043"/>
                </a:lnTo>
                <a:close/>
                <a:moveTo>
                  <a:pt x="121754" y="41043"/>
                </a:moveTo>
                <a:lnTo>
                  <a:pt x="121754" y="50816"/>
                </a:lnTo>
                <a:lnTo>
                  <a:pt x="112055" y="50816"/>
                </a:lnTo>
                <a:lnTo>
                  <a:pt x="112055" y="41043"/>
                </a:lnTo>
                <a:close/>
                <a:moveTo>
                  <a:pt x="131952" y="41043"/>
                </a:moveTo>
                <a:lnTo>
                  <a:pt x="131952" y="50816"/>
                </a:lnTo>
                <a:lnTo>
                  <a:pt x="122179" y="50816"/>
                </a:lnTo>
                <a:lnTo>
                  <a:pt x="122179" y="41043"/>
                </a:lnTo>
                <a:close/>
                <a:moveTo>
                  <a:pt x="142050" y="41043"/>
                </a:moveTo>
                <a:lnTo>
                  <a:pt x="142050" y="50816"/>
                </a:lnTo>
                <a:lnTo>
                  <a:pt x="132377" y="50816"/>
                </a:lnTo>
                <a:lnTo>
                  <a:pt x="132377" y="41043"/>
                </a:lnTo>
                <a:close/>
                <a:moveTo>
                  <a:pt x="152173" y="41043"/>
                </a:moveTo>
                <a:lnTo>
                  <a:pt x="152173" y="50816"/>
                </a:lnTo>
                <a:lnTo>
                  <a:pt x="142475" y="50816"/>
                </a:lnTo>
                <a:lnTo>
                  <a:pt x="142475" y="41043"/>
                </a:lnTo>
                <a:close/>
                <a:moveTo>
                  <a:pt x="162372" y="41043"/>
                </a:moveTo>
                <a:lnTo>
                  <a:pt x="162372" y="50816"/>
                </a:lnTo>
                <a:lnTo>
                  <a:pt x="152573" y="50816"/>
                </a:lnTo>
                <a:lnTo>
                  <a:pt x="152573" y="41043"/>
                </a:lnTo>
                <a:close/>
                <a:moveTo>
                  <a:pt x="172470" y="41043"/>
                </a:moveTo>
                <a:lnTo>
                  <a:pt x="172470" y="50816"/>
                </a:lnTo>
                <a:lnTo>
                  <a:pt x="162797" y="50816"/>
                </a:lnTo>
                <a:lnTo>
                  <a:pt x="162797" y="41043"/>
                </a:lnTo>
                <a:close/>
                <a:moveTo>
                  <a:pt x="182668" y="41043"/>
                </a:moveTo>
                <a:lnTo>
                  <a:pt x="182668" y="50816"/>
                </a:lnTo>
                <a:lnTo>
                  <a:pt x="172895" y="50816"/>
                </a:lnTo>
                <a:lnTo>
                  <a:pt x="172895" y="41043"/>
                </a:lnTo>
                <a:close/>
                <a:moveTo>
                  <a:pt x="192791" y="41043"/>
                </a:moveTo>
                <a:lnTo>
                  <a:pt x="192791" y="50816"/>
                </a:lnTo>
                <a:lnTo>
                  <a:pt x="183093" y="50816"/>
                </a:lnTo>
                <a:lnTo>
                  <a:pt x="183093" y="41043"/>
                </a:lnTo>
                <a:close/>
                <a:moveTo>
                  <a:pt x="202989" y="41043"/>
                </a:moveTo>
                <a:lnTo>
                  <a:pt x="202989" y="50816"/>
                </a:lnTo>
                <a:lnTo>
                  <a:pt x="193191" y="50816"/>
                </a:lnTo>
                <a:lnTo>
                  <a:pt x="193191" y="41043"/>
                </a:lnTo>
                <a:close/>
                <a:moveTo>
                  <a:pt x="213088" y="41043"/>
                </a:moveTo>
                <a:lnTo>
                  <a:pt x="213088" y="50816"/>
                </a:lnTo>
                <a:lnTo>
                  <a:pt x="203414" y="50816"/>
                </a:lnTo>
                <a:lnTo>
                  <a:pt x="203414" y="41043"/>
                </a:lnTo>
                <a:close/>
                <a:moveTo>
                  <a:pt x="223286" y="41043"/>
                </a:moveTo>
                <a:lnTo>
                  <a:pt x="223286" y="50816"/>
                </a:lnTo>
                <a:lnTo>
                  <a:pt x="213513" y="50816"/>
                </a:lnTo>
                <a:lnTo>
                  <a:pt x="213513" y="41043"/>
                </a:lnTo>
                <a:close/>
                <a:moveTo>
                  <a:pt x="233409" y="41043"/>
                </a:moveTo>
                <a:lnTo>
                  <a:pt x="233409" y="50816"/>
                </a:lnTo>
                <a:lnTo>
                  <a:pt x="223611" y="50816"/>
                </a:lnTo>
                <a:lnTo>
                  <a:pt x="223611" y="41043"/>
                </a:lnTo>
                <a:close/>
                <a:moveTo>
                  <a:pt x="243507" y="41043"/>
                </a:moveTo>
                <a:lnTo>
                  <a:pt x="243507" y="50816"/>
                </a:lnTo>
                <a:lnTo>
                  <a:pt x="233809" y="50816"/>
                </a:lnTo>
                <a:lnTo>
                  <a:pt x="233809" y="41043"/>
                </a:lnTo>
                <a:close/>
                <a:moveTo>
                  <a:pt x="253706" y="41043"/>
                </a:moveTo>
                <a:lnTo>
                  <a:pt x="253706" y="50816"/>
                </a:lnTo>
                <a:lnTo>
                  <a:pt x="243907" y="50816"/>
                </a:lnTo>
                <a:lnTo>
                  <a:pt x="243907" y="41043"/>
                </a:lnTo>
                <a:close/>
                <a:moveTo>
                  <a:pt x="263804" y="41043"/>
                </a:moveTo>
                <a:lnTo>
                  <a:pt x="263804" y="50816"/>
                </a:lnTo>
                <a:lnTo>
                  <a:pt x="254131" y="50816"/>
                </a:lnTo>
                <a:lnTo>
                  <a:pt x="254131" y="41043"/>
                </a:lnTo>
                <a:close/>
                <a:moveTo>
                  <a:pt x="274027" y="41043"/>
                </a:moveTo>
                <a:lnTo>
                  <a:pt x="274027" y="50816"/>
                </a:lnTo>
                <a:lnTo>
                  <a:pt x="264229" y="50816"/>
                </a:lnTo>
                <a:lnTo>
                  <a:pt x="264229" y="41043"/>
                </a:lnTo>
                <a:close/>
                <a:moveTo>
                  <a:pt x="284125" y="41043"/>
                </a:moveTo>
                <a:lnTo>
                  <a:pt x="284125" y="50816"/>
                </a:lnTo>
                <a:lnTo>
                  <a:pt x="274427" y="50816"/>
                </a:lnTo>
                <a:lnTo>
                  <a:pt x="274427" y="41043"/>
                </a:lnTo>
                <a:close/>
                <a:moveTo>
                  <a:pt x="10098" y="51241"/>
                </a:moveTo>
                <a:lnTo>
                  <a:pt x="10098" y="60914"/>
                </a:lnTo>
                <a:lnTo>
                  <a:pt x="425" y="60914"/>
                </a:lnTo>
                <a:lnTo>
                  <a:pt x="425" y="51241"/>
                </a:lnTo>
                <a:close/>
                <a:moveTo>
                  <a:pt x="20321" y="51241"/>
                </a:moveTo>
                <a:lnTo>
                  <a:pt x="20321" y="60914"/>
                </a:lnTo>
                <a:lnTo>
                  <a:pt x="10523" y="60914"/>
                </a:lnTo>
                <a:lnTo>
                  <a:pt x="10523" y="51241"/>
                </a:lnTo>
                <a:close/>
                <a:moveTo>
                  <a:pt x="30420" y="51241"/>
                </a:moveTo>
                <a:lnTo>
                  <a:pt x="30420" y="60914"/>
                </a:lnTo>
                <a:lnTo>
                  <a:pt x="20721" y="60914"/>
                </a:lnTo>
                <a:lnTo>
                  <a:pt x="20721" y="51241"/>
                </a:lnTo>
                <a:close/>
                <a:moveTo>
                  <a:pt x="40618" y="51241"/>
                </a:moveTo>
                <a:lnTo>
                  <a:pt x="40618" y="60914"/>
                </a:lnTo>
                <a:lnTo>
                  <a:pt x="30820" y="60914"/>
                </a:lnTo>
                <a:lnTo>
                  <a:pt x="30820" y="51241"/>
                </a:lnTo>
                <a:close/>
                <a:moveTo>
                  <a:pt x="50716" y="51241"/>
                </a:moveTo>
                <a:lnTo>
                  <a:pt x="50716" y="60914"/>
                </a:lnTo>
                <a:lnTo>
                  <a:pt x="41043" y="60914"/>
                </a:lnTo>
                <a:lnTo>
                  <a:pt x="41043" y="51241"/>
                </a:lnTo>
                <a:close/>
                <a:moveTo>
                  <a:pt x="60939" y="51241"/>
                </a:moveTo>
                <a:lnTo>
                  <a:pt x="60939" y="60914"/>
                </a:lnTo>
                <a:lnTo>
                  <a:pt x="51141" y="60914"/>
                </a:lnTo>
                <a:lnTo>
                  <a:pt x="51141" y="51241"/>
                </a:lnTo>
                <a:close/>
                <a:moveTo>
                  <a:pt x="71038" y="51241"/>
                </a:moveTo>
                <a:lnTo>
                  <a:pt x="71038" y="60914"/>
                </a:lnTo>
                <a:lnTo>
                  <a:pt x="61239" y="60914"/>
                </a:lnTo>
                <a:lnTo>
                  <a:pt x="61239" y="51241"/>
                </a:lnTo>
                <a:close/>
                <a:moveTo>
                  <a:pt x="81136" y="51241"/>
                </a:moveTo>
                <a:lnTo>
                  <a:pt x="81136" y="60914"/>
                </a:lnTo>
                <a:lnTo>
                  <a:pt x="71438" y="60914"/>
                </a:lnTo>
                <a:lnTo>
                  <a:pt x="71438" y="51241"/>
                </a:lnTo>
                <a:close/>
                <a:moveTo>
                  <a:pt x="91334" y="51241"/>
                </a:moveTo>
                <a:lnTo>
                  <a:pt x="91334" y="60914"/>
                </a:lnTo>
                <a:lnTo>
                  <a:pt x="81561" y="60914"/>
                </a:lnTo>
                <a:lnTo>
                  <a:pt x="81561" y="51241"/>
                </a:lnTo>
                <a:close/>
                <a:moveTo>
                  <a:pt x="101432" y="51241"/>
                </a:moveTo>
                <a:lnTo>
                  <a:pt x="101432" y="60914"/>
                </a:lnTo>
                <a:lnTo>
                  <a:pt x="91759" y="60914"/>
                </a:lnTo>
                <a:lnTo>
                  <a:pt x="91759" y="51241"/>
                </a:lnTo>
                <a:close/>
                <a:moveTo>
                  <a:pt x="111655" y="51241"/>
                </a:moveTo>
                <a:lnTo>
                  <a:pt x="111655" y="60914"/>
                </a:lnTo>
                <a:lnTo>
                  <a:pt x="101857" y="60914"/>
                </a:lnTo>
                <a:lnTo>
                  <a:pt x="101857" y="51241"/>
                </a:lnTo>
                <a:close/>
                <a:moveTo>
                  <a:pt x="121754" y="51241"/>
                </a:moveTo>
                <a:lnTo>
                  <a:pt x="121754" y="60914"/>
                </a:lnTo>
                <a:lnTo>
                  <a:pt x="112055" y="60914"/>
                </a:lnTo>
                <a:lnTo>
                  <a:pt x="112055" y="51241"/>
                </a:lnTo>
                <a:close/>
                <a:moveTo>
                  <a:pt x="131952" y="51241"/>
                </a:moveTo>
                <a:lnTo>
                  <a:pt x="131952" y="60914"/>
                </a:lnTo>
                <a:lnTo>
                  <a:pt x="122179" y="60914"/>
                </a:lnTo>
                <a:lnTo>
                  <a:pt x="122179" y="51241"/>
                </a:lnTo>
                <a:close/>
                <a:moveTo>
                  <a:pt x="142050" y="51241"/>
                </a:moveTo>
                <a:lnTo>
                  <a:pt x="142050" y="60914"/>
                </a:lnTo>
                <a:lnTo>
                  <a:pt x="132377" y="60914"/>
                </a:lnTo>
                <a:lnTo>
                  <a:pt x="132377" y="51241"/>
                </a:lnTo>
                <a:close/>
                <a:moveTo>
                  <a:pt x="152173" y="51241"/>
                </a:moveTo>
                <a:lnTo>
                  <a:pt x="152173" y="60914"/>
                </a:lnTo>
                <a:lnTo>
                  <a:pt x="142475" y="60914"/>
                </a:lnTo>
                <a:lnTo>
                  <a:pt x="142475" y="51241"/>
                </a:lnTo>
                <a:close/>
                <a:moveTo>
                  <a:pt x="162372" y="51241"/>
                </a:moveTo>
                <a:lnTo>
                  <a:pt x="162372" y="60914"/>
                </a:lnTo>
                <a:lnTo>
                  <a:pt x="152573" y="60914"/>
                </a:lnTo>
                <a:lnTo>
                  <a:pt x="152573" y="51241"/>
                </a:lnTo>
                <a:close/>
                <a:moveTo>
                  <a:pt x="172470" y="51241"/>
                </a:moveTo>
                <a:lnTo>
                  <a:pt x="172470" y="60914"/>
                </a:lnTo>
                <a:lnTo>
                  <a:pt x="162797" y="60914"/>
                </a:lnTo>
                <a:lnTo>
                  <a:pt x="162797" y="51241"/>
                </a:lnTo>
                <a:close/>
                <a:moveTo>
                  <a:pt x="182668" y="51241"/>
                </a:moveTo>
                <a:lnTo>
                  <a:pt x="182668" y="60914"/>
                </a:lnTo>
                <a:lnTo>
                  <a:pt x="172895" y="60914"/>
                </a:lnTo>
                <a:lnTo>
                  <a:pt x="172895" y="51241"/>
                </a:lnTo>
                <a:close/>
                <a:moveTo>
                  <a:pt x="192791" y="51241"/>
                </a:moveTo>
                <a:lnTo>
                  <a:pt x="192791" y="60914"/>
                </a:lnTo>
                <a:lnTo>
                  <a:pt x="183093" y="60914"/>
                </a:lnTo>
                <a:lnTo>
                  <a:pt x="183093" y="51241"/>
                </a:lnTo>
                <a:close/>
                <a:moveTo>
                  <a:pt x="202989" y="51241"/>
                </a:moveTo>
                <a:lnTo>
                  <a:pt x="202989" y="60914"/>
                </a:lnTo>
                <a:lnTo>
                  <a:pt x="193191" y="60914"/>
                </a:lnTo>
                <a:lnTo>
                  <a:pt x="193191" y="51241"/>
                </a:lnTo>
                <a:close/>
                <a:moveTo>
                  <a:pt x="213088" y="51241"/>
                </a:moveTo>
                <a:lnTo>
                  <a:pt x="213088" y="60914"/>
                </a:lnTo>
                <a:lnTo>
                  <a:pt x="203414" y="60914"/>
                </a:lnTo>
                <a:lnTo>
                  <a:pt x="203414" y="51241"/>
                </a:lnTo>
                <a:close/>
                <a:moveTo>
                  <a:pt x="223286" y="51241"/>
                </a:moveTo>
                <a:lnTo>
                  <a:pt x="223286" y="60914"/>
                </a:lnTo>
                <a:lnTo>
                  <a:pt x="213513" y="60914"/>
                </a:lnTo>
                <a:lnTo>
                  <a:pt x="213513" y="51241"/>
                </a:lnTo>
                <a:close/>
                <a:moveTo>
                  <a:pt x="233409" y="51241"/>
                </a:moveTo>
                <a:lnTo>
                  <a:pt x="233409" y="60914"/>
                </a:lnTo>
                <a:lnTo>
                  <a:pt x="223611" y="60914"/>
                </a:lnTo>
                <a:lnTo>
                  <a:pt x="223611" y="51241"/>
                </a:lnTo>
                <a:close/>
                <a:moveTo>
                  <a:pt x="243507" y="51241"/>
                </a:moveTo>
                <a:lnTo>
                  <a:pt x="243507" y="60914"/>
                </a:lnTo>
                <a:lnTo>
                  <a:pt x="233809" y="60914"/>
                </a:lnTo>
                <a:lnTo>
                  <a:pt x="233809" y="51241"/>
                </a:lnTo>
                <a:close/>
                <a:moveTo>
                  <a:pt x="253706" y="51241"/>
                </a:moveTo>
                <a:lnTo>
                  <a:pt x="253706" y="60914"/>
                </a:lnTo>
                <a:lnTo>
                  <a:pt x="243907" y="60914"/>
                </a:lnTo>
                <a:lnTo>
                  <a:pt x="243907" y="51241"/>
                </a:lnTo>
                <a:close/>
                <a:moveTo>
                  <a:pt x="263804" y="51241"/>
                </a:moveTo>
                <a:lnTo>
                  <a:pt x="263804" y="60914"/>
                </a:lnTo>
                <a:lnTo>
                  <a:pt x="254131" y="60914"/>
                </a:lnTo>
                <a:lnTo>
                  <a:pt x="254131" y="51241"/>
                </a:lnTo>
                <a:close/>
                <a:moveTo>
                  <a:pt x="274027" y="51241"/>
                </a:moveTo>
                <a:lnTo>
                  <a:pt x="274027" y="60914"/>
                </a:lnTo>
                <a:lnTo>
                  <a:pt x="264229" y="60914"/>
                </a:lnTo>
                <a:lnTo>
                  <a:pt x="264229" y="51241"/>
                </a:lnTo>
                <a:close/>
                <a:moveTo>
                  <a:pt x="284125" y="51241"/>
                </a:moveTo>
                <a:lnTo>
                  <a:pt x="284125" y="60914"/>
                </a:lnTo>
                <a:lnTo>
                  <a:pt x="274427" y="60914"/>
                </a:lnTo>
                <a:lnTo>
                  <a:pt x="274427" y="51241"/>
                </a:lnTo>
                <a:close/>
                <a:moveTo>
                  <a:pt x="10098" y="61339"/>
                </a:moveTo>
                <a:lnTo>
                  <a:pt x="10098" y="71137"/>
                </a:lnTo>
                <a:lnTo>
                  <a:pt x="425" y="71137"/>
                </a:lnTo>
                <a:lnTo>
                  <a:pt x="425" y="61339"/>
                </a:lnTo>
                <a:close/>
                <a:moveTo>
                  <a:pt x="20321" y="61339"/>
                </a:moveTo>
                <a:lnTo>
                  <a:pt x="20321" y="71137"/>
                </a:lnTo>
                <a:lnTo>
                  <a:pt x="10523" y="71137"/>
                </a:lnTo>
                <a:lnTo>
                  <a:pt x="10523" y="61339"/>
                </a:lnTo>
                <a:close/>
                <a:moveTo>
                  <a:pt x="30420" y="61339"/>
                </a:moveTo>
                <a:lnTo>
                  <a:pt x="30420" y="71137"/>
                </a:lnTo>
                <a:lnTo>
                  <a:pt x="20721" y="71137"/>
                </a:lnTo>
                <a:lnTo>
                  <a:pt x="20721" y="61339"/>
                </a:lnTo>
                <a:close/>
                <a:moveTo>
                  <a:pt x="40618" y="61339"/>
                </a:moveTo>
                <a:lnTo>
                  <a:pt x="40618" y="71137"/>
                </a:lnTo>
                <a:lnTo>
                  <a:pt x="30820" y="71137"/>
                </a:lnTo>
                <a:lnTo>
                  <a:pt x="30820" y="61339"/>
                </a:lnTo>
                <a:close/>
                <a:moveTo>
                  <a:pt x="50716" y="61339"/>
                </a:moveTo>
                <a:lnTo>
                  <a:pt x="50716" y="71137"/>
                </a:lnTo>
                <a:lnTo>
                  <a:pt x="41043" y="71137"/>
                </a:lnTo>
                <a:lnTo>
                  <a:pt x="41043" y="61339"/>
                </a:lnTo>
                <a:close/>
                <a:moveTo>
                  <a:pt x="60939" y="61339"/>
                </a:moveTo>
                <a:lnTo>
                  <a:pt x="60939" y="71137"/>
                </a:lnTo>
                <a:lnTo>
                  <a:pt x="51141" y="71137"/>
                </a:lnTo>
                <a:lnTo>
                  <a:pt x="51141" y="61339"/>
                </a:lnTo>
                <a:close/>
                <a:moveTo>
                  <a:pt x="71038" y="61339"/>
                </a:moveTo>
                <a:lnTo>
                  <a:pt x="71038" y="71137"/>
                </a:lnTo>
                <a:lnTo>
                  <a:pt x="61239" y="71137"/>
                </a:lnTo>
                <a:lnTo>
                  <a:pt x="61239" y="61339"/>
                </a:lnTo>
                <a:close/>
                <a:moveTo>
                  <a:pt x="81136" y="61339"/>
                </a:moveTo>
                <a:lnTo>
                  <a:pt x="81136" y="71137"/>
                </a:lnTo>
                <a:lnTo>
                  <a:pt x="71438" y="71137"/>
                </a:lnTo>
                <a:lnTo>
                  <a:pt x="71438" y="61339"/>
                </a:lnTo>
                <a:close/>
                <a:moveTo>
                  <a:pt x="91334" y="61339"/>
                </a:moveTo>
                <a:lnTo>
                  <a:pt x="91334" y="71137"/>
                </a:lnTo>
                <a:lnTo>
                  <a:pt x="81561" y="71137"/>
                </a:lnTo>
                <a:lnTo>
                  <a:pt x="81561" y="61339"/>
                </a:lnTo>
                <a:close/>
                <a:moveTo>
                  <a:pt x="101432" y="61339"/>
                </a:moveTo>
                <a:lnTo>
                  <a:pt x="101432" y="71137"/>
                </a:lnTo>
                <a:lnTo>
                  <a:pt x="91759" y="71137"/>
                </a:lnTo>
                <a:lnTo>
                  <a:pt x="91759" y="61339"/>
                </a:lnTo>
                <a:close/>
                <a:moveTo>
                  <a:pt x="111655" y="61339"/>
                </a:moveTo>
                <a:lnTo>
                  <a:pt x="111655" y="71137"/>
                </a:lnTo>
                <a:lnTo>
                  <a:pt x="101857" y="71137"/>
                </a:lnTo>
                <a:lnTo>
                  <a:pt x="101857" y="61339"/>
                </a:lnTo>
                <a:close/>
                <a:moveTo>
                  <a:pt x="121754" y="61339"/>
                </a:moveTo>
                <a:lnTo>
                  <a:pt x="121754" y="71137"/>
                </a:lnTo>
                <a:lnTo>
                  <a:pt x="112055" y="71137"/>
                </a:lnTo>
                <a:lnTo>
                  <a:pt x="112055" y="61339"/>
                </a:lnTo>
                <a:close/>
                <a:moveTo>
                  <a:pt x="131952" y="61339"/>
                </a:moveTo>
                <a:lnTo>
                  <a:pt x="131952" y="71137"/>
                </a:lnTo>
                <a:lnTo>
                  <a:pt x="122179" y="71137"/>
                </a:lnTo>
                <a:lnTo>
                  <a:pt x="122179" y="61339"/>
                </a:lnTo>
                <a:close/>
                <a:moveTo>
                  <a:pt x="142050" y="61339"/>
                </a:moveTo>
                <a:lnTo>
                  <a:pt x="142050" y="71137"/>
                </a:lnTo>
                <a:lnTo>
                  <a:pt x="132377" y="71137"/>
                </a:lnTo>
                <a:lnTo>
                  <a:pt x="132377" y="61339"/>
                </a:lnTo>
                <a:close/>
                <a:moveTo>
                  <a:pt x="152173" y="61339"/>
                </a:moveTo>
                <a:lnTo>
                  <a:pt x="152173" y="71137"/>
                </a:lnTo>
                <a:lnTo>
                  <a:pt x="142475" y="71137"/>
                </a:lnTo>
                <a:lnTo>
                  <a:pt x="142475" y="61339"/>
                </a:lnTo>
                <a:close/>
                <a:moveTo>
                  <a:pt x="162372" y="61339"/>
                </a:moveTo>
                <a:lnTo>
                  <a:pt x="162372" y="71137"/>
                </a:lnTo>
                <a:lnTo>
                  <a:pt x="152573" y="71137"/>
                </a:lnTo>
                <a:lnTo>
                  <a:pt x="152573" y="61339"/>
                </a:lnTo>
                <a:close/>
                <a:moveTo>
                  <a:pt x="172470" y="61339"/>
                </a:moveTo>
                <a:lnTo>
                  <a:pt x="172470" y="71137"/>
                </a:lnTo>
                <a:lnTo>
                  <a:pt x="162797" y="71137"/>
                </a:lnTo>
                <a:lnTo>
                  <a:pt x="162797" y="61339"/>
                </a:lnTo>
                <a:close/>
                <a:moveTo>
                  <a:pt x="182668" y="61339"/>
                </a:moveTo>
                <a:lnTo>
                  <a:pt x="182668" y="71137"/>
                </a:lnTo>
                <a:lnTo>
                  <a:pt x="172895" y="71137"/>
                </a:lnTo>
                <a:lnTo>
                  <a:pt x="172895" y="61339"/>
                </a:lnTo>
                <a:close/>
                <a:moveTo>
                  <a:pt x="192791" y="61339"/>
                </a:moveTo>
                <a:lnTo>
                  <a:pt x="192791" y="71137"/>
                </a:lnTo>
                <a:lnTo>
                  <a:pt x="183093" y="71137"/>
                </a:lnTo>
                <a:lnTo>
                  <a:pt x="183093" y="61339"/>
                </a:lnTo>
                <a:close/>
                <a:moveTo>
                  <a:pt x="202989" y="61339"/>
                </a:moveTo>
                <a:lnTo>
                  <a:pt x="202989" y="71137"/>
                </a:lnTo>
                <a:lnTo>
                  <a:pt x="193191" y="71137"/>
                </a:lnTo>
                <a:lnTo>
                  <a:pt x="193191" y="61339"/>
                </a:lnTo>
                <a:close/>
                <a:moveTo>
                  <a:pt x="213088" y="61339"/>
                </a:moveTo>
                <a:lnTo>
                  <a:pt x="213088" y="71137"/>
                </a:lnTo>
                <a:lnTo>
                  <a:pt x="203414" y="71137"/>
                </a:lnTo>
                <a:lnTo>
                  <a:pt x="203414" y="61339"/>
                </a:lnTo>
                <a:close/>
                <a:moveTo>
                  <a:pt x="223286" y="61339"/>
                </a:moveTo>
                <a:lnTo>
                  <a:pt x="223286" y="71137"/>
                </a:lnTo>
                <a:lnTo>
                  <a:pt x="213513" y="71137"/>
                </a:lnTo>
                <a:lnTo>
                  <a:pt x="213513" y="61339"/>
                </a:lnTo>
                <a:close/>
                <a:moveTo>
                  <a:pt x="233409" y="61339"/>
                </a:moveTo>
                <a:lnTo>
                  <a:pt x="233409" y="71137"/>
                </a:lnTo>
                <a:lnTo>
                  <a:pt x="223611" y="71137"/>
                </a:lnTo>
                <a:lnTo>
                  <a:pt x="223611" y="61339"/>
                </a:lnTo>
                <a:close/>
                <a:moveTo>
                  <a:pt x="243507" y="61339"/>
                </a:moveTo>
                <a:lnTo>
                  <a:pt x="243507" y="71137"/>
                </a:lnTo>
                <a:lnTo>
                  <a:pt x="233809" y="71137"/>
                </a:lnTo>
                <a:lnTo>
                  <a:pt x="233809" y="61339"/>
                </a:lnTo>
                <a:close/>
                <a:moveTo>
                  <a:pt x="253706" y="61339"/>
                </a:moveTo>
                <a:lnTo>
                  <a:pt x="253706" y="71137"/>
                </a:lnTo>
                <a:lnTo>
                  <a:pt x="243907" y="71137"/>
                </a:lnTo>
                <a:lnTo>
                  <a:pt x="243907" y="61339"/>
                </a:lnTo>
                <a:close/>
                <a:moveTo>
                  <a:pt x="263804" y="61339"/>
                </a:moveTo>
                <a:lnTo>
                  <a:pt x="263804" y="71137"/>
                </a:lnTo>
                <a:lnTo>
                  <a:pt x="254131" y="71137"/>
                </a:lnTo>
                <a:lnTo>
                  <a:pt x="254131" y="61339"/>
                </a:lnTo>
                <a:close/>
                <a:moveTo>
                  <a:pt x="274027" y="61339"/>
                </a:moveTo>
                <a:lnTo>
                  <a:pt x="274027" y="71137"/>
                </a:lnTo>
                <a:lnTo>
                  <a:pt x="264229" y="71137"/>
                </a:lnTo>
                <a:lnTo>
                  <a:pt x="264229" y="61339"/>
                </a:lnTo>
                <a:close/>
                <a:moveTo>
                  <a:pt x="284125" y="61339"/>
                </a:moveTo>
                <a:lnTo>
                  <a:pt x="284125" y="71137"/>
                </a:lnTo>
                <a:lnTo>
                  <a:pt x="274427" y="71137"/>
                </a:lnTo>
                <a:lnTo>
                  <a:pt x="274427" y="61339"/>
                </a:lnTo>
                <a:close/>
                <a:moveTo>
                  <a:pt x="10098" y="71537"/>
                </a:moveTo>
                <a:lnTo>
                  <a:pt x="10098" y="81236"/>
                </a:lnTo>
                <a:lnTo>
                  <a:pt x="425" y="81236"/>
                </a:lnTo>
                <a:lnTo>
                  <a:pt x="425" y="71537"/>
                </a:lnTo>
                <a:close/>
                <a:moveTo>
                  <a:pt x="20321" y="71537"/>
                </a:moveTo>
                <a:lnTo>
                  <a:pt x="20321" y="81236"/>
                </a:lnTo>
                <a:lnTo>
                  <a:pt x="10523" y="81236"/>
                </a:lnTo>
                <a:lnTo>
                  <a:pt x="10523" y="71537"/>
                </a:lnTo>
                <a:close/>
                <a:moveTo>
                  <a:pt x="30420" y="71537"/>
                </a:moveTo>
                <a:lnTo>
                  <a:pt x="30420" y="81236"/>
                </a:lnTo>
                <a:lnTo>
                  <a:pt x="20721" y="81236"/>
                </a:lnTo>
                <a:lnTo>
                  <a:pt x="20721" y="71537"/>
                </a:lnTo>
                <a:close/>
                <a:moveTo>
                  <a:pt x="40618" y="71537"/>
                </a:moveTo>
                <a:lnTo>
                  <a:pt x="40618" y="81236"/>
                </a:lnTo>
                <a:lnTo>
                  <a:pt x="30820" y="81236"/>
                </a:lnTo>
                <a:lnTo>
                  <a:pt x="30820" y="71537"/>
                </a:lnTo>
                <a:close/>
                <a:moveTo>
                  <a:pt x="50716" y="71537"/>
                </a:moveTo>
                <a:lnTo>
                  <a:pt x="50716" y="81236"/>
                </a:lnTo>
                <a:lnTo>
                  <a:pt x="41043" y="81236"/>
                </a:lnTo>
                <a:lnTo>
                  <a:pt x="41043" y="71537"/>
                </a:lnTo>
                <a:close/>
                <a:moveTo>
                  <a:pt x="60939" y="71537"/>
                </a:moveTo>
                <a:lnTo>
                  <a:pt x="60939" y="81236"/>
                </a:lnTo>
                <a:lnTo>
                  <a:pt x="51141" y="81236"/>
                </a:lnTo>
                <a:lnTo>
                  <a:pt x="51141" y="71537"/>
                </a:lnTo>
                <a:close/>
                <a:moveTo>
                  <a:pt x="71038" y="71537"/>
                </a:moveTo>
                <a:lnTo>
                  <a:pt x="71038" y="81236"/>
                </a:lnTo>
                <a:lnTo>
                  <a:pt x="61239" y="81236"/>
                </a:lnTo>
                <a:lnTo>
                  <a:pt x="61239" y="71537"/>
                </a:lnTo>
                <a:close/>
                <a:moveTo>
                  <a:pt x="81136" y="71537"/>
                </a:moveTo>
                <a:lnTo>
                  <a:pt x="81136" y="81236"/>
                </a:lnTo>
                <a:lnTo>
                  <a:pt x="71438" y="81236"/>
                </a:lnTo>
                <a:lnTo>
                  <a:pt x="71438" y="71537"/>
                </a:lnTo>
                <a:close/>
                <a:moveTo>
                  <a:pt x="91334" y="71537"/>
                </a:moveTo>
                <a:lnTo>
                  <a:pt x="91334" y="81236"/>
                </a:lnTo>
                <a:lnTo>
                  <a:pt x="81561" y="81236"/>
                </a:lnTo>
                <a:lnTo>
                  <a:pt x="81561" y="71537"/>
                </a:lnTo>
                <a:close/>
                <a:moveTo>
                  <a:pt x="101432" y="71537"/>
                </a:moveTo>
                <a:lnTo>
                  <a:pt x="101432" y="81236"/>
                </a:lnTo>
                <a:lnTo>
                  <a:pt x="91759" y="81236"/>
                </a:lnTo>
                <a:lnTo>
                  <a:pt x="91759" y="71537"/>
                </a:lnTo>
                <a:close/>
                <a:moveTo>
                  <a:pt x="111655" y="71537"/>
                </a:moveTo>
                <a:lnTo>
                  <a:pt x="111655" y="81236"/>
                </a:lnTo>
                <a:lnTo>
                  <a:pt x="101857" y="81236"/>
                </a:lnTo>
                <a:lnTo>
                  <a:pt x="101857" y="71537"/>
                </a:lnTo>
                <a:close/>
                <a:moveTo>
                  <a:pt x="121754" y="71537"/>
                </a:moveTo>
                <a:lnTo>
                  <a:pt x="121754" y="81236"/>
                </a:lnTo>
                <a:lnTo>
                  <a:pt x="112055" y="81236"/>
                </a:lnTo>
                <a:lnTo>
                  <a:pt x="112055" y="71537"/>
                </a:lnTo>
                <a:close/>
                <a:moveTo>
                  <a:pt x="131952" y="71537"/>
                </a:moveTo>
                <a:lnTo>
                  <a:pt x="131952" y="81236"/>
                </a:lnTo>
                <a:lnTo>
                  <a:pt x="122179" y="81236"/>
                </a:lnTo>
                <a:lnTo>
                  <a:pt x="122179" y="71537"/>
                </a:lnTo>
                <a:close/>
                <a:moveTo>
                  <a:pt x="142050" y="71537"/>
                </a:moveTo>
                <a:lnTo>
                  <a:pt x="142050" y="81236"/>
                </a:lnTo>
                <a:lnTo>
                  <a:pt x="132377" y="81236"/>
                </a:lnTo>
                <a:lnTo>
                  <a:pt x="132377" y="71537"/>
                </a:lnTo>
                <a:close/>
                <a:moveTo>
                  <a:pt x="152173" y="71537"/>
                </a:moveTo>
                <a:lnTo>
                  <a:pt x="152173" y="81236"/>
                </a:lnTo>
                <a:lnTo>
                  <a:pt x="142475" y="81236"/>
                </a:lnTo>
                <a:lnTo>
                  <a:pt x="142475" y="71537"/>
                </a:lnTo>
                <a:close/>
                <a:moveTo>
                  <a:pt x="162372" y="71537"/>
                </a:moveTo>
                <a:lnTo>
                  <a:pt x="162372" y="81236"/>
                </a:lnTo>
                <a:lnTo>
                  <a:pt x="152573" y="81236"/>
                </a:lnTo>
                <a:lnTo>
                  <a:pt x="152573" y="71537"/>
                </a:lnTo>
                <a:close/>
                <a:moveTo>
                  <a:pt x="172470" y="71537"/>
                </a:moveTo>
                <a:lnTo>
                  <a:pt x="172470" y="81236"/>
                </a:lnTo>
                <a:lnTo>
                  <a:pt x="162797" y="81236"/>
                </a:lnTo>
                <a:lnTo>
                  <a:pt x="162797" y="71537"/>
                </a:lnTo>
                <a:close/>
                <a:moveTo>
                  <a:pt x="182668" y="71537"/>
                </a:moveTo>
                <a:lnTo>
                  <a:pt x="182668" y="81236"/>
                </a:lnTo>
                <a:lnTo>
                  <a:pt x="172895" y="81236"/>
                </a:lnTo>
                <a:lnTo>
                  <a:pt x="172895" y="71537"/>
                </a:lnTo>
                <a:close/>
                <a:moveTo>
                  <a:pt x="192791" y="71537"/>
                </a:moveTo>
                <a:lnTo>
                  <a:pt x="192791" y="81236"/>
                </a:lnTo>
                <a:lnTo>
                  <a:pt x="183093" y="81236"/>
                </a:lnTo>
                <a:lnTo>
                  <a:pt x="183093" y="71537"/>
                </a:lnTo>
                <a:close/>
                <a:moveTo>
                  <a:pt x="202989" y="71537"/>
                </a:moveTo>
                <a:lnTo>
                  <a:pt x="202989" y="81236"/>
                </a:lnTo>
                <a:lnTo>
                  <a:pt x="193191" y="81236"/>
                </a:lnTo>
                <a:lnTo>
                  <a:pt x="193191" y="71537"/>
                </a:lnTo>
                <a:close/>
                <a:moveTo>
                  <a:pt x="213088" y="71537"/>
                </a:moveTo>
                <a:lnTo>
                  <a:pt x="213088" y="81236"/>
                </a:lnTo>
                <a:lnTo>
                  <a:pt x="203414" y="81236"/>
                </a:lnTo>
                <a:lnTo>
                  <a:pt x="203414" y="71537"/>
                </a:lnTo>
                <a:close/>
                <a:moveTo>
                  <a:pt x="223286" y="71537"/>
                </a:moveTo>
                <a:lnTo>
                  <a:pt x="223286" y="81236"/>
                </a:lnTo>
                <a:lnTo>
                  <a:pt x="213513" y="81236"/>
                </a:lnTo>
                <a:lnTo>
                  <a:pt x="213513" y="71537"/>
                </a:lnTo>
                <a:close/>
                <a:moveTo>
                  <a:pt x="233409" y="71537"/>
                </a:moveTo>
                <a:lnTo>
                  <a:pt x="233409" y="81236"/>
                </a:lnTo>
                <a:lnTo>
                  <a:pt x="223611" y="81236"/>
                </a:lnTo>
                <a:lnTo>
                  <a:pt x="223611" y="71537"/>
                </a:lnTo>
                <a:close/>
                <a:moveTo>
                  <a:pt x="243507" y="71537"/>
                </a:moveTo>
                <a:lnTo>
                  <a:pt x="243507" y="81236"/>
                </a:lnTo>
                <a:lnTo>
                  <a:pt x="233809" y="81236"/>
                </a:lnTo>
                <a:lnTo>
                  <a:pt x="233809" y="71537"/>
                </a:lnTo>
                <a:close/>
                <a:moveTo>
                  <a:pt x="253706" y="71537"/>
                </a:moveTo>
                <a:lnTo>
                  <a:pt x="253706" y="81236"/>
                </a:lnTo>
                <a:lnTo>
                  <a:pt x="243907" y="81236"/>
                </a:lnTo>
                <a:lnTo>
                  <a:pt x="243907" y="71537"/>
                </a:lnTo>
                <a:close/>
                <a:moveTo>
                  <a:pt x="263804" y="71537"/>
                </a:moveTo>
                <a:lnTo>
                  <a:pt x="263804" y="81236"/>
                </a:lnTo>
                <a:lnTo>
                  <a:pt x="254131" y="81236"/>
                </a:lnTo>
                <a:lnTo>
                  <a:pt x="254131" y="71537"/>
                </a:lnTo>
                <a:close/>
                <a:moveTo>
                  <a:pt x="274027" y="71537"/>
                </a:moveTo>
                <a:lnTo>
                  <a:pt x="274027" y="81236"/>
                </a:lnTo>
                <a:lnTo>
                  <a:pt x="264229" y="81236"/>
                </a:lnTo>
                <a:lnTo>
                  <a:pt x="264229" y="71537"/>
                </a:lnTo>
                <a:close/>
                <a:moveTo>
                  <a:pt x="284125" y="71537"/>
                </a:moveTo>
                <a:lnTo>
                  <a:pt x="284125" y="81236"/>
                </a:lnTo>
                <a:lnTo>
                  <a:pt x="274427" y="81236"/>
                </a:lnTo>
                <a:lnTo>
                  <a:pt x="274427" y="71537"/>
                </a:lnTo>
                <a:close/>
                <a:moveTo>
                  <a:pt x="10098" y="81660"/>
                </a:moveTo>
                <a:lnTo>
                  <a:pt x="10098" y="91334"/>
                </a:lnTo>
                <a:lnTo>
                  <a:pt x="425" y="91334"/>
                </a:lnTo>
                <a:lnTo>
                  <a:pt x="425" y="81660"/>
                </a:lnTo>
                <a:close/>
                <a:moveTo>
                  <a:pt x="20321" y="81660"/>
                </a:moveTo>
                <a:lnTo>
                  <a:pt x="20321" y="91334"/>
                </a:lnTo>
                <a:lnTo>
                  <a:pt x="10523" y="91334"/>
                </a:lnTo>
                <a:lnTo>
                  <a:pt x="10523" y="81660"/>
                </a:lnTo>
                <a:close/>
                <a:moveTo>
                  <a:pt x="30420" y="81660"/>
                </a:moveTo>
                <a:lnTo>
                  <a:pt x="30420" y="91334"/>
                </a:lnTo>
                <a:lnTo>
                  <a:pt x="20721" y="91334"/>
                </a:lnTo>
                <a:lnTo>
                  <a:pt x="20721" y="81660"/>
                </a:lnTo>
                <a:close/>
                <a:moveTo>
                  <a:pt x="40618" y="81660"/>
                </a:moveTo>
                <a:lnTo>
                  <a:pt x="40618" y="91334"/>
                </a:lnTo>
                <a:lnTo>
                  <a:pt x="30820" y="91334"/>
                </a:lnTo>
                <a:lnTo>
                  <a:pt x="30820" y="81660"/>
                </a:lnTo>
                <a:close/>
                <a:moveTo>
                  <a:pt x="50716" y="81660"/>
                </a:moveTo>
                <a:lnTo>
                  <a:pt x="50716" y="91334"/>
                </a:lnTo>
                <a:lnTo>
                  <a:pt x="41043" y="91334"/>
                </a:lnTo>
                <a:lnTo>
                  <a:pt x="41043" y="81660"/>
                </a:lnTo>
                <a:close/>
                <a:moveTo>
                  <a:pt x="60939" y="81660"/>
                </a:moveTo>
                <a:lnTo>
                  <a:pt x="60939" y="91334"/>
                </a:lnTo>
                <a:lnTo>
                  <a:pt x="51141" y="91334"/>
                </a:lnTo>
                <a:lnTo>
                  <a:pt x="51141" y="81660"/>
                </a:lnTo>
                <a:close/>
                <a:moveTo>
                  <a:pt x="71038" y="81660"/>
                </a:moveTo>
                <a:lnTo>
                  <a:pt x="71038" y="91334"/>
                </a:lnTo>
                <a:lnTo>
                  <a:pt x="61239" y="91334"/>
                </a:lnTo>
                <a:lnTo>
                  <a:pt x="61239" y="81660"/>
                </a:lnTo>
                <a:close/>
                <a:moveTo>
                  <a:pt x="81136" y="81660"/>
                </a:moveTo>
                <a:lnTo>
                  <a:pt x="81136" y="91334"/>
                </a:lnTo>
                <a:lnTo>
                  <a:pt x="71438" y="91334"/>
                </a:lnTo>
                <a:lnTo>
                  <a:pt x="71438" y="81660"/>
                </a:lnTo>
                <a:close/>
                <a:moveTo>
                  <a:pt x="91334" y="81660"/>
                </a:moveTo>
                <a:lnTo>
                  <a:pt x="91334" y="91334"/>
                </a:lnTo>
                <a:lnTo>
                  <a:pt x="81561" y="91334"/>
                </a:lnTo>
                <a:lnTo>
                  <a:pt x="81561" y="81660"/>
                </a:lnTo>
                <a:close/>
                <a:moveTo>
                  <a:pt x="101432" y="81660"/>
                </a:moveTo>
                <a:lnTo>
                  <a:pt x="101432" y="91334"/>
                </a:lnTo>
                <a:lnTo>
                  <a:pt x="91759" y="91334"/>
                </a:lnTo>
                <a:lnTo>
                  <a:pt x="91759" y="81660"/>
                </a:lnTo>
                <a:close/>
                <a:moveTo>
                  <a:pt x="111655" y="81660"/>
                </a:moveTo>
                <a:lnTo>
                  <a:pt x="111655" y="91334"/>
                </a:lnTo>
                <a:lnTo>
                  <a:pt x="101857" y="91334"/>
                </a:lnTo>
                <a:lnTo>
                  <a:pt x="101857" y="81660"/>
                </a:lnTo>
                <a:close/>
                <a:moveTo>
                  <a:pt x="121754" y="81660"/>
                </a:moveTo>
                <a:lnTo>
                  <a:pt x="121754" y="91334"/>
                </a:lnTo>
                <a:lnTo>
                  <a:pt x="112055" y="91334"/>
                </a:lnTo>
                <a:lnTo>
                  <a:pt x="112055" y="81660"/>
                </a:lnTo>
                <a:close/>
                <a:moveTo>
                  <a:pt x="131952" y="81660"/>
                </a:moveTo>
                <a:lnTo>
                  <a:pt x="131952" y="91334"/>
                </a:lnTo>
                <a:lnTo>
                  <a:pt x="122179" y="91334"/>
                </a:lnTo>
                <a:lnTo>
                  <a:pt x="122179" y="81660"/>
                </a:lnTo>
                <a:close/>
                <a:moveTo>
                  <a:pt x="142050" y="81660"/>
                </a:moveTo>
                <a:lnTo>
                  <a:pt x="142050" y="91334"/>
                </a:lnTo>
                <a:lnTo>
                  <a:pt x="132377" y="91334"/>
                </a:lnTo>
                <a:lnTo>
                  <a:pt x="132377" y="81660"/>
                </a:lnTo>
                <a:close/>
                <a:moveTo>
                  <a:pt x="152173" y="81660"/>
                </a:moveTo>
                <a:lnTo>
                  <a:pt x="152173" y="91334"/>
                </a:lnTo>
                <a:lnTo>
                  <a:pt x="142475" y="91334"/>
                </a:lnTo>
                <a:lnTo>
                  <a:pt x="142475" y="81660"/>
                </a:lnTo>
                <a:close/>
                <a:moveTo>
                  <a:pt x="162372" y="81660"/>
                </a:moveTo>
                <a:lnTo>
                  <a:pt x="162372" y="91334"/>
                </a:lnTo>
                <a:lnTo>
                  <a:pt x="152573" y="91334"/>
                </a:lnTo>
                <a:lnTo>
                  <a:pt x="152573" y="81660"/>
                </a:lnTo>
                <a:close/>
                <a:moveTo>
                  <a:pt x="172470" y="81660"/>
                </a:moveTo>
                <a:lnTo>
                  <a:pt x="172470" y="91334"/>
                </a:lnTo>
                <a:lnTo>
                  <a:pt x="162797" y="91334"/>
                </a:lnTo>
                <a:lnTo>
                  <a:pt x="162797" y="81660"/>
                </a:lnTo>
                <a:close/>
                <a:moveTo>
                  <a:pt x="182668" y="81660"/>
                </a:moveTo>
                <a:lnTo>
                  <a:pt x="182668" y="91334"/>
                </a:lnTo>
                <a:lnTo>
                  <a:pt x="172895" y="91334"/>
                </a:lnTo>
                <a:lnTo>
                  <a:pt x="172895" y="81660"/>
                </a:lnTo>
                <a:close/>
                <a:moveTo>
                  <a:pt x="192791" y="81660"/>
                </a:moveTo>
                <a:lnTo>
                  <a:pt x="192791" y="91334"/>
                </a:lnTo>
                <a:lnTo>
                  <a:pt x="183093" y="91334"/>
                </a:lnTo>
                <a:lnTo>
                  <a:pt x="183093" y="81660"/>
                </a:lnTo>
                <a:close/>
                <a:moveTo>
                  <a:pt x="202989" y="81660"/>
                </a:moveTo>
                <a:lnTo>
                  <a:pt x="202989" y="91334"/>
                </a:lnTo>
                <a:lnTo>
                  <a:pt x="193191" y="91334"/>
                </a:lnTo>
                <a:lnTo>
                  <a:pt x="193191" y="81660"/>
                </a:lnTo>
                <a:close/>
                <a:moveTo>
                  <a:pt x="213088" y="81660"/>
                </a:moveTo>
                <a:lnTo>
                  <a:pt x="213088" y="91334"/>
                </a:lnTo>
                <a:lnTo>
                  <a:pt x="203414" y="91334"/>
                </a:lnTo>
                <a:lnTo>
                  <a:pt x="203414" y="81660"/>
                </a:lnTo>
                <a:close/>
                <a:moveTo>
                  <a:pt x="223286" y="81660"/>
                </a:moveTo>
                <a:lnTo>
                  <a:pt x="223286" y="91334"/>
                </a:lnTo>
                <a:lnTo>
                  <a:pt x="213513" y="91334"/>
                </a:lnTo>
                <a:lnTo>
                  <a:pt x="213513" y="81660"/>
                </a:lnTo>
                <a:close/>
                <a:moveTo>
                  <a:pt x="233409" y="81660"/>
                </a:moveTo>
                <a:lnTo>
                  <a:pt x="233409" y="91334"/>
                </a:lnTo>
                <a:lnTo>
                  <a:pt x="223611" y="91334"/>
                </a:lnTo>
                <a:lnTo>
                  <a:pt x="223611" y="81660"/>
                </a:lnTo>
                <a:close/>
                <a:moveTo>
                  <a:pt x="243507" y="81660"/>
                </a:moveTo>
                <a:lnTo>
                  <a:pt x="243507" y="91334"/>
                </a:lnTo>
                <a:lnTo>
                  <a:pt x="233809" y="91334"/>
                </a:lnTo>
                <a:lnTo>
                  <a:pt x="233809" y="81660"/>
                </a:lnTo>
                <a:close/>
                <a:moveTo>
                  <a:pt x="253706" y="81660"/>
                </a:moveTo>
                <a:lnTo>
                  <a:pt x="253706" y="91334"/>
                </a:lnTo>
                <a:lnTo>
                  <a:pt x="243907" y="91334"/>
                </a:lnTo>
                <a:lnTo>
                  <a:pt x="243907" y="81660"/>
                </a:lnTo>
                <a:close/>
                <a:moveTo>
                  <a:pt x="263804" y="81660"/>
                </a:moveTo>
                <a:lnTo>
                  <a:pt x="263804" y="91334"/>
                </a:lnTo>
                <a:lnTo>
                  <a:pt x="254131" y="91334"/>
                </a:lnTo>
                <a:lnTo>
                  <a:pt x="254131" y="81660"/>
                </a:lnTo>
                <a:close/>
                <a:moveTo>
                  <a:pt x="274027" y="81660"/>
                </a:moveTo>
                <a:lnTo>
                  <a:pt x="274027" y="91334"/>
                </a:lnTo>
                <a:lnTo>
                  <a:pt x="264229" y="91334"/>
                </a:lnTo>
                <a:lnTo>
                  <a:pt x="264229" y="81660"/>
                </a:lnTo>
                <a:close/>
                <a:moveTo>
                  <a:pt x="284125" y="81660"/>
                </a:moveTo>
                <a:lnTo>
                  <a:pt x="284125" y="91334"/>
                </a:lnTo>
                <a:lnTo>
                  <a:pt x="274427" y="91334"/>
                </a:lnTo>
                <a:lnTo>
                  <a:pt x="274427" y="81660"/>
                </a:lnTo>
                <a:close/>
                <a:moveTo>
                  <a:pt x="10098" y="91759"/>
                </a:moveTo>
                <a:lnTo>
                  <a:pt x="10098" y="101532"/>
                </a:lnTo>
                <a:lnTo>
                  <a:pt x="425" y="101532"/>
                </a:lnTo>
                <a:lnTo>
                  <a:pt x="425" y="91759"/>
                </a:lnTo>
                <a:close/>
                <a:moveTo>
                  <a:pt x="20321" y="91759"/>
                </a:moveTo>
                <a:lnTo>
                  <a:pt x="20321" y="101532"/>
                </a:lnTo>
                <a:lnTo>
                  <a:pt x="10523" y="101532"/>
                </a:lnTo>
                <a:lnTo>
                  <a:pt x="10523" y="91759"/>
                </a:lnTo>
                <a:close/>
                <a:moveTo>
                  <a:pt x="30420" y="91759"/>
                </a:moveTo>
                <a:lnTo>
                  <a:pt x="30420" y="101532"/>
                </a:lnTo>
                <a:lnTo>
                  <a:pt x="20721" y="101532"/>
                </a:lnTo>
                <a:lnTo>
                  <a:pt x="20721" y="91759"/>
                </a:lnTo>
                <a:close/>
                <a:moveTo>
                  <a:pt x="40618" y="91759"/>
                </a:moveTo>
                <a:lnTo>
                  <a:pt x="40618" y="101532"/>
                </a:lnTo>
                <a:lnTo>
                  <a:pt x="30820" y="101532"/>
                </a:lnTo>
                <a:lnTo>
                  <a:pt x="30820" y="91759"/>
                </a:lnTo>
                <a:close/>
                <a:moveTo>
                  <a:pt x="50716" y="91759"/>
                </a:moveTo>
                <a:lnTo>
                  <a:pt x="50716" y="101532"/>
                </a:lnTo>
                <a:lnTo>
                  <a:pt x="41043" y="101532"/>
                </a:lnTo>
                <a:lnTo>
                  <a:pt x="41043" y="91759"/>
                </a:lnTo>
                <a:close/>
                <a:moveTo>
                  <a:pt x="60939" y="91759"/>
                </a:moveTo>
                <a:lnTo>
                  <a:pt x="60939" y="101532"/>
                </a:lnTo>
                <a:lnTo>
                  <a:pt x="51141" y="101532"/>
                </a:lnTo>
                <a:lnTo>
                  <a:pt x="51141" y="91759"/>
                </a:lnTo>
                <a:close/>
                <a:moveTo>
                  <a:pt x="71038" y="91759"/>
                </a:moveTo>
                <a:lnTo>
                  <a:pt x="71038" y="101532"/>
                </a:lnTo>
                <a:lnTo>
                  <a:pt x="61239" y="101532"/>
                </a:lnTo>
                <a:lnTo>
                  <a:pt x="61239" y="91759"/>
                </a:lnTo>
                <a:close/>
                <a:moveTo>
                  <a:pt x="81136" y="91759"/>
                </a:moveTo>
                <a:lnTo>
                  <a:pt x="81136" y="101532"/>
                </a:lnTo>
                <a:lnTo>
                  <a:pt x="71438" y="101532"/>
                </a:lnTo>
                <a:lnTo>
                  <a:pt x="71438" y="91759"/>
                </a:lnTo>
                <a:close/>
                <a:moveTo>
                  <a:pt x="91334" y="91759"/>
                </a:moveTo>
                <a:lnTo>
                  <a:pt x="91334" y="101532"/>
                </a:lnTo>
                <a:lnTo>
                  <a:pt x="81561" y="101532"/>
                </a:lnTo>
                <a:lnTo>
                  <a:pt x="81561" y="91759"/>
                </a:lnTo>
                <a:close/>
                <a:moveTo>
                  <a:pt x="101432" y="91759"/>
                </a:moveTo>
                <a:lnTo>
                  <a:pt x="101432" y="101532"/>
                </a:lnTo>
                <a:lnTo>
                  <a:pt x="91759" y="101532"/>
                </a:lnTo>
                <a:lnTo>
                  <a:pt x="91759" y="91759"/>
                </a:lnTo>
                <a:close/>
                <a:moveTo>
                  <a:pt x="111655" y="91759"/>
                </a:moveTo>
                <a:lnTo>
                  <a:pt x="111655" y="101532"/>
                </a:lnTo>
                <a:lnTo>
                  <a:pt x="101857" y="101532"/>
                </a:lnTo>
                <a:lnTo>
                  <a:pt x="101857" y="91759"/>
                </a:lnTo>
                <a:close/>
                <a:moveTo>
                  <a:pt x="121754" y="91759"/>
                </a:moveTo>
                <a:lnTo>
                  <a:pt x="121754" y="101532"/>
                </a:lnTo>
                <a:lnTo>
                  <a:pt x="112055" y="101532"/>
                </a:lnTo>
                <a:lnTo>
                  <a:pt x="112055" y="91759"/>
                </a:lnTo>
                <a:close/>
                <a:moveTo>
                  <a:pt x="131952" y="91759"/>
                </a:moveTo>
                <a:lnTo>
                  <a:pt x="131952" y="101532"/>
                </a:lnTo>
                <a:lnTo>
                  <a:pt x="122179" y="101532"/>
                </a:lnTo>
                <a:lnTo>
                  <a:pt x="122179" y="91759"/>
                </a:lnTo>
                <a:close/>
                <a:moveTo>
                  <a:pt x="142050" y="91759"/>
                </a:moveTo>
                <a:lnTo>
                  <a:pt x="142050" y="101532"/>
                </a:lnTo>
                <a:lnTo>
                  <a:pt x="132377" y="101532"/>
                </a:lnTo>
                <a:lnTo>
                  <a:pt x="132377" y="91759"/>
                </a:lnTo>
                <a:close/>
                <a:moveTo>
                  <a:pt x="152173" y="91759"/>
                </a:moveTo>
                <a:lnTo>
                  <a:pt x="152173" y="101532"/>
                </a:lnTo>
                <a:lnTo>
                  <a:pt x="142475" y="101532"/>
                </a:lnTo>
                <a:lnTo>
                  <a:pt x="142475" y="91759"/>
                </a:lnTo>
                <a:close/>
                <a:moveTo>
                  <a:pt x="162372" y="91759"/>
                </a:moveTo>
                <a:lnTo>
                  <a:pt x="162372" y="101532"/>
                </a:lnTo>
                <a:lnTo>
                  <a:pt x="152573" y="101532"/>
                </a:lnTo>
                <a:lnTo>
                  <a:pt x="152573" y="91759"/>
                </a:lnTo>
                <a:close/>
                <a:moveTo>
                  <a:pt x="172470" y="91759"/>
                </a:moveTo>
                <a:lnTo>
                  <a:pt x="172470" y="101532"/>
                </a:lnTo>
                <a:lnTo>
                  <a:pt x="162797" y="101532"/>
                </a:lnTo>
                <a:lnTo>
                  <a:pt x="162797" y="91759"/>
                </a:lnTo>
                <a:close/>
                <a:moveTo>
                  <a:pt x="182668" y="91759"/>
                </a:moveTo>
                <a:lnTo>
                  <a:pt x="182668" y="101532"/>
                </a:lnTo>
                <a:lnTo>
                  <a:pt x="172895" y="101532"/>
                </a:lnTo>
                <a:lnTo>
                  <a:pt x="172895" y="91759"/>
                </a:lnTo>
                <a:close/>
                <a:moveTo>
                  <a:pt x="192791" y="91759"/>
                </a:moveTo>
                <a:lnTo>
                  <a:pt x="192791" y="101532"/>
                </a:lnTo>
                <a:lnTo>
                  <a:pt x="183093" y="101532"/>
                </a:lnTo>
                <a:lnTo>
                  <a:pt x="183093" y="91759"/>
                </a:lnTo>
                <a:close/>
                <a:moveTo>
                  <a:pt x="202989" y="91759"/>
                </a:moveTo>
                <a:lnTo>
                  <a:pt x="202989" y="101532"/>
                </a:lnTo>
                <a:lnTo>
                  <a:pt x="193191" y="101532"/>
                </a:lnTo>
                <a:lnTo>
                  <a:pt x="193191" y="91759"/>
                </a:lnTo>
                <a:close/>
                <a:moveTo>
                  <a:pt x="213088" y="91759"/>
                </a:moveTo>
                <a:lnTo>
                  <a:pt x="213088" y="101532"/>
                </a:lnTo>
                <a:lnTo>
                  <a:pt x="203414" y="101532"/>
                </a:lnTo>
                <a:lnTo>
                  <a:pt x="203414" y="91759"/>
                </a:lnTo>
                <a:close/>
                <a:moveTo>
                  <a:pt x="223286" y="91759"/>
                </a:moveTo>
                <a:lnTo>
                  <a:pt x="223286" y="101532"/>
                </a:lnTo>
                <a:lnTo>
                  <a:pt x="213513" y="101532"/>
                </a:lnTo>
                <a:lnTo>
                  <a:pt x="213513" y="91759"/>
                </a:lnTo>
                <a:close/>
                <a:moveTo>
                  <a:pt x="233409" y="91759"/>
                </a:moveTo>
                <a:lnTo>
                  <a:pt x="233409" y="101532"/>
                </a:lnTo>
                <a:lnTo>
                  <a:pt x="223611" y="101532"/>
                </a:lnTo>
                <a:lnTo>
                  <a:pt x="223611" y="91759"/>
                </a:lnTo>
                <a:close/>
                <a:moveTo>
                  <a:pt x="243507" y="91759"/>
                </a:moveTo>
                <a:lnTo>
                  <a:pt x="243507" y="101532"/>
                </a:lnTo>
                <a:lnTo>
                  <a:pt x="233809" y="101532"/>
                </a:lnTo>
                <a:lnTo>
                  <a:pt x="233809" y="91759"/>
                </a:lnTo>
                <a:close/>
                <a:moveTo>
                  <a:pt x="253706" y="91759"/>
                </a:moveTo>
                <a:lnTo>
                  <a:pt x="253706" y="101532"/>
                </a:lnTo>
                <a:lnTo>
                  <a:pt x="243907" y="101532"/>
                </a:lnTo>
                <a:lnTo>
                  <a:pt x="243907" y="91759"/>
                </a:lnTo>
                <a:close/>
                <a:moveTo>
                  <a:pt x="263804" y="91759"/>
                </a:moveTo>
                <a:lnTo>
                  <a:pt x="263804" y="101532"/>
                </a:lnTo>
                <a:lnTo>
                  <a:pt x="254131" y="101532"/>
                </a:lnTo>
                <a:lnTo>
                  <a:pt x="254131" y="91759"/>
                </a:lnTo>
                <a:close/>
                <a:moveTo>
                  <a:pt x="274027" y="91759"/>
                </a:moveTo>
                <a:lnTo>
                  <a:pt x="274027" y="101532"/>
                </a:lnTo>
                <a:lnTo>
                  <a:pt x="264229" y="101532"/>
                </a:lnTo>
                <a:lnTo>
                  <a:pt x="264229" y="91759"/>
                </a:lnTo>
                <a:close/>
                <a:moveTo>
                  <a:pt x="284125" y="91759"/>
                </a:moveTo>
                <a:lnTo>
                  <a:pt x="284125" y="101532"/>
                </a:lnTo>
                <a:lnTo>
                  <a:pt x="274427" y="101532"/>
                </a:lnTo>
                <a:lnTo>
                  <a:pt x="274427" y="91759"/>
                </a:lnTo>
                <a:close/>
                <a:moveTo>
                  <a:pt x="10098" y="101957"/>
                </a:moveTo>
                <a:lnTo>
                  <a:pt x="10098" y="111655"/>
                </a:lnTo>
                <a:lnTo>
                  <a:pt x="425" y="111655"/>
                </a:lnTo>
                <a:lnTo>
                  <a:pt x="425" y="101957"/>
                </a:lnTo>
                <a:close/>
                <a:moveTo>
                  <a:pt x="20321" y="101957"/>
                </a:moveTo>
                <a:lnTo>
                  <a:pt x="20321" y="111655"/>
                </a:lnTo>
                <a:lnTo>
                  <a:pt x="10523" y="111655"/>
                </a:lnTo>
                <a:lnTo>
                  <a:pt x="10523" y="101957"/>
                </a:lnTo>
                <a:close/>
                <a:moveTo>
                  <a:pt x="30420" y="101957"/>
                </a:moveTo>
                <a:lnTo>
                  <a:pt x="30420" y="111655"/>
                </a:lnTo>
                <a:lnTo>
                  <a:pt x="20721" y="111655"/>
                </a:lnTo>
                <a:lnTo>
                  <a:pt x="20721" y="101957"/>
                </a:lnTo>
                <a:close/>
                <a:moveTo>
                  <a:pt x="40618" y="101957"/>
                </a:moveTo>
                <a:lnTo>
                  <a:pt x="40618" y="111655"/>
                </a:lnTo>
                <a:lnTo>
                  <a:pt x="30820" y="111655"/>
                </a:lnTo>
                <a:lnTo>
                  <a:pt x="30820" y="101957"/>
                </a:lnTo>
                <a:close/>
                <a:moveTo>
                  <a:pt x="50716" y="101957"/>
                </a:moveTo>
                <a:lnTo>
                  <a:pt x="50716" y="111655"/>
                </a:lnTo>
                <a:lnTo>
                  <a:pt x="41043" y="111655"/>
                </a:lnTo>
                <a:lnTo>
                  <a:pt x="41043" y="101957"/>
                </a:lnTo>
                <a:close/>
                <a:moveTo>
                  <a:pt x="60939" y="101957"/>
                </a:moveTo>
                <a:lnTo>
                  <a:pt x="60939" y="111655"/>
                </a:lnTo>
                <a:lnTo>
                  <a:pt x="51141" y="111655"/>
                </a:lnTo>
                <a:lnTo>
                  <a:pt x="51141" y="101957"/>
                </a:lnTo>
                <a:close/>
                <a:moveTo>
                  <a:pt x="71038" y="101957"/>
                </a:moveTo>
                <a:lnTo>
                  <a:pt x="71038" y="111655"/>
                </a:lnTo>
                <a:lnTo>
                  <a:pt x="61239" y="111655"/>
                </a:lnTo>
                <a:lnTo>
                  <a:pt x="61239" y="101957"/>
                </a:lnTo>
                <a:close/>
                <a:moveTo>
                  <a:pt x="81136" y="101957"/>
                </a:moveTo>
                <a:lnTo>
                  <a:pt x="81136" y="111655"/>
                </a:lnTo>
                <a:lnTo>
                  <a:pt x="71438" y="111655"/>
                </a:lnTo>
                <a:lnTo>
                  <a:pt x="71438" y="101957"/>
                </a:lnTo>
                <a:close/>
                <a:moveTo>
                  <a:pt x="91334" y="101957"/>
                </a:moveTo>
                <a:lnTo>
                  <a:pt x="91334" y="111655"/>
                </a:lnTo>
                <a:lnTo>
                  <a:pt x="81561" y="111655"/>
                </a:lnTo>
                <a:lnTo>
                  <a:pt x="81561" y="101957"/>
                </a:lnTo>
                <a:close/>
                <a:moveTo>
                  <a:pt x="101432" y="101957"/>
                </a:moveTo>
                <a:lnTo>
                  <a:pt x="101432" y="111655"/>
                </a:lnTo>
                <a:lnTo>
                  <a:pt x="91759" y="111655"/>
                </a:lnTo>
                <a:lnTo>
                  <a:pt x="91759" y="101957"/>
                </a:lnTo>
                <a:close/>
                <a:moveTo>
                  <a:pt x="111655" y="101957"/>
                </a:moveTo>
                <a:lnTo>
                  <a:pt x="111655" y="111655"/>
                </a:lnTo>
                <a:lnTo>
                  <a:pt x="101857" y="111655"/>
                </a:lnTo>
                <a:lnTo>
                  <a:pt x="101857" y="101957"/>
                </a:lnTo>
                <a:close/>
                <a:moveTo>
                  <a:pt x="121754" y="101957"/>
                </a:moveTo>
                <a:lnTo>
                  <a:pt x="121754" y="111655"/>
                </a:lnTo>
                <a:lnTo>
                  <a:pt x="112055" y="111655"/>
                </a:lnTo>
                <a:lnTo>
                  <a:pt x="112055" y="101957"/>
                </a:lnTo>
                <a:close/>
                <a:moveTo>
                  <a:pt x="131952" y="101957"/>
                </a:moveTo>
                <a:lnTo>
                  <a:pt x="131952" y="111655"/>
                </a:lnTo>
                <a:lnTo>
                  <a:pt x="122179" y="111655"/>
                </a:lnTo>
                <a:lnTo>
                  <a:pt x="122179" y="101957"/>
                </a:lnTo>
                <a:close/>
                <a:moveTo>
                  <a:pt x="142050" y="101957"/>
                </a:moveTo>
                <a:lnTo>
                  <a:pt x="142050" y="111655"/>
                </a:lnTo>
                <a:lnTo>
                  <a:pt x="132377" y="111655"/>
                </a:lnTo>
                <a:lnTo>
                  <a:pt x="132377" y="101957"/>
                </a:lnTo>
                <a:close/>
                <a:moveTo>
                  <a:pt x="152173" y="101957"/>
                </a:moveTo>
                <a:lnTo>
                  <a:pt x="152173" y="111655"/>
                </a:lnTo>
                <a:lnTo>
                  <a:pt x="142475" y="111655"/>
                </a:lnTo>
                <a:lnTo>
                  <a:pt x="142475" y="101957"/>
                </a:lnTo>
                <a:close/>
                <a:moveTo>
                  <a:pt x="162372" y="101957"/>
                </a:moveTo>
                <a:lnTo>
                  <a:pt x="162372" y="111655"/>
                </a:lnTo>
                <a:lnTo>
                  <a:pt x="152573" y="111655"/>
                </a:lnTo>
                <a:lnTo>
                  <a:pt x="152573" y="101957"/>
                </a:lnTo>
                <a:close/>
                <a:moveTo>
                  <a:pt x="172470" y="101957"/>
                </a:moveTo>
                <a:lnTo>
                  <a:pt x="172470" y="111655"/>
                </a:lnTo>
                <a:lnTo>
                  <a:pt x="162797" y="111655"/>
                </a:lnTo>
                <a:lnTo>
                  <a:pt x="162797" y="101957"/>
                </a:lnTo>
                <a:close/>
                <a:moveTo>
                  <a:pt x="182668" y="101957"/>
                </a:moveTo>
                <a:lnTo>
                  <a:pt x="182668" y="111655"/>
                </a:lnTo>
                <a:lnTo>
                  <a:pt x="172895" y="111655"/>
                </a:lnTo>
                <a:lnTo>
                  <a:pt x="172895" y="101957"/>
                </a:lnTo>
                <a:close/>
                <a:moveTo>
                  <a:pt x="192791" y="101957"/>
                </a:moveTo>
                <a:lnTo>
                  <a:pt x="192791" y="111655"/>
                </a:lnTo>
                <a:lnTo>
                  <a:pt x="183093" y="111655"/>
                </a:lnTo>
                <a:lnTo>
                  <a:pt x="183093" y="101957"/>
                </a:lnTo>
                <a:close/>
                <a:moveTo>
                  <a:pt x="202989" y="101957"/>
                </a:moveTo>
                <a:lnTo>
                  <a:pt x="202989" y="111655"/>
                </a:lnTo>
                <a:lnTo>
                  <a:pt x="193191" y="111655"/>
                </a:lnTo>
                <a:lnTo>
                  <a:pt x="193191" y="101957"/>
                </a:lnTo>
                <a:close/>
                <a:moveTo>
                  <a:pt x="213088" y="101957"/>
                </a:moveTo>
                <a:lnTo>
                  <a:pt x="213088" y="111655"/>
                </a:lnTo>
                <a:lnTo>
                  <a:pt x="203414" y="111655"/>
                </a:lnTo>
                <a:lnTo>
                  <a:pt x="203414" y="101957"/>
                </a:lnTo>
                <a:close/>
                <a:moveTo>
                  <a:pt x="223286" y="101957"/>
                </a:moveTo>
                <a:lnTo>
                  <a:pt x="223286" y="111655"/>
                </a:lnTo>
                <a:lnTo>
                  <a:pt x="213513" y="111655"/>
                </a:lnTo>
                <a:lnTo>
                  <a:pt x="213513" y="101957"/>
                </a:lnTo>
                <a:close/>
                <a:moveTo>
                  <a:pt x="233409" y="101957"/>
                </a:moveTo>
                <a:lnTo>
                  <a:pt x="233409" y="111655"/>
                </a:lnTo>
                <a:lnTo>
                  <a:pt x="223611" y="111655"/>
                </a:lnTo>
                <a:lnTo>
                  <a:pt x="223611" y="101957"/>
                </a:lnTo>
                <a:close/>
                <a:moveTo>
                  <a:pt x="243507" y="101957"/>
                </a:moveTo>
                <a:lnTo>
                  <a:pt x="243507" y="111655"/>
                </a:lnTo>
                <a:lnTo>
                  <a:pt x="233809" y="111655"/>
                </a:lnTo>
                <a:lnTo>
                  <a:pt x="233809" y="101957"/>
                </a:lnTo>
                <a:close/>
                <a:moveTo>
                  <a:pt x="253706" y="101957"/>
                </a:moveTo>
                <a:lnTo>
                  <a:pt x="253706" y="111655"/>
                </a:lnTo>
                <a:lnTo>
                  <a:pt x="243907" y="111655"/>
                </a:lnTo>
                <a:lnTo>
                  <a:pt x="243907" y="101957"/>
                </a:lnTo>
                <a:close/>
                <a:moveTo>
                  <a:pt x="263804" y="101957"/>
                </a:moveTo>
                <a:lnTo>
                  <a:pt x="263804" y="111655"/>
                </a:lnTo>
                <a:lnTo>
                  <a:pt x="254131" y="111655"/>
                </a:lnTo>
                <a:lnTo>
                  <a:pt x="254131" y="101957"/>
                </a:lnTo>
                <a:close/>
                <a:moveTo>
                  <a:pt x="274027" y="101957"/>
                </a:moveTo>
                <a:lnTo>
                  <a:pt x="274027" y="111655"/>
                </a:lnTo>
                <a:lnTo>
                  <a:pt x="264229" y="111655"/>
                </a:lnTo>
                <a:lnTo>
                  <a:pt x="264229" y="101957"/>
                </a:lnTo>
                <a:close/>
                <a:moveTo>
                  <a:pt x="284125" y="101957"/>
                </a:moveTo>
                <a:lnTo>
                  <a:pt x="284125" y="111655"/>
                </a:lnTo>
                <a:lnTo>
                  <a:pt x="274427" y="111655"/>
                </a:lnTo>
                <a:lnTo>
                  <a:pt x="274427" y="101957"/>
                </a:lnTo>
                <a:close/>
                <a:moveTo>
                  <a:pt x="10098" y="112055"/>
                </a:moveTo>
                <a:lnTo>
                  <a:pt x="10098" y="121853"/>
                </a:lnTo>
                <a:lnTo>
                  <a:pt x="425" y="121853"/>
                </a:lnTo>
                <a:lnTo>
                  <a:pt x="425" y="112055"/>
                </a:lnTo>
                <a:close/>
                <a:moveTo>
                  <a:pt x="20321" y="112055"/>
                </a:moveTo>
                <a:lnTo>
                  <a:pt x="20321" y="121853"/>
                </a:lnTo>
                <a:lnTo>
                  <a:pt x="10523" y="121853"/>
                </a:lnTo>
                <a:lnTo>
                  <a:pt x="10523" y="112055"/>
                </a:lnTo>
                <a:close/>
                <a:moveTo>
                  <a:pt x="30420" y="112055"/>
                </a:moveTo>
                <a:lnTo>
                  <a:pt x="30420" y="121853"/>
                </a:lnTo>
                <a:lnTo>
                  <a:pt x="20721" y="121853"/>
                </a:lnTo>
                <a:lnTo>
                  <a:pt x="20721" y="112055"/>
                </a:lnTo>
                <a:close/>
                <a:moveTo>
                  <a:pt x="40618" y="112055"/>
                </a:moveTo>
                <a:lnTo>
                  <a:pt x="40618" y="121853"/>
                </a:lnTo>
                <a:lnTo>
                  <a:pt x="30820" y="121853"/>
                </a:lnTo>
                <a:lnTo>
                  <a:pt x="30820" y="112055"/>
                </a:lnTo>
                <a:close/>
                <a:moveTo>
                  <a:pt x="50716" y="112055"/>
                </a:moveTo>
                <a:lnTo>
                  <a:pt x="50716" y="121853"/>
                </a:lnTo>
                <a:lnTo>
                  <a:pt x="41043" y="121853"/>
                </a:lnTo>
                <a:lnTo>
                  <a:pt x="41043" y="112055"/>
                </a:lnTo>
                <a:close/>
                <a:moveTo>
                  <a:pt x="60939" y="112055"/>
                </a:moveTo>
                <a:lnTo>
                  <a:pt x="60939" y="121853"/>
                </a:lnTo>
                <a:lnTo>
                  <a:pt x="51141" y="121853"/>
                </a:lnTo>
                <a:lnTo>
                  <a:pt x="51141" y="112055"/>
                </a:lnTo>
                <a:close/>
                <a:moveTo>
                  <a:pt x="71038" y="112055"/>
                </a:moveTo>
                <a:lnTo>
                  <a:pt x="71038" y="121853"/>
                </a:lnTo>
                <a:lnTo>
                  <a:pt x="61239" y="121853"/>
                </a:lnTo>
                <a:lnTo>
                  <a:pt x="61239" y="112055"/>
                </a:lnTo>
                <a:close/>
                <a:moveTo>
                  <a:pt x="81136" y="112055"/>
                </a:moveTo>
                <a:lnTo>
                  <a:pt x="81136" y="121853"/>
                </a:lnTo>
                <a:lnTo>
                  <a:pt x="71438" y="121853"/>
                </a:lnTo>
                <a:lnTo>
                  <a:pt x="71438" y="112055"/>
                </a:lnTo>
                <a:close/>
                <a:moveTo>
                  <a:pt x="91334" y="112055"/>
                </a:moveTo>
                <a:lnTo>
                  <a:pt x="91334" y="121853"/>
                </a:lnTo>
                <a:lnTo>
                  <a:pt x="81561" y="121853"/>
                </a:lnTo>
                <a:lnTo>
                  <a:pt x="81561" y="112055"/>
                </a:lnTo>
                <a:close/>
                <a:moveTo>
                  <a:pt x="101432" y="112055"/>
                </a:moveTo>
                <a:lnTo>
                  <a:pt x="101432" y="121853"/>
                </a:lnTo>
                <a:lnTo>
                  <a:pt x="91759" y="121853"/>
                </a:lnTo>
                <a:lnTo>
                  <a:pt x="91759" y="112055"/>
                </a:lnTo>
                <a:close/>
                <a:moveTo>
                  <a:pt x="111655" y="112055"/>
                </a:moveTo>
                <a:lnTo>
                  <a:pt x="111655" y="121853"/>
                </a:lnTo>
                <a:lnTo>
                  <a:pt x="101857" y="121853"/>
                </a:lnTo>
                <a:lnTo>
                  <a:pt x="101857" y="112055"/>
                </a:lnTo>
                <a:close/>
                <a:moveTo>
                  <a:pt x="121754" y="112055"/>
                </a:moveTo>
                <a:lnTo>
                  <a:pt x="121754" y="121853"/>
                </a:lnTo>
                <a:lnTo>
                  <a:pt x="112055" y="121853"/>
                </a:lnTo>
                <a:lnTo>
                  <a:pt x="112055" y="112055"/>
                </a:lnTo>
                <a:close/>
                <a:moveTo>
                  <a:pt x="131952" y="112055"/>
                </a:moveTo>
                <a:lnTo>
                  <a:pt x="131952" y="121853"/>
                </a:lnTo>
                <a:lnTo>
                  <a:pt x="122179" y="121853"/>
                </a:lnTo>
                <a:lnTo>
                  <a:pt x="122179" y="112055"/>
                </a:lnTo>
                <a:close/>
                <a:moveTo>
                  <a:pt x="142050" y="112055"/>
                </a:moveTo>
                <a:lnTo>
                  <a:pt x="142050" y="121853"/>
                </a:lnTo>
                <a:lnTo>
                  <a:pt x="132377" y="121853"/>
                </a:lnTo>
                <a:lnTo>
                  <a:pt x="132377" y="112055"/>
                </a:lnTo>
                <a:close/>
                <a:moveTo>
                  <a:pt x="152173" y="112055"/>
                </a:moveTo>
                <a:lnTo>
                  <a:pt x="152173" y="121853"/>
                </a:lnTo>
                <a:lnTo>
                  <a:pt x="142475" y="121853"/>
                </a:lnTo>
                <a:lnTo>
                  <a:pt x="142475" y="112055"/>
                </a:lnTo>
                <a:close/>
                <a:moveTo>
                  <a:pt x="162372" y="112055"/>
                </a:moveTo>
                <a:lnTo>
                  <a:pt x="162372" y="121853"/>
                </a:lnTo>
                <a:lnTo>
                  <a:pt x="152573" y="121853"/>
                </a:lnTo>
                <a:lnTo>
                  <a:pt x="152573" y="112055"/>
                </a:lnTo>
                <a:close/>
                <a:moveTo>
                  <a:pt x="172470" y="112055"/>
                </a:moveTo>
                <a:lnTo>
                  <a:pt x="172470" y="121853"/>
                </a:lnTo>
                <a:lnTo>
                  <a:pt x="162797" y="121853"/>
                </a:lnTo>
                <a:lnTo>
                  <a:pt x="162797" y="112055"/>
                </a:lnTo>
                <a:close/>
                <a:moveTo>
                  <a:pt x="182668" y="112055"/>
                </a:moveTo>
                <a:lnTo>
                  <a:pt x="182668" y="121853"/>
                </a:lnTo>
                <a:lnTo>
                  <a:pt x="172895" y="121853"/>
                </a:lnTo>
                <a:lnTo>
                  <a:pt x="172895" y="112055"/>
                </a:lnTo>
                <a:close/>
                <a:moveTo>
                  <a:pt x="192791" y="112055"/>
                </a:moveTo>
                <a:lnTo>
                  <a:pt x="192791" y="121853"/>
                </a:lnTo>
                <a:lnTo>
                  <a:pt x="183093" y="121853"/>
                </a:lnTo>
                <a:lnTo>
                  <a:pt x="183093" y="112055"/>
                </a:lnTo>
                <a:close/>
                <a:moveTo>
                  <a:pt x="202989" y="112055"/>
                </a:moveTo>
                <a:lnTo>
                  <a:pt x="202989" y="121853"/>
                </a:lnTo>
                <a:lnTo>
                  <a:pt x="193191" y="121853"/>
                </a:lnTo>
                <a:lnTo>
                  <a:pt x="193191" y="112055"/>
                </a:lnTo>
                <a:close/>
                <a:moveTo>
                  <a:pt x="213088" y="112055"/>
                </a:moveTo>
                <a:lnTo>
                  <a:pt x="213088" y="121853"/>
                </a:lnTo>
                <a:lnTo>
                  <a:pt x="203414" y="121853"/>
                </a:lnTo>
                <a:lnTo>
                  <a:pt x="203414" y="112055"/>
                </a:lnTo>
                <a:close/>
                <a:moveTo>
                  <a:pt x="223286" y="112055"/>
                </a:moveTo>
                <a:lnTo>
                  <a:pt x="223286" y="121853"/>
                </a:lnTo>
                <a:lnTo>
                  <a:pt x="213513" y="121853"/>
                </a:lnTo>
                <a:lnTo>
                  <a:pt x="213513" y="112055"/>
                </a:lnTo>
                <a:close/>
                <a:moveTo>
                  <a:pt x="233409" y="112055"/>
                </a:moveTo>
                <a:lnTo>
                  <a:pt x="233409" y="121853"/>
                </a:lnTo>
                <a:lnTo>
                  <a:pt x="223611" y="121853"/>
                </a:lnTo>
                <a:lnTo>
                  <a:pt x="223611" y="112055"/>
                </a:lnTo>
                <a:close/>
                <a:moveTo>
                  <a:pt x="243507" y="112055"/>
                </a:moveTo>
                <a:lnTo>
                  <a:pt x="243507" y="121853"/>
                </a:lnTo>
                <a:lnTo>
                  <a:pt x="233809" y="121853"/>
                </a:lnTo>
                <a:lnTo>
                  <a:pt x="233809" y="112055"/>
                </a:lnTo>
                <a:close/>
                <a:moveTo>
                  <a:pt x="253706" y="112055"/>
                </a:moveTo>
                <a:lnTo>
                  <a:pt x="253706" y="121853"/>
                </a:lnTo>
                <a:lnTo>
                  <a:pt x="243907" y="121853"/>
                </a:lnTo>
                <a:lnTo>
                  <a:pt x="243907" y="112055"/>
                </a:lnTo>
                <a:close/>
                <a:moveTo>
                  <a:pt x="263804" y="112055"/>
                </a:moveTo>
                <a:lnTo>
                  <a:pt x="263804" y="121853"/>
                </a:lnTo>
                <a:lnTo>
                  <a:pt x="254131" y="121853"/>
                </a:lnTo>
                <a:lnTo>
                  <a:pt x="254131" y="112055"/>
                </a:lnTo>
                <a:close/>
                <a:moveTo>
                  <a:pt x="274027" y="112055"/>
                </a:moveTo>
                <a:lnTo>
                  <a:pt x="274027" y="121853"/>
                </a:lnTo>
                <a:lnTo>
                  <a:pt x="264229" y="121853"/>
                </a:lnTo>
                <a:lnTo>
                  <a:pt x="264229" y="112055"/>
                </a:lnTo>
                <a:close/>
                <a:moveTo>
                  <a:pt x="284125" y="112055"/>
                </a:moveTo>
                <a:lnTo>
                  <a:pt x="284125" y="121853"/>
                </a:lnTo>
                <a:lnTo>
                  <a:pt x="274427" y="121853"/>
                </a:lnTo>
                <a:lnTo>
                  <a:pt x="274427" y="112055"/>
                </a:lnTo>
                <a:close/>
                <a:moveTo>
                  <a:pt x="10098" y="122278"/>
                </a:moveTo>
                <a:lnTo>
                  <a:pt x="10098" y="131952"/>
                </a:lnTo>
                <a:lnTo>
                  <a:pt x="425" y="131952"/>
                </a:lnTo>
                <a:lnTo>
                  <a:pt x="425" y="122278"/>
                </a:lnTo>
                <a:close/>
                <a:moveTo>
                  <a:pt x="20321" y="122278"/>
                </a:moveTo>
                <a:lnTo>
                  <a:pt x="20321" y="131952"/>
                </a:lnTo>
                <a:lnTo>
                  <a:pt x="10523" y="131952"/>
                </a:lnTo>
                <a:lnTo>
                  <a:pt x="10523" y="122278"/>
                </a:lnTo>
                <a:close/>
                <a:moveTo>
                  <a:pt x="30420" y="122278"/>
                </a:moveTo>
                <a:lnTo>
                  <a:pt x="30420" y="131952"/>
                </a:lnTo>
                <a:lnTo>
                  <a:pt x="20721" y="131952"/>
                </a:lnTo>
                <a:lnTo>
                  <a:pt x="20721" y="122278"/>
                </a:lnTo>
                <a:close/>
                <a:moveTo>
                  <a:pt x="40618" y="122278"/>
                </a:moveTo>
                <a:lnTo>
                  <a:pt x="40618" y="131952"/>
                </a:lnTo>
                <a:lnTo>
                  <a:pt x="30820" y="131952"/>
                </a:lnTo>
                <a:lnTo>
                  <a:pt x="30820" y="122278"/>
                </a:lnTo>
                <a:close/>
                <a:moveTo>
                  <a:pt x="50716" y="122278"/>
                </a:moveTo>
                <a:lnTo>
                  <a:pt x="50716" y="131952"/>
                </a:lnTo>
                <a:lnTo>
                  <a:pt x="41043" y="131952"/>
                </a:lnTo>
                <a:lnTo>
                  <a:pt x="41043" y="122278"/>
                </a:lnTo>
                <a:close/>
                <a:moveTo>
                  <a:pt x="60939" y="122278"/>
                </a:moveTo>
                <a:lnTo>
                  <a:pt x="60939" y="131952"/>
                </a:lnTo>
                <a:lnTo>
                  <a:pt x="51141" y="131952"/>
                </a:lnTo>
                <a:lnTo>
                  <a:pt x="51141" y="122278"/>
                </a:lnTo>
                <a:close/>
                <a:moveTo>
                  <a:pt x="71038" y="122278"/>
                </a:moveTo>
                <a:lnTo>
                  <a:pt x="71038" y="131952"/>
                </a:lnTo>
                <a:lnTo>
                  <a:pt x="61239" y="131952"/>
                </a:lnTo>
                <a:lnTo>
                  <a:pt x="61239" y="122278"/>
                </a:lnTo>
                <a:close/>
                <a:moveTo>
                  <a:pt x="81136" y="122278"/>
                </a:moveTo>
                <a:lnTo>
                  <a:pt x="81136" y="131952"/>
                </a:lnTo>
                <a:lnTo>
                  <a:pt x="71438" y="131952"/>
                </a:lnTo>
                <a:lnTo>
                  <a:pt x="71438" y="122278"/>
                </a:lnTo>
                <a:close/>
                <a:moveTo>
                  <a:pt x="91334" y="122278"/>
                </a:moveTo>
                <a:lnTo>
                  <a:pt x="91334" y="131952"/>
                </a:lnTo>
                <a:lnTo>
                  <a:pt x="81561" y="131952"/>
                </a:lnTo>
                <a:lnTo>
                  <a:pt x="81561" y="122278"/>
                </a:lnTo>
                <a:close/>
                <a:moveTo>
                  <a:pt x="101432" y="122278"/>
                </a:moveTo>
                <a:lnTo>
                  <a:pt x="101432" y="131952"/>
                </a:lnTo>
                <a:lnTo>
                  <a:pt x="91759" y="131952"/>
                </a:lnTo>
                <a:lnTo>
                  <a:pt x="91759" y="122278"/>
                </a:lnTo>
                <a:close/>
                <a:moveTo>
                  <a:pt x="111655" y="122278"/>
                </a:moveTo>
                <a:lnTo>
                  <a:pt x="111655" y="131952"/>
                </a:lnTo>
                <a:lnTo>
                  <a:pt x="101857" y="131952"/>
                </a:lnTo>
                <a:lnTo>
                  <a:pt x="101857" y="122278"/>
                </a:lnTo>
                <a:close/>
                <a:moveTo>
                  <a:pt x="121754" y="122278"/>
                </a:moveTo>
                <a:lnTo>
                  <a:pt x="121754" y="131952"/>
                </a:lnTo>
                <a:lnTo>
                  <a:pt x="112055" y="131952"/>
                </a:lnTo>
                <a:lnTo>
                  <a:pt x="112055" y="122278"/>
                </a:lnTo>
                <a:close/>
                <a:moveTo>
                  <a:pt x="131952" y="122278"/>
                </a:moveTo>
                <a:lnTo>
                  <a:pt x="131952" y="131952"/>
                </a:lnTo>
                <a:lnTo>
                  <a:pt x="122179" y="131952"/>
                </a:lnTo>
                <a:lnTo>
                  <a:pt x="122179" y="122278"/>
                </a:lnTo>
                <a:close/>
                <a:moveTo>
                  <a:pt x="142050" y="122278"/>
                </a:moveTo>
                <a:lnTo>
                  <a:pt x="142050" y="131952"/>
                </a:lnTo>
                <a:lnTo>
                  <a:pt x="132377" y="131952"/>
                </a:lnTo>
                <a:lnTo>
                  <a:pt x="132377" y="122278"/>
                </a:lnTo>
                <a:close/>
                <a:moveTo>
                  <a:pt x="152173" y="122278"/>
                </a:moveTo>
                <a:lnTo>
                  <a:pt x="152173" y="131952"/>
                </a:lnTo>
                <a:lnTo>
                  <a:pt x="142475" y="131952"/>
                </a:lnTo>
                <a:lnTo>
                  <a:pt x="142475" y="122278"/>
                </a:lnTo>
                <a:close/>
                <a:moveTo>
                  <a:pt x="162372" y="122278"/>
                </a:moveTo>
                <a:lnTo>
                  <a:pt x="162372" y="131952"/>
                </a:lnTo>
                <a:lnTo>
                  <a:pt x="152573" y="131952"/>
                </a:lnTo>
                <a:lnTo>
                  <a:pt x="152573" y="122278"/>
                </a:lnTo>
                <a:close/>
                <a:moveTo>
                  <a:pt x="172470" y="122278"/>
                </a:moveTo>
                <a:lnTo>
                  <a:pt x="172470" y="131952"/>
                </a:lnTo>
                <a:lnTo>
                  <a:pt x="162797" y="131952"/>
                </a:lnTo>
                <a:lnTo>
                  <a:pt x="162797" y="122278"/>
                </a:lnTo>
                <a:close/>
                <a:moveTo>
                  <a:pt x="182668" y="122278"/>
                </a:moveTo>
                <a:lnTo>
                  <a:pt x="182668" y="131952"/>
                </a:lnTo>
                <a:lnTo>
                  <a:pt x="172895" y="131952"/>
                </a:lnTo>
                <a:lnTo>
                  <a:pt x="172895" y="122278"/>
                </a:lnTo>
                <a:close/>
                <a:moveTo>
                  <a:pt x="192791" y="122278"/>
                </a:moveTo>
                <a:lnTo>
                  <a:pt x="192791" y="131952"/>
                </a:lnTo>
                <a:lnTo>
                  <a:pt x="183093" y="131952"/>
                </a:lnTo>
                <a:lnTo>
                  <a:pt x="183093" y="122278"/>
                </a:lnTo>
                <a:close/>
                <a:moveTo>
                  <a:pt x="202989" y="122278"/>
                </a:moveTo>
                <a:lnTo>
                  <a:pt x="202989" y="131952"/>
                </a:lnTo>
                <a:lnTo>
                  <a:pt x="193191" y="131952"/>
                </a:lnTo>
                <a:lnTo>
                  <a:pt x="193191" y="122278"/>
                </a:lnTo>
                <a:close/>
                <a:moveTo>
                  <a:pt x="213088" y="122278"/>
                </a:moveTo>
                <a:lnTo>
                  <a:pt x="213088" y="131952"/>
                </a:lnTo>
                <a:lnTo>
                  <a:pt x="203414" y="131952"/>
                </a:lnTo>
                <a:lnTo>
                  <a:pt x="203414" y="122278"/>
                </a:lnTo>
                <a:close/>
                <a:moveTo>
                  <a:pt x="223286" y="122278"/>
                </a:moveTo>
                <a:lnTo>
                  <a:pt x="223286" y="131952"/>
                </a:lnTo>
                <a:lnTo>
                  <a:pt x="213513" y="131952"/>
                </a:lnTo>
                <a:lnTo>
                  <a:pt x="213513" y="122278"/>
                </a:lnTo>
                <a:close/>
                <a:moveTo>
                  <a:pt x="233409" y="122278"/>
                </a:moveTo>
                <a:lnTo>
                  <a:pt x="233409" y="131952"/>
                </a:lnTo>
                <a:lnTo>
                  <a:pt x="223611" y="131952"/>
                </a:lnTo>
                <a:lnTo>
                  <a:pt x="223611" y="122278"/>
                </a:lnTo>
                <a:close/>
                <a:moveTo>
                  <a:pt x="243507" y="122278"/>
                </a:moveTo>
                <a:lnTo>
                  <a:pt x="243507" y="131952"/>
                </a:lnTo>
                <a:lnTo>
                  <a:pt x="233809" y="131952"/>
                </a:lnTo>
                <a:lnTo>
                  <a:pt x="233809" y="122278"/>
                </a:lnTo>
                <a:close/>
                <a:moveTo>
                  <a:pt x="253706" y="122278"/>
                </a:moveTo>
                <a:lnTo>
                  <a:pt x="253706" y="131952"/>
                </a:lnTo>
                <a:lnTo>
                  <a:pt x="243907" y="131952"/>
                </a:lnTo>
                <a:lnTo>
                  <a:pt x="243907" y="122278"/>
                </a:lnTo>
                <a:close/>
                <a:moveTo>
                  <a:pt x="263804" y="122278"/>
                </a:moveTo>
                <a:lnTo>
                  <a:pt x="263804" y="131952"/>
                </a:lnTo>
                <a:lnTo>
                  <a:pt x="254131" y="131952"/>
                </a:lnTo>
                <a:lnTo>
                  <a:pt x="254131" y="122278"/>
                </a:lnTo>
                <a:close/>
                <a:moveTo>
                  <a:pt x="274027" y="122278"/>
                </a:moveTo>
                <a:lnTo>
                  <a:pt x="274027" y="131952"/>
                </a:lnTo>
                <a:lnTo>
                  <a:pt x="264229" y="131952"/>
                </a:lnTo>
                <a:lnTo>
                  <a:pt x="264229" y="122278"/>
                </a:lnTo>
                <a:close/>
                <a:moveTo>
                  <a:pt x="284125" y="122278"/>
                </a:moveTo>
                <a:lnTo>
                  <a:pt x="284125" y="131952"/>
                </a:lnTo>
                <a:lnTo>
                  <a:pt x="274427" y="131952"/>
                </a:lnTo>
                <a:lnTo>
                  <a:pt x="274427" y="122278"/>
                </a:lnTo>
                <a:close/>
                <a:moveTo>
                  <a:pt x="10098" y="132376"/>
                </a:moveTo>
                <a:lnTo>
                  <a:pt x="10098" y="142150"/>
                </a:lnTo>
                <a:lnTo>
                  <a:pt x="425" y="142150"/>
                </a:lnTo>
                <a:lnTo>
                  <a:pt x="425" y="132376"/>
                </a:lnTo>
                <a:close/>
                <a:moveTo>
                  <a:pt x="20321" y="132376"/>
                </a:moveTo>
                <a:lnTo>
                  <a:pt x="20321" y="142150"/>
                </a:lnTo>
                <a:lnTo>
                  <a:pt x="10523" y="142150"/>
                </a:lnTo>
                <a:lnTo>
                  <a:pt x="10523" y="132376"/>
                </a:lnTo>
                <a:close/>
                <a:moveTo>
                  <a:pt x="30420" y="132376"/>
                </a:moveTo>
                <a:lnTo>
                  <a:pt x="30420" y="142150"/>
                </a:lnTo>
                <a:lnTo>
                  <a:pt x="20721" y="142150"/>
                </a:lnTo>
                <a:lnTo>
                  <a:pt x="20721" y="132376"/>
                </a:lnTo>
                <a:close/>
                <a:moveTo>
                  <a:pt x="40618" y="132376"/>
                </a:moveTo>
                <a:lnTo>
                  <a:pt x="40618" y="142150"/>
                </a:lnTo>
                <a:lnTo>
                  <a:pt x="30820" y="142150"/>
                </a:lnTo>
                <a:lnTo>
                  <a:pt x="30820" y="132376"/>
                </a:lnTo>
                <a:close/>
                <a:moveTo>
                  <a:pt x="50716" y="132376"/>
                </a:moveTo>
                <a:lnTo>
                  <a:pt x="50716" y="142150"/>
                </a:lnTo>
                <a:lnTo>
                  <a:pt x="41043" y="142150"/>
                </a:lnTo>
                <a:lnTo>
                  <a:pt x="41043" y="132376"/>
                </a:lnTo>
                <a:close/>
                <a:moveTo>
                  <a:pt x="60939" y="132376"/>
                </a:moveTo>
                <a:lnTo>
                  <a:pt x="60939" y="142150"/>
                </a:lnTo>
                <a:lnTo>
                  <a:pt x="51141" y="142150"/>
                </a:lnTo>
                <a:lnTo>
                  <a:pt x="51141" y="132376"/>
                </a:lnTo>
                <a:close/>
                <a:moveTo>
                  <a:pt x="71038" y="132376"/>
                </a:moveTo>
                <a:lnTo>
                  <a:pt x="71038" y="142150"/>
                </a:lnTo>
                <a:lnTo>
                  <a:pt x="61239" y="142150"/>
                </a:lnTo>
                <a:lnTo>
                  <a:pt x="61239" y="132376"/>
                </a:lnTo>
                <a:close/>
                <a:moveTo>
                  <a:pt x="81136" y="132376"/>
                </a:moveTo>
                <a:lnTo>
                  <a:pt x="81136" y="142150"/>
                </a:lnTo>
                <a:lnTo>
                  <a:pt x="71438" y="142150"/>
                </a:lnTo>
                <a:lnTo>
                  <a:pt x="71438" y="132376"/>
                </a:lnTo>
                <a:close/>
                <a:moveTo>
                  <a:pt x="91334" y="132376"/>
                </a:moveTo>
                <a:lnTo>
                  <a:pt x="91334" y="142150"/>
                </a:lnTo>
                <a:lnTo>
                  <a:pt x="81561" y="142150"/>
                </a:lnTo>
                <a:lnTo>
                  <a:pt x="81561" y="132376"/>
                </a:lnTo>
                <a:close/>
                <a:moveTo>
                  <a:pt x="101432" y="132376"/>
                </a:moveTo>
                <a:lnTo>
                  <a:pt x="101432" y="142150"/>
                </a:lnTo>
                <a:lnTo>
                  <a:pt x="91759" y="142150"/>
                </a:lnTo>
                <a:lnTo>
                  <a:pt x="91759" y="132376"/>
                </a:lnTo>
                <a:close/>
                <a:moveTo>
                  <a:pt x="111655" y="132376"/>
                </a:moveTo>
                <a:lnTo>
                  <a:pt x="111655" y="142150"/>
                </a:lnTo>
                <a:lnTo>
                  <a:pt x="101857" y="142150"/>
                </a:lnTo>
                <a:lnTo>
                  <a:pt x="101857" y="132376"/>
                </a:lnTo>
                <a:close/>
                <a:moveTo>
                  <a:pt x="121754" y="132376"/>
                </a:moveTo>
                <a:lnTo>
                  <a:pt x="121754" y="142150"/>
                </a:lnTo>
                <a:lnTo>
                  <a:pt x="112055" y="142150"/>
                </a:lnTo>
                <a:lnTo>
                  <a:pt x="112055" y="132376"/>
                </a:lnTo>
                <a:close/>
                <a:moveTo>
                  <a:pt x="131952" y="132376"/>
                </a:moveTo>
                <a:lnTo>
                  <a:pt x="131952" y="142150"/>
                </a:lnTo>
                <a:lnTo>
                  <a:pt x="122179" y="142150"/>
                </a:lnTo>
                <a:lnTo>
                  <a:pt x="122179" y="132376"/>
                </a:lnTo>
                <a:close/>
                <a:moveTo>
                  <a:pt x="142050" y="132376"/>
                </a:moveTo>
                <a:lnTo>
                  <a:pt x="142050" y="142150"/>
                </a:lnTo>
                <a:lnTo>
                  <a:pt x="132377" y="142150"/>
                </a:lnTo>
                <a:lnTo>
                  <a:pt x="132377" y="132376"/>
                </a:lnTo>
                <a:close/>
                <a:moveTo>
                  <a:pt x="152173" y="132376"/>
                </a:moveTo>
                <a:lnTo>
                  <a:pt x="152173" y="142150"/>
                </a:lnTo>
                <a:lnTo>
                  <a:pt x="142475" y="142150"/>
                </a:lnTo>
                <a:lnTo>
                  <a:pt x="142475" y="132376"/>
                </a:lnTo>
                <a:close/>
                <a:moveTo>
                  <a:pt x="162372" y="132376"/>
                </a:moveTo>
                <a:lnTo>
                  <a:pt x="162372" y="142150"/>
                </a:lnTo>
                <a:lnTo>
                  <a:pt x="152573" y="142150"/>
                </a:lnTo>
                <a:lnTo>
                  <a:pt x="152573" y="132376"/>
                </a:lnTo>
                <a:close/>
                <a:moveTo>
                  <a:pt x="172470" y="132376"/>
                </a:moveTo>
                <a:lnTo>
                  <a:pt x="172470" y="142150"/>
                </a:lnTo>
                <a:lnTo>
                  <a:pt x="162797" y="142150"/>
                </a:lnTo>
                <a:lnTo>
                  <a:pt x="162797" y="132376"/>
                </a:lnTo>
                <a:close/>
                <a:moveTo>
                  <a:pt x="182668" y="132376"/>
                </a:moveTo>
                <a:lnTo>
                  <a:pt x="182668" y="142150"/>
                </a:lnTo>
                <a:lnTo>
                  <a:pt x="172895" y="142150"/>
                </a:lnTo>
                <a:lnTo>
                  <a:pt x="172895" y="132376"/>
                </a:lnTo>
                <a:close/>
                <a:moveTo>
                  <a:pt x="192791" y="132376"/>
                </a:moveTo>
                <a:lnTo>
                  <a:pt x="192791" y="142150"/>
                </a:lnTo>
                <a:lnTo>
                  <a:pt x="183093" y="142150"/>
                </a:lnTo>
                <a:lnTo>
                  <a:pt x="183093" y="132376"/>
                </a:lnTo>
                <a:close/>
                <a:moveTo>
                  <a:pt x="202989" y="132376"/>
                </a:moveTo>
                <a:lnTo>
                  <a:pt x="202989" y="142150"/>
                </a:lnTo>
                <a:lnTo>
                  <a:pt x="193191" y="142150"/>
                </a:lnTo>
                <a:lnTo>
                  <a:pt x="193191" y="132376"/>
                </a:lnTo>
                <a:close/>
                <a:moveTo>
                  <a:pt x="213088" y="132376"/>
                </a:moveTo>
                <a:lnTo>
                  <a:pt x="213088" y="142150"/>
                </a:lnTo>
                <a:lnTo>
                  <a:pt x="203414" y="142150"/>
                </a:lnTo>
                <a:lnTo>
                  <a:pt x="203414" y="132376"/>
                </a:lnTo>
                <a:close/>
                <a:moveTo>
                  <a:pt x="223286" y="132376"/>
                </a:moveTo>
                <a:lnTo>
                  <a:pt x="223286" y="142150"/>
                </a:lnTo>
                <a:lnTo>
                  <a:pt x="213513" y="142150"/>
                </a:lnTo>
                <a:lnTo>
                  <a:pt x="213513" y="132376"/>
                </a:lnTo>
                <a:close/>
                <a:moveTo>
                  <a:pt x="233409" y="132376"/>
                </a:moveTo>
                <a:lnTo>
                  <a:pt x="233409" y="142150"/>
                </a:lnTo>
                <a:lnTo>
                  <a:pt x="223611" y="142150"/>
                </a:lnTo>
                <a:lnTo>
                  <a:pt x="223611" y="132376"/>
                </a:lnTo>
                <a:close/>
                <a:moveTo>
                  <a:pt x="243507" y="132376"/>
                </a:moveTo>
                <a:lnTo>
                  <a:pt x="243507" y="142150"/>
                </a:lnTo>
                <a:lnTo>
                  <a:pt x="233809" y="142150"/>
                </a:lnTo>
                <a:lnTo>
                  <a:pt x="233809" y="132376"/>
                </a:lnTo>
                <a:close/>
                <a:moveTo>
                  <a:pt x="253706" y="132376"/>
                </a:moveTo>
                <a:lnTo>
                  <a:pt x="253706" y="142150"/>
                </a:lnTo>
                <a:lnTo>
                  <a:pt x="243907" y="142150"/>
                </a:lnTo>
                <a:lnTo>
                  <a:pt x="243907" y="132376"/>
                </a:lnTo>
                <a:close/>
                <a:moveTo>
                  <a:pt x="263804" y="132376"/>
                </a:moveTo>
                <a:lnTo>
                  <a:pt x="263804" y="142150"/>
                </a:lnTo>
                <a:lnTo>
                  <a:pt x="254131" y="142150"/>
                </a:lnTo>
                <a:lnTo>
                  <a:pt x="254131" y="132376"/>
                </a:lnTo>
                <a:close/>
                <a:moveTo>
                  <a:pt x="274027" y="132376"/>
                </a:moveTo>
                <a:lnTo>
                  <a:pt x="274027" y="142150"/>
                </a:lnTo>
                <a:lnTo>
                  <a:pt x="264229" y="142150"/>
                </a:lnTo>
                <a:lnTo>
                  <a:pt x="264229" y="132376"/>
                </a:lnTo>
                <a:close/>
                <a:moveTo>
                  <a:pt x="284125" y="132376"/>
                </a:moveTo>
                <a:lnTo>
                  <a:pt x="284125" y="142150"/>
                </a:lnTo>
                <a:lnTo>
                  <a:pt x="274427" y="142150"/>
                </a:lnTo>
                <a:lnTo>
                  <a:pt x="274427" y="132376"/>
                </a:lnTo>
                <a:close/>
                <a:moveTo>
                  <a:pt x="10098" y="142575"/>
                </a:moveTo>
                <a:lnTo>
                  <a:pt x="10098" y="152273"/>
                </a:lnTo>
                <a:lnTo>
                  <a:pt x="425" y="152273"/>
                </a:lnTo>
                <a:lnTo>
                  <a:pt x="425" y="142575"/>
                </a:lnTo>
                <a:close/>
                <a:moveTo>
                  <a:pt x="20321" y="142575"/>
                </a:moveTo>
                <a:lnTo>
                  <a:pt x="20321" y="152273"/>
                </a:lnTo>
                <a:lnTo>
                  <a:pt x="10523" y="152273"/>
                </a:lnTo>
                <a:lnTo>
                  <a:pt x="10523" y="142575"/>
                </a:lnTo>
                <a:close/>
                <a:moveTo>
                  <a:pt x="30420" y="142575"/>
                </a:moveTo>
                <a:lnTo>
                  <a:pt x="30420" y="152273"/>
                </a:lnTo>
                <a:lnTo>
                  <a:pt x="20721" y="152273"/>
                </a:lnTo>
                <a:lnTo>
                  <a:pt x="20721" y="142575"/>
                </a:lnTo>
                <a:close/>
                <a:moveTo>
                  <a:pt x="40618" y="142575"/>
                </a:moveTo>
                <a:lnTo>
                  <a:pt x="40618" y="152273"/>
                </a:lnTo>
                <a:lnTo>
                  <a:pt x="30820" y="152273"/>
                </a:lnTo>
                <a:lnTo>
                  <a:pt x="30820" y="142575"/>
                </a:lnTo>
                <a:close/>
                <a:moveTo>
                  <a:pt x="50716" y="142575"/>
                </a:moveTo>
                <a:lnTo>
                  <a:pt x="50716" y="152273"/>
                </a:lnTo>
                <a:lnTo>
                  <a:pt x="41043" y="152273"/>
                </a:lnTo>
                <a:lnTo>
                  <a:pt x="41043" y="142575"/>
                </a:lnTo>
                <a:close/>
                <a:moveTo>
                  <a:pt x="60939" y="142575"/>
                </a:moveTo>
                <a:lnTo>
                  <a:pt x="60939" y="152273"/>
                </a:lnTo>
                <a:lnTo>
                  <a:pt x="51141" y="152273"/>
                </a:lnTo>
                <a:lnTo>
                  <a:pt x="51141" y="142575"/>
                </a:lnTo>
                <a:close/>
                <a:moveTo>
                  <a:pt x="71038" y="142575"/>
                </a:moveTo>
                <a:lnTo>
                  <a:pt x="71038" y="152273"/>
                </a:lnTo>
                <a:lnTo>
                  <a:pt x="61239" y="152273"/>
                </a:lnTo>
                <a:lnTo>
                  <a:pt x="61239" y="142575"/>
                </a:lnTo>
                <a:close/>
                <a:moveTo>
                  <a:pt x="81136" y="142575"/>
                </a:moveTo>
                <a:lnTo>
                  <a:pt x="81136" y="152273"/>
                </a:lnTo>
                <a:lnTo>
                  <a:pt x="71438" y="152273"/>
                </a:lnTo>
                <a:lnTo>
                  <a:pt x="71438" y="142575"/>
                </a:lnTo>
                <a:close/>
                <a:moveTo>
                  <a:pt x="91334" y="142575"/>
                </a:moveTo>
                <a:lnTo>
                  <a:pt x="91334" y="152273"/>
                </a:lnTo>
                <a:lnTo>
                  <a:pt x="81561" y="152273"/>
                </a:lnTo>
                <a:lnTo>
                  <a:pt x="81561" y="142575"/>
                </a:lnTo>
                <a:close/>
                <a:moveTo>
                  <a:pt x="101432" y="142575"/>
                </a:moveTo>
                <a:lnTo>
                  <a:pt x="101432" y="152273"/>
                </a:lnTo>
                <a:lnTo>
                  <a:pt x="91759" y="152273"/>
                </a:lnTo>
                <a:lnTo>
                  <a:pt x="91759" y="142575"/>
                </a:lnTo>
                <a:close/>
                <a:moveTo>
                  <a:pt x="111655" y="142575"/>
                </a:moveTo>
                <a:lnTo>
                  <a:pt x="111655" y="152273"/>
                </a:lnTo>
                <a:lnTo>
                  <a:pt x="101857" y="152273"/>
                </a:lnTo>
                <a:lnTo>
                  <a:pt x="101857" y="142575"/>
                </a:lnTo>
                <a:close/>
                <a:moveTo>
                  <a:pt x="121754" y="142575"/>
                </a:moveTo>
                <a:lnTo>
                  <a:pt x="121754" y="152273"/>
                </a:lnTo>
                <a:lnTo>
                  <a:pt x="112055" y="152273"/>
                </a:lnTo>
                <a:lnTo>
                  <a:pt x="112055" y="142575"/>
                </a:lnTo>
                <a:close/>
                <a:moveTo>
                  <a:pt x="131952" y="142575"/>
                </a:moveTo>
                <a:lnTo>
                  <a:pt x="131952" y="152273"/>
                </a:lnTo>
                <a:lnTo>
                  <a:pt x="122179" y="152273"/>
                </a:lnTo>
                <a:lnTo>
                  <a:pt x="122179" y="142575"/>
                </a:lnTo>
                <a:close/>
                <a:moveTo>
                  <a:pt x="142050" y="142575"/>
                </a:moveTo>
                <a:lnTo>
                  <a:pt x="142050" y="152273"/>
                </a:lnTo>
                <a:lnTo>
                  <a:pt x="132377" y="152273"/>
                </a:lnTo>
                <a:lnTo>
                  <a:pt x="132377" y="142575"/>
                </a:lnTo>
                <a:close/>
                <a:moveTo>
                  <a:pt x="152173" y="142575"/>
                </a:moveTo>
                <a:lnTo>
                  <a:pt x="152173" y="152273"/>
                </a:lnTo>
                <a:lnTo>
                  <a:pt x="142475" y="152273"/>
                </a:lnTo>
                <a:lnTo>
                  <a:pt x="142475" y="142575"/>
                </a:lnTo>
                <a:close/>
                <a:moveTo>
                  <a:pt x="162372" y="142575"/>
                </a:moveTo>
                <a:lnTo>
                  <a:pt x="162372" y="152273"/>
                </a:lnTo>
                <a:lnTo>
                  <a:pt x="152573" y="152273"/>
                </a:lnTo>
                <a:lnTo>
                  <a:pt x="152573" y="142575"/>
                </a:lnTo>
                <a:close/>
                <a:moveTo>
                  <a:pt x="172470" y="142575"/>
                </a:moveTo>
                <a:lnTo>
                  <a:pt x="172470" y="152273"/>
                </a:lnTo>
                <a:lnTo>
                  <a:pt x="162797" y="152273"/>
                </a:lnTo>
                <a:lnTo>
                  <a:pt x="162797" y="142575"/>
                </a:lnTo>
                <a:close/>
                <a:moveTo>
                  <a:pt x="182668" y="142575"/>
                </a:moveTo>
                <a:lnTo>
                  <a:pt x="182668" y="152273"/>
                </a:lnTo>
                <a:lnTo>
                  <a:pt x="172895" y="152273"/>
                </a:lnTo>
                <a:lnTo>
                  <a:pt x="172895" y="142575"/>
                </a:lnTo>
                <a:close/>
                <a:moveTo>
                  <a:pt x="192791" y="142575"/>
                </a:moveTo>
                <a:lnTo>
                  <a:pt x="192791" y="152273"/>
                </a:lnTo>
                <a:lnTo>
                  <a:pt x="183093" y="152273"/>
                </a:lnTo>
                <a:lnTo>
                  <a:pt x="183093" y="142575"/>
                </a:lnTo>
                <a:close/>
                <a:moveTo>
                  <a:pt x="202989" y="142575"/>
                </a:moveTo>
                <a:lnTo>
                  <a:pt x="202989" y="152273"/>
                </a:lnTo>
                <a:lnTo>
                  <a:pt x="193191" y="152273"/>
                </a:lnTo>
                <a:lnTo>
                  <a:pt x="193191" y="142575"/>
                </a:lnTo>
                <a:close/>
                <a:moveTo>
                  <a:pt x="213088" y="142575"/>
                </a:moveTo>
                <a:lnTo>
                  <a:pt x="213088" y="152273"/>
                </a:lnTo>
                <a:lnTo>
                  <a:pt x="203414" y="152273"/>
                </a:lnTo>
                <a:lnTo>
                  <a:pt x="203414" y="142575"/>
                </a:lnTo>
                <a:close/>
                <a:moveTo>
                  <a:pt x="223286" y="142575"/>
                </a:moveTo>
                <a:lnTo>
                  <a:pt x="223286" y="152273"/>
                </a:lnTo>
                <a:lnTo>
                  <a:pt x="213513" y="152273"/>
                </a:lnTo>
                <a:lnTo>
                  <a:pt x="213513" y="142575"/>
                </a:lnTo>
                <a:close/>
                <a:moveTo>
                  <a:pt x="233409" y="142575"/>
                </a:moveTo>
                <a:lnTo>
                  <a:pt x="233409" y="152273"/>
                </a:lnTo>
                <a:lnTo>
                  <a:pt x="223611" y="152273"/>
                </a:lnTo>
                <a:lnTo>
                  <a:pt x="223611" y="142575"/>
                </a:lnTo>
                <a:close/>
                <a:moveTo>
                  <a:pt x="243507" y="142575"/>
                </a:moveTo>
                <a:lnTo>
                  <a:pt x="243507" y="152273"/>
                </a:lnTo>
                <a:lnTo>
                  <a:pt x="233809" y="152273"/>
                </a:lnTo>
                <a:lnTo>
                  <a:pt x="233809" y="142575"/>
                </a:lnTo>
                <a:close/>
                <a:moveTo>
                  <a:pt x="253706" y="142575"/>
                </a:moveTo>
                <a:lnTo>
                  <a:pt x="253706" y="152273"/>
                </a:lnTo>
                <a:lnTo>
                  <a:pt x="243907" y="152273"/>
                </a:lnTo>
                <a:lnTo>
                  <a:pt x="243907" y="142575"/>
                </a:lnTo>
                <a:close/>
                <a:moveTo>
                  <a:pt x="263804" y="142575"/>
                </a:moveTo>
                <a:lnTo>
                  <a:pt x="263804" y="152273"/>
                </a:lnTo>
                <a:lnTo>
                  <a:pt x="254131" y="152273"/>
                </a:lnTo>
                <a:lnTo>
                  <a:pt x="254131" y="142575"/>
                </a:lnTo>
                <a:close/>
                <a:moveTo>
                  <a:pt x="274027" y="142575"/>
                </a:moveTo>
                <a:lnTo>
                  <a:pt x="274027" y="152273"/>
                </a:lnTo>
                <a:lnTo>
                  <a:pt x="264229" y="152273"/>
                </a:lnTo>
                <a:lnTo>
                  <a:pt x="264229" y="142575"/>
                </a:lnTo>
                <a:close/>
                <a:moveTo>
                  <a:pt x="284125" y="142575"/>
                </a:moveTo>
                <a:lnTo>
                  <a:pt x="284125" y="152273"/>
                </a:lnTo>
                <a:lnTo>
                  <a:pt x="274427" y="152273"/>
                </a:lnTo>
                <a:lnTo>
                  <a:pt x="274427" y="142575"/>
                </a:lnTo>
                <a:close/>
                <a:moveTo>
                  <a:pt x="10098" y="152673"/>
                </a:moveTo>
                <a:lnTo>
                  <a:pt x="10098" y="162371"/>
                </a:lnTo>
                <a:lnTo>
                  <a:pt x="425" y="162371"/>
                </a:lnTo>
                <a:lnTo>
                  <a:pt x="425" y="152673"/>
                </a:lnTo>
                <a:close/>
                <a:moveTo>
                  <a:pt x="20321" y="152673"/>
                </a:moveTo>
                <a:lnTo>
                  <a:pt x="20321" y="162371"/>
                </a:lnTo>
                <a:lnTo>
                  <a:pt x="10523" y="162371"/>
                </a:lnTo>
                <a:lnTo>
                  <a:pt x="10523" y="152673"/>
                </a:lnTo>
                <a:close/>
                <a:moveTo>
                  <a:pt x="30420" y="152673"/>
                </a:moveTo>
                <a:lnTo>
                  <a:pt x="30420" y="162371"/>
                </a:lnTo>
                <a:lnTo>
                  <a:pt x="20721" y="162371"/>
                </a:lnTo>
                <a:lnTo>
                  <a:pt x="20721" y="152673"/>
                </a:lnTo>
                <a:close/>
                <a:moveTo>
                  <a:pt x="40618" y="152673"/>
                </a:moveTo>
                <a:lnTo>
                  <a:pt x="40618" y="162371"/>
                </a:lnTo>
                <a:lnTo>
                  <a:pt x="30820" y="162371"/>
                </a:lnTo>
                <a:lnTo>
                  <a:pt x="30820" y="152673"/>
                </a:lnTo>
                <a:close/>
                <a:moveTo>
                  <a:pt x="50716" y="152673"/>
                </a:moveTo>
                <a:lnTo>
                  <a:pt x="50716" y="162371"/>
                </a:lnTo>
                <a:lnTo>
                  <a:pt x="41043" y="162371"/>
                </a:lnTo>
                <a:lnTo>
                  <a:pt x="41043" y="152673"/>
                </a:lnTo>
                <a:close/>
                <a:moveTo>
                  <a:pt x="60939" y="152673"/>
                </a:moveTo>
                <a:lnTo>
                  <a:pt x="60939" y="162371"/>
                </a:lnTo>
                <a:lnTo>
                  <a:pt x="51141" y="162371"/>
                </a:lnTo>
                <a:lnTo>
                  <a:pt x="51141" y="152673"/>
                </a:lnTo>
                <a:close/>
                <a:moveTo>
                  <a:pt x="71038" y="152673"/>
                </a:moveTo>
                <a:lnTo>
                  <a:pt x="71038" y="162371"/>
                </a:lnTo>
                <a:lnTo>
                  <a:pt x="61239" y="162371"/>
                </a:lnTo>
                <a:lnTo>
                  <a:pt x="61239" y="152673"/>
                </a:lnTo>
                <a:close/>
                <a:moveTo>
                  <a:pt x="81136" y="152673"/>
                </a:moveTo>
                <a:lnTo>
                  <a:pt x="81136" y="162371"/>
                </a:lnTo>
                <a:lnTo>
                  <a:pt x="71438" y="162371"/>
                </a:lnTo>
                <a:lnTo>
                  <a:pt x="71438" y="152673"/>
                </a:lnTo>
                <a:close/>
                <a:moveTo>
                  <a:pt x="91334" y="152673"/>
                </a:moveTo>
                <a:lnTo>
                  <a:pt x="91334" y="162371"/>
                </a:lnTo>
                <a:lnTo>
                  <a:pt x="81561" y="162371"/>
                </a:lnTo>
                <a:lnTo>
                  <a:pt x="81561" y="152673"/>
                </a:lnTo>
                <a:close/>
                <a:moveTo>
                  <a:pt x="101432" y="152673"/>
                </a:moveTo>
                <a:lnTo>
                  <a:pt x="101432" y="162371"/>
                </a:lnTo>
                <a:lnTo>
                  <a:pt x="91759" y="162371"/>
                </a:lnTo>
                <a:lnTo>
                  <a:pt x="91759" y="152673"/>
                </a:lnTo>
                <a:close/>
                <a:moveTo>
                  <a:pt x="111655" y="152673"/>
                </a:moveTo>
                <a:lnTo>
                  <a:pt x="111655" y="162371"/>
                </a:lnTo>
                <a:lnTo>
                  <a:pt x="101857" y="162371"/>
                </a:lnTo>
                <a:lnTo>
                  <a:pt x="101857" y="152673"/>
                </a:lnTo>
                <a:close/>
                <a:moveTo>
                  <a:pt x="121754" y="152673"/>
                </a:moveTo>
                <a:lnTo>
                  <a:pt x="121754" y="162371"/>
                </a:lnTo>
                <a:lnTo>
                  <a:pt x="112055" y="162371"/>
                </a:lnTo>
                <a:lnTo>
                  <a:pt x="112055" y="152673"/>
                </a:lnTo>
                <a:close/>
                <a:moveTo>
                  <a:pt x="131952" y="152673"/>
                </a:moveTo>
                <a:lnTo>
                  <a:pt x="131952" y="162371"/>
                </a:lnTo>
                <a:lnTo>
                  <a:pt x="122179" y="162371"/>
                </a:lnTo>
                <a:lnTo>
                  <a:pt x="122179" y="152673"/>
                </a:lnTo>
                <a:close/>
                <a:moveTo>
                  <a:pt x="142050" y="152673"/>
                </a:moveTo>
                <a:lnTo>
                  <a:pt x="142050" y="162371"/>
                </a:lnTo>
                <a:lnTo>
                  <a:pt x="132377" y="162371"/>
                </a:lnTo>
                <a:lnTo>
                  <a:pt x="132377" y="152673"/>
                </a:lnTo>
                <a:close/>
                <a:moveTo>
                  <a:pt x="152173" y="152673"/>
                </a:moveTo>
                <a:lnTo>
                  <a:pt x="152173" y="162371"/>
                </a:lnTo>
                <a:lnTo>
                  <a:pt x="142475" y="162371"/>
                </a:lnTo>
                <a:lnTo>
                  <a:pt x="142475" y="152673"/>
                </a:lnTo>
                <a:close/>
                <a:moveTo>
                  <a:pt x="162372" y="152673"/>
                </a:moveTo>
                <a:lnTo>
                  <a:pt x="162372" y="162371"/>
                </a:lnTo>
                <a:lnTo>
                  <a:pt x="152573" y="162371"/>
                </a:lnTo>
                <a:lnTo>
                  <a:pt x="152573" y="152673"/>
                </a:lnTo>
                <a:close/>
                <a:moveTo>
                  <a:pt x="172470" y="152673"/>
                </a:moveTo>
                <a:lnTo>
                  <a:pt x="172470" y="162371"/>
                </a:lnTo>
                <a:lnTo>
                  <a:pt x="162797" y="162371"/>
                </a:lnTo>
                <a:lnTo>
                  <a:pt x="162797" y="152673"/>
                </a:lnTo>
                <a:close/>
                <a:moveTo>
                  <a:pt x="182668" y="152673"/>
                </a:moveTo>
                <a:lnTo>
                  <a:pt x="182668" y="162371"/>
                </a:lnTo>
                <a:lnTo>
                  <a:pt x="172895" y="162371"/>
                </a:lnTo>
                <a:lnTo>
                  <a:pt x="172895" y="152673"/>
                </a:lnTo>
                <a:close/>
                <a:moveTo>
                  <a:pt x="192791" y="152673"/>
                </a:moveTo>
                <a:lnTo>
                  <a:pt x="192791" y="162371"/>
                </a:lnTo>
                <a:lnTo>
                  <a:pt x="183093" y="162371"/>
                </a:lnTo>
                <a:lnTo>
                  <a:pt x="183093" y="152673"/>
                </a:lnTo>
                <a:close/>
                <a:moveTo>
                  <a:pt x="202989" y="152673"/>
                </a:moveTo>
                <a:lnTo>
                  <a:pt x="202989" y="162371"/>
                </a:lnTo>
                <a:lnTo>
                  <a:pt x="193191" y="162371"/>
                </a:lnTo>
                <a:lnTo>
                  <a:pt x="193191" y="152673"/>
                </a:lnTo>
                <a:close/>
                <a:moveTo>
                  <a:pt x="213088" y="152673"/>
                </a:moveTo>
                <a:lnTo>
                  <a:pt x="213088" y="162371"/>
                </a:lnTo>
                <a:lnTo>
                  <a:pt x="203414" y="162371"/>
                </a:lnTo>
                <a:lnTo>
                  <a:pt x="203414" y="152673"/>
                </a:lnTo>
                <a:close/>
                <a:moveTo>
                  <a:pt x="223286" y="152673"/>
                </a:moveTo>
                <a:lnTo>
                  <a:pt x="223286" y="162371"/>
                </a:lnTo>
                <a:lnTo>
                  <a:pt x="213513" y="162371"/>
                </a:lnTo>
                <a:lnTo>
                  <a:pt x="213513" y="152673"/>
                </a:lnTo>
                <a:close/>
                <a:moveTo>
                  <a:pt x="233409" y="152673"/>
                </a:moveTo>
                <a:lnTo>
                  <a:pt x="233409" y="162371"/>
                </a:lnTo>
                <a:lnTo>
                  <a:pt x="223611" y="162371"/>
                </a:lnTo>
                <a:lnTo>
                  <a:pt x="223611" y="152673"/>
                </a:lnTo>
                <a:close/>
                <a:moveTo>
                  <a:pt x="243507" y="152673"/>
                </a:moveTo>
                <a:lnTo>
                  <a:pt x="243507" y="162371"/>
                </a:lnTo>
                <a:lnTo>
                  <a:pt x="233809" y="162371"/>
                </a:lnTo>
                <a:lnTo>
                  <a:pt x="233809" y="152673"/>
                </a:lnTo>
                <a:close/>
                <a:moveTo>
                  <a:pt x="253706" y="152673"/>
                </a:moveTo>
                <a:lnTo>
                  <a:pt x="253706" y="162371"/>
                </a:lnTo>
                <a:lnTo>
                  <a:pt x="243907" y="162371"/>
                </a:lnTo>
                <a:lnTo>
                  <a:pt x="243907" y="152673"/>
                </a:lnTo>
                <a:close/>
                <a:moveTo>
                  <a:pt x="263804" y="152673"/>
                </a:moveTo>
                <a:lnTo>
                  <a:pt x="263804" y="162371"/>
                </a:lnTo>
                <a:lnTo>
                  <a:pt x="254131" y="162371"/>
                </a:lnTo>
                <a:lnTo>
                  <a:pt x="254131" y="152673"/>
                </a:lnTo>
                <a:close/>
                <a:moveTo>
                  <a:pt x="274027" y="152673"/>
                </a:moveTo>
                <a:lnTo>
                  <a:pt x="274027" y="162371"/>
                </a:lnTo>
                <a:lnTo>
                  <a:pt x="264229" y="162371"/>
                </a:lnTo>
                <a:lnTo>
                  <a:pt x="264229" y="152673"/>
                </a:lnTo>
                <a:close/>
                <a:moveTo>
                  <a:pt x="284125" y="152673"/>
                </a:moveTo>
                <a:lnTo>
                  <a:pt x="284125" y="162371"/>
                </a:lnTo>
                <a:lnTo>
                  <a:pt x="274427" y="162371"/>
                </a:lnTo>
                <a:lnTo>
                  <a:pt x="274427" y="152673"/>
                </a:lnTo>
                <a:close/>
                <a:moveTo>
                  <a:pt x="200" y="0"/>
                </a:moveTo>
                <a:lnTo>
                  <a:pt x="200" y="200"/>
                </a:lnTo>
                <a:lnTo>
                  <a:pt x="0" y="200"/>
                </a:lnTo>
                <a:lnTo>
                  <a:pt x="0" y="162571"/>
                </a:lnTo>
                <a:lnTo>
                  <a:pt x="200" y="162571"/>
                </a:lnTo>
                <a:lnTo>
                  <a:pt x="200" y="162771"/>
                </a:lnTo>
                <a:lnTo>
                  <a:pt x="284325" y="162771"/>
                </a:lnTo>
                <a:lnTo>
                  <a:pt x="284325" y="162571"/>
                </a:lnTo>
                <a:lnTo>
                  <a:pt x="284525" y="162571"/>
                </a:lnTo>
                <a:lnTo>
                  <a:pt x="284525" y="200"/>
                </a:lnTo>
                <a:lnTo>
                  <a:pt x="284325" y="200"/>
                </a:lnTo>
                <a:lnTo>
                  <a:pt x="284325" y="0"/>
                </a:lnTo>
                <a:close/>
              </a:path>
            </a:pathLst>
          </a:custGeom>
          <a:solidFill>
            <a:srgbClr val="E2E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628650" y="4767263"/>
            <a:ext cx="2057400" cy="273844"/>
          </a:xfrm>
        </p:spPr>
        <p:txBody>
          <a:bodyPr/>
          <a:lstStyle/>
          <a:p>
            <a:fld id="{2CE1FC6D-85B1-406F-B0BF-3464D97DAB85}" type="datetimeFigureOut">
              <a:rPr lang="en-US" smtClean="0"/>
            </a:fld>
            <a:endParaRPr lang="en-US"/>
          </a:p>
        </p:txBody>
      </p:sp>
      <p:sp>
        <p:nvSpPr>
          <p:cNvPr id="5" name="Footer Placeholder 4"/>
          <p:cNvSpPr>
            <a:spLocks noGrp="1"/>
          </p:cNvSpPr>
          <p:nvPr>
            <p:ph type="ftr" sz="quarter" idx="11"/>
          </p:nvPr>
        </p:nvSpPr>
        <p:spPr>
          <a:xfrm>
            <a:off x="3028950" y="4767263"/>
            <a:ext cx="3086100" cy="273844"/>
          </a:xfrm>
        </p:spPr>
        <p:txBody>
          <a:bodyPr/>
          <a:lstStyle/>
          <a:p>
            <a:endParaRPr lang="en-US"/>
          </a:p>
        </p:txBody>
      </p:sp>
      <p:sp>
        <p:nvSpPr>
          <p:cNvPr id="6" name="Slide Number Placeholder 5"/>
          <p:cNvSpPr>
            <a:spLocks noGrp="1"/>
          </p:cNvSpPr>
          <p:nvPr>
            <p:ph type="sldNum" sz="quarter" idx="12"/>
          </p:nvPr>
        </p:nvSpPr>
        <p:spPr>
          <a:xfrm>
            <a:off x="6457950" y="4767263"/>
            <a:ext cx="2057400" cy="273844"/>
          </a:xfrm>
        </p:spPr>
        <p:txBody>
          <a:bodyPr/>
          <a:lstStyle/>
          <a:p>
            <a:fld id="{6FBFA6DF-D023-4848-BA43-4786C5C8C9E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19"/>
        <p:cNvGrpSpPr/>
        <p:nvPr/>
      </p:nvGrpSpPr>
      <p:grpSpPr>
        <a:xfrm>
          <a:off x="0" y="0"/>
          <a:ext cx="0" cy="0"/>
          <a:chOff x="0" y="0"/>
          <a:chExt cx="0" cy="0"/>
        </a:xfrm>
      </p:grpSpPr>
      <p:sp>
        <p:nvSpPr>
          <p:cNvPr id="20" name="Google Shape;20;p4"/>
          <p:cNvSpPr/>
          <p:nvPr/>
        </p:nvSpPr>
        <p:spPr>
          <a:xfrm>
            <a:off x="720000" y="537100"/>
            <a:ext cx="7704253" cy="4069300"/>
          </a:xfrm>
          <a:custGeom>
            <a:avLst/>
            <a:gdLst/>
            <a:ahLst/>
            <a:cxnLst/>
            <a:rect l="l" t="t" r="r" b="b"/>
            <a:pathLst>
              <a:path w="284526" h="162772" extrusionOk="0">
                <a:moveTo>
                  <a:pt x="10098" y="425"/>
                </a:moveTo>
                <a:lnTo>
                  <a:pt x="10098" y="10198"/>
                </a:lnTo>
                <a:lnTo>
                  <a:pt x="425" y="10198"/>
                </a:lnTo>
                <a:lnTo>
                  <a:pt x="425" y="425"/>
                </a:lnTo>
                <a:close/>
                <a:moveTo>
                  <a:pt x="20321" y="425"/>
                </a:moveTo>
                <a:lnTo>
                  <a:pt x="20321" y="10198"/>
                </a:lnTo>
                <a:lnTo>
                  <a:pt x="10523" y="10198"/>
                </a:lnTo>
                <a:lnTo>
                  <a:pt x="10523" y="425"/>
                </a:lnTo>
                <a:close/>
                <a:moveTo>
                  <a:pt x="30420" y="425"/>
                </a:moveTo>
                <a:lnTo>
                  <a:pt x="30420" y="10198"/>
                </a:lnTo>
                <a:lnTo>
                  <a:pt x="20721" y="10198"/>
                </a:lnTo>
                <a:lnTo>
                  <a:pt x="20721" y="425"/>
                </a:lnTo>
                <a:close/>
                <a:moveTo>
                  <a:pt x="40618" y="425"/>
                </a:moveTo>
                <a:lnTo>
                  <a:pt x="40618" y="10198"/>
                </a:lnTo>
                <a:lnTo>
                  <a:pt x="30820" y="10198"/>
                </a:lnTo>
                <a:lnTo>
                  <a:pt x="30820" y="425"/>
                </a:lnTo>
                <a:close/>
                <a:moveTo>
                  <a:pt x="50716" y="425"/>
                </a:moveTo>
                <a:lnTo>
                  <a:pt x="50716" y="10198"/>
                </a:lnTo>
                <a:lnTo>
                  <a:pt x="41043" y="10198"/>
                </a:lnTo>
                <a:lnTo>
                  <a:pt x="41043" y="425"/>
                </a:lnTo>
                <a:close/>
                <a:moveTo>
                  <a:pt x="60939" y="425"/>
                </a:moveTo>
                <a:lnTo>
                  <a:pt x="60939" y="10198"/>
                </a:lnTo>
                <a:lnTo>
                  <a:pt x="51141" y="10198"/>
                </a:lnTo>
                <a:lnTo>
                  <a:pt x="51141" y="425"/>
                </a:lnTo>
                <a:close/>
                <a:moveTo>
                  <a:pt x="71038" y="425"/>
                </a:moveTo>
                <a:lnTo>
                  <a:pt x="71038" y="10198"/>
                </a:lnTo>
                <a:lnTo>
                  <a:pt x="61239" y="10198"/>
                </a:lnTo>
                <a:lnTo>
                  <a:pt x="61239" y="425"/>
                </a:lnTo>
                <a:close/>
                <a:moveTo>
                  <a:pt x="81136" y="425"/>
                </a:moveTo>
                <a:lnTo>
                  <a:pt x="81136" y="10198"/>
                </a:lnTo>
                <a:lnTo>
                  <a:pt x="71438" y="10198"/>
                </a:lnTo>
                <a:lnTo>
                  <a:pt x="71438" y="425"/>
                </a:lnTo>
                <a:close/>
                <a:moveTo>
                  <a:pt x="91334" y="425"/>
                </a:moveTo>
                <a:lnTo>
                  <a:pt x="91334" y="10198"/>
                </a:lnTo>
                <a:lnTo>
                  <a:pt x="81561" y="10198"/>
                </a:lnTo>
                <a:lnTo>
                  <a:pt x="81561" y="425"/>
                </a:lnTo>
                <a:close/>
                <a:moveTo>
                  <a:pt x="101432" y="425"/>
                </a:moveTo>
                <a:lnTo>
                  <a:pt x="101432" y="10198"/>
                </a:lnTo>
                <a:lnTo>
                  <a:pt x="91759" y="10198"/>
                </a:lnTo>
                <a:lnTo>
                  <a:pt x="91759" y="425"/>
                </a:lnTo>
                <a:close/>
                <a:moveTo>
                  <a:pt x="111655" y="425"/>
                </a:moveTo>
                <a:lnTo>
                  <a:pt x="111655" y="10198"/>
                </a:lnTo>
                <a:lnTo>
                  <a:pt x="101857" y="10198"/>
                </a:lnTo>
                <a:lnTo>
                  <a:pt x="101857" y="425"/>
                </a:lnTo>
                <a:close/>
                <a:moveTo>
                  <a:pt x="121754" y="425"/>
                </a:moveTo>
                <a:lnTo>
                  <a:pt x="121754" y="10198"/>
                </a:lnTo>
                <a:lnTo>
                  <a:pt x="112055" y="10198"/>
                </a:lnTo>
                <a:lnTo>
                  <a:pt x="112055" y="425"/>
                </a:lnTo>
                <a:close/>
                <a:moveTo>
                  <a:pt x="131952" y="425"/>
                </a:moveTo>
                <a:lnTo>
                  <a:pt x="131952" y="10198"/>
                </a:lnTo>
                <a:lnTo>
                  <a:pt x="122179" y="10198"/>
                </a:lnTo>
                <a:lnTo>
                  <a:pt x="122179" y="425"/>
                </a:lnTo>
                <a:close/>
                <a:moveTo>
                  <a:pt x="142050" y="425"/>
                </a:moveTo>
                <a:lnTo>
                  <a:pt x="142050" y="10198"/>
                </a:lnTo>
                <a:lnTo>
                  <a:pt x="132377" y="10198"/>
                </a:lnTo>
                <a:lnTo>
                  <a:pt x="132377" y="425"/>
                </a:lnTo>
                <a:close/>
                <a:moveTo>
                  <a:pt x="152173" y="425"/>
                </a:moveTo>
                <a:lnTo>
                  <a:pt x="152173" y="10198"/>
                </a:lnTo>
                <a:lnTo>
                  <a:pt x="142475" y="10198"/>
                </a:lnTo>
                <a:lnTo>
                  <a:pt x="142475" y="425"/>
                </a:lnTo>
                <a:close/>
                <a:moveTo>
                  <a:pt x="162372" y="425"/>
                </a:moveTo>
                <a:lnTo>
                  <a:pt x="162372" y="10198"/>
                </a:lnTo>
                <a:lnTo>
                  <a:pt x="152573" y="10198"/>
                </a:lnTo>
                <a:lnTo>
                  <a:pt x="152573" y="425"/>
                </a:lnTo>
                <a:close/>
                <a:moveTo>
                  <a:pt x="172470" y="425"/>
                </a:moveTo>
                <a:lnTo>
                  <a:pt x="172470" y="10198"/>
                </a:lnTo>
                <a:lnTo>
                  <a:pt x="162797" y="10198"/>
                </a:lnTo>
                <a:lnTo>
                  <a:pt x="162797" y="425"/>
                </a:lnTo>
                <a:close/>
                <a:moveTo>
                  <a:pt x="182668" y="425"/>
                </a:moveTo>
                <a:lnTo>
                  <a:pt x="182668" y="10198"/>
                </a:lnTo>
                <a:lnTo>
                  <a:pt x="172895" y="10198"/>
                </a:lnTo>
                <a:lnTo>
                  <a:pt x="172895" y="425"/>
                </a:lnTo>
                <a:close/>
                <a:moveTo>
                  <a:pt x="192791" y="425"/>
                </a:moveTo>
                <a:lnTo>
                  <a:pt x="192791" y="10198"/>
                </a:lnTo>
                <a:lnTo>
                  <a:pt x="183093" y="10198"/>
                </a:lnTo>
                <a:lnTo>
                  <a:pt x="183093" y="425"/>
                </a:lnTo>
                <a:close/>
                <a:moveTo>
                  <a:pt x="202989" y="425"/>
                </a:moveTo>
                <a:lnTo>
                  <a:pt x="202989" y="10198"/>
                </a:lnTo>
                <a:lnTo>
                  <a:pt x="193191" y="10198"/>
                </a:lnTo>
                <a:lnTo>
                  <a:pt x="193191" y="425"/>
                </a:lnTo>
                <a:close/>
                <a:moveTo>
                  <a:pt x="213088" y="425"/>
                </a:moveTo>
                <a:lnTo>
                  <a:pt x="213088" y="10198"/>
                </a:lnTo>
                <a:lnTo>
                  <a:pt x="203414" y="10198"/>
                </a:lnTo>
                <a:lnTo>
                  <a:pt x="203414" y="425"/>
                </a:lnTo>
                <a:close/>
                <a:moveTo>
                  <a:pt x="223286" y="425"/>
                </a:moveTo>
                <a:lnTo>
                  <a:pt x="223286" y="10198"/>
                </a:lnTo>
                <a:lnTo>
                  <a:pt x="213513" y="10198"/>
                </a:lnTo>
                <a:lnTo>
                  <a:pt x="213513" y="425"/>
                </a:lnTo>
                <a:close/>
                <a:moveTo>
                  <a:pt x="233409" y="425"/>
                </a:moveTo>
                <a:lnTo>
                  <a:pt x="233409" y="10198"/>
                </a:lnTo>
                <a:lnTo>
                  <a:pt x="223611" y="10198"/>
                </a:lnTo>
                <a:lnTo>
                  <a:pt x="223611" y="425"/>
                </a:lnTo>
                <a:close/>
                <a:moveTo>
                  <a:pt x="243507" y="425"/>
                </a:moveTo>
                <a:lnTo>
                  <a:pt x="243507" y="10198"/>
                </a:lnTo>
                <a:lnTo>
                  <a:pt x="233809" y="10198"/>
                </a:lnTo>
                <a:lnTo>
                  <a:pt x="233809" y="425"/>
                </a:lnTo>
                <a:close/>
                <a:moveTo>
                  <a:pt x="253706" y="425"/>
                </a:moveTo>
                <a:lnTo>
                  <a:pt x="253706" y="10198"/>
                </a:lnTo>
                <a:lnTo>
                  <a:pt x="243907" y="10198"/>
                </a:lnTo>
                <a:lnTo>
                  <a:pt x="243907" y="425"/>
                </a:lnTo>
                <a:close/>
                <a:moveTo>
                  <a:pt x="263804" y="425"/>
                </a:moveTo>
                <a:lnTo>
                  <a:pt x="263804" y="10198"/>
                </a:lnTo>
                <a:lnTo>
                  <a:pt x="254131" y="10198"/>
                </a:lnTo>
                <a:lnTo>
                  <a:pt x="254131" y="425"/>
                </a:lnTo>
                <a:close/>
                <a:moveTo>
                  <a:pt x="274027" y="425"/>
                </a:moveTo>
                <a:lnTo>
                  <a:pt x="274027" y="10198"/>
                </a:lnTo>
                <a:lnTo>
                  <a:pt x="264229" y="10198"/>
                </a:lnTo>
                <a:lnTo>
                  <a:pt x="264229" y="425"/>
                </a:lnTo>
                <a:close/>
                <a:moveTo>
                  <a:pt x="284125" y="425"/>
                </a:moveTo>
                <a:lnTo>
                  <a:pt x="284125" y="10198"/>
                </a:lnTo>
                <a:lnTo>
                  <a:pt x="274427" y="10198"/>
                </a:lnTo>
                <a:lnTo>
                  <a:pt x="274427" y="425"/>
                </a:lnTo>
                <a:close/>
                <a:moveTo>
                  <a:pt x="10098" y="10623"/>
                </a:moveTo>
                <a:lnTo>
                  <a:pt x="10098" y="20296"/>
                </a:lnTo>
                <a:lnTo>
                  <a:pt x="425" y="20296"/>
                </a:lnTo>
                <a:lnTo>
                  <a:pt x="425" y="10623"/>
                </a:lnTo>
                <a:close/>
                <a:moveTo>
                  <a:pt x="20321" y="10623"/>
                </a:moveTo>
                <a:lnTo>
                  <a:pt x="20321" y="20296"/>
                </a:lnTo>
                <a:lnTo>
                  <a:pt x="10523" y="20296"/>
                </a:lnTo>
                <a:lnTo>
                  <a:pt x="10523" y="10623"/>
                </a:lnTo>
                <a:close/>
                <a:moveTo>
                  <a:pt x="30420" y="10623"/>
                </a:moveTo>
                <a:lnTo>
                  <a:pt x="30420" y="20296"/>
                </a:lnTo>
                <a:lnTo>
                  <a:pt x="20721" y="20296"/>
                </a:lnTo>
                <a:lnTo>
                  <a:pt x="20721" y="10623"/>
                </a:lnTo>
                <a:close/>
                <a:moveTo>
                  <a:pt x="40618" y="10623"/>
                </a:moveTo>
                <a:lnTo>
                  <a:pt x="40618" y="20296"/>
                </a:lnTo>
                <a:lnTo>
                  <a:pt x="30820" y="20296"/>
                </a:lnTo>
                <a:lnTo>
                  <a:pt x="30820" y="10623"/>
                </a:lnTo>
                <a:close/>
                <a:moveTo>
                  <a:pt x="50716" y="10623"/>
                </a:moveTo>
                <a:lnTo>
                  <a:pt x="50716" y="20296"/>
                </a:lnTo>
                <a:lnTo>
                  <a:pt x="41043" y="20296"/>
                </a:lnTo>
                <a:lnTo>
                  <a:pt x="41043" y="10623"/>
                </a:lnTo>
                <a:close/>
                <a:moveTo>
                  <a:pt x="60939" y="10623"/>
                </a:moveTo>
                <a:lnTo>
                  <a:pt x="60939" y="20296"/>
                </a:lnTo>
                <a:lnTo>
                  <a:pt x="51141" y="20296"/>
                </a:lnTo>
                <a:lnTo>
                  <a:pt x="51141" y="10623"/>
                </a:lnTo>
                <a:close/>
                <a:moveTo>
                  <a:pt x="71038" y="10623"/>
                </a:moveTo>
                <a:lnTo>
                  <a:pt x="71038" y="20296"/>
                </a:lnTo>
                <a:lnTo>
                  <a:pt x="61239" y="20296"/>
                </a:lnTo>
                <a:lnTo>
                  <a:pt x="61239" y="10623"/>
                </a:lnTo>
                <a:close/>
                <a:moveTo>
                  <a:pt x="81136" y="10623"/>
                </a:moveTo>
                <a:lnTo>
                  <a:pt x="81136" y="20296"/>
                </a:lnTo>
                <a:lnTo>
                  <a:pt x="71438" y="20296"/>
                </a:lnTo>
                <a:lnTo>
                  <a:pt x="71438" y="10623"/>
                </a:lnTo>
                <a:close/>
                <a:moveTo>
                  <a:pt x="91334" y="10623"/>
                </a:moveTo>
                <a:lnTo>
                  <a:pt x="91334" y="20296"/>
                </a:lnTo>
                <a:lnTo>
                  <a:pt x="81561" y="20296"/>
                </a:lnTo>
                <a:lnTo>
                  <a:pt x="81561" y="10623"/>
                </a:lnTo>
                <a:close/>
                <a:moveTo>
                  <a:pt x="101432" y="10623"/>
                </a:moveTo>
                <a:lnTo>
                  <a:pt x="101432" y="20296"/>
                </a:lnTo>
                <a:lnTo>
                  <a:pt x="91759" y="20296"/>
                </a:lnTo>
                <a:lnTo>
                  <a:pt x="91759" y="10623"/>
                </a:lnTo>
                <a:close/>
                <a:moveTo>
                  <a:pt x="111655" y="10623"/>
                </a:moveTo>
                <a:lnTo>
                  <a:pt x="111655" y="20296"/>
                </a:lnTo>
                <a:lnTo>
                  <a:pt x="101857" y="20296"/>
                </a:lnTo>
                <a:lnTo>
                  <a:pt x="101857" y="10623"/>
                </a:lnTo>
                <a:close/>
                <a:moveTo>
                  <a:pt x="121754" y="10623"/>
                </a:moveTo>
                <a:lnTo>
                  <a:pt x="121754" y="20296"/>
                </a:lnTo>
                <a:lnTo>
                  <a:pt x="112055" y="20296"/>
                </a:lnTo>
                <a:lnTo>
                  <a:pt x="112055" y="10623"/>
                </a:lnTo>
                <a:close/>
                <a:moveTo>
                  <a:pt x="131952" y="10623"/>
                </a:moveTo>
                <a:lnTo>
                  <a:pt x="131952" y="20296"/>
                </a:lnTo>
                <a:lnTo>
                  <a:pt x="122179" y="20296"/>
                </a:lnTo>
                <a:lnTo>
                  <a:pt x="122179" y="10623"/>
                </a:lnTo>
                <a:close/>
                <a:moveTo>
                  <a:pt x="142050" y="10623"/>
                </a:moveTo>
                <a:lnTo>
                  <a:pt x="142050" y="20296"/>
                </a:lnTo>
                <a:lnTo>
                  <a:pt x="132377" y="20296"/>
                </a:lnTo>
                <a:lnTo>
                  <a:pt x="132377" y="10623"/>
                </a:lnTo>
                <a:close/>
                <a:moveTo>
                  <a:pt x="152173" y="10623"/>
                </a:moveTo>
                <a:lnTo>
                  <a:pt x="152173" y="20296"/>
                </a:lnTo>
                <a:lnTo>
                  <a:pt x="142475" y="20296"/>
                </a:lnTo>
                <a:lnTo>
                  <a:pt x="142475" y="10623"/>
                </a:lnTo>
                <a:close/>
                <a:moveTo>
                  <a:pt x="162372" y="10623"/>
                </a:moveTo>
                <a:lnTo>
                  <a:pt x="162372" y="20296"/>
                </a:lnTo>
                <a:lnTo>
                  <a:pt x="152573" y="20296"/>
                </a:lnTo>
                <a:lnTo>
                  <a:pt x="152573" y="10623"/>
                </a:lnTo>
                <a:close/>
                <a:moveTo>
                  <a:pt x="172470" y="10623"/>
                </a:moveTo>
                <a:lnTo>
                  <a:pt x="172470" y="20296"/>
                </a:lnTo>
                <a:lnTo>
                  <a:pt x="162797" y="20296"/>
                </a:lnTo>
                <a:lnTo>
                  <a:pt x="162797" y="10623"/>
                </a:lnTo>
                <a:close/>
                <a:moveTo>
                  <a:pt x="182668" y="10623"/>
                </a:moveTo>
                <a:lnTo>
                  <a:pt x="182668" y="20296"/>
                </a:lnTo>
                <a:lnTo>
                  <a:pt x="172895" y="20296"/>
                </a:lnTo>
                <a:lnTo>
                  <a:pt x="172895" y="10623"/>
                </a:lnTo>
                <a:close/>
                <a:moveTo>
                  <a:pt x="192791" y="10623"/>
                </a:moveTo>
                <a:lnTo>
                  <a:pt x="192791" y="20296"/>
                </a:lnTo>
                <a:lnTo>
                  <a:pt x="183093" y="20296"/>
                </a:lnTo>
                <a:lnTo>
                  <a:pt x="183093" y="10623"/>
                </a:lnTo>
                <a:close/>
                <a:moveTo>
                  <a:pt x="202989" y="10623"/>
                </a:moveTo>
                <a:lnTo>
                  <a:pt x="202989" y="20296"/>
                </a:lnTo>
                <a:lnTo>
                  <a:pt x="193191" y="20296"/>
                </a:lnTo>
                <a:lnTo>
                  <a:pt x="193191" y="10623"/>
                </a:lnTo>
                <a:close/>
                <a:moveTo>
                  <a:pt x="213088" y="10623"/>
                </a:moveTo>
                <a:lnTo>
                  <a:pt x="213088" y="20296"/>
                </a:lnTo>
                <a:lnTo>
                  <a:pt x="203414" y="20296"/>
                </a:lnTo>
                <a:lnTo>
                  <a:pt x="203414" y="10623"/>
                </a:lnTo>
                <a:close/>
                <a:moveTo>
                  <a:pt x="223286" y="10623"/>
                </a:moveTo>
                <a:lnTo>
                  <a:pt x="223286" y="20296"/>
                </a:lnTo>
                <a:lnTo>
                  <a:pt x="213513" y="20296"/>
                </a:lnTo>
                <a:lnTo>
                  <a:pt x="213513" y="10623"/>
                </a:lnTo>
                <a:close/>
                <a:moveTo>
                  <a:pt x="233409" y="10623"/>
                </a:moveTo>
                <a:lnTo>
                  <a:pt x="233409" y="20296"/>
                </a:lnTo>
                <a:lnTo>
                  <a:pt x="223611" y="20296"/>
                </a:lnTo>
                <a:lnTo>
                  <a:pt x="223611" y="10623"/>
                </a:lnTo>
                <a:close/>
                <a:moveTo>
                  <a:pt x="243507" y="10623"/>
                </a:moveTo>
                <a:lnTo>
                  <a:pt x="243507" y="20296"/>
                </a:lnTo>
                <a:lnTo>
                  <a:pt x="233809" y="20296"/>
                </a:lnTo>
                <a:lnTo>
                  <a:pt x="233809" y="10623"/>
                </a:lnTo>
                <a:close/>
                <a:moveTo>
                  <a:pt x="253706" y="10623"/>
                </a:moveTo>
                <a:lnTo>
                  <a:pt x="253706" y="20296"/>
                </a:lnTo>
                <a:lnTo>
                  <a:pt x="243907" y="20296"/>
                </a:lnTo>
                <a:lnTo>
                  <a:pt x="243907" y="10623"/>
                </a:lnTo>
                <a:close/>
                <a:moveTo>
                  <a:pt x="263804" y="10623"/>
                </a:moveTo>
                <a:lnTo>
                  <a:pt x="263804" y="20296"/>
                </a:lnTo>
                <a:lnTo>
                  <a:pt x="254131" y="20296"/>
                </a:lnTo>
                <a:lnTo>
                  <a:pt x="254131" y="10623"/>
                </a:lnTo>
                <a:close/>
                <a:moveTo>
                  <a:pt x="274027" y="10623"/>
                </a:moveTo>
                <a:lnTo>
                  <a:pt x="274027" y="20296"/>
                </a:lnTo>
                <a:lnTo>
                  <a:pt x="264229" y="20296"/>
                </a:lnTo>
                <a:lnTo>
                  <a:pt x="264229" y="10623"/>
                </a:lnTo>
                <a:close/>
                <a:moveTo>
                  <a:pt x="284125" y="10623"/>
                </a:moveTo>
                <a:lnTo>
                  <a:pt x="284125" y="20296"/>
                </a:lnTo>
                <a:lnTo>
                  <a:pt x="274427" y="20296"/>
                </a:lnTo>
                <a:lnTo>
                  <a:pt x="274427" y="10623"/>
                </a:lnTo>
                <a:close/>
                <a:moveTo>
                  <a:pt x="10098" y="20721"/>
                </a:moveTo>
                <a:lnTo>
                  <a:pt x="10098" y="30520"/>
                </a:lnTo>
                <a:lnTo>
                  <a:pt x="425" y="30520"/>
                </a:lnTo>
                <a:lnTo>
                  <a:pt x="425" y="20721"/>
                </a:lnTo>
                <a:close/>
                <a:moveTo>
                  <a:pt x="20321" y="20721"/>
                </a:moveTo>
                <a:lnTo>
                  <a:pt x="20321" y="30520"/>
                </a:lnTo>
                <a:lnTo>
                  <a:pt x="10523" y="30520"/>
                </a:lnTo>
                <a:lnTo>
                  <a:pt x="10523" y="20721"/>
                </a:lnTo>
                <a:close/>
                <a:moveTo>
                  <a:pt x="30420" y="20721"/>
                </a:moveTo>
                <a:lnTo>
                  <a:pt x="30420" y="30520"/>
                </a:lnTo>
                <a:lnTo>
                  <a:pt x="20721" y="30520"/>
                </a:lnTo>
                <a:lnTo>
                  <a:pt x="20721" y="20721"/>
                </a:lnTo>
                <a:close/>
                <a:moveTo>
                  <a:pt x="40618" y="20721"/>
                </a:moveTo>
                <a:lnTo>
                  <a:pt x="40618" y="30520"/>
                </a:lnTo>
                <a:lnTo>
                  <a:pt x="30820" y="30520"/>
                </a:lnTo>
                <a:lnTo>
                  <a:pt x="30820" y="20721"/>
                </a:lnTo>
                <a:close/>
                <a:moveTo>
                  <a:pt x="50716" y="20721"/>
                </a:moveTo>
                <a:lnTo>
                  <a:pt x="50716" y="30520"/>
                </a:lnTo>
                <a:lnTo>
                  <a:pt x="41043" y="30520"/>
                </a:lnTo>
                <a:lnTo>
                  <a:pt x="41043" y="20721"/>
                </a:lnTo>
                <a:close/>
                <a:moveTo>
                  <a:pt x="60939" y="20721"/>
                </a:moveTo>
                <a:lnTo>
                  <a:pt x="60939" y="30520"/>
                </a:lnTo>
                <a:lnTo>
                  <a:pt x="51141" y="30520"/>
                </a:lnTo>
                <a:lnTo>
                  <a:pt x="51141" y="20721"/>
                </a:lnTo>
                <a:close/>
                <a:moveTo>
                  <a:pt x="71038" y="20721"/>
                </a:moveTo>
                <a:lnTo>
                  <a:pt x="71038" y="30520"/>
                </a:lnTo>
                <a:lnTo>
                  <a:pt x="61239" y="30520"/>
                </a:lnTo>
                <a:lnTo>
                  <a:pt x="61239" y="20721"/>
                </a:lnTo>
                <a:close/>
                <a:moveTo>
                  <a:pt x="81136" y="20721"/>
                </a:moveTo>
                <a:lnTo>
                  <a:pt x="81136" y="30520"/>
                </a:lnTo>
                <a:lnTo>
                  <a:pt x="71438" y="30520"/>
                </a:lnTo>
                <a:lnTo>
                  <a:pt x="71438" y="20721"/>
                </a:lnTo>
                <a:close/>
                <a:moveTo>
                  <a:pt x="91334" y="20721"/>
                </a:moveTo>
                <a:lnTo>
                  <a:pt x="91334" y="30520"/>
                </a:lnTo>
                <a:lnTo>
                  <a:pt x="81561" y="30520"/>
                </a:lnTo>
                <a:lnTo>
                  <a:pt x="81561" y="20721"/>
                </a:lnTo>
                <a:close/>
                <a:moveTo>
                  <a:pt x="101432" y="20721"/>
                </a:moveTo>
                <a:lnTo>
                  <a:pt x="101432" y="30520"/>
                </a:lnTo>
                <a:lnTo>
                  <a:pt x="91759" y="30520"/>
                </a:lnTo>
                <a:lnTo>
                  <a:pt x="91759" y="20721"/>
                </a:lnTo>
                <a:close/>
                <a:moveTo>
                  <a:pt x="111655" y="20721"/>
                </a:moveTo>
                <a:lnTo>
                  <a:pt x="111655" y="30520"/>
                </a:lnTo>
                <a:lnTo>
                  <a:pt x="101857" y="30520"/>
                </a:lnTo>
                <a:lnTo>
                  <a:pt x="101857" y="20721"/>
                </a:lnTo>
                <a:close/>
                <a:moveTo>
                  <a:pt x="121754" y="20721"/>
                </a:moveTo>
                <a:lnTo>
                  <a:pt x="121754" y="30520"/>
                </a:lnTo>
                <a:lnTo>
                  <a:pt x="112055" y="30520"/>
                </a:lnTo>
                <a:lnTo>
                  <a:pt x="112055" y="20721"/>
                </a:lnTo>
                <a:close/>
                <a:moveTo>
                  <a:pt x="131952" y="20721"/>
                </a:moveTo>
                <a:lnTo>
                  <a:pt x="131952" y="30520"/>
                </a:lnTo>
                <a:lnTo>
                  <a:pt x="122179" y="30520"/>
                </a:lnTo>
                <a:lnTo>
                  <a:pt x="122179" y="20721"/>
                </a:lnTo>
                <a:close/>
                <a:moveTo>
                  <a:pt x="142050" y="20721"/>
                </a:moveTo>
                <a:lnTo>
                  <a:pt x="142050" y="30520"/>
                </a:lnTo>
                <a:lnTo>
                  <a:pt x="132377" y="30520"/>
                </a:lnTo>
                <a:lnTo>
                  <a:pt x="132377" y="20721"/>
                </a:lnTo>
                <a:close/>
                <a:moveTo>
                  <a:pt x="152173" y="20721"/>
                </a:moveTo>
                <a:lnTo>
                  <a:pt x="152173" y="30520"/>
                </a:lnTo>
                <a:lnTo>
                  <a:pt x="142475" y="30520"/>
                </a:lnTo>
                <a:lnTo>
                  <a:pt x="142475" y="20721"/>
                </a:lnTo>
                <a:close/>
                <a:moveTo>
                  <a:pt x="162372" y="20721"/>
                </a:moveTo>
                <a:lnTo>
                  <a:pt x="162372" y="30520"/>
                </a:lnTo>
                <a:lnTo>
                  <a:pt x="152573" y="30520"/>
                </a:lnTo>
                <a:lnTo>
                  <a:pt x="152573" y="20721"/>
                </a:lnTo>
                <a:close/>
                <a:moveTo>
                  <a:pt x="172470" y="20721"/>
                </a:moveTo>
                <a:lnTo>
                  <a:pt x="172470" y="30520"/>
                </a:lnTo>
                <a:lnTo>
                  <a:pt x="162797" y="30520"/>
                </a:lnTo>
                <a:lnTo>
                  <a:pt x="162797" y="20721"/>
                </a:lnTo>
                <a:close/>
                <a:moveTo>
                  <a:pt x="182668" y="20721"/>
                </a:moveTo>
                <a:lnTo>
                  <a:pt x="182668" y="30520"/>
                </a:lnTo>
                <a:lnTo>
                  <a:pt x="172895" y="30520"/>
                </a:lnTo>
                <a:lnTo>
                  <a:pt x="172895" y="20721"/>
                </a:lnTo>
                <a:close/>
                <a:moveTo>
                  <a:pt x="192791" y="20721"/>
                </a:moveTo>
                <a:lnTo>
                  <a:pt x="192791" y="30520"/>
                </a:lnTo>
                <a:lnTo>
                  <a:pt x="183093" y="30520"/>
                </a:lnTo>
                <a:lnTo>
                  <a:pt x="183093" y="20721"/>
                </a:lnTo>
                <a:close/>
                <a:moveTo>
                  <a:pt x="202989" y="20721"/>
                </a:moveTo>
                <a:lnTo>
                  <a:pt x="202989" y="30520"/>
                </a:lnTo>
                <a:lnTo>
                  <a:pt x="193191" y="30520"/>
                </a:lnTo>
                <a:lnTo>
                  <a:pt x="193191" y="20721"/>
                </a:lnTo>
                <a:close/>
                <a:moveTo>
                  <a:pt x="213088" y="20721"/>
                </a:moveTo>
                <a:lnTo>
                  <a:pt x="213088" y="30520"/>
                </a:lnTo>
                <a:lnTo>
                  <a:pt x="203414" y="30520"/>
                </a:lnTo>
                <a:lnTo>
                  <a:pt x="203414" y="20721"/>
                </a:lnTo>
                <a:close/>
                <a:moveTo>
                  <a:pt x="223286" y="20721"/>
                </a:moveTo>
                <a:lnTo>
                  <a:pt x="223286" y="30520"/>
                </a:lnTo>
                <a:lnTo>
                  <a:pt x="213513" y="30520"/>
                </a:lnTo>
                <a:lnTo>
                  <a:pt x="213513" y="20721"/>
                </a:lnTo>
                <a:close/>
                <a:moveTo>
                  <a:pt x="233409" y="20721"/>
                </a:moveTo>
                <a:lnTo>
                  <a:pt x="233409" y="30520"/>
                </a:lnTo>
                <a:lnTo>
                  <a:pt x="223611" y="30520"/>
                </a:lnTo>
                <a:lnTo>
                  <a:pt x="223611" y="20721"/>
                </a:lnTo>
                <a:close/>
                <a:moveTo>
                  <a:pt x="243507" y="20721"/>
                </a:moveTo>
                <a:lnTo>
                  <a:pt x="243507" y="30520"/>
                </a:lnTo>
                <a:lnTo>
                  <a:pt x="233809" y="30520"/>
                </a:lnTo>
                <a:lnTo>
                  <a:pt x="233809" y="20721"/>
                </a:lnTo>
                <a:close/>
                <a:moveTo>
                  <a:pt x="253706" y="20721"/>
                </a:moveTo>
                <a:lnTo>
                  <a:pt x="253706" y="30520"/>
                </a:lnTo>
                <a:lnTo>
                  <a:pt x="243907" y="30520"/>
                </a:lnTo>
                <a:lnTo>
                  <a:pt x="243907" y="20721"/>
                </a:lnTo>
                <a:close/>
                <a:moveTo>
                  <a:pt x="263804" y="20721"/>
                </a:moveTo>
                <a:lnTo>
                  <a:pt x="263804" y="30520"/>
                </a:lnTo>
                <a:lnTo>
                  <a:pt x="254131" y="30520"/>
                </a:lnTo>
                <a:lnTo>
                  <a:pt x="254131" y="20721"/>
                </a:lnTo>
                <a:close/>
                <a:moveTo>
                  <a:pt x="274027" y="20721"/>
                </a:moveTo>
                <a:lnTo>
                  <a:pt x="274027" y="30520"/>
                </a:lnTo>
                <a:lnTo>
                  <a:pt x="264229" y="30520"/>
                </a:lnTo>
                <a:lnTo>
                  <a:pt x="264229" y="20721"/>
                </a:lnTo>
                <a:close/>
                <a:moveTo>
                  <a:pt x="284125" y="20721"/>
                </a:moveTo>
                <a:lnTo>
                  <a:pt x="284125" y="30520"/>
                </a:lnTo>
                <a:lnTo>
                  <a:pt x="274427" y="30520"/>
                </a:lnTo>
                <a:lnTo>
                  <a:pt x="274427" y="20721"/>
                </a:lnTo>
                <a:close/>
                <a:moveTo>
                  <a:pt x="10098" y="30920"/>
                </a:moveTo>
                <a:lnTo>
                  <a:pt x="10098" y="40618"/>
                </a:lnTo>
                <a:lnTo>
                  <a:pt x="425" y="40618"/>
                </a:lnTo>
                <a:lnTo>
                  <a:pt x="425" y="30920"/>
                </a:lnTo>
                <a:close/>
                <a:moveTo>
                  <a:pt x="20321" y="30920"/>
                </a:moveTo>
                <a:lnTo>
                  <a:pt x="20321" y="40618"/>
                </a:lnTo>
                <a:lnTo>
                  <a:pt x="10523" y="40618"/>
                </a:lnTo>
                <a:lnTo>
                  <a:pt x="10523" y="30920"/>
                </a:lnTo>
                <a:close/>
                <a:moveTo>
                  <a:pt x="30420" y="30920"/>
                </a:moveTo>
                <a:lnTo>
                  <a:pt x="30420" y="40618"/>
                </a:lnTo>
                <a:lnTo>
                  <a:pt x="20721" y="40618"/>
                </a:lnTo>
                <a:lnTo>
                  <a:pt x="20721" y="30920"/>
                </a:lnTo>
                <a:close/>
                <a:moveTo>
                  <a:pt x="40618" y="30920"/>
                </a:moveTo>
                <a:lnTo>
                  <a:pt x="40618" y="40618"/>
                </a:lnTo>
                <a:lnTo>
                  <a:pt x="30820" y="40618"/>
                </a:lnTo>
                <a:lnTo>
                  <a:pt x="30820" y="30920"/>
                </a:lnTo>
                <a:close/>
                <a:moveTo>
                  <a:pt x="50716" y="30920"/>
                </a:moveTo>
                <a:lnTo>
                  <a:pt x="50716" y="40618"/>
                </a:lnTo>
                <a:lnTo>
                  <a:pt x="41043" y="40618"/>
                </a:lnTo>
                <a:lnTo>
                  <a:pt x="41043" y="30920"/>
                </a:lnTo>
                <a:close/>
                <a:moveTo>
                  <a:pt x="60939" y="30920"/>
                </a:moveTo>
                <a:lnTo>
                  <a:pt x="60939" y="40618"/>
                </a:lnTo>
                <a:lnTo>
                  <a:pt x="51141" y="40618"/>
                </a:lnTo>
                <a:lnTo>
                  <a:pt x="51141" y="30920"/>
                </a:lnTo>
                <a:close/>
                <a:moveTo>
                  <a:pt x="71038" y="30920"/>
                </a:moveTo>
                <a:lnTo>
                  <a:pt x="71038" y="40618"/>
                </a:lnTo>
                <a:lnTo>
                  <a:pt x="61239" y="40618"/>
                </a:lnTo>
                <a:lnTo>
                  <a:pt x="61239" y="30920"/>
                </a:lnTo>
                <a:close/>
                <a:moveTo>
                  <a:pt x="81136" y="30920"/>
                </a:moveTo>
                <a:lnTo>
                  <a:pt x="81136" y="40618"/>
                </a:lnTo>
                <a:lnTo>
                  <a:pt x="71438" y="40618"/>
                </a:lnTo>
                <a:lnTo>
                  <a:pt x="71438" y="30920"/>
                </a:lnTo>
                <a:close/>
                <a:moveTo>
                  <a:pt x="91334" y="30920"/>
                </a:moveTo>
                <a:lnTo>
                  <a:pt x="91334" y="40618"/>
                </a:lnTo>
                <a:lnTo>
                  <a:pt x="81561" y="40618"/>
                </a:lnTo>
                <a:lnTo>
                  <a:pt x="81561" y="30920"/>
                </a:lnTo>
                <a:close/>
                <a:moveTo>
                  <a:pt x="101432" y="30920"/>
                </a:moveTo>
                <a:lnTo>
                  <a:pt x="101432" y="40618"/>
                </a:lnTo>
                <a:lnTo>
                  <a:pt x="91759" y="40618"/>
                </a:lnTo>
                <a:lnTo>
                  <a:pt x="91759" y="30920"/>
                </a:lnTo>
                <a:close/>
                <a:moveTo>
                  <a:pt x="111655" y="30920"/>
                </a:moveTo>
                <a:lnTo>
                  <a:pt x="111655" y="40618"/>
                </a:lnTo>
                <a:lnTo>
                  <a:pt x="101857" y="40618"/>
                </a:lnTo>
                <a:lnTo>
                  <a:pt x="101857" y="30920"/>
                </a:lnTo>
                <a:close/>
                <a:moveTo>
                  <a:pt x="121754" y="30920"/>
                </a:moveTo>
                <a:lnTo>
                  <a:pt x="121754" y="40618"/>
                </a:lnTo>
                <a:lnTo>
                  <a:pt x="112055" y="40618"/>
                </a:lnTo>
                <a:lnTo>
                  <a:pt x="112055" y="30920"/>
                </a:lnTo>
                <a:close/>
                <a:moveTo>
                  <a:pt x="131952" y="30920"/>
                </a:moveTo>
                <a:lnTo>
                  <a:pt x="131952" y="40618"/>
                </a:lnTo>
                <a:lnTo>
                  <a:pt x="122179" y="40618"/>
                </a:lnTo>
                <a:lnTo>
                  <a:pt x="122179" y="30920"/>
                </a:lnTo>
                <a:close/>
                <a:moveTo>
                  <a:pt x="142050" y="30920"/>
                </a:moveTo>
                <a:lnTo>
                  <a:pt x="142050" y="40618"/>
                </a:lnTo>
                <a:lnTo>
                  <a:pt x="132377" y="40618"/>
                </a:lnTo>
                <a:lnTo>
                  <a:pt x="132377" y="30920"/>
                </a:lnTo>
                <a:close/>
                <a:moveTo>
                  <a:pt x="152173" y="30920"/>
                </a:moveTo>
                <a:lnTo>
                  <a:pt x="152173" y="40618"/>
                </a:lnTo>
                <a:lnTo>
                  <a:pt x="142475" y="40618"/>
                </a:lnTo>
                <a:lnTo>
                  <a:pt x="142475" y="30920"/>
                </a:lnTo>
                <a:close/>
                <a:moveTo>
                  <a:pt x="162372" y="30920"/>
                </a:moveTo>
                <a:lnTo>
                  <a:pt x="162372" y="40618"/>
                </a:lnTo>
                <a:lnTo>
                  <a:pt x="152573" y="40618"/>
                </a:lnTo>
                <a:lnTo>
                  <a:pt x="152573" y="30920"/>
                </a:lnTo>
                <a:close/>
                <a:moveTo>
                  <a:pt x="172470" y="30920"/>
                </a:moveTo>
                <a:lnTo>
                  <a:pt x="172470" y="40618"/>
                </a:lnTo>
                <a:lnTo>
                  <a:pt x="162797" y="40618"/>
                </a:lnTo>
                <a:lnTo>
                  <a:pt x="162797" y="30920"/>
                </a:lnTo>
                <a:close/>
                <a:moveTo>
                  <a:pt x="182668" y="30920"/>
                </a:moveTo>
                <a:lnTo>
                  <a:pt x="182668" y="40618"/>
                </a:lnTo>
                <a:lnTo>
                  <a:pt x="172895" y="40618"/>
                </a:lnTo>
                <a:lnTo>
                  <a:pt x="172895" y="30920"/>
                </a:lnTo>
                <a:close/>
                <a:moveTo>
                  <a:pt x="192791" y="30920"/>
                </a:moveTo>
                <a:lnTo>
                  <a:pt x="192791" y="40618"/>
                </a:lnTo>
                <a:lnTo>
                  <a:pt x="183093" y="40618"/>
                </a:lnTo>
                <a:lnTo>
                  <a:pt x="183093" y="30920"/>
                </a:lnTo>
                <a:close/>
                <a:moveTo>
                  <a:pt x="202989" y="30920"/>
                </a:moveTo>
                <a:lnTo>
                  <a:pt x="202989" y="40618"/>
                </a:lnTo>
                <a:lnTo>
                  <a:pt x="193191" y="40618"/>
                </a:lnTo>
                <a:lnTo>
                  <a:pt x="193191" y="30920"/>
                </a:lnTo>
                <a:close/>
                <a:moveTo>
                  <a:pt x="213088" y="30920"/>
                </a:moveTo>
                <a:lnTo>
                  <a:pt x="213088" y="40618"/>
                </a:lnTo>
                <a:lnTo>
                  <a:pt x="203414" y="40618"/>
                </a:lnTo>
                <a:lnTo>
                  <a:pt x="203414" y="30920"/>
                </a:lnTo>
                <a:close/>
                <a:moveTo>
                  <a:pt x="223286" y="30920"/>
                </a:moveTo>
                <a:lnTo>
                  <a:pt x="223286" y="40618"/>
                </a:lnTo>
                <a:lnTo>
                  <a:pt x="213513" y="40618"/>
                </a:lnTo>
                <a:lnTo>
                  <a:pt x="213513" y="30920"/>
                </a:lnTo>
                <a:close/>
                <a:moveTo>
                  <a:pt x="233409" y="30920"/>
                </a:moveTo>
                <a:lnTo>
                  <a:pt x="233409" y="40618"/>
                </a:lnTo>
                <a:lnTo>
                  <a:pt x="223611" y="40618"/>
                </a:lnTo>
                <a:lnTo>
                  <a:pt x="223611" y="30920"/>
                </a:lnTo>
                <a:close/>
                <a:moveTo>
                  <a:pt x="243507" y="30920"/>
                </a:moveTo>
                <a:lnTo>
                  <a:pt x="243507" y="40618"/>
                </a:lnTo>
                <a:lnTo>
                  <a:pt x="233809" y="40618"/>
                </a:lnTo>
                <a:lnTo>
                  <a:pt x="233809" y="30920"/>
                </a:lnTo>
                <a:close/>
                <a:moveTo>
                  <a:pt x="253706" y="30920"/>
                </a:moveTo>
                <a:lnTo>
                  <a:pt x="253706" y="40618"/>
                </a:lnTo>
                <a:lnTo>
                  <a:pt x="243907" y="40618"/>
                </a:lnTo>
                <a:lnTo>
                  <a:pt x="243907" y="30920"/>
                </a:lnTo>
                <a:close/>
                <a:moveTo>
                  <a:pt x="263804" y="30920"/>
                </a:moveTo>
                <a:lnTo>
                  <a:pt x="263804" y="40618"/>
                </a:lnTo>
                <a:lnTo>
                  <a:pt x="254131" y="40618"/>
                </a:lnTo>
                <a:lnTo>
                  <a:pt x="254131" y="30920"/>
                </a:lnTo>
                <a:close/>
                <a:moveTo>
                  <a:pt x="274027" y="30920"/>
                </a:moveTo>
                <a:lnTo>
                  <a:pt x="274027" y="40618"/>
                </a:lnTo>
                <a:lnTo>
                  <a:pt x="264229" y="40618"/>
                </a:lnTo>
                <a:lnTo>
                  <a:pt x="264229" y="30920"/>
                </a:lnTo>
                <a:close/>
                <a:moveTo>
                  <a:pt x="284125" y="30920"/>
                </a:moveTo>
                <a:lnTo>
                  <a:pt x="284125" y="40618"/>
                </a:lnTo>
                <a:lnTo>
                  <a:pt x="274427" y="40618"/>
                </a:lnTo>
                <a:lnTo>
                  <a:pt x="274427" y="30920"/>
                </a:lnTo>
                <a:close/>
                <a:moveTo>
                  <a:pt x="10098" y="41043"/>
                </a:moveTo>
                <a:lnTo>
                  <a:pt x="10098" y="50816"/>
                </a:lnTo>
                <a:lnTo>
                  <a:pt x="425" y="50816"/>
                </a:lnTo>
                <a:lnTo>
                  <a:pt x="425" y="41043"/>
                </a:lnTo>
                <a:close/>
                <a:moveTo>
                  <a:pt x="20321" y="41043"/>
                </a:moveTo>
                <a:lnTo>
                  <a:pt x="20321" y="50816"/>
                </a:lnTo>
                <a:lnTo>
                  <a:pt x="10523" y="50816"/>
                </a:lnTo>
                <a:lnTo>
                  <a:pt x="10523" y="41043"/>
                </a:lnTo>
                <a:close/>
                <a:moveTo>
                  <a:pt x="30420" y="41043"/>
                </a:moveTo>
                <a:lnTo>
                  <a:pt x="30420" y="50816"/>
                </a:lnTo>
                <a:lnTo>
                  <a:pt x="20721" y="50816"/>
                </a:lnTo>
                <a:lnTo>
                  <a:pt x="20721" y="41043"/>
                </a:lnTo>
                <a:close/>
                <a:moveTo>
                  <a:pt x="40618" y="41043"/>
                </a:moveTo>
                <a:lnTo>
                  <a:pt x="40618" y="50816"/>
                </a:lnTo>
                <a:lnTo>
                  <a:pt x="30820" y="50816"/>
                </a:lnTo>
                <a:lnTo>
                  <a:pt x="30820" y="41043"/>
                </a:lnTo>
                <a:close/>
                <a:moveTo>
                  <a:pt x="50716" y="41043"/>
                </a:moveTo>
                <a:lnTo>
                  <a:pt x="50716" y="50816"/>
                </a:lnTo>
                <a:lnTo>
                  <a:pt x="41043" y="50816"/>
                </a:lnTo>
                <a:lnTo>
                  <a:pt x="41043" y="41043"/>
                </a:lnTo>
                <a:close/>
                <a:moveTo>
                  <a:pt x="60939" y="41043"/>
                </a:moveTo>
                <a:lnTo>
                  <a:pt x="60939" y="50816"/>
                </a:lnTo>
                <a:lnTo>
                  <a:pt x="51141" y="50816"/>
                </a:lnTo>
                <a:lnTo>
                  <a:pt x="51141" y="41043"/>
                </a:lnTo>
                <a:close/>
                <a:moveTo>
                  <a:pt x="71038" y="41043"/>
                </a:moveTo>
                <a:lnTo>
                  <a:pt x="71038" y="50816"/>
                </a:lnTo>
                <a:lnTo>
                  <a:pt x="61239" y="50816"/>
                </a:lnTo>
                <a:lnTo>
                  <a:pt x="61239" y="41043"/>
                </a:lnTo>
                <a:close/>
                <a:moveTo>
                  <a:pt x="81136" y="41043"/>
                </a:moveTo>
                <a:lnTo>
                  <a:pt x="81136" y="50816"/>
                </a:lnTo>
                <a:lnTo>
                  <a:pt x="71438" y="50816"/>
                </a:lnTo>
                <a:lnTo>
                  <a:pt x="71438" y="41043"/>
                </a:lnTo>
                <a:close/>
                <a:moveTo>
                  <a:pt x="91334" y="41043"/>
                </a:moveTo>
                <a:lnTo>
                  <a:pt x="91334" y="50816"/>
                </a:lnTo>
                <a:lnTo>
                  <a:pt x="81561" y="50816"/>
                </a:lnTo>
                <a:lnTo>
                  <a:pt x="81561" y="41043"/>
                </a:lnTo>
                <a:close/>
                <a:moveTo>
                  <a:pt x="101432" y="41043"/>
                </a:moveTo>
                <a:lnTo>
                  <a:pt x="101432" y="50816"/>
                </a:lnTo>
                <a:lnTo>
                  <a:pt x="91759" y="50816"/>
                </a:lnTo>
                <a:lnTo>
                  <a:pt x="91759" y="41043"/>
                </a:lnTo>
                <a:close/>
                <a:moveTo>
                  <a:pt x="111655" y="41043"/>
                </a:moveTo>
                <a:lnTo>
                  <a:pt x="111655" y="50816"/>
                </a:lnTo>
                <a:lnTo>
                  <a:pt x="101857" y="50816"/>
                </a:lnTo>
                <a:lnTo>
                  <a:pt x="101857" y="41043"/>
                </a:lnTo>
                <a:close/>
                <a:moveTo>
                  <a:pt x="121754" y="41043"/>
                </a:moveTo>
                <a:lnTo>
                  <a:pt x="121754" y="50816"/>
                </a:lnTo>
                <a:lnTo>
                  <a:pt x="112055" y="50816"/>
                </a:lnTo>
                <a:lnTo>
                  <a:pt x="112055" y="41043"/>
                </a:lnTo>
                <a:close/>
                <a:moveTo>
                  <a:pt x="131952" y="41043"/>
                </a:moveTo>
                <a:lnTo>
                  <a:pt x="131952" y="50816"/>
                </a:lnTo>
                <a:lnTo>
                  <a:pt x="122179" y="50816"/>
                </a:lnTo>
                <a:lnTo>
                  <a:pt x="122179" y="41043"/>
                </a:lnTo>
                <a:close/>
                <a:moveTo>
                  <a:pt x="142050" y="41043"/>
                </a:moveTo>
                <a:lnTo>
                  <a:pt x="142050" y="50816"/>
                </a:lnTo>
                <a:lnTo>
                  <a:pt x="132377" y="50816"/>
                </a:lnTo>
                <a:lnTo>
                  <a:pt x="132377" y="41043"/>
                </a:lnTo>
                <a:close/>
                <a:moveTo>
                  <a:pt x="152173" y="41043"/>
                </a:moveTo>
                <a:lnTo>
                  <a:pt x="152173" y="50816"/>
                </a:lnTo>
                <a:lnTo>
                  <a:pt x="142475" y="50816"/>
                </a:lnTo>
                <a:lnTo>
                  <a:pt x="142475" y="41043"/>
                </a:lnTo>
                <a:close/>
                <a:moveTo>
                  <a:pt x="162372" y="41043"/>
                </a:moveTo>
                <a:lnTo>
                  <a:pt x="162372" y="50816"/>
                </a:lnTo>
                <a:lnTo>
                  <a:pt x="152573" y="50816"/>
                </a:lnTo>
                <a:lnTo>
                  <a:pt x="152573" y="41043"/>
                </a:lnTo>
                <a:close/>
                <a:moveTo>
                  <a:pt x="172470" y="41043"/>
                </a:moveTo>
                <a:lnTo>
                  <a:pt x="172470" y="50816"/>
                </a:lnTo>
                <a:lnTo>
                  <a:pt x="162797" y="50816"/>
                </a:lnTo>
                <a:lnTo>
                  <a:pt x="162797" y="41043"/>
                </a:lnTo>
                <a:close/>
                <a:moveTo>
                  <a:pt x="182668" y="41043"/>
                </a:moveTo>
                <a:lnTo>
                  <a:pt x="182668" y="50816"/>
                </a:lnTo>
                <a:lnTo>
                  <a:pt x="172895" y="50816"/>
                </a:lnTo>
                <a:lnTo>
                  <a:pt x="172895" y="41043"/>
                </a:lnTo>
                <a:close/>
                <a:moveTo>
                  <a:pt x="192791" y="41043"/>
                </a:moveTo>
                <a:lnTo>
                  <a:pt x="192791" y="50816"/>
                </a:lnTo>
                <a:lnTo>
                  <a:pt x="183093" y="50816"/>
                </a:lnTo>
                <a:lnTo>
                  <a:pt x="183093" y="41043"/>
                </a:lnTo>
                <a:close/>
                <a:moveTo>
                  <a:pt x="202989" y="41043"/>
                </a:moveTo>
                <a:lnTo>
                  <a:pt x="202989" y="50816"/>
                </a:lnTo>
                <a:lnTo>
                  <a:pt x="193191" y="50816"/>
                </a:lnTo>
                <a:lnTo>
                  <a:pt x="193191" y="41043"/>
                </a:lnTo>
                <a:close/>
                <a:moveTo>
                  <a:pt x="213088" y="41043"/>
                </a:moveTo>
                <a:lnTo>
                  <a:pt x="213088" y="50816"/>
                </a:lnTo>
                <a:lnTo>
                  <a:pt x="203414" y="50816"/>
                </a:lnTo>
                <a:lnTo>
                  <a:pt x="203414" y="41043"/>
                </a:lnTo>
                <a:close/>
                <a:moveTo>
                  <a:pt x="223286" y="41043"/>
                </a:moveTo>
                <a:lnTo>
                  <a:pt x="223286" y="50816"/>
                </a:lnTo>
                <a:lnTo>
                  <a:pt x="213513" y="50816"/>
                </a:lnTo>
                <a:lnTo>
                  <a:pt x="213513" y="41043"/>
                </a:lnTo>
                <a:close/>
                <a:moveTo>
                  <a:pt x="233409" y="41043"/>
                </a:moveTo>
                <a:lnTo>
                  <a:pt x="233409" y="50816"/>
                </a:lnTo>
                <a:lnTo>
                  <a:pt x="223611" y="50816"/>
                </a:lnTo>
                <a:lnTo>
                  <a:pt x="223611" y="41043"/>
                </a:lnTo>
                <a:close/>
                <a:moveTo>
                  <a:pt x="243507" y="41043"/>
                </a:moveTo>
                <a:lnTo>
                  <a:pt x="243507" y="50816"/>
                </a:lnTo>
                <a:lnTo>
                  <a:pt x="233809" y="50816"/>
                </a:lnTo>
                <a:lnTo>
                  <a:pt x="233809" y="41043"/>
                </a:lnTo>
                <a:close/>
                <a:moveTo>
                  <a:pt x="253706" y="41043"/>
                </a:moveTo>
                <a:lnTo>
                  <a:pt x="253706" y="50816"/>
                </a:lnTo>
                <a:lnTo>
                  <a:pt x="243907" y="50816"/>
                </a:lnTo>
                <a:lnTo>
                  <a:pt x="243907" y="41043"/>
                </a:lnTo>
                <a:close/>
                <a:moveTo>
                  <a:pt x="263804" y="41043"/>
                </a:moveTo>
                <a:lnTo>
                  <a:pt x="263804" y="50816"/>
                </a:lnTo>
                <a:lnTo>
                  <a:pt x="254131" y="50816"/>
                </a:lnTo>
                <a:lnTo>
                  <a:pt x="254131" y="41043"/>
                </a:lnTo>
                <a:close/>
                <a:moveTo>
                  <a:pt x="274027" y="41043"/>
                </a:moveTo>
                <a:lnTo>
                  <a:pt x="274027" y="50816"/>
                </a:lnTo>
                <a:lnTo>
                  <a:pt x="264229" y="50816"/>
                </a:lnTo>
                <a:lnTo>
                  <a:pt x="264229" y="41043"/>
                </a:lnTo>
                <a:close/>
                <a:moveTo>
                  <a:pt x="284125" y="41043"/>
                </a:moveTo>
                <a:lnTo>
                  <a:pt x="284125" y="50816"/>
                </a:lnTo>
                <a:lnTo>
                  <a:pt x="274427" y="50816"/>
                </a:lnTo>
                <a:lnTo>
                  <a:pt x="274427" y="41043"/>
                </a:lnTo>
                <a:close/>
                <a:moveTo>
                  <a:pt x="10098" y="51241"/>
                </a:moveTo>
                <a:lnTo>
                  <a:pt x="10098" y="60914"/>
                </a:lnTo>
                <a:lnTo>
                  <a:pt x="425" y="60914"/>
                </a:lnTo>
                <a:lnTo>
                  <a:pt x="425" y="51241"/>
                </a:lnTo>
                <a:close/>
                <a:moveTo>
                  <a:pt x="20321" y="51241"/>
                </a:moveTo>
                <a:lnTo>
                  <a:pt x="20321" y="60914"/>
                </a:lnTo>
                <a:lnTo>
                  <a:pt x="10523" y="60914"/>
                </a:lnTo>
                <a:lnTo>
                  <a:pt x="10523" y="51241"/>
                </a:lnTo>
                <a:close/>
                <a:moveTo>
                  <a:pt x="30420" y="51241"/>
                </a:moveTo>
                <a:lnTo>
                  <a:pt x="30420" y="60914"/>
                </a:lnTo>
                <a:lnTo>
                  <a:pt x="20721" y="60914"/>
                </a:lnTo>
                <a:lnTo>
                  <a:pt x="20721" y="51241"/>
                </a:lnTo>
                <a:close/>
                <a:moveTo>
                  <a:pt x="40618" y="51241"/>
                </a:moveTo>
                <a:lnTo>
                  <a:pt x="40618" y="60914"/>
                </a:lnTo>
                <a:lnTo>
                  <a:pt x="30820" y="60914"/>
                </a:lnTo>
                <a:lnTo>
                  <a:pt x="30820" y="51241"/>
                </a:lnTo>
                <a:close/>
                <a:moveTo>
                  <a:pt x="50716" y="51241"/>
                </a:moveTo>
                <a:lnTo>
                  <a:pt x="50716" y="60914"/>
                </a:lnTo>
                <a:lnTo>
                  <a:pt x="41043" y="60914"/>
                </a:lnTo>
                <a:lnTo>
                  <a:pt x="41043" y="51241"/>
                </a:lnTo>
                <a:close/>
                <a:moveTo>
                  <a:pt x="60939" y="51241"/>
                </a:moveTo>
                <a:lnTo>
                  <a:pt x="60939" y="60914"/>
                </a:lnTo>
                <a:lnTo>
                  <a:pt x="51141" y="60914"/>
                </a:lnTo>
                <a:lnTo>
                  <a:pt x="51141" y="51241"/>
                </a:lnTo>
                <a:close/>
                <a:moveTo>
                  <a:pt x="71038" y="51241"/>
                </a:moveTo>
                <a:lnTo>
                  <a:pt x="71038" y="60914"/>
                </a:lnTo>
                <a:lnTo>
                  <a:pt x="61239" y="60914"/>
                </a:lnTo>
                <a:lnTo>
                  <a:pt x="61239" y="51241"/>
                </a:lnTo>
                <a:close/>
                <a:moveTo>
                  <a:pt x="81136" y="51241"/>
                </a:moveTo>
                <a:lnTo>
                  <a:pt x="81136" y="60914"/>
                </a:lnTo>
                <a:lnTo>
                  <a:pt x="71438" y="60914"/>
                </a:lnTo>
                <a:lnTo>
                  <a:pt x="71438" y="51241"/>
                </a:lnTo>
                <a:close/>
                <a:moveTo>
                  <a:pt x="91334" y="51241"/>
                </a:moveTo>
                <a:lnTo>
                  <a:pt x="91334" y="60914"/>
                </a:lnTo>
                <a:lnTo>
                  <a:pt x="81561" y="60914"/>
                </a:lnTo>
                <a:lnTo>
                  <a:pt x="81561" y="51241"/>
                </a:lnTo>
                <a:close/>
                <a:moveTo>
                  <a:pt x="101432" y="51241"/>
                </a:moveTo>
                <a:lnTo>
                  <a:pt x="101432" y="60914"/>
                </a:lnTo>
                <a:lnTo>
                  <a:pt x="91759" y="60914"/>
                </a:lnTo>
                <a:lnTo>
                  <a:pt x="91759" y="51241"/>
                </a:lnTo>
                <a:close/>
                <a:moveTo>
                  <a:pt x="111655" y="51241"/>
                </a:moveTo>
                <a:lnTo>
                  <a:pt x="111655" y="60914"/>
                </a:lnTo>
                <a:lnTo>
                  <a:pt x="101857" y="60914"/>
                </a:lnTo>
                <a:lnTo>
                  <a:pt x="101857" y="51241"/>
                </a:lnTo>
                <a:close/>
                <a:moveTo>
                  <a:pt x="121754" y="51241"/>
                </a:moveTo>
                <a:lnTo>
                  <a:pt x="121754" y="60914"/>
                </a:lnTo>
                <a:lnTo>
                  <a:pt x="112055" y="60914"/>
                </a:lnTo>
                <a:lnTo>
                  <a:pt x="112055" y="51241"/>
                </a:lnTo>
                <a:close/>
                <a:moveTo>
                  <a:pt x="131952" y="51241"/>
                </a:moveTo>
                <a:lnTo>
                  <a:pt x="131952" y="60914"/>
                </a:lnTo>
                <a:lnTo>
                  <a:pt x="122179" y="60914"/>
                </a:lnTo>
                <a:lnTo>
                  <a:pt x="122179" y="51241"/>
                </a:lnTo>
                <a:close/>
                <a:moveTo>
                  <a:pt x="142050" y="51241"/>
                </a:moveTo>
                <a:lnTo>
                  <a:pt x="142050" y="60914"/>
                </a:lnTo>
                <a:lnTo>
                  <a:pt x="132377" y="60914"/>
                </a:lnTo>
                <a:lnTo>
                  <a:pt x="132377" y="51241"/>
                </a:lnTo>
                <a:close/>
                <a:moveTo>
                  <a:pt x="152173" y="51241"/>
                </a:moveTo>
                <a:lnTo>
                  <a:pt x="152173" y="60914"/>
                </a:lnTo>
                <a:lnTo>
                  <a:pt x="142475" y="60914"/>
                </a:lnTo>
                <a:lnTo>
                  <a:pt x="142475" y="51241"/>
                </a:lnTo>
                <a:close/>
                <a:moveTo>
                  <a:pt x="162372" y="51241"/>
                </a:moveTo>
                <a:lnTo>
                  <a:pt x="162372" y="60914"/>
                </a:lnTo>
                <a:lnTo>
                  <a:pt x="152573" y="60914"/>
                </a:lnTo>
                <a:lnTo>
                  <a:pt x="152573" y="51241"/>
                </a:lnTo>
                <a:close/>
                <a:moveTo>
                  <a:pt x="172470" y="51241"/>
                </a:moveTo>
                <a:lnTo>
                  <a:pt x="172470" y="60914"/>
                </a:lnTo>
                <a:lnTo>
                  <a:pt x="162797" y="60914"/>
                </a:lnTo>
                <a:lnTo>
                  <a:pt x="162797" y="51241"/>
                </a:lnTo>
                <a:close/>
                <a:moveTo>
                  <a:pt x="182668" y="51241"/>
                </a:moveTo>
                <a:lnTo>
                  <a:pt x="182668" y="60914"/>
                </a:lnTo>
                <a:lnTo>
                  <a:pt x="172895" y="60914"/>
                </a:lnTo>
                <a:lnTo>
                  <a:pt x="172895" y="51241"/>
                </a:lnTo>
                <a:close/>
                <a:moveTo>
                  <a:pt x="192791" y="51241"/>
                </a:moveTo>
                <a:lnTo>
                  <a:pt x="192791" y="60914"/>
                </a:lnTo>
                <a:lnTo>
                  <a:pt x="183093" y="60914"/>
                </a:lnTo>
                <a:lnTo>
                  <a:pt x="183093" y="51241"/>
                </a:lnTo>
                <a:close/>
                <a:moveTo>
                  <a:pt x="202989" y="51241"/>
                </a:moveTo>
                <a:lnTo>
                  <a:pt x="202989" y="60914"/>
                </a:lnTo>
                <a:lnTo>
                  <a:pt x="193191" y="60914"/>
                </a:lnTo>
                <a:lnTo>
                  <a:pt x="193191" y="51241"/>
                </a:lnTo>
                <a:close/>
                <a:moveTo>
                  <a:pt x="213088" y="51241"/>
                </a:moveTo>
                <a:lnTo>
                  <a:pt x="213088" y="60914"/>
                </a:lnTo>
                <a:lnTo>
                  <a:pt x="203414" y="60914"/>
                </a:lnTo>
                <a:lnTo>
                  <a:pt x="203414" y="51241"/>
                </a:lnTo>
                <a:close/>
                <a:moveTo>
                  <a:pt x="223286" y="51241"/>
                </a:moveTo>
                <a:lnTo>
                  <a:pt x="223286" y="60914"/>
                </a:lnTo>
                <a:lnTo>
                  <a:pt x="213513" y="60914"/>
                </a:lnTo>
                <a:lnTo>
                  <a:pt x="213513" y="51241"/>
                </a:lnTo>
                <a:close/>
                <a:moveTo>
                  <a:pt x="233409" y="51241"/>
                </a:moveTo>
                <a:lnTo>
                  <a:pt x="233409" y="60914"/>
                </a:lnTo>
                <a:lnTo>
                  <a:pt x="223611" y="60914"/>
                </a:lnTo>
                <a:lnTo>
                  <a:pt x="223611" y="51241"/>
                </a:lnTo>
                <a:close/>
                <a:moveTo>
                  <a:pt x="243507" y="51241"/>
                </a:moveTo>
                <a:lnTo>
                  <a:pt x="243507" y="60914"/>
                </a:lnTo>
                <a:lnTo>
                  <a:pt x="233809" y="60914"/>
                </a:lnTo>
                <a:lnTo>
                  <a:pt x="233809" y="51241"/>
                </a:lnTo>
                <a:close/>
                <a:moveTo>
                  <a:pt x="253706" y="51241"/>
                </a:moveTo>
                <a:lnTo>
                  <a:pt x="253706" y="60914"/>
                </a:lnTo>
                <a:lnTo>
                  <a:pt x="243907" y="60914"/>
                </a:lnTo>
                <a:lnTo>
                  <a:pt x="243907" y="51241"/>
                </a:lnTo>
                <a:close/>
                <a:moveTo>
                  <a:pt x="263804" y="51241"/>
                </a:moveTo>
                <a:lnTo>
                  <a:pt x="263804" y="60914"/>
                </a:lnTo>
                <a:lnTo>
                  <a:pt x="254131" y="60914"/>
                </a:lnTo>
                <a:lnTo>
                  <a:pt x="254131" y="51241"/>
                </a:lnTo>
                <a:close/>
                <a:moveTo>
                  <a:pt x="274027" y="51241"/>
                </a:moveTo>
                <a:lnTo>
                  <a:pt x="274027" y="60914"/>
                </a:lnTo>
                <a:lnTo>
                  <a:pt x="264229" y="60914"/>
                </a:lnTo>
                <a:lnTo>
                  <a:pt x="264229" y="51241"/>
                </a:lnTo>
                <a:close/>
                <a:moveTo>
                  <a:pt x="284125" y="51241"/>
                </a:moveTo>
                <a:lnTo>
                  <a:pt x="284125" y="60914"/>
                </a:lnTo>
                <a:lnTo>
                  <a:pt x="274427" y="60914"/>
                </a:lnTo>
                <a:lnTo>
                  <a:pt x="274427" y="51241"/>
                </a:lnTo>
                <a:close/>
                <a:moveTo>
                  <a:pt x="10098" y="61339"/>
                </a:moveTo>
                <a:lnTo>
                  <a:pt x="10098" y="71137"/>
                </a:lnTo>
                <a:lnTo>
                  <a:pt x="425" y="71137"/>
                </a:lnTo>
                <a:lnTo>
                  <a:pt x="425" y="61339"/>
                </a:lnTo>
                <a:close/>
                <a:moveTo>
                  <a:pt x="20321" y="61339"/>
                </a:moveTo>
                <a:lnTo>
                  <a:pt x="20321" y="71137"/>
                </a:lnTo>
                <a:lnTo>
                  <a:pt x="10523" y="71137"/>
                </a:lnTo>
                <a:lnTo>
                  <a:pt x="10523" y="61339"/>
                </a:lnTo>
                <a:close/>
                <a:moveTo>
                  <a:pt x="30420" y="61339"/>
                </a:moveTo>
                <a:lnTo>
                  <a:pt x="30420" y="71137"/>
                </a:lnTo>
                <a:lnTo>
                  <a:pt x="20721" y="71137"/>
                </a:lnTo>
                <a:lnTo>
                  <a:pt x="20721" y="61339"/>
                </a:lnTo>
                <a:close/>
                <a:moveTo>
                  <a:pt x="40618" y="61339"/>
                </a:moveTo>
                <a:lnTo>
                  <a:pt x="40618" y="71137"/>
                </a:lnTo>
                <a:lnTo>
                  <a:pt x="30820" y="71137"/>
                </a:lnTo>
                <a:lnTo>
                  <a:pt x="30820" y="61339"/>
                </a:lnTo>
                <a:close/>
                <a:moveTo>
                  <a:pt x="50716" y="61339"/>
                </a:moveTo>
                <a:lnTo>
                  <a:pt x="50716" y="71137"/>
                </a:lnTo>
                <a:lnTo>
                  <a:pt x="41043" y="71137"/>
                </a:lnTo>
                <a:lnTo>
                  <a:pt x="41043" y="61339"/>
                </a:lnTo>
                <a:close/>
                <a:moveTo>
                  <a:pt x="60939" y="61339"/>
                </a:moveTo>
                <a:lnTo>
                  <a:pt x="60939" y="71137"/>
                </a:lnTo>
                <a:lnTo>
                  <a:pt x="51141" y="71137"/>
                </a:lnTo>
                <a:lnTo>
                  <a:pt x="51141" y="61339"/>
                </a:lnTo>
                <a:close/>
                <a:moveTo>
                  <a:pt x="71038" y="61339"/>
                </a:moveTo>
                <a:lnTo>
                  <a:pt x="71038" y="71137"/>
                </a:lnTo>
                <a:lnTo>
                  <a:pt x="61239" y="71137"/>
                </a:lnTo>
                <a:lnTo>
                  <a:pt x="61239" y="61339"/>
                </a:lnTo>
                <a:close/>
                <a:moveTo>
                  <a:pt x="81136" y="61339"/>
                </a:moveTo>
                <a:lnTo>
                  <a:pt x="81136" y="71137"/>
                </a:lnTo>
                <a:lnTo>
                  <a:pt x="71438" y="71137"/>
                </a:lnTo>
                <a:lnTo>
                  <a:pt x="71438" y="61339"/>
                </a:lnTo>
                <a:close/>
                <a:moveTo>
                  <a:pt x="91334" y="61339"/>
                </a:moveTo>
                <a:lnTo>
                  <a:pt x="91334" y="71137"/>
                </a:lnTo>
                <a:lnTo>
                  <a:pt x="81561" y="71137"/>
                </a:lnTo>
                <a:lnTo>
                  <a:pt x="81561" y="61339"/>
                </a:lnTo>
                <a:close/>
                <a:moveTo>
                  <a:pt x="101432" y="61339"/>
                </a:moveTo>
                <a:lnTo>
                  <a:pt x="101432" y="71137"/>
                </a:lnTo>
                <a:lnTo>
                  <a:pt x="91759" y="71137"/>
                </a:lnTo>
                <a:lnTo>
                  <a:pt x="91759" y="61339"/>
                </a:lnTo>
                <a:close/>
                <a:moveTo>
                  <a:pt x="111655" y="61339"/>
                </a:moveTo>
                <a:lnTo>
                  <a:pt x="111655" y="71137"/>
                </a:lnTo>
                <a:lnTo>
                  <a:pt x="101857" y="71137"/>
                </a:lnTo>
                <a:lnTo>
                  <a:pt x="101857" y="61339"/>
                </a:lnTo>
                <a:close/>
                <a:moveTo>
                  <a:pt x="121754" y="61339"/>
                </a:moveTo>
                <a:lnTo>
                  <a:pt x="121754" y="71137"/>
                </a:lnTo>
                <a:lnTo>
                  <a:pt x="112055" y="71137"/>
                </a:lnTo>
                <a:lnTo>
                  <a:pt x="112055" y="61339"/>
                </a:lnTo>
                <a:close/>
                <a:moveTo>
                  <a:pt x="131952" y="61339"/>
                </a:moveTo>
                <a:lnTo>
                  <a:pt x="131952" y="71137"/>
                </a:lnTo>
                <a:lnTo>
                  <a:pt x="122179" y="71137"/>
                </a:lnTo>
                <a:lnTo>
                  <a:pt x="122179" y="61339"/>
                </a:lnTo>
                <a:close/>
                <a:moveTo>
                  <a:pt x="142050" y="61339"/>
                </a:moveTo>
                <a:lnTo>
                  <a:pt x="142050" y="71137"/>
                </a:lnTo>
                <a:lnTo>
                  <a:pt x="132377" y="71137"/>
                </a:lnTo>
                <a:lnTo>
                  <a:pt x="132377" y="61339"/>
                </a:lnTo>
                <a:close/>
                <a:moveTo>
                  <a:pt x="152173" y="61339"/>
                </a:moveTo>
                <a:lnTo>
                  <a:pt x="152173" y="71137"/>
                </a:lnTo>
                <a:lnTo>
                  <a:pt x="142475" y="71137"/>
                </a:lnTo>
                <a:lnTo>
                  <a:pt x="142475" y="61339"/>
                </a:lnTo>
                <a:close/>
                <a:moveTo>
                  <a:pt x="162372" y="61339"/>
                </a:moveTo>
                <a:lnTo>
                  <a:pt x="162372" y="71137"/>
                </a:lnTo>
                <a:lnTo>
                  <a:pt x="152573" y="71137"/>
                </a:lnTo>
                <a:lnTo>
                  <a:pt x="152573" y="61339"/>
                </a:lnTo>
                <a:close/>
                <a:moveTo>
                  <a:pt x="172470" y="61339"/>
                </a:moveTo>
                <a:lnTo>
                  <a:pt x="172470" y="71137"/>
                </a:lnTo>
                <a:lnTo>
                  <a:pt x="162797" y="71137"/>
                </a:lnTo>
                <a:lnTo>
                  <a:pt x="162797" y="61339"/>
                </a:lnTo>
                <a:close/>
                <a:moveTo>
                  <a:pt x="182668" y="61339"/>
                </a:moveTo>
                <a:lnTo>
                  <a:pt x="182668" y="71137"/>
                </a:lnTo>
                <a:lnTo>
                  <a:pt x="172895" y="71137"/>
                </a:lnTo>
                <a:lnTo>
                  <a:pt x="172895" y="61339"/>
                </a:lnTo>
                <a:close/>
                <a:moveTo>
                  <a:pt x="192791" y="61339"/>
                </a:moveTo>
                <a:lnTo>
                  <a:pt x="192791" y="71137"/>
                </a:lnTo>
                <a:lnTo>
                  <a:pt x="183093" y="71137"/>
                </a:lnTo>
                <a:lnTo>
                  <a:pt x="183093" y="61339"/>
                </a:lnTo>
                <a:close/>
                <a:moveTo>
                  <a:pt x="202989" y="61339"/>
                </a:moveTo>
                <a:lnTo>
                  <a:pt x="202989" y="71137"/>
                </a:lnTo>
                <a:lnTo>
                  <a:pt x="193191" y="71137"/>
                </a:lnTo>
                <a:lnTo>
                  <a:pt x="193191" y="61339"/>
                </a:lnTo>
                <a:close/>
                <a:moveTo>
                  <a:pt x="213088" y="61339"/>
                </a:moveTo>
                <a:lnTo>
                  <a:pt x="213088" y="71137"/>
                </a:lnTo>
                <a:lnTo>
                  <a:pt x="203414" y="71137"/>
                </a:lnTo>
                <a:lnTo>
                  <a:pt x="203414" y="61339"/>
                </a:lnTo>
                <a:close/>
                <a:moveTo>
                  <a:pt x="223286" y="61339"/>
                </a:moveTo>
                <a:lnTo>
                  <a:pt x="223286" y="71137"/>
                </a:lnTo>
                <a:lnTo>
                  <a:pt x="213513" y="71137"/>
                </a:lnTo>
                <a:lnTo>
                  <a:pt x="213513" y="61339"/>
                </a:lnTo>
                <a:close/>
                <a:moveTo>
                  <a:pt x="233409" y="61339"/>
                </a:moveTo>
                <a:lnTo>
                  <a:pt x="233409" y="71137"/>
                </a:lnTo>
                <a:lnTo>
                  <a:pt x="223611" y="71137"/>
                </a:lnTo>
                <a:lnTo>
                  <a:pt x="223611" y="61339"/>
                </a:lnTo>
                <a:close/>
                <a:moveTo>
                  <a:pt x="243507" y="61339"/>
                </a:moveTo>
                <a:lnTo>
                  <a:pt x="243507" y="71137"/>
                </a:lnTo>
                <a:lnTo>
                  <a:pt x="233809" y="71137"/>
                </a:lnTo>
                <a:lnTo>
                  <a:pt x="233809" y="61339"/>
                </a:lnTo>
                <a:close/>
                <a:moveTo>
                  <a:pt x="253706" y="61339"/>
                </a:moveTo>
                <a:lnTo>
                  <a:pt x="253706" y="71137"/>
                </a:lnTo>
                <a:lnTo>
                  <a:pt x="243907" y="71137"/>
                </a:lnTo>
                <a:lnTo>
                  <a:pt x="243907" y="61339"/>
                </a:lnTo>
                <a:close/>
                <a:moveTo>
                  <a:pt x="263804" y="61339"/>
                </a:moveTo>
                <a:lnTo>
                  <a:pt x="263804" y="71137"/>
                </a:lnTo>
                <a:lnTo>
                  <a:pt x="254131" y="71137"/>
                </a:lnTo>
                <a:lnTo>
                  <a:pt x="254131" y="61339"/>
                </a:lnTo>
                <a:close/>
                <a:moveTo>
                  <a:pt x="274027" y="61339"/>
                </a:moveTo>
                <a:lnTo>
                  <a:pt x="274027" y="71137"/>
                </a:lnTo>
                <a:lnTo>
                  <a:pt x="264229" y="71137"/>
                </a:lnTo>
                <a:lnTo>
                  <a:pt x="264229" y="61339"/>
                </a:lnTo>
                <a:close/>
                <a:moveTo>
                  <a:pt x="284125" y="61339"/>
                </a:moveTo>
                <a:lnTo>
                  <a:pt x="284125" y="71137"/>
                </a:lnTo>
                <a:lnTo>
                  <a:pt x="274427" y="71137"/>
                </a:lnTo>
                <a:lnTo>
                  <a:pt x="274427" y="61339"/>
                </a:lnTo>
                <a:close/>
                <a:moveTo>
                  <a:pt x="10098" y="71537"/>
                </a:moveTo>
                <a:lnTo>
                  <a:pt x="10098" y="81236"/>
                </a:lnTo>
                <a:lnTo>
                  <a:pt x="425" y="81236"/>
                </a:lnTo>
                <a:lnTo>
                  <a:pt x="425" y="71537"/>
                </a:lnTo>
                <a:close/>
                <a:moveTo>
                  <a:pt x="20321" y="71537"/>
                </a:moveTo>
                <a:lnTo>
                  <a:pt x="20321" y="81236"/>
                </a:lnTo>
                <a:lnTo>
                  <a:pt x="10523" y="81236"/>
                </a:lnTo>
                <a:lnTo>
                  <a:pt x="10523" y="71537"/>
                </a:lnTo>
                <a:close/>
                <a:moveTo>
                  <a:pt x="30420" y="71537"/>
                </a:moveTo>
                <a:lnTo>
                  <a:pt x="30420" y="81236"/>
                </a:lnTo>
                <a:lnTo>
                  <a:pt x="20721" y="81236"/>
                </a:lnTo>
                <a:lnTo>
                  <a:pt x="20721" y="71537"/>
                </a:lnTo>
                <a:close/>
                <a:moveTo>
                  <a:pt x="40618" y="71537"/>
                </a:moveTo>
                <a:lnTo>
                  <a:pt x="40618" y="81236"/>
                </a:lnTo>
                <a:lnTo>
                  <a:pt x="30820" y="81236"/>
                </a:lnTo>
                <a:lnTo>
                  <a:pt x="30820" y="71537"/>
                </a:lnTo>
                <a:close/>
                <a:moveTo>
                  <a:pt x="50716" y="71537"/>
                </a:moveTo>
                <a:lnTo>
                  <a:pt x="50716" y="81236"/>
                </a:lnTo>
                <a:lnTo>
                  <a:pt x="41043" y="81236"/>
                </a:lnTo>
                <a:lnTo>
                  <a:pt x="41043" y="71537"/>
                </a:lnTo>
                <a:close/>
                <a:moveTo>
                  <a:pt x="60939" y="71537"/>
                </a:moveTo>
                <a:lnTo>
                  <a:pt x="60939" y="81236"/>
                </a:lnTo>
                <a:lnTo>
                  <a:pt x="51141" y="81236"/>
                </a:lnTo>
                <a:lnTo>
                  <a:pt x="51141" y="71537"/>
                </a:lnTo>
                <a:close/>
                <a:moveTo>
                  <a:pt x="71038" y="71537"/>
                </a:moveTo>
                <a:lnTo>
                  <a:pt x="71038" y="81236"/>
                </a:lnTo>
                <a:lnTo>
                  <a:pt x="61239" y="81236"/>
                </a:lnTo>
                <a:lnTo>
                  <a:pt x="61239" y="71537"/>
                </a:lnTo>
                <a:close/>
                <a:moveTo>
                  <a:pt x="81136" y="71537"/>
                </a:moveTo>
                <a:lnTo>
                  <a:pt x="81136" y="81236"/>
                </a:lnTo>
                <a:lnTo>
                  <a:pt x="71438" y="81236"/>
                </a:lnTo>
                <a:lnTo>
                  <a:pt x="71438" y="71537"/>
                </a:lnTo>
                <a:close/>
                <a:moveTo>
                  <a:pt x="91334" y="71537"/>
                </a:moveTo>
                <a:lnTo>
                  <a:pt x="91334" y="81236"/>
                </a:lnTo>
                <a:lnTo>
                  <a:pt x="81561" y="81236"/>
                </a:lnTo>
                <a:lnTo>
                  <a:pt x="81561" y="71537"/>
                </a:lnTo>
                <a:close/>
                <a:moveTo>
                  <a:pt x="101432" y="71537"/>
                </a:moveTo>
                <a:lnTo>
                  <a:pt x="101432" y="81236"/>
                </a:lnTo>
                <a:lnTo>
                  <a:pt x="91759" y="81236"/>
                </a:lnTo>
                <a:lnTo>
                  <a:pt x="91759" y="71537"/>
                </a:lnTo>
                <a:close/>
                <a:moveTo>
                  <a:pt x="111655" y="71537"/>
                </a:moveTo>
                <a:lnTo>
                  <a:pt x="111655" y="81236"/>
                </a:lnTo>
                <a:lnTo>
                  <a:pt x="101857" y="81236"/>
                </a:lnTo>
                <a:lnTo>
                  <a:pt x="101857" y="71537"/>
                </a:lnTo>
                <a:close/>
                <a:moveTo>
                  <a:pt x="121754" y="71537"/>
                </a:moveTo>
                <a:lnTo>
                  <a:pt x="121754" y="81236"/>
                </a:lnTo>
                <a:lnTo>
                  <a:pt x="112055" y="81236"/>
                </a:lnTo>
                <a:lnTo>
                  <a:pt x="112055" y="71537"/>
                </a:lnTo>
                <a:close/>
                <a:moveTo>
                  <a:pt x="131952" y="71537"/>
                </a:moveTo>
                <a:lnTo>
                  <a:pt x="131952" y="81236"/>
                </a:lnTo>
                <a:lnTo>
                  <a:pt x="122179" y="81236"/>
                </a:lnTo>
                <a:lnTo>
                  <a:pt x="122179" y="71537"/>
                </a:lnTo>
                <a:close/>
                <a:moveTo>
                  <a:pt x="142050" y="71537"/>
                </a:moveTo>
                <a:lnTo>
                  <a:pt x="142050" y="81236"/>
                </a:lnTo>
                <a:lnTo>
                  <a:pt x="132377" y="81236"/>
                </a:lnTo>
                <a:lnTo>
                  <a:pt x="132377" y="71537"/>
                </a:lnTo>
                <a:close/>
                <a:moveTo>
                  <a:pt x="152173" y="71537"/>
                </a:moveTo>
                <a:lnTo>
                  <a:pt x="152173" y="81236"/>
                </a:lnTo>
                <a:lnTo>
                  <a:pt x="142475" y="81236"/>
                </a:lnTo>
                <a:lnTo>
                  <a:pt x="142475" y="71537"/>
                </a:lnTo>
                <a:close/>
                <a:moveTo>
                  <a:pt x="162372" y="71537"/>
                </a:moveTo>
                <a:lnTo>
                  <a:pt x="162372" y="81236"/>
                </a:lnTo>
                <a:lnTo>
                  <a:pt x="152573" y="81236"/>
                </a:lnTo>
                <a:lnTo>
                  <a:pt x="152573" y="71537"/>
                </a:lnTo>
                <a:close/>
                <a:moveTo>
                  <a:pt x="172470" y="71537"/>
                </a:moveTo>
                <a:lnTo>
                  <a:pt x="172470" y="81236"/>
                </a:lnTo>
                <a:lnTo>
                  <a:pt x="162797" y="81236"/>
                </a:lnTo>
                <a:lnTo>
                  <a:pt x="162797" y="71537"/>
                </a:lnTo>
                <a:close/>
                <a:moveTo>
                  <a:pt x="182668" y="71537"/>
                </a:moveTo>
                <a:lnTo>
                  <a:pt x="182668" y="81236"/>
                </a:lnTo>
                <a:lnTo>
                  <a:pt x="172895" y="81236"/>
                </a:lnTo>
                <a:lnTo>
                  <a:pt x="172895" y="71537"/>
                </a:lnTo>
                <a:close/>
                <a:moveTo>
                  <a:pt x="192791" y="71537"/>
                </a:moveTo>
                <a:lnTo>
                  <a:pt x="192791" y="81236"/>
                </a:lnTo>
                <a:lnTo>
                  <a:pt x="183093" y="81236"/>
                </a:lnTo>
                <a:lnTo>
                  <a:pt x="183093" y="71537"/>
                </a:lnTo>
                <a:close/>
                <a:moveTo>
                  <a:pt x="202989" y="71537"/>
                </a:moveTo>
                <a:lnTo>
                  <a:pt x="202989" y="81236"/>
                </a:lnTo>
                <a:lnTo>
                  <a:pt x="193191" y="81236"/>
                </a:lnTo>
                <a:lnTo>
                  <a:pt x="193191" y="71537"/>
                </a:lnTo>
                <a:close/>
                <a:moveTo>
                  <a:pt x="213088" y="71537"/>
                </a:moveTo>
                <a:lnTo>
                  <a:pt x="213088" y="81236"/>
                </a:lnTo>
                <a:lnTo>
                  <a:pt x="203414" y="81236"/>
                </a:lnTo>
                <a:lnTo>
                  <a:pt x="203414" y="71537"/>
                </a:lnTo>
                <a:close/>
                <a:moveTo>
                  <a:pt x="223286" y="71537"/>
                </a:moveTo>
                <a:lnTo>
                  <a:pt x="223286" y="81236"/>
                </a:lnTo>
                <a:lnTo>
                  <a:pt x="213513" y="81236"/>
                </a:lnTo>
                <a:lnTo>
                  <a:pt x="213513" y="71537"/>
                </a:lnTo>
                <a:close/>
                <a:moveTo>
                  <a:pt x="233409" y="71537"/>
                </a:moveTo>
                <a:lnTo>
                  <a:pt x="233409" y="81236"/>
                </a:lnTo>
                <a:lnTo>
                  <a:pt x="223611" y="81236"/>
                </a:lnTo>
                <a:lnTo>
                  <a:pt x="223611" y="71537"/>
                </a:lnTo>
                <a:close/>
                <a:moveTo>
                  <a:pt x="243507" y="71537"/>
                </a:moveTo>
                <a:lnTo>
                  <a:pt x="243507" y="81236"/>
                </a:lnTo>
                <a:lnTo>
                  <a:pt x="233809" y="81236"/>
                </a:lnTo>
                <a:lnTo>
                  <a:pt x="233809" y="71537"/>
                </a:lnTo>
                <a:close/>
                <a:moveTo>
                  <a:pt x="253706" y="71537"/>
                </a:moveTo>
                <a:lnTo>
                  <a:pt x="253706" y="81236"/>
                </a:lnTo>
                <a:lnTo>
                  <a:pt x="243907" y="81236"/>
                </a:lnTo>
                <a:lnTo>
                  <a:pt x="243907" y="71537"/>
                </a:lnTo>
                <a:close/>
                <a:moveTo>
                  <a:pt x="263804" y="71537"/>
                </a:moveTo>
                <a:lnTo>
                  <a:pt x="263804" y="81236"/>
                </a:lnTo>
                <a:lnTo>
                  <a:pt x="254131" y="81236"/>
                </a:lnTo>
                <a:lnTo>
                  <a:pt x="254131" y="71537"/>
                </a:lnTo>
                <a:close/>
                <a:moveTo>
                  <a:pt x="274027" y="71537"/>
                </a:moveTo>
                <a:lnTo>
                  <a:pt x="274027" y="81236"/>
                </a:lnTo>
                <a:lnTo>
                  <a:pt x="264229" y="81236"/>
                </a:lnTo>
                <a:lnTo>
                  <a:pt x="264229" y="71537"/>
                </a:lnTo>
                <a:close/>
                <a:moveTo>
                  <a:pt x="284125" y="71537"/>
                </a:moveTo>
                <a:lnTo>
                  <a:pt x="284125" y="81236"/>
                </a:lnTo>
                <a:lnTo>
                  <a:pt x="274427" y="81236"/>
                </a:lnTo>
                <a:lnTo>
                  <a:pt x="274427" y="71537"/>
                </a:lnTo>
                <a:close/>
                <a:moveTo>
                  <a:pt x="10098" y="81660"/>
                </a:moveTo>
                <a:lnTo>
                  <a:pt x="10098" y="91334"/>
                </a:lnTo>
                <a:lnTo>
                  <a:pt x="425" y="91334"/>
                </a:lnTo>
                <a:lnTo>
                  <a:pt x="425" y="81660"/>
                </a:lnTo>
                <a:close/>
                <a:moveTo>
                  <a:pt x="20321" y="81660"/>
                </a:moveTo>
                <a:lnTo>
                  <a:pt x="20321" y="91334"/>
                </a:lnTo>
                <a:lnTo>
                  <a:pt x="10523" y="91334"/>
                </a:lnTo>
                <a:lnTo>
                  <a:pt x="10523" y="81660"/>
                </a:lnTo>
                <a:close/>
                <a:moveTo>
                  <a:pt x="30420" y="81660"/>
                </a:moveTo>
                <a:lnTo>
                  <a:pt x="30420" y="91334"/>
                </a:lnTo>
                <a:lnTo>
                  <a:pt x="20721" y="91334"/>
                </a:lnTo>
                <a:lnTo>
                  <a:pt x="20721" y="81660"/>
                </a:lnTo>
                <a:close/>
                <a:moveTo>
                  <a:pt x="40618" y="81660"/>
                </a:moveTo>
                <a:lnTo>
                  <a:pt x="40618" y="91334"/>
                </a:lnTo>
                <a:lnTo>
                  <a:pt x="30820" y="91334"/>
                </a:lnTo>
                <a:lnTo>
                  <a:pt x="30820" y="81660"/>
                </a:lnTo>
                <a:close/>
                <a:moveTo>
                  <a:pt x="50716" y="81660"/>
                </a:moveTo>
                <a:lnTo>
                  <a:pt x="50716" y="91334"/>
                </a:lnTo>
                <a:lnTo>
                  <a:pt x="41043" y="91334"/>
                </a:lnTo>
                <a:lnTo>
                  <a:pt x="41043" y="81660"/>
                </a:lnTo>
                <a:close/>
                <a:moveTo>
                  <a:pt x="60939" y="81660"/>
                </a:moveTo>
                <a:lnTo>
                  <a:pt x="60939" y="91334"/>
                </a:lnTo>
                <a:lnTo>
                  <a:pt x="51141" y="91334"/>
                </a:lnTo>
                <a:lnTo>
                  <a:pt x="51141" y="81660"/>
                </a:lnTo>
                <a:close/>
                <a:moveTo>
                  <a:pt x="71038" y="81660"/>
                </a:moveTo>
                <a:lnTo>
                  <a:pt x="71038" y="91334"/>
                </a:lnTo>
                <a:lnTo>
                  <a:pt x="61239" y="91334"/>
                </a:lnTo>
                <a:lnTo>
                  <a:pt x="61239" y="81660"/>
                </a:lnTo>
                <a:close/>
                <a:moveTo>
                  <a:pt x="81136" y="81660"/>
                </a:moveTo>
                <a:lnTo>
                  <a:pt x="81136" y="91334"/>
                </a:lnTo>
                <a:lnTo>
                  <a:pt x="71438" y="91334"/>
                </a:lnTo>
                <a:lnTo>
                  <a:pt x="71438" y="81660"/>
                </a:lnTo>
                <a:close/>
                <a:moveTo>
                  <a:pt x="91334" y="81660"/>
                </a:moveTo>
                <a:lnTo>
                  <a:pt x="91334" y="91334"/>
                </a:lnTo>
                <a:lnTo>
                  <a:pt x="81561" y="91334"/>
                </a:lnTo>
                <a:lnTo>
                  <a:pt x="81561" y="81660"/>
                </a:lnTo>
                <a:close/>
                <a:moveTo>
                  <a:pt x="101432" y="81660"/>
                </a:moveTo>
                <a:lnTo>
                  <a:pt x="101432" y="91334"/>
                </a:lnTo>
                <a:lnTo>
                  <a:pt x="91759" y="91334"/>
                </a:lnTo>
                <a:lnTo>
                  <a:pt x="91759" y="81660"/>
                </a:lnTo>
                <a:close/>
                <a:moveTo>
                  <a:pt x="111655" y="81660"/>
                </a:moveTo>
                <a:lnTo>
                  <a:pt x="111655" y="91334"/>
                </a:lnTo>
                <a:lnTo>
                  <a:pt x="101857" y="91334"/>
                </a:lnTo>
                <a:lnTo>
                  <a:pt x="101857" y="81660"/>
                </a:lnTo>
                <a:close/>
                <a:moveTo>
                  <a:pt x="121754" y="81660"/>
                </a:moveTo>
                <a:lnTo>
                  <a:pt x="121754" y="91334"/>
                </a:lnTo>
                <a:lnTo>
                  <a:pt x="112055" y="91334"/>
                </a:lnTo>
                <a:lnTo>
                  <a:pt x="112055" y="81660"/>
                </a:lnTo>
                <a:close/>
                <a:moveTo>
                  <a:pt x="131952" y="81660"/>
                </a:moveTo>
                <a:lnTo>
                  <a:pt x="131952" y="91334"/>
                </a:lnTo>
                <a:lnTo>
                  <a:pt x="122179" y="91334"/>
                </a:lnTo>
                <a:lnTo>
                  <a:pt x="122179" y="81660"/>
                </a:lnTo>
                <a:close/>
                <a:moveTo>
                  <a:pt x="142050" y="81660"/>
                </a:moveTo>
                <a:lnTo>
                  <a:pt x="142050" y="91334"/>
                </a:lnTo>
                <a:lnTo>
                  <a:pt x="132377" y="91334"/>
                </a:lnTo>
                <a:lnTo>
                  <a:pt x="132377" y="81660"/>
                </a:lnTo>
                <a:close/>
                <a:moveTo>
                  <a:pt x="152173" y="81660"/>
                </a:moveTo>
                <a:lnTo>
                  <a:pt x="152173" y="91334"/>
                </a:lnTo>
                <a:lnTo>
                  <a:pt x="142475" y="91334"/>
                </a:lnTo>
                <a:lnTo>
                  <a:pt x="142475" y="81660"/>
                </a:lnTo>
                <a:close/>
                <a:moveTo>
                  <a:pt x="162372" y="81660"/>
                </a:moveTo>
                <a:lnTo>
                  <a:pt x="162372" y="91334"/>
                </a:lnTo>
                <a:lnTo>
                  <a:pt x="152573" y="91334"/>
                </a:lnTo>
                <a:lnTo>
                  <a:pt x="152573" y="81660"/>
                </a:lnTo>
                <a:close/>
                <a:moveTo>
                  <a:pt x="172470" y="81660"/>
                </a:moveTo>
                <a:lnTo>
                  <a:pt x="172470" y="91334"/>
                </a:lnTo>
                <a:lnTo>
                  <a:pt x="162797" y="91334"/>
                </a:lnTo>
                <a:lnTo>
                  <a:pt x="162797" y="81660"/>
                </a:lnTo>
                <a:close/>
                <a:moveTo>
                  <a:pt x="182668" y="81660"/>
                </a:moveTo>
                <a:lnTo>
                  <a:pt x="182668" y="91334"/>
                </a:lnTo>
                <a:lnTo>
                  <a:pt x="172895" y="91334"/>
                </a:lnTo>
                <a:lnTo>
                  <a:pt x="172895" y="81660"/>
                </a:lnTo>
                <a:close/>
                <a:moveTo>
                  <a:pt x="192791" y="81660"/>
                </a:moveTo>
                <a:lnTo>
                  <a:pt x="192791" y="91334"/>
                </a:lnTo>
                <a:lnTo>
                  <a:pt x="183093" y="91334"/>
                </a:lnTo>
                <a:lnTo>
                  <a:pt x="183093" y="81660"/>
                </a:lnTo>
                <a:close/>
                <a:moveTo>
                  <a:pt x="202989" y="81660"/>
                </a:moveTo>
                <a:lnTo>
                  <a:pt x="202989" y="91334"/>
                </a:lnTo>
                <a:lnTo>
                  <a:pt x="193191" y="91334"/>
                </a:lnTo>
                <a:lnTo>
                  <a:pt x="193191" y="81660"/>
                </a:lnTo>
                <a:close/>
                <a:moveTo>
                  <a:pt x="213088" y="81660"/>
                </a:moveTo>
                <a:lnTo>
                  <a:pt x="213088" y="91334"/>
                </a:lnTo>
                <a:lnTo>
                  <a:pt x="203414" y="91334"/>
                </a:lnTo>
                <a:lnTo>
                  <a:pt x="203414" y="81660"/>
                </a:lnTo>
                <a:close/>
                <a:moveTo>
                  <a:pt x="223286" y="81660"/>
                </a:moveTo>
                <a:lnTo>
                  <a:pt x="223286" y="91334"/>
                </a:lnTo>
                <a:lnTo>
                  <a:pt x="213513" y="91334"/>
                </a:lnTo>
                <a:lnTo>
                  <a:pt x="213513" y="81660"/>
                </a:lnTo>
                <a:close/>
                <a:moveTo>
                  <a:pt x="233409" y="81660"/>
                </a:moveTo>
                <a:lnTo>
                  <a:pt x="233409" y="91334"/>
                </a:lnTo>
                <a:lnTo>
                  <a:pt x="223611" y="91334"/>
                </a:lnTo>
                <a:lnTo>
                  <a:pt x="223611" y="81660"/>
                </a:lnTo>
                <a:close/>
                <a:moveTo>
                  <a:pt x="243507" y="81660"/>
                </a:moveTo>
                <a:lnTo>
                  <a:pt x="243507" y="91334"/>
                </a:lnTo>
                <a:lnTo>
                  <a:pt x="233809" y="91334"/>
                </a:lnTo>
                <a:lnTo>
                  <a:pt x="233809" y="81660"/>
                </a:lnTo>
                <a:close/>
                <a:moveTo>
                  <a:pt x="253706" y="81660"/>
                </a:moveTo>
                <a:lnTo>
                  <a:pt x="253706" y="91334"/>
                </a:lnTo>
                <a:lnTo>
                  <a:pt x="243907" y="91334"/>
                </a:lnTo>
                <a:lnTo>
                  <a:pt x="243907" y="81660"/>
                </a:lnTo>
                <a:close/>
                <a:moveTo>
                  <a:pt x="263804" y="81660"/>
                </a:moveTo>
                <a:lnTo>
                  <a:pt x="263804" y="91334"/>
                </a:lnTo>
                <a:lnTo>
                  <a:pt x="254131" y="91334"/>
                </a:lnTo>
                <a:lnTo>
                  <a:pt x="254131" y="81660"/>
                </a:lnTo>
                <a:close/>
                <a:moveTo>
                  <a:pt x="274027" y="81660"/>
                </a:moveTo>
                <a:lnTo>
                  <a:pt x="274027" y="91334"/>
                </a:lnTo>
                <a:lnTo>
                  <a:pt x="264229" y="91334"/>
                </a:lnTo>
                <a:lnTo>
                  <a:pt x="264229" y="81660"/>
                </a:lnTo>
                <a:close/>
                <a:moveTo>
                  <a:pt x="284125" y="81660"/>
                </a:moveTo>
                <a:lnTo>
                  <a:pt x="284125" y="91334"/>
                </a:lnTo>
                <a:lnTo>
                  <a:pt x="274427" y="91334"/>
                </a:lnTo>
                <a:lnTo>
                  <a:pt x="274427" y="81660"/>
                </a:lnTo>
                <a:close/>
                <a:moveTo>
                  <a:pt x="10098" y="91759"/>
                </a:moveTo>
                <a:lnTo>
                  <a:pt x="10098" y="101532"/>
                </a:lnTo>
                <a:lnTo>
                  <a:pt x="425" y="101532"/>
                </a:lnTo>
                <a:lnTo>
                  <a:pt x="425" y="91759"/>
                </a:lnTo>
                <a:close/>
                <a:moveTo>
                  <a:pt x="20321" y="91759"/>
                </a:moveTo>
                <a:lnTo>
                  <a:pt x="20321" y="101532"/>
                </a:lnTo>
                <a:lnTo>
                  <a:pt x="10523" y="101532"/>
                </a:lnTo>
                <a:lnTo>
                  <a:pt x="10523" y="91759"/>
                </a:lnTo>
                <a:close/>
                <a:moveTo>
                  <a:pt x="30420" y="91759"/>
                </a:moveTo>
                <a:lnTo>
                  <a:pt x="30420" y="101532"/>
                </a:lnTo>
                <a:lnTo>
                  <a:pt x="20721" y="101532"/>
                </a:lnTo>
                <a:lnTo>
                  <a:pt x="20721" y="91759"/>
                </a:lnTo>
                <a:close/>
                <a:moveTo>
                  <a:pt x="40618" y="91759"/>
                </a:moveTo>
                <a:lnTo>
                  <a:pt x="40618" y="101532"/>
                </a:lnTo>
                <a:lnTo>
                  <a:pt x="30820" y="101532"/>
                </a:lnTo>
                <a:lnTo>
                  <a:pt x="30820" y="91759"/>
                </a:lnTo>
                <a:close/>
                <a:moveTo>
                  <a:pt x="50716" y="91759"/>
                </a:moveTo>
                <a:lnTo>
                  <a:pt x="50716" y="101532"/>
                </a:lnTo>
                <a:lnTo>
                  <a:pt x="41043" y="101532"/>
                </a:lnTo>
                <a:lnTo>
                  <a:pt x="41043" y="91759"/>
                </a:lnTo>
                <a:close/>
                <a:moveTo>
                  <a:pt x="60939" y="91759"/>
                </a:moveTo>
                <a:lnTo>
                  <a:pt x="60939" y="101532"/>
                </a:lnTo>
                <a:lnTo>
                  <a:pt x="51141" y="101532"/>
                </a:lnTo>
                <a:lnTo>
                  <a:pt x="51141" y="91759"/>
                </a:lnTo>
                <a:close/>
                <a:moveTo>
                  <a:pt x="71038" y="91759"/>
                </a:moveTo>
                <a:lnTo>
                  <a:pt x="71038" y="101532"/>
                </a:lnTo>
                <a:lnTo>
                  <a:pt x="61239" y="101532"/>
                </a:lnTo>
                <a:lnTo>
                  <a:pt x="61239" y="91759"/>
                </a:lnTo>
                <a:close/>
                <a:moveTo>
                  <a:pt x="81136" y="91759"/>
                </a:moveTo>
                <a:lnTo>
                  <a:pt x="81136" y="101532"/>
                </a:lnTo>
                <a:lnTo>
                  <a:pt x="71438" y="101532"/>
                </a:lnTo>
                <a:lnTo>
                  <a:pt x="71438" y="91759"/>
                </a:lnTo>
                <a:close/>
                <a:moveTo>
                  <a:pt x="91334" y="91759"/>
                </a:moveTo>
                <a:lnTo>
                  <a:pt x="91334" y="101532"/>
                </a:lnTo>
                <a:lnTo>
                  <a:pt x="81561" y="101532"/>
                </a:lnTo>
                <a:lnTo>
                  <a:pt x="81561" y="91759"/>
                </a:lnTo>
                <a:close/>
                <a:moveTo>
                  <a:pt x="101432" y="91759"/>
                </a:moveTo>
                <a:lnTo>
                  <a:pt x="101432" y="101532"/>
                </a:lnTo>
                <a:lnTo>
                  <a:pt x="91759" y="101532"/>
                </a:lnTo>
                <a:lnTo>
                  <a:pt x="91759" y="91759"/>
                </a:lnTo>
                <a:close/>
                <a:moveTo>
                  <a:pt x="111655" y="91759"/>
                </a:moveTo>
                <a:lnTo>
                  <a:pt x="111655" y="101532"/>
                </a:lnTo>
                <a:lnTo>
                  <a:pt x="101857" y="101532"/>
                </a:lnTo>
                <a:lnTo>
                  <a:pt x="101857" y="91759"/>
                </a:lnTo>
                <a:close/>
                <a:moveTo>
                  <a:pt x="121754" y="91759"/>
                </a:moveTo>
                <a:lnTo>
                  <a:pt x="121754" y="101532"/>
                </a:lnTo>
                <a:lnTo>
                  <a:pt x="112055" y="101532"/>
                </a:lnTo>
                <a:lnTo>
                  <a:pt x="112055" y="91759"/>
                </a:lnTo>
                <a:close/>
                <a:moveTo>
                  <a:pt x="131952" y="91759"/>
                </a:moveTo>
                <a:lnTo>
                  <a:pt x="131952" y="101532"/>
                </a:lnTo>
                <a:lnTo>
                  <a:pt x="122179" y="101532"/>
                </a:lnTo>
                <a:lnTo>
                  <a:pt x="122179" y="91759"/>
                </a:lnTo>
                <a:close/>
                <a:moveTo>
                  <a:pt x="142050" y="91759"/>
                </a:moveTo>
                <a:lnTo>
                  <a:pt x="142050" y="101532"/>
                </a:lnTo>
                <a:lnTo>
                  <a:pt x="132377" y="101532"/>
                </a:lnTo>
                <a:lnTo>
                  <a:pt x="132377" y="91759"/>
                </a:lnTo>
                <a:close/>
                <a:moveTo>
                  <a:pt x="152173" y="91759"/>
                </a:moveTo>
                <a:lnTo>
                  <a:pt x="152173" y="101532"/>
                </a:lnTo>
                <a:lnTo>
                  <a:pt x="142475" y="101532"/>
                </a:lnTo>
                <a:lnTo>
                  <a:pt x="142475" y="91759"/>
                </a:lnTo>
                <a:close/>
                <a:moveTo>
                  <a:pt x="162372" y="91759"/>
                </a:moveTo>
                <a:lnTo>
                  <a:pt x="162372" y="101532"/>
                </a:lnTo>
                <a:lnTo>
                  <a:pt x="152573" y="101532"/>
                </a:lnTo>
                <a:lnTo>
                  <a:pt x="152573" y="91759"/>
                </a:lnTo>
                <a:close/>
                <a:moveTo>
                  <a:pt x="172470" y="91759"/>
                </a:moveTo>
                <a:lnTo>
                  <a:pt x="172470" y="101532"/>
                </a:lnTo>
                <a:lnTo>
                  <a:pt x="162797" y="101532"/>
                </a:lnTo>
                <a:lnTo>
                  <a:pt x="162797" y="91759"/>
                </a:lnTo>
                <a:close/>
                <a:moveTo>
                  <a:pt x="182668" y="91759"/>
                </a:moveTo>
                <a:lnTo>
                  <a:pt x="182668" y="101532"/>
                </a:lnTo>
                <a:lnTo>
                  <a:pt x="172895" y="101532"/>
                </a:lnTo>
                <a:lnTo>
                  <a:pt x="172895" y="91759"/>
                </a:lnTo>
                <a:close/>
                <a:moveTo>
                  <a:pt x="192791" y="91759"/>
                </a:moveTo>
                <a:lnTo>
                  <a:pt x="192791" y="101532"/>
                </a:lnTo>
                <a:lnTo>
                  <a:pt x="183093" y="101532"/>
                </a:lnTo>
                <a:lnTo>
                  <a:pt x="183093" y="91759"/>
                </a:lnTo>
                <a:close/>
                <a:moveTo>
                  <a:pt x="202989" y="91759"/>
                </a:moveTo>
                <a:lnTo>
                  <a:pt x="202989" y="101532"/>
                </a:lnTo>
                <a:lnTo>
                  <a:pt x="193191" y="101532"/>
                </a:lnTo>
                <a:lnTo>
                  <a:pt x="193191" y="91759"/>
                </a:lnTo>
                <a:close/>
                <a:moveTo>
                  <a:pt x="213088" y="91759"/>
                </a:moveTo>
                <a:lnTo>
                  <a:pt x="213088" y="101532"/>
                </a:lnTo>
                <a:lnTo>
                  <a:pt x="203414" y="101532"/>
                </a:lnTo>
                <a:lnTo>
                  <a:pt x="203414" y="91759"/>
                </a:lnTo>
                <a:close/>
                <a:moveTo>
                  <a:pt x="223286" y="91759"/>
                </a:moveTo>
                <a:lnTo>
                  <a:pt x="223286" y="101532"/>
                </a:lnTo>
                <a:lnTo>
                  <a:pt x="213513" y="101532"/>
                </a:lnTo>
                <a:lnTo>
                  <a:pt x="213513" y="91759"/>
                </a:lnTo>
                <a:close/>
                <a:moveTo>
                  <a:pt x="233409" y="91759"/>
                </a:moveTo>
                <a:lnTo>
                  <a:pt x="233409" y="101532"/>
                </a:lnTo>
                <a:lnTo>
                  <a:pt x="223611" y="101532"/>
                </a:lnTo>
                <a:lnTo>
                  <a:pt x="223611" y="91759"/>
                </a:lnTo>
                <a:close/>
                <a:moveTo>
                  <a:pt x="243507" y="91759"/>
                </a:moveTo>
                <a:lnTo>
                  <a:pt x="243507" y="101532"/>
                </a:lnTo>
                <a:lnTo>
                  <a:pt x="233809" y="101532"/>
                </a:lnTo>
                <a:lnTo>
                  <a:pt x="233809" y="91759"/>
                </a:lnTo>
                <a:close/>
                <a:moveTo>
                  <a:pt x="253706" y="91759"/>
                </a:moveTo>
                <a:lnTo>
                  <a:pt x="253706" y="101532"/>
                </a:lnTo>
                <a:lnTo>
                  <a:pt x="243907" y="101532"/>
                </a:lnTo>
                <a:lnTo>
                  <a:pt x="243907" y="91759"/>
                </a:lnTo>
                <a:close/>
                <a:moveTo>
                  <a:pt x="263804" y="91759"/>
                </a:moveTo>
                <a:lnTo>
                  <a:pt x="263804" y="101532"/>
                </a:lnTo>
                <a:lnTo>
                  <a:pt x="254131" y="101532"/>
                </a:lnTo>
                <a:lnTo>
                  <a:pt x="254131" y="91759"/>
                </a:lnTo>
                <a:close/>
                <a:moveTo>
                  <a:pt x="274027" y="91759"/>
                </a:moveTo>
                <a:lnTo>
                  <a:pt x="274027" y="101532"/>
                </a:lnTo>
                <a:lnTo>
                  <a:pt x="264229" y="101532"/>
                </a:lnTo>
                <a:lnTo>
                  <a:pt x="264229" y="91759"/>
                </a:lnTo>
                <a:close/>
                <a:moveTo>
                  <a:pt x="284125" y="91759"/>
                </a:moveTo>
                <a:lnTo>
                  <a:pt x="284125" y="101532"/>
                </a:lnTo>
                <a:lnTo>
                  <a:pt x="274427" y="101532"/>
                </a:lnTo>
                <a:lnTo>
                  <a:pt x="274427" y="91759"/>
                </a:lnTo>
                <a:close/>
                <a:moveTo>
                  <a:pt x="10098" y="101957"/>
                </a:moveTo>
                <a:lnTo>
                  <a:pt x="10098" y="111655"/>
                </a:lnTo>
                <a:lnTo>
                  <a:pt x="425" y="111655"/>
                </a:lnTo>
                <a:lnTo>
                  <a:pt x="425" y="101957"/>
                </a:lnTo>
                <a:close/>
                <a:moveTo>
                  <a:pt x="20321" y="101957"/>
                </a:moveTo>
                <a:lnTo>
                  <a:pt x="20321" y="111655"/>
                </a:lnTo>
                <a:lnTo>
                  <a:pt x="10523" y="111655"/>
                </a:lnTo>
                <a:lnTo>
                  <a:pt x="10523" y="101957"/>
                </a:lnTo>
                <a:close/>
                <a:moveTo>
                  <a:pt x="30420" y="101957"/>
                </a:moveTo>
                <a:lnTo>
                  <a:pt x="30420" y="111655"/>
                </a:lnTo>
                <a:lnTo>
                  <a:pt x="20721" y="111655"/>
                </a:lnTo>
                <a:lnTo>
                  <a:pt x="20721" y="101957"/>
                </a:lnTo>
                <a:close/>
                <a:moveTo>
                  <a:pt x="40618" y="101957"/>
                </a:moveTo>
                <a:lnTo>
                  <a:pt x="40618" y="111655"/>
                </a:lnTo>
                <a:lnTo>
                  <a:pt x="30820" y="111655"/>
                </a:lnTo>
                <a:lnTo>
                  <a:pt x="30820" y="101957"/>
                </a:lnTo>
                <a:close/>
                <a:moveTo>
                  <a:pt x="50716" y="101957"/>
                </a:moveTo>
                <a:lnTo>
                  <a:pt x="50716" y="111655"/>
                </a:lnTo>
                <a:lnTo>
                  <a:pt x="41043" y="111655"/>
                </a:lnTo>
                <a:lnTo>
                  <a:pt x="41043" y="101957"/>
                </a:lnTo>
                <a:close/>
                <a:moveTo>
                  <a:pt x="60939" y="101957"/>
                </a:moveTo>
                <a:lnTo>
                  <a:pt x="60939" y="111655"/>
                </a:lnTo>
                <a:lnTo>
                  <a:pt x="51141" y="111655"/>
                </a:lnTo>
                <a:lnTo>
                  <a:pt x="51141" y="101957"/>
                </a:lnTo>
                <a:close/>
                <a:moveTo>
                  <a:pt x="71038" y="101957"/>
                </a:moveTo>
                <a:lnTo>
                  <a:pt x="71038" y="111655"/>
                </a:lnTo>
                <a:lnTo>
                  <a:pt x="61239" y="111655"/>
                </a:lnTo>
                <a:lnTo>
                  <a:pt x="61239" y="101957"/>
                </a:lnTo>
                <a:close/>
                <a:moveTo>
                  <a:pt x="81136" y="101957"/>
                </a:moveTo>
                <a:lnTo>
                  <a:pt x="81136" y="111655"/>
                </a:lnTo>
                <a:lnTo>
                  <a:pt x="71438" y="111655"/>
                </a:lnTo>
                <a:lnTo>
                  <a:pt x="71438" y="101957"/>
                </a:lnTo>
                <a:close/>
                <a:moveTo>
                  <a:pt x="91334" y="101957"/>
                </a:moveTo>
                <a:lnTo>
                  <a:pt x="91334" y="111655"/>
                </a:lnTo>
                <a:lnTo>
                  <a:pt x="81561" y="111655"/>
                </a:lnTo>
                <a:lnTo>
                  <a:pt x="81561" y="101957"/>
                </a:lnTo>
                <a:close/>
                <a:moveTo>
                  <a:pt x="101432" y="101957"/>
                </a:moveTo>
                <a:lnTo>
                  <a:pt x="101432" y="111655"/>
                </a:lnTo>
                <a:lnTo>
                  <a:pt x="91759" y="111655"/>
                </a:lnTo>
                <a:lnTo>
                  <a:pt x="91759" y="101957"/>
                </a:lnTo>
                <a:close/>
                <a:moveTo>
                  <a:pt x="111655" y="101957"/>
                </a:moveTo>
                <a:lnTo>
                  <a:pt x="111655" y="111655"/>
                </a:lnTo>
                <a:lnTo>
                  <a:pt x="101857" y="111655"/>
                </a:lnTo>
                <a:lnTo>
                  <a:pt x="101857" y="101957"/>
                </a:lnTo>
                <a:close/>
                <a:moveTo>
                  <a:pt x="121754" y="101957"/>
                </a:moveTo>
                <a:lnTo>
                  <a:pt x="121754" y="111655"/>
                </a:lnTo>
                <a:lnTo>
                  <a:pt x="112055" y="111655"/>
                </a:lnTo>
                <a:lnTo>
                  <a:pt x="112055" y="101957"/>
                </a:lnTo>
                <a:close/>
                <a:moveTo>
                  <a:pt x="131952" y="101957"/>
                </a:moveTo>
                <a:lnTo>
                  <a:pt x="131952" y="111655"/>
                </a:lnTo>
                <a:lnTo>
                  <a:pt x="122179" y="111655"/>
                </a:lnTo>
                <a:lnTo>
                  <a:pt x="122179" y="101957"/>
                </a:lnTo>
                <a:close/>
                <a:moveTo>
                  <a:pt x="142050" y="101957"/>
                </a:moveTo>
                <a:lnTo>
                  <a:pt x="142050" y="111655"/>
                </a:lnTo>
                <a:lnTo>
                  <a:pt x="132377" y="111655"/>
                </a:lnTo>
                <a:lnTo>
                  <a:pt x="132377" y="101957"/>
                </a:lnTo>
                <a:close/>
                <a:moveTo>
                  <a:pt x="152173" y="101957"/>
                </a:moveTo>
                <a:lnTo>
                  <a:pt x="152173" y="111655"/>
                </a:lnTo>
                <a:lnTo>
                  <a:pt x="142475" y="111655"/>
                </a:lnTo>
                <a:lnTo>
                  <a:pt x="142475" y="101957"/>
                </a:lnTo>
                <a:close/>
                <a:moveTo>
                  <a:pt x="162372" y="101957"/>
                </a:moveTo>
                <a:lnTo>
                  <a:pt x="162372" y="111655"/>
                </a:lnTo>
                <a:lnTo>
                  <a:pt x="152573" y="111655"/>
                </a:lnTo>
                <a:lnTo>
                  <a:pt x="152573" y="101957"/>
                </a:lnTo>
                <a:close/>
                <a:moveTo>
                  <a:pt x="172470" y="101957"/>
                </a:moveTo>
                <a:lnTo>
                  <a:pt x="172470" y="111655"/>
                </a:lnTo>
                <a:lnTo>
                  <a:pt x="162797" y="111655"/>
                </a:lnTo>
                <a:lnTo>
                  <a:pt x="162797" y="101957"/>
                </a:lnTo>
                <a:close/>
                <a:moveTo>
                  <a:pt x="182668" y="101957"/>
                </a:moveTo>
                <a:lnTo>
                  <a:pt x="182668" y="111655"/>
                </a:lnTo>
                <a:lnTo>
                  <a:pt x="172895" y="111655"/>
                </a:lnTo>
                <a:lnTo>
                  <a:pt x="172895" y="101957"/>
                </a:lnTo>
                <a:close/>
                <a:moveTo>
                  <a:pt x="192791" y="101957"/>
                </a:moveTo>
                <a:lnTo>
                  <a:pt x="192791" y="111655"/>
                </a:lnTo>
                <a:lnTo>
                  <a:pt x="183093" y="111655"/>
                </a:lnTo>
                <a:lnTo>
                  <a:pt x="183093" y="101957"/>
                </a:lnTo>
                <a:close/>
                <a:moveTo>
                  <a:pt x="202989" y="101957"/>
                </a:moveTo>
                <a:lnTo>
                  <a:pt x="202989" y="111655"/>
                </a:lnTo>
                <a:lnTo>
                  <a:pt x="193191" y="111655"/>
                </a:lnTo>
                <a:lnTo>
                  <a:pt x="193191" y="101957"/>
                </a:lnTo>
                <a:close/>
                <a:moveTo>
                  <a:pt x="213088" y="101957"/>
                </a:moveTo>
                <a:lnTo>
                  <a:pt x="213088" y="111655"/>
                </a:lnTo>
                <a:lnTo>
                  <a:pt x="203414" y="111655"/>
                </a:lnTo>
                <a:lnTo>
                  <a:pt x="203414" y="101957"/>
                </a:lnTo>
                <a:close/>
                <a:moveTo>
                  <a:pt x="223286" y="101957"/>
                </a:moveTo>
                <a:lnTo>
                  <a:pt x="223286" y="111655"/>
                </a:lnTo>
                <a:lnTo>
                  <a:pt x="213513" y="111655"/>
                </a:lnTo>
                <a:lnTo>
                  <a:pt x="213513" y="101957"/>
                </a:lnTo>
                <a:close/>
                <a:moveTo>
                  <a:pt x="233409" y="101957"/>
                </a:moveTo>
                <a:lnTo>
                  <a:pt x="233409" y="111655"/>
                </a:lnTo>
                <a:lnTo>
                  <a:pt x="223611" y="111655"/>
                </a:lnTo>
                <a:lnTo>
                  <a:pt x="223611" y="101957"/>
                </a:lnTo>
                <a:close/>
                <a:moveTo>
                  <a:pt x="243507" y="101957"/>
                </a:moveTo>
                <a:lnTo>
                  <a:pt x="243507" y="111655"/>
                </a:lnTo>
                <a:lnTo>
                  <a:pt x="233809" y="111655"/>
                </a:lnTo>
                <a:lnTo>
                  <a:pt x="233809" y="101957"/>
                </a:lnTo>
                <a:close/>
                <a:moveTo>
                  <a:pt x="253706" y="101957"/>
                </a:moveTo>
                <a:lnTo>
                  <a:pt x="253706" y="111655"/>
                </a:lnTo>
                <a:lnTo>
                  <a:pt x="243907" y="111655"/>
                </a:lnTo>
                <a:lnTo>
                  <a:pt x="243907" y="101957"/>
                </a:lnTo>
                <a:close/>
                <a:moveTo>
                  <a:pt x="263804" y="101957"/>
                </a:moveTo>
                <a:lnTo>
                  <a:pt x="263804" y="111655"/>
                </a:lnTo>
                <a:lnTo>
                  <a:pt x="254131" y="111655"/>
                </a:lnTo>
                <a:lnTo>
                  <a:pt x="254131" y="101957"/>
                </a:lnTo>
                <a:close/>
                <a:moveTo>
                  <a:pt x="274027" y="101957"/>
                </a:moveTo>
                <a:lnTo>
                  <a:pt x="274027" y="111655"/>
                </a:lnTo>
                <a:lnTo>
                  <a:pt x="264229" y="111655"/>
                </a:lnTo>
                <a:lnTo>
                  <a:pt x="264229" y="101957"/>
                </a:lnTo>
                <a:close/>
                <a:moveTo>
                  <a:pt x="284125" y="101957"/>
                </a:moveTo>
                <a:lnTo>
                  <a:pt x="284125" y="111655"/>
                </a:lnTo>
                <a:lnTo>
                  <a:pt x="274427" y="111655"/>
                </a:lnTo>
                <a:lnTo>
                  <a:pt x="274427" y="101957"/>
                </a:lnTo>
                <a:close/>
                <a:moveTo>
                  <a:pt x="10098" y="112055"/>
                </a:moveTo>
                <a:lnTo>
                  <a:pt x="10098" y="121853"/>
                </a:lnTo>
                <a:lnTo>
                  <a:pt x="425" y="121853"/>
                </a:lnTo>
                <a:lnTo>
                  <a:pt x="425" y="112055"/>
                </a:lnTo>
                <a:close/>
                <a:moveTo>
                  <a:pt x="20321" y="112055"/>
                </a:moveTo>
                <a:lnTo>
                  <a:pt x="20321" y="121853"/>
                </a:lnTo>
                <a:lnTo>
                  <a:pt x="10523" y="121853"/>
                </a:lnTo>
                <a:lnTo>
                  <a:pt x="10523" y="112055"/>
                </a:lnTo>
                <a:close/>
                <a:moveTo>
                  <a:pt x="30420" y="112055"/>
                </a:moveTo>
                <a:lnTo>
                  <a:pt x="30420" y="121853"/>
                </a:lnTo>
                <a:lnTo>
                  <a:pt x="20721" y="121853"/>
                </a:lnTo>
                <a:lnTo>
                  <a:pt x="20721" y="112055"/>
                </a:lnTo>
                <a:close/>
                <a:moveTo>
                  <a:pt x="40618" y="112055"/>
                </a:moveTo>
                <a:lnTo>
                  <a:pt x="40618" y="121853"/>
                </a:lnTo>
                <a:lnTo>
                  <a:pt x="30820" y="121853"/>
                </a:lnTo>
                <a:lnTo>
                  <a:pt x="30820" y="112055"/>
                </a:lnTo>
                <a:close/>
                <a:moveTo>
                  <a:pt x="50716" y="112055"/>
                </a:moveTo>
                <a:lnTo>
                  <a:pt x="50716" y="121853"/>
                </a:lnTo>
                <a:lnTo>
                  <a:pt x="41043" y="121853"/>
                </a:lnTo>
                <a:lnTo>
                  <a:pt x="41043" y="112055"/>
                </a:lnTo>
                <a:close/>
                <a:moveTo>
                  <a:pt x="60939" y="112055"/>
                </a:moveTo>
                <a:lnTo>
                  <a:pt x="60939" y="121853"/>
                </a:lnTo>
                <a:lnTo>
                  <a:pt x="51141" y="121853"/>
                </a:lnTo>
                <a:lnTo>
                  <a:pt x="51141" y="112055"/>
                </a:lnTo>
                <a:close/>
                <a:moveTo>
                  <a:pt x="71038" y="112055"/>
                </a:moveTo>
                <a:lnTo>
                  <a:pt x="71038" y="121853"/>
                </a:lnTo>
                <a:lnTo>
                  <a:pt x="61239" y="121853"/>
                </a:lnTo>
                <a:lnTo>
                  <a:pt x="61239" y="112055"/>
                </a:lnTo>
                <a:close/>
                <a:moveTo>
                  <a:pt x="81136" y="112055"/>
                </a:moveTo>
                <a:lnTo>
                  <a:pt x="81136" y="121853"/>
                </a:lnTo>
                <a:lnTo>
                  <a:pt x="71438" y="121853"/>
                </a:lnTo>
                <a:lnTo>
                  <a:pt x="71438" y="112055"/>
                </a:lnTo>
                <a:close/>
                <a:moveTo>
                  <a:pt x="91334" y="112055"/>
                </a:moveTo>
                <a:lnTo>
                  <a:pt x="91334" y="121853"/>
                </a:lnTo>
                <a:lnTo>
                  <a:pt x="81561" y="121853"/>
                </a:lnTo>
                <a:lnTo>
                  <a:pt x="81561" y="112055"/>
                </a:lnTo>
                <a:close/>
                <a:moveTo>
                  <a:pt x="101432" y="112055"/>
                </a:moveTo>
                <a:lnTo>
                  <a:pt x="101432" y="121853"/>
                </a:lnTo>
                <a:lnTo>
                  <a:pt x="91759" y="121853"/>
                </a:lnTo>
                <a:lnTo>
                  <a:pt x="91759" y="112055"/>
                </a:lnTo>
                <a:close/>
                <a:moveTo>
                  <a:pt x="111655" y="112055"/>
                </a:moveTo>
                <a:lnTo>
                  <a:pt x="111655" y="121853"/>
                </a:lnTo>
                <a:lnTo>
                  <a:pt x="101857" y="121853"/>
                </a:lnTo>
                <a:lnTo>
                  <a:pt x="101857" y="112055"/>
                </a:lnTo>
                <a:close/>
                <a:moveTo>
                  <a:pt x="121754" y="112055"/>
                </a:moveTo>
                <a:lnTo>
                  <a:pt x="121754" y="121853"/>
                </a:lnTo>
                <a:lnTo>
                  <a:pt x="112055" y="121853"/>
                </a:lnTo>
                <a:lnTo>
                  <a:pt x="112055" y="112055"/>
                </a:lnTo>
                <a:close/>
                <a:moveTo>
                  <a:pt x="131952" y="112055"/>
                </a:moveTo>
                <a:lnTo>
                  <a:pt x="131952" y="121853"/>
                </a:lnTo>
                <a:lnTo>
                  <a:pt x="122179" y="121853"/>
                </a:lnTo>
                <a:lnTo>
                  <a:pt x="122179" y="112055"/>
                </a:lnTo>
                <a:close/>
                <a:moveTo>
                  <a:pt x="142050" y="112055"/>
                </a:moveTo>
                <a:lnTo>
                  <a:pt x="142050" y="121853"/>
                </a:lnTo>
                <a:lnTo>
                  <a:pt x="132377" y="121853"/>
                </a:lnTo>
                <a:lnTo>
                  <a:pt x="132377" y="112055"/>
                </a:lnTo>
                <a:close/>
                <a:moveTo>
                  <a:pt x="152173" y="112055"/>
                </a:moveTo>
                <a:lnTo>
                  <a:pt x="152173" y="121853"/>
                </a:lnTo>
                <a:lnTo>
                  <a:pt x="142475" y="121853"/>
                </a:lnTo>
                <a:lnTo>
                  <a:pt x="142475" y="112055"/>
                </a:lnTo>
                <a:close/>
                <a:moveTo>
                  <a:pt x="162372" y="112055"/>
                </a:moveTo>
                <a:lnTo>
                  <a:pt x="162372" y="121853"/>
                </a:lnTo>
                <a:lnTo>
                  <a:pt x="152573" y="121853"/>
                </a:lnTo>
                <a:lnTo>
                  <a:pt x="152573" y="112055"/>
                </a:lnTo>
                <a:close/>
                <a:moveTo>
                  <a:pt x="172470" y="112055"/>
                </a:moveTo>
                <a:lnTo>
                  <a:pt x="172470" y="121853"/>
                </a:lnTo>
                <a:lnTo>
                  <a:pt x="162797" y="121853"/>
                </a:lnTo>
                <a:lnTo>
                  <a:pt x="162797" y="112055"/>
                </a:lnTo>
                <a:close/>
                <a:moveTo>
                  <a:pt x="182668" y="112055"/>
                </a:moveTo>
                <a:lnTo>
                  <a:pt x="182668" y="121853"/>
                </a:lnTo>
                <a:lnTo>
                  <a:pt x="172895" y="121853"/>
                </a:lnTo>
                <a:lnTo>
                  <a:pt x="172895" y="112055"/>
                </a:lnTo>
                <a:close/>
                <a:moveTo>
                  <a:pt x="192791" y="112055"/>
                </a:moveTo>
                <a:lnTo>
                  <a:pt x="192791" y="121853"/>
                </a:lnTo>
                <a:lnTo>
                  <a:pt x="183093" y="121853"/>
                </a:lnTo>
                <a:lnTo>
                  <a:pt x="183093" y="112055"/>
                </a:lnTo>
                <a:close/>
                <a:moveTo>
                  <a:pt x="202989" y="112055"/>
                </a:moveTo>
                <a:lnTo>
                  <a:pt x="202989" y="121853"/>
                </a:lnTo>
                <a:lnTo>
                  <a:pt x="193191" y="121853"/>
                </a:lnTo>
                <a:lnTo>
                  <a:pt x="193191" y="112055"/>
                </a:lnTo>
                <a:close/>
                <a:moveTo>
                  <a:pt x="213088" y="112055"/>
                </a:moveTo>
                <a:lnTo>
                  <a:pt x="213088" y="121853"/>
                </a:lnTo>
                <a:lnTo>
                  <a:pt x="203414" y="121853"/>
                </a:lnTo>
                <a:lnTo>
                  <a:pt x="203414" y="112055"/>
                </a:lnTo>
                <a:close/>
                <a:moveTo>
                  <a:pt x="223286" y="112055"/>
                </a:moveTo>
                <a:lnTo>
                  <a:pt x="223286" y="121853"/>
                </a:lnTo>
                <a:lnTo>
                  <a:pt x="213513" y="121853"/>
                </a:lnTo>
                <a:lnTo>
                  <a:pt x="213513" y="112055"/>
                </a:lnTo>
                <a:close/>
                <a:moveTo>
                  <a:pt x="233409" y="112055"/>
                </a:moveTo>
                <a:lnTo>
                  <a:pt x="233409" y="121853"/>
                </a:lnTo>
                <a:lnTo>
                  <a:pt x="223611" y="121853"/>
                </a:lnTo>
                <a:lnTo>
                  <a:pt x="223611" y="112055"/>
                </a:lnTo>
                <a:close/>
                <a:moveTo>
                  <a:pt x="243507" y="112055"/>
                </a:moveTo>
                <a:lnTo>
                  <a:pt x="243507" y="121853"/>
                </a:lnTo>
                <a:lnTo>
                  <a:pt x="233809" y="121853"/>
                </a:lnTo>
                <a:lnTo>
                  <a:pt x="233809" y="112055"/>
                </a:lnTo>
                <a:close/>
                <a:moveTo>
                  <a:pt x="253706" y="112055"/>
                </a:moveTo>
                <a:lnTo>
                  <a:pt x="253706" y="121853"/>
                </a:lnTo>
                <a:lnTo>
                  <a:pt x="243907" y="121853"/>
                </a:lnTo>
                <a:lnTo>
                  <a:pt x="243907" y="112055"/>
                </a:lnTo>
                <a:close/>
                <a:moveTo>
                  <a:pt x="263804" y="112055"/>
                </a:moveTo>
                <a:lnTo>
                  <a:pt x="263804" y="121853"/>
                </a:lnTo>
                <a:lnTo>
                  <a:pt x="254131" y="121853"/>
                </a:lnTo>
                <a:lnTo>
                  <a:pt x="254131" y="112055"/>
                </a:lnTo>
                <a:close/>
                <a:moveTo>
                  <a:pt x="274027" y="112055"/>
                </a:moveTo>
                <a:lnTo>
                  <a:pt x="274027" y="121853"/>
                </a:lnTo>
                <a:lnTo>
                  <a:pt x="264229" y="121853"/>
                </a:lnTo>
                <a:lnTo>
                  <a:pt x="264229" y="112055"/>
                </a:lnTo>
                <a:close/>
                <a:moveTo>
                  <a:pt x="284125" y="112055"/>
                </a:moveTo>
                <a:lnTo>
                  <a:pt x="284125" y="121853"/>
                </a:lnTo>
                <a:lnTo>
                  <a:pt x="274427" y="121853"/>
                </a:lnTo>
                <a:lnTo>
                  <a:pt x="274427" y="112055"/>
                </a:lnTo>
                <a:close/>
                <a:moveTo>
                  <a:pt x="10098" y="122278"/>
                </a:moveTo>
                <a:lnTo>
                  <a:pt x="10098" y="131952"/>
                </a:lnTo>
                <a:lnTo>
                  <a:pt x="425" y="131952"/>
                </a:lnTo>
                <a:lnTo>
                  <a:pt x="425" y="122278"/>
                </a:lnTo>
                <a:close/>
                <a:moveTo>
                  <a:pt x="20321" y="122278"/>
                </a:moveTo>
                <a:lnTo>
                  <a:pt x="20321" y="131952"/>
                </a:lnTo>
                <a:lnTo>
                  <a:pt x="10523" y="131952"/>
                </a:lnTo>
                <a:lnTo>
                  <a:pt x="10523" y="122278"/>
                </a:lnTo>
                <a:close/>
                <a:moveTo>
                  <a:pt x="30420" y="122278"/>
                </a:moveTo>
                <a:lnTo>
                  <a:pt x="30420" y="131952"/>
                </a:lnTo>
                <a:lnTo>
                  <a:pt x="20721" y="131952"/>
                </a:lnTo>
                <a:lnTo>
                  <a:pt x="20721" y="122278"/>
                </a:lnTo>
                <a:close/>
                <a:moveTo>
                  <a:pt x="40618" y="122278"/>
                </a:moveTo>
                <a:lnTo>
                  <a:pt x="40618" y="131952"/>
                </a:lnTo>
                <a:lnTo>
                  <a:pt x="30820" y="131952"/>
                </a:lnTo>
                <a:lnTo>
                  <a:pt x="30820" y="122278"/>
                </a:lnTo>
                <a:close/>
                <a:moveTo>
                  <a:pt x="50716" y="122278"/>
                </a:moveTo>
                <a:lnTo>
                  <a:pt x="50716" y="131952"/>
                </a:lnTo>
                <a:lnTo>
                  <a:pt x="41043" y="131952"/>
                </a:lnTo>
                <a:lnTo>
                  <a:pt x="41043" y="122278"/>
                </a:lnTo>
                <a:close/>
                <a:moveTo>
                  <a:pt x="60939" y="122278"/>
                </a:moveTo>
                <a:lnTo>
                  <a:pt x="60939" y="131952"/>
                </a:lnTo>
                <a:lnTo>
                  <a:pt x="51141" y="131952"/>
                </a:lnTo>
                <a:lnTo>
                  <a:pt x="51141" y="122278"/>
                </a:lnTo>
                <a:close/>
                <a:moveTo>
                  <a:pt x="71038" y="122278"/>
                </a:moveTo>
                <a:lnTo>
                  <a:pt x="71038" y="131952"/>
                </a:lnTo>
                <a:lnTo>
                  <a:pt x="61239" y="131952"/>
                </a:lnTo>
                <a:lnTo>
                  <a:pt x="61239" y="122278"/>
                </a:lnTo>
                <a:close/>
                <a:moveTo>
                  <a:pt x="81136" y="122278"/>
                </a:moveTo>
                <a:lnTo>
                  <a:pt x="81136" y="131952"/>
                </a:lnTo>
                <a:lnTo>
                  <a:pt x="71438" y="131952"/>
                </a:lnTo>
                <a:lnTo>
                  <a:pt x="71438" y="122278"/>
                </a:lnTo>
                <a:close/>
                <a:moveTo>
                  <a:pt x="91334" y="122278"/>
                </a:moveTo>
                <a:lnTo>
                  <a:pt x="91334" y="131952"/>
                </a:lnTo>
                <a:lnTo>
                  <a:pt x="81561" y="131952"/>
                </a:lnTo>
                <a:lnTo>
                  <a:pt x="81561" y="122278"/>
                </a:lnTo>
                <a:close/>
                <a:moveTo>
                  <a:pt x="101432" y="122278"/>
                </a:moveTo>
                <a:lnTo>
                  <a:pt x="101432" y="131952"/>
                </a:lnTo>
                <a:lnTo>
                  <a:pt x="91759" y="131952"/>
                </a:lnTo>
                <a:lnTo>
                  <a:pt x="91759" y="122278"/>
                </a:lnTo>
                <a:close/>
                <a:moveTo>
                  <a:pt x="111655" y="122278"/>
                </a:moveTo>
                <a:lnTo>
                  <a:pt x="111655" y="131952"/>
                </a:lnTo>
                <a:lnTo>
                  <a:pt x="101857" y="131952"/>
                </a:lnTo>
                <a:lnTo>
                  <a:pt x="101857" y="122278"/>
                </a:lnTo>
                <a:close/>
                <a:moveTo>
                  <a:pt x="121754" y="122278"/>
                </a:moveTo>
                <a:lnTo>
                  <a:pt x="121754" y="131952"/>
                </a:lnTo>
                <a:lnTo>
                  <a:pt x="112055" y="131952"/>
                </a:lnTo>
                <a:lnTo>
                  <a:pt x="112055" y="122278"/>
                </a:lnTo>
                <a:close/>
                <a:moveTo>
                  <a:pt x="131952" y="122278"/>
                </a:moveTo>
                <a:lnTo>
                  <a:pt x="131952" y="131952"/>
                </a:lnTo>
                <a:lnTo>
                  <a:pt x="122179" y="131952"/>
                </a:lnTo>
                <a:lnTo>
                  <a:pt x="122179" y="122278"/>
                </a:lnTo>
                <a:close/>
                <a:moveTo>
                  <a:pt x="142050" y="122278"/>
                </a:moveTo>
                <a:lnTo>
                  <a:pt x="142050" y="131952"/>
                </a:lnTo>
                <a:lnTo>
                  <a:pt x="132377" y="131952"/>
                </a:lnTo>
                <a:lnTo>
                  <a:pt x="132377" y="122278"/>
                </a:lnTo>
                <a:close/>
                <a:moveTo>
                  <a:pt x="152173" y="122278"/>
                </a:moveTo>
                <a:lnTo>
                  <a:pt x="152173" y="131952"/>
                </a:lnTo>
                <a:lnTo>
                  <a:pt x="142475" y="131952"/>
                </a:lnTo>
                <a:lnTo>
                  <a:pt x="142475" y="122278"/>
                </a:lnTo>
                <a:close/>
                <a:moveTo>
                  <a:pt x="162372" y="122278"/>
                </a:moveTo>
                <a:lnTo>
                  <a:pt x="162372" y="131952"/>
                </a:lnTo>
                <a:lnTo>
                  <a:pt x="152573" y="131952"/>
                </a:lnTo>
                <a:lnTo>
                  <a:pt x="152573" y="122278"/>
                </a:lnTo>
                <a:close/>
                <a:moveTo>
                  <a:pt x="172470" y="122278"/>
                </a:moveTo>
                <a:lnTo>
                  <a:pt x="172470" y="131952"/>
                </a:lnTo>
                <a:lnTo>
                  <a:pt x="162797" y="131952"/>
                </a:lnTo>
                <a:lnTo>
                  <a:pt x="162797" y="122278"/>
                </a:lnTo>
                <a:close/>
                <a:moveTo>
                  <a:pt x="182668" y="122278"/>
                </a:moveTo>
                <a:lnTo>
                  <a:pt x="182668" y="131952"/>
                </a:lnTo>
                <a:lnTo>
                  <a:pt x="172895" y="131952"/>
                </a:lnTo>
                <a:lnTo>
                  <a:pt x="172895" y="122278"/>
                </a:lnTo>
                <a:close/>
                <a:moveTo>
                  <a:pt x="192791" y="122278"/>
                </a:moveTo>
                <a:lnTo>
                  <a:pt x="192791" y="131952"/>
                </a:lnTo>
                <a:lnTo>
                  <a:pt x="183093" y="131952"/>
                </a:lnTo>
                <a:lnTo>
                  <a:pt x="183093" y="122278"/>
                </a:lnTo>
                <a:close/>
                <a:moveTo>
                  <a:pt x="202989" y="122278"/>
                </a:moveTo>
                <a:lnTo>
                  <a:pt x="202989" y="131952"/>
                </a:lnTo>
                <a:lnTo>
                  <a:pt x="193191" y="131952"/>
                </a:lnTo>
                <a:lnTo>
                  <a:pt x="193191" y="122278"/>
                </a:lnTo>
                <a:close/>
                <a:moveTo>
                  <a:pt x="213088" y="122278"/>
                </a:moveTo>
                <a:lnTo>
                  <a:pt x="213088" y="131952"/>
                </a:lnTo>
                <a:lnTo>
                  <a:pt x="203414" y="131952"/>
                </a:lnTo>
                <a:lnTo>
                  <a:pt x="203414" y="122278"/>
                </a:lnTo>
                <a:close/>
                <a:moveTo>
                  <a:pt x="223286" y="122278"/>
                </a:moveTo>
                <a:lnTo>
                  <a:pt x="223286" y="131952"/>
                </a:lnTo>
                <a:lnTo>
                  <a:pt x="213513" y="131952"/>
                </a:lnTo>
                <a:lnTo>
                  <a:pt x="213513" y="122278"/>
                </a:lnTo>
                <a:close/>
                <a:moveTo>
                  <a:pt x="233409" y="122278"/>
                </a:moveTo>
                <a:lnTo>
                  <a:pt x="233409" y="131952"/>
                </a:lnTo>
                <a:lnTo>
                  <a:pt x="223611" y="131952"/>
                </a:lnTo>
                <a:lnTo>
                  <a:pt x="223611" y="122278"/>
                </a:lnTo>
                <a:close/>
                <a:moveTo>
                  <a:pt x="243507" y="122278"/>
                </a:moveTo>
                <a:lnTo>
                  <a:pt x="243507" y="131952"/>
                </a:lnTo>
                <a:lnTo>
                  <a:pt x="233809" y="131952"/>
                </a:lnTo>
                <a:lnTo>
                  <a:pt x="233809" y="122278"/>
                </a:lnTo>
                <a:close/>
                <a:moveTo>
                  <a:pt x="253706" y="122278"/>
                </a:moveTo>
                <a:lnTo>
                  <a:pt x="253706" y="131952"/>
                </a:lnTo>
                <a:lnTo>
                  <a:pt x="243907" y="131952"/>
                </a:lnTo>
                <a:lnTo>
                  <a:pt x="243907" y="122278"/>
                </a:lnTo>
                <a:close/>
                <a:moveTo>
                  <a:pt x="263804" y="122278"/>
                </a:moveTo>
                <a:lnTo>
                  <a:pt x="263804" y="131952"/>
                </a:lnTo>
                <a:lnTo>
                  <a:pt x="254131" y="131952"/>
                </a:lnTo>
                <a:lnTo>
                  <a:pt x="254131" y="122278"/>
                </a:lnTo>
                <a:close/>
                <a:moveTo>
                  <a:pt x="274027" y="122278"/>
                </a:moveTo>
                <a:lnTo>
                  <a:pt x="274027" y="131952"/>
                </a:lnTo>
                <a:lnTo>
                  <a:pt x="264229" y="131952"/>
                </a:lnTo>
                <a:lnTo>
                  <a:pt x="264229" y="122278"/>
                </a:lnTo>
                <a:close/>
                <a:moveTo>
                  <a:pt x="284125" y="122278"/>
                </a:moveTo>
                <a:lnTo>
                  <a:pt x="284125" y="131952"/>
                </a:lnTo>
                <a:lnTo>
                  <a:pt x="274427" y="131952"/>
                </a:lnTo>
                <a:lnTo>
                  <a:pt x="274427" y="122278"/>
                </a:lnTo>
                <a:close/>
                <a:moveTo>
                  <a:pt x="10098" y="132376"/>
                </a:moveTo>
                <a:lnTo>
                  <a:pt x="10098" y="142150"/>
                </a:lnTo>
                <a:lnTo>
                  <a:pt x="425" y="142150"/>
                </a:lnTo>
                <a:lnTo>
                  <a:pt x="425" y="132376"/>
                </a:lnTo>
                <a:close/>
                <a:moveTo>
                  <a:pt x="20321" y="132376"/>
                </a:moveTo>
                <a:lnTo>
                  <a:pt x="20321" y="142150"/>
                </a:lnTo>
                <a:lnTo>
                  <a:pt x="10523" y="142150"/>
                </a:lnTo>
                <a:lnTo>
                  <a:pt x="10523" y="132376"/>
                </a:lnTo>
                <a:close/>
                <a:moveTo>
                  <a:pt x="30420" y="132376"/>
                </a:moveTo>
                <a:lnTo>
                  <a:pt x="30420" y="142150"/>
                </a:lnTo>
                <a:lnTo>
                  <a:pt x="20721" y="142150"/>
                </a:lnTo>
                <a:lnTo>
                  <a:pt x="20721" y="132376"/>
                </a:lnTo>
                <a:close/>
                <a:moveTo>
                  <a:pt x="40618" y="132376"/>
                </a:moveTo>
                <a:lnTo>
                  <a:pt x="40618" y="142150"/>
                </a:lnTo>
                <a:lnTo>
                  <a:pt x="30820" y="142150"/>
                </a:lnTo>
                <a:lnTo>
                  <a:pt x="30820" y="132376"/>
                </a:lnTo>
                <a:close/>
                <a:moveTo>
                  <a:pt x="50716" y="132376"/>
                </a:moveTo>
                <a:lnTo>
                  <a:pt x="50716" y="142150"/>
                </a:lnTo>
                <a:lnTo>
                  <a:pt x="41043" y="142150"/>
                </a:lnTo>
                <a:lnTo>
                  <a:pt x="41043" y="132376"/>
                </a:lnTo>
                <a:close/>
                <a:moveTo>
                  <a:pt x="60939" y="132376"/>
                </a:moveTo>
                <a:lnTo>
                  <a:pt x="60939" y="142150"/>
                </a:lnTo>
                <a:lnTo>
                  <a:pt x="51141" y="142150"/>
                </a:lnTo>
                <a:lnTo>
                  <a:pt x="51141" y="132376"/>
                </a:lnTo>
                <a:close/>
                <a:moveTo>
                  <a:pt x="71038" y="132376"/>
                </a:moveTo>
                <a:lnTo>
                  <a:pt x="71038" y="142150"/>
                </a:lnTo>
                <a:lnTo>
                  <a:pt x="61239" y="142150"/>
                </a:lnTo>
                <a:lnTo>
                  <a:pt x="61239" y="132376"/>
                </a:lnTo>
                <a:close/>
                <a:moveTo>
                  <a:pt x="81136" y="132376"/>
                </a:moveTo>
                <a:lnTo>
                  <a:pt x="81136" y="142150"/>
                </a:lnTo>
                <a:lnTo>
                  <a:pt x="71438" y="142150"/>
                </a:lnTo>
                <a:lnTo>
                  <a:pt x="71438" y="132376"/>
                </a:lnTo>
                <a:close/>
                <a:moveTo>
                  <a:pt x="91334" y="132376"/>
                </a:moveTo>
                <a:lnTo>
                  <a:pt x="91334" y="142150"/>
                </a:lnTo>
                <a:lnTo>
                  <a:pt x="81561" y="142150"/>
                </a:lnTo>
                <a:lnTo>
                  <a:pt x="81561" y="132376"/>
                </a:lnTo>
                <a:close/>
                <a:moveTo>
                  <a:pt x="101432" y="132376"/>
                </a:moveTo>
                <a:lnTo>
                  <a:pt x="101432" y="142150"/>
                </a:lnTo>
                <a:lnTo>
                  <a:pt x="91759" y="142150"/>
                </a:lnTo>
                <a:lnTo>
                  <a:pt x="91759" y="132376"/>
                </a:lnTo>
                <a:close/>
                <a:moveTo>
                  <a:pt x="111655" y="132376"/>
                </a:moveTo>
                <a:lnTo>
                  <a:pt x="111655" y="142150"/>
                </a:lnTo>
                <a:lnTo>
                  <a:pt x="101857" y="142150"/>
                </a:lnTo>
                <a:lnTo>
                  <a:pt x="101857" y="132376"/>
                </a:lnTo>
                <a:close/>
                <a:moveTo>
                  <a:pt x="121754" y="132376"/>
                </a:moveTo>
                <a:lnTo>
                  <a:pt x="121754" y="142150"/>
                </a:lnTo>
                <a:lnTo>
                  <a:pt x="112055" y="142150"/>
                </a:lnTo>
                <a:lnTo>
                  <a:pt x="112055" y="132376"/>
                </a:lnTo>
                <a:close/>
                <a:moveTo>
                  <a:pt x="131952" y="132376"/>
                </a:moveTo>
                <a:lnTo>
                  <a:pt x="131952" y="142150"/>
                </a:lnTo>
                <a:lnTo>
                  <a:pt x="122179" y="142150"/>
                </a:lnTo>
                <a:lnTo>
                  <a:pt x="122179" y="132376"/>
                </a:lnTo>
                <a:close/>
                <a:moveTo>
                  <a:pt x="142050" y="132376"/>
                </a:moveTo>
                <a:lnTo>
                  <a:pt x="142050" y="142150"/>
                </a:lnTo>
                <a:lnTo>
                  <a:pt x="132377" y="142150"/>
                </a:lnTo>
                <a:lnTo>
                  <a:pt x="132377" y="132376"/>
                </a:lnTo>
                <a:close/>
                <a:moveTo>
                  <a:pt x="152173" y="132376"/>
                </a:moveTo>
                <a:lnTo>
                  <a:pt x="152173" y="142150"/>
                </a:lnTo>
                <a:lnTo>
                  <a:pt x="142475" y="142150"/>
                </a:lnTo>
                <a:lnTo>
                  <a:pt x="142475" y="132376"/>
                </a:lnTo>
                <a:close/>
                <a:moveTo>
                  <a:pt x="162372" y="132376"/>
                </a:moveTo>
                <a:lnTo>
                  <a:pt x="162372" y="142150"/>
                </a:lnTo>
                <a:lnTo>
                  <a:pt x="152573" y="142150"/>
                </a:lnTo>
                <a:lnTo>
                  <a:pt x="152573" y="132376"/>
                </a:lnTo>
                <a:close/>
                <a:moveTo>
                  <a:pt x="172470" y="132376"/>
                </a:moveTo>
                <a:lnTo>
                  <a:pt x="172470" y="142150"/>
                </a:lnTo>
                <a:lnTo>
                  <a:pt x="162797" y="142150"/>
                </a:lnTo>
                <a:lnTo>
                  <a:pt x="162797" y="132376"/>
                </a:lnTo>
                <a:close/>
                <a:moveTo>
                  <a:pt x="182668" y="132376"/>
                </a:moveTo>
                <a:lnTo>
                  <a:pt x="182668" y="142150"/>
                </a:lnTo>
                <a:lnTo>
                  <a:pt x="172895" y="142150"/>
                </a:lnTo>
                <a:lnTo>
                  <a:pt x="172895" y="132376"/>
                </a:lnTo>
                <a:close/>
                <a:moveTo>
                  <a:pt x="192791" y="132376"/>
                </a:moveTo>
                <a:lnTo>
                  <a:pt x="192791" y="142150"/>
                </a:lnTo>
                <a:lnTo>
                  <a:pt x="183093" y="142150"/>
                </a:lnTo>
                <a:lnTo>
                  <a:pt x="183093" y="132376"/>
                </a:lnTo>
                <a:close/>
                <a:moveTo>
                  <a:pt x="202989" y="132376"/>
                </a:moveTo>
                <a:lnTo>
                  <a:pt x="202989" y="142150"/>
                </a:lnTo>
                <a:lnTo>
                  <a:pt x="193191" y="142150"/>
                </a:lnTo>
                <a:lnTo>
                  <a:pt x="193191" y="132376"/>
                </a:lnTo>
                <a:close/>
                <a:moveTo>
                  <a:pt x="213088" y="132376"/>
                </a:moveTo>
                <a:lnTo>
                  <a:pt x="213088" y="142150"/>
                </a:lnTo>
                <a:lnTo>
                  <a:pt x="203414" y="142150"/>
                </a:lnTo>
                <a:lnTo>
                  <a:pt x="203414" y="132376"/>
                </a:lnTo>
                <a:close/>
                <a:moveTo>
                  <a:pt x="223286" y="132376"/>
                </a:moveTo>
                <a:lnTo>
                  <a:pt x="223286" y="142150"/>
                </a:lnTo>
                <a:lnTo>
                  <a:pt x="213513" y="142150"/>
                </a:lnTo>
                <a:lnTo>
                  <a:pt x="213513" y="132376"/>
                </a:lnTo>
                <a:close/>
                <a:moveTo>
                  <a:pt x="233409" y="132376"/>
                </a:moveTo>
                <a:lnTo>
                  <a:pt x="233409" y="142150"/>
                </a:lnTo>
                <a:lnTo>
                  <a:pt x="223611" y="142150"/>
                </a:lnTo>
                <a:lnTo>
                  <a:pt x="223611" y="132376"/>
                </a:lnTo>
                <a:close/>
                <a:moveTo>
                  <a:pt x="243507" y="132376"/>
                </a:moveTo>
                <a:lnTo>
                  <a:pt x="243507" y="142150"/>
                </a:lnTo>
                <a:lnTo>
                  <a:pt x="233809" y="142150"/>
                </a:lnTo>
                <a:lnTo>
                  <a:pt x="233809" y="132376"/>
                </a:lnTo>
                <a:close/>
                <a:moveTo>
                  <a:pt x="253706" y="132376"/>
                </a:moveTo>
                <a:lnTo>
                  <a:pt x="253706" y="142150"/>
                </a:lnTo>
                <a:lnTo>
                  <a:pt x="243907" y="142150"/>
                </a:lnTo>
                <a:lnTo>
                  <a:pt x="243907" y="132376"/>
                </a:lnTo>
                <a:close/>
                <a:moveTo>
                  <a:pt x="263804" y="132376"/>
                </a:moveTo>
                <a:lnTo>
                  <a:pt x="263804" y="142150"/>
                </a:lnTo>
                <a:lnTo>
                  <a:pt x="254131" y="142150"/>
                </a:lnTo>
                <a:lnTo>
                  <a:pt x="254131" y="132376"/>
                </a:lnTo>
                <a:close/>
                <a:moveTo>
                  <a:pt x="274027" y="132376"/>
                </a:moveTo>
                <a:lnTo>
                  <a:pt x="274027" y="142150"/>
                </a:lnTo>
                <a:lnTo>
                  <a:pt x="264229" y="142150"/>
                </a:lnTo>
                <a:lnTo>
                  <a:pt x="264229" y="132376"/>
                </a:lnTo>
                <a:close/>
                <a:moveTo>
                  <a:pt x="284125" y="132376"/>
                </a:moveTo>
                <a:lnTo>
                  <a:pt x="284125" y="142150"/>
                </a:lnTo>
                <a:lnTo>
                  <a:pt x="274427" y="142150"/>
                </a:lnTo>
                <a:lnTo>
                  <a:pt x="274427" y="132376"/>
                </a:lnTo>
                <a:close/>
                <a:moveTo>
                  <a:pt x="10098" y="142575"/>
                </a:moveTo>
                <a:lnTo>
                  <a:pt x="10098" y="152273"/>
                </a:lnTo>
                <a:lnTo>
                  <a:pt x="425" y="152273"/>
                </a:lnTo>
                <a:lnTo>
                  <a:pt x="425" y="142575"/>
                </a:lnTo>
                <a:close/>
                <a:moveTo>
                  <a:pt x="20321" y="142575"/>
                </a:moveTo>
                <a:lnTo>
                  <a:pt x="20321" y="152273"/>
                </a:lnTo>
                <a:lnTo>
                  <a:pt x="10523" y="152273"/>
                </a:lnTo>
                <a:lnTo>
                  <a:pt x="10523" y="142575"/>
                </a:lnTo>
                <a:close/>
                <a:moveTo>
                  <a:pt x="30420" y="142575"/>
                </a:moveTo>
                <a:lnTo>
                  <a:pt x="30420" y="152273"/>
                </a:lnTo>
                <a:lnTo>
                  <a:pt x="20721" y="152273"/>
                </a:lnTo>
                <a:lnTo>
                  <a:pt x="20721" y="142575"/>
                </a:lnTo>
                <a:close/>
                <a:moveTo>
                  <a:pt x="40618" y="142575"/>
                </a:moveTo>
                <a:lnTo>
                  <a:pt x="40618" y="152273"/>
                </a:lnTo>
                <a:lnTo>
                  <a:pt x="30820" y="152273"/>
                </a:lnTo>
                <a:lnTo>
                  <a:pt x="30820" y="142575"/>
                </a:lnTo>
                <a:close/>
                <a:moveTo>
                  <a:pt x="50716" y="142575"/>
                </a:moveTo>
                <a:lnTo>
                  <a:pt x="50716" y="152273"/>
                </a:lnTo>
                <a:lnTo>
                  <a:pt x="41043" y="152273"/>
                </a:lnTo>
                <a:lnTo>
                  <a:pt x="41043" y="142575"/>
                </a:lnTo>
                <a:close/>
                <a:moveTo>
                  <a:pt x="60939" y="142575"/>
                </a:moveTo>
                <a:lnTo>
                  <a:pt x="60939" y="152273"/>
                </a:lnTo>
                <a:lnTo>
                  <a:pt x="51141" y="152273"/>
                </a:lnTo>
                <a:lnTo>
                  <a:pt x="51141" y="142575"/>
                </a:lnTo>
                <a:close/>
                <a:moveTo>
                  <a:pt x="71038" y="142575"/>
                </a:moveTo>
                <a:lnTo>
                  <a:pt x="71038" y="152273"/>
                </a:lnTo>
                <a:lnTo>
                  <a:pt x="61239" y="152273"/>
                </a:lnTo>
                <a:lnTo>
                  <a:pt x="61239" y="142575"/>
                </a:lnTo>
                <a:close/>
                <a:moveTo>
                  <a:pt x="81136" y="142575"/>
                </a:moveTo>
                <a:lnTo>
                  <a:pt x="81136" y="152273"/>
                </a:lnTo>
                <a:lnTo>
                  <a:pt x="71438" y="152273"/>
                </a:lnTo>
                <a:lnTo>
                  <a:pt x="71438" y="142575"/>
                </a:lnTo>
                <a:close/>
                <a:moveTo>
                  <a:pt x="91334" y="142575"/>
                </a:moveTo>
                <a:lnTo>
                  <a:pt x="91334" y="152273"/>
                </a:lnTo>
                <a:lnTo>
                  <a:pt x="81561" y="152273"/>
                </a:lnTo>
                <a:lnTo>
                  <a:pt x="81561" y="142575"/>
                </a:lnTo>
                <a:close/>
                <a:moveTo>
                  <a:pt x="101432" y="142575"/>
                </a:moveTo>
                <a:lnTo>
                  <a:pt x="101432" y="152273"/>
                </a:lnTo>
                <a:lnTo>
                  <a:pt x="91759" y="152273"/>
                </a:lnTo>
                <a:lnTo>
                  <a:pt x="91759" y="142575"/>
                </a:lnTo>
                <a:close/>
                <a:moveTo>
                  <a:pt x="111655" y="142575"/>
                </a:moveTo>
                <a:lnTo>
                  <a:pt x="111655" y="152273"/>
                </a:lnTo>
                <a:lnTo>
                  <a:pt x="101857" y="152273"/>
                </a:lnTo>
                <a:lnTo>
                  <a:pt x="101857" y="142575"/>
                </a:lnTo>
                <a:close/>
                <a:moveTo>
                  <a:pt x="121754" y="142575"/>
                </a:moveTo>
                <a:lnTo>
                  <a:pt x="121754" y="152273"/>
                </a:lnTo>
                <a:lnTo>
                  <a:pt x="112055" y="152273"/>
                </a:lnTo>
                <a:lnTo>
                  <a:pt x="112055" y="142575"/>
                </a:lnTo>
                <a:close/>
                <a:moveTo>
                  <a:pt x="131952" y="142575"/>
                </a:moveTo>
                <a:lnTo>
                  <a:pt x="131952" y="152273"/>
                </a:lnTo>
                <a:lnTo>
                  <a:pt x="122179" y="152273"/>
                </a:lnTo>
                <a:lnTo>
                  <a:pt x="122179" y="142575"/>
                </a:lnTo>
                <a:close/>
                <a:moveTo>
                  <a:pt x="142050" y="142575"/>
                </a:moveTo>
                <a:lnTo>
                  <a:pt x="142050" y="152273"/>
                </a:lnTo>
                <a:lnTo>
                  <a:pt x="132377" y="152273"/>
                </a:lnTo>
                <a:lnTo>
                  <a:pt x="132377" y="142575"/>
                </a:lnTo>
                <a:close/>
                <a:moveTo>
                  <a:pt x="152173" y="142575"/>
                </a:moveTo>
                <a:lnTo>
                  <a:pt x="152173" y="152273"/>
                </a:lnTo>
                <a:lnTo>
                  <a:pt x="142475" y="152273"/>
                </a:lnTo>
                <a:lnTo>
                  <a:pt x="142475" y="142575"/>
                </a:lnTo>
                <a:close/>
                <a:moveTo>
                  <a:pt x="162372" y="142575"/>
                </a:moveTo>
                <a:lnTo>
                  <a:pt x="162372" y="152273"/>
                </a:lnTo>
                <a:lnTo>
                  <a:pt x="152573" y="152273"/>
                </a:lnTo>
                <a:lnTo>
                  <a:pt x="152573" y="142575"/>
                </a:lnTo>
                <a:close/>
                <a:moveTo>
                  <a:pt x="172470" y="142575"/>
                </a:moveTo>
                <a:lnTo>
                  <a:pt x="172470" y="152273"/>
                </a:lnTo>
                <a:lnTo>
                  <a:pt x="162797" y="152273"/>
                </a:lnTo>
                <a:lnTo>
                  <a:pt x="162797" y="142575"/>
                </a:lnTo>
                <a:close/>
                <a:moveTo>
                  <a:pt x="182668" y="142575"/>
                </a:moveTo>
                <a:lnTo>
                  <a:pt x="182668" y="152273"/>
                </a:lnTo>
                <a:lnTo>
                  <a:pt x="172895" y="152273"/>
                </a:lnTo>
                <a:lnTo>
                  <a:pt x="172895" y="142575"/>
                </a:lnTo>
                <a:close/>
                <a:moveTo>
                  <a:pt x="192791" y="142575"/>
                </a:moveTo>
                <a:lnTo>
                  <a:pt x="192791" y="152273"/>
                </a:lnTo>
                <a:lnTo>
                  <a:pt x="183093" y="152273"/>
                </a:lnTo>
                <a:lnTo>
                  <a:pt x="183093" y="142575"/>
                </a:lnTo>
                <a:close/>
                <a:moveTo>
                  <a:pt x="202989" y="142575"/>
                </a:moveTo>
                <a:lnTo>
                  <a:pt x="202989" y="152273"/>
                </a:lnTo>
                <a:lnTo>
                  <a:pt x="193191" y="152273"/>
                </a:lnTo>
                <a:lnTo>
                  <a:pt x="193191" y="142575"/>
                </a:lnTo>
                <a:close/>
                <a:moveTo>
                  <a:pt x="213088" y="142575"/>
                </a:moveTo>
                <a:lnTo>
                  <a:pt x="213088" y="152273"/>
                </a:lnTo>
                <a:lnTo>
                  <a:pt x="203414" y="152273"/>
                </a:lnTo>
                <a:lnTo>
                  <a:pt x="203414" y="142575"/>
                </a:lnTo>
                <a:close/>
                <a:moveTo>
                  <a:pt x="223286" y="142575"/>
                </a:moveTo>
                <a:lnTo>
                  <a:pt x="223286" y="152273"/>
                </a:lnTo>
                <a:lnTo>
                  <a:pt x="213513" y="152273"/>
                </a:lnTo>
                <a:lnTo>
                  <a:pt x="213513" y="142575"/>
                </a:lnTo>
                <a:close/>
                <a:moveTo>
                  <a:pt x="233409" y="142575"/>
                </a:moveTo>
                <a:lnTo>
                  <a:pt x="233409" y="152273"/>
                </a:lnTo>
                <a:lnTo>
                  <a:pt x="223611" y="152273"/>
                </a:lnTo>
                <a:lnTo>
                  <a:pt x="223611" y="142575"/>
                </a:lnTo>
                <a:close/>
                <a:moveTo>
                  <a:pt x="243507" y="142575"/>
                </a:moveTo>
                <a:lnTo>
                  <a:pt x="243507" y="152273"/>
                </a:lnTo>
                <a:lnTo>
                  <a:pt x="233809" y="152273"/>
                </a:lnTo>
                <a:lnTo>
                  <a:pt x="233809" y="142575"/>
                </a:lnTo>
                <a:close/>
                <a:moveTo>
                  <a:pt x="253706" y="142575"/>
                </a:moveTo>
                <a:lnTo>
                  <a:pt x="253706" y="152273"/>
                </a:lnTo>
                <a:lnTo>
                  <a:pt x="243907" y="152273"/>
                </a:lnTo>
                <a:lnTo>
                  <a:pt x="243907" y="142575"/>
                </a:lnTo>
                <a:close/>
                <a:moveTo>
                  <a:pt x="263804" y="142575"/>
                </a:moveTo>
                <a:lnTo>
                  <a:pt x="263804" y="152273"/>
                </a:lnTo>
                <a:lnTo>
                  <a:pt x="254131" y="152273"/>
                </a:lnTo>
                <a:lnTo>
                  <a:pt x="254131" y="142575"/>
                </a:lnTo>
                <a:close/>
                <a:moveTo>
                  <a:pt x="274027" y="142575"/>
                </a:moveTo>
                <a:lnTo>
                  <a:pt x="274027" y="152273"/>
                </a:lnTo>
                <a:lnTo>
                  <a:pt x="264229" y="152273"/>
                </a:lnTo>
                <a:lnTo>
                  <a:pt x="264229" y="142575"/>
                </a:lnTo>
                <a:close/>
                <a:moveTo>
                  <a:pt x="284125" y="142575"/>
                </a:moveTo>
                <a:lnTo>
                  <a:pt x="284125" y="152273"/>
                </a:lnTo>
                <a:lnTo>
                  <a:pt x="274427" y="152273"/>
                </a:lnTo>
                <a:lnTo>
                  <a:pt x="274427" y="142575"/>
                </a:lnTo>
                <a:close/>
                <a:moveTo>
                  <a:pt x="10098" y="152673"/>
                </a:moveTo>
                <a:lnTo>
                  <a:pt x="10098" y="162371"/>
                </a:lnTo>
                <a:lnTo>
                  <a:pt x="425" y="162371"/>
                </a:lnTo>
                <a:lnTo>
                  <a:pt x="425" y="152673"/>
                </a:lnTo>
                <a:close/>
                <a:moveTo>
                  <a:pt x="20321" y="152673"/>
                </a:moveTo>
                <a:lnTo>
                  <a:pt x="20321" y="162371"/>
                </a:lnTo>
                <a:lnTo>
                  <a:pt x="10523" y="162371"/>
                </a:lnTo>
                <a:lnTo>
                  <a:pt x="10523" y="152673"/>
                </a:lnTo>
                <a:close/>
                <a:moveTo>
                  <a:pt x="30420" y="152673"/>
                </a:moveTo>
                <a:lnTo>
                  <a:pt x="30420" y="162371"/>
                </a:lnTo>
                <a:lnTo>
                  <a:pt x="20721" y="162371"/>
                </a:lnTo>
                <a:lnTo>
                  <a:pt x="20721" y="152673"/>
                </a:lnTo>
                <a:close/>
                <a:moveTo>
                  <a:pt x="40618" y="152673"/>
                </a:moveTo>
                <a:lnTo>
                  <a:pt x="40618" y="162371"/>
                </a:lnTo>
                <a:lnTo>
                  <a:pt x="30820" y="162371"/>
                </a:lnTo>
                <a:lnTo>
                  <a:pt x="30820" y="152673"/>
                </a:lnTo>
                <a:close/>
                <a:moveTo>
                  <a:pt x="50716" y="152673"/>
                </a:moveTo>
                <a:lnTo>
                  <a:pt x="50716" y="162371"/>
                </a:lnTo>
                <a:lnTo>
                  <a:pt x="41043" y="162371"/>
                </a:lnTo>
                <a:lnTo>
                  <a:pt x="41043" y="152673"/>
                </a:lnTo>
                <a:close/>
                <a:moveTo>
                  <a:pt x="60939" y="152673"/>
                </a:moveTo>
                <a:lnTo>
                  <a:pt x="60939" y="162371"/>
                </a:lnTo>
                <a:lnTo>
                  <a:pt x="51141" y="162371"/>
                </a:lnTo>
                <a:lnTo>
                  <a:pt x="51141" y="152673"/>
                </a:lnTo>
                <a:close/>
                <a:moveTo>
                  <a:pt x="71038" y="152673"/>
                </a:moveTo>
                <a:lnTo>
                  <a:pt x="71038" y="162371"/>
                </a:lnTo>
                <a:lnTo>
                  <a:pt x="61239" y="162371"/>
                </a:lnTo>
                <a:lnTo>
                  <a:pt x="61239" y="152673"/>
                </a:lnTo>
                <a:close/>
                <a:moveTo>
                  <a:pt x="81136" y="152673"/>
                </a:moveTo>
                <a:lnTo>
                  <a:pt x="81136" y="162371"/>
                </a:lnTo>
                <a:lnTo>
                  <a:pt x="71438" y="162371"/>
                </a:lnTo>
                <a:lnTo>
                  <a:pt x="71438" y="152673"/>
                </a:lnTo>
                <a:close/>
                <a:moveTo>
                  <a:pt x="91334" y="152673"/>
                </a:moveTo>
                <a:lnTo>
                  <a:pt x="91334" y="162371"/>
                </a:lnTo>
                <a:lnTo>
                  <a:pt x="81561" y="162371"/>
                </a:lnTo>
                <a:lnTo>
                  <a:pt x="81561" y="152673"/>
                </a:lnTo>
                <a:close/>
                <a:moveTo>
                  <a:pt x="101432" y="152673"/>
                </a:moveTo>
                <a:lnTo>
                  <a:pt x="101432" y="162371"/>
                </a:lnTo>
                <a:lnTo>
                  <a:pt x="91759" y="162371"/>
                </a:lnTo>
                <a:lnTo>
                  <a:pt x="91759" y="152673"/>
                </a:lnTo>
                <a:close/>
                <a:moveTo>
                  <a:pt x="111655" y="152673"/>
                </a:moveTo>
                <a:lnTo>
                  <a:pt x="111655" y="162371"/>
                </a:lnTo>
                <a:lnTo>
                  <a:pt x="101857" y="162371"/>
                </a:lnTo>
                <a:lnTo>
                  <a:pt x="101857" y="152673"/>
                </a:lnTo>
                <a:close/>
                <a:moveTo>
                  <a:pt x="121754" y="152673"/>
                </a:moveTo>
                <a:lnTo>
                  <a:pt x="121754" y="162371"/>
                </a:lnTo>
                <a:lnTo>
                  <a:pt x="112055" y="162371"/>
                </a:lnTo>
                <a:lnTo>
                  <a:pt x="112055" y="152673"/>
                </a:lnTo>
                <a:close/>
                <a:moveTo>
                  <a:pt x="131952" y="152673"/>
                </a:moveTo>
                <a:lnTo>
                  <a:pt x="131952" y="162371"/>
                </a:lnTo>
                <a:lnTo>
                  <a:pt x="122179" y="162371"/>
                </a:lnTo>
                <a:lnTo>
                  <a:pt x="122179" y="152673"/>
                </a:lnTo>
                <a:close/>
                <a:moveTo>
                  <a:pt x="142050" y="152673"/>
                </a:moveTo>
                <a:lnTo>
                  <a:pt x="142050" y="162371"/>
                </a:lnTo>
                <a:lnTo>
                  <a:pt x="132377" y="162371"/>
                </a:lnTo>
                <a:lnTo>
                  <a:pt x="132377" y="152673"/>
                </a:lnTo>
                <a:close/>
                <a:moveTo>
                  <a:pt x="152173" y="152673"/>
                </a:moveTo>
                <a:lnTo>
                  <a:pt x="152173" y="162371"/>
                </a:lnTo>
                <a:lnTo>
                  <a:pt x="142475" y="162371"/>
                </a:lnTo>
                <a:lnTo>
                  <a:pt x="142475" y="152673"/>
                </a:lnTo>
                <a:close/>
                <a:moveTo>
                  <a:pt x="162372" y="152673"/>
                </a:moveTo>
                <a:lnTo>
                  <a:pt x="162372" y="162371"/>
                </a:lnTo>
                <a:lnTo>
                  <a:pt x="152573" y="162371"/>
                </a:lnTo>
                <a:lnTo>
                  <a:pt x="152573" y="152673"/>
                </a:lnTo>
                <a:close/>
                <a:moveTo>
                  <a:pt x="172470" y="152673"/>
                </a:moveTo>
                <a:lnTo>
                  <a:pt x="172470" y="162371"/>
                </a:lnTo>
                <a:lnTo>
                  <a:pt x="162797" y="162371"/>
                </a:lnTo>
                <a:lnTo>
                  <a:pt x="162797" y="152673"/>
                </a:lnTo>
                <a:close/>
                <a:moveTo>
                  <a:pt x="182668" y="152673"/>
                </a:moveTo>
                <a:lnTo>
                  <a:pt x="182668" y="162371"/>
                </a:lnTo>
                <a:lnTo>
                  <a:pt x="172895" y="162371"/>
                </a:lnTo>
                <a:lnTo>
                  <a:pt x="172895" y="152673"/>
                </a:lnTo>
                <a:close/>
                <a:moveTo>
                  <a:pt x="192791" y="152673"/>
                </a:moveTo>
                <a:lnTo>
                  <a:pt x="192791" y="162371"/>
                </a:lnTo>
                <a:lnTo>
                  <a:pt x="183093" y="162371"/>
                </a:lnTo>
                <a:lnTo>
                  <a:pt x="183093" y="152673"/>
                </a:lnTo>
                <a:close/>
                <a:moveTo>
                  <a:pt x="202989" y="152673"/>
                </a:moveTo>
                <a:lnTo>
                  <a:pt x="202989" y="162371"/>
                </a:lnTo>
                <a:lnTo>
                  <a:pt x="193191" y="162371"/>
                </a:lnTo>
                <a:lnTo>
                  <a:pt x="193191" y="152673"/>
                </a:lnTo>
                <a:close/>
                <a:moveTo>
                  <a:pt x="213088" y="152673"/>
                </a:moveTo>
                <a:lnTo>
                  <a:pt x="213088" y="162371"/>
                </a:lnTo>
                <a:lnTo>
                  <a:pt x="203414" y="162371"/>
                </a:lnTo>
                <a:lnTo>
                  <a:pt x="203414" y="152673"/>
                </a:lnTo>
                <a:close/>
                <a:moveTo>
                  <a:pt x="223286" y="152673"/>
                </a:moveTo>
                <a:lnTo>
                  <a:pt x="223286" y="162371"/>
                </a:lnTo>
                <a:lnTo>
                  <a:pt x="213513" y="162371"/>
                </a:lnTo>
                <a:lnTo>
                  <a:pt x="213513" y="152673"/>
                </a:lnTo>
                <a:close/>
                <a:moveTo>
                  <a:pt x="233409" y="152673"/>
                </a:moveTo>
                <a:lnTo>
                  <a:pt x="233409" y="162371"/>
                </a:lnTo>
                <a:lnTo>
                  <a:pt x="223611" y="162371"/>
                </a:lnTo>
                <a:lnTo>
                  <a:pt x="223611" y="152673"/>
                </a:lnTo>
                <a:close/>
                <a:moveTo>
                  <a:pt x="243507" y="152673"/>
                </a:moveTo>
                <a:lnTo>
                  <a:pt x="243507" y="162371"/>
                </a:lnTo>
                <a:lnTo>
                  <a:pt x="233809" y="162371"/>
                </a:lnTo>
                <a:lnTo>
                  <a:pt x="233809" y="152673"/>
                </a:lnTo>
                <a:close/>
                <a:moveTo>
                  <a:pt x="253706" y="152673"/>
                </a:moveTo>
                <a:lnTo>
                  <a:pt x="253706" y="162371"/>
                </a:lnTo>
                <a:lnTo>
                  <a:pt x="243907" y="162371"/>
                </a:lnTo>
                <a:lnTo>
                  <a:pt x="243907" y="152673"/>
                </a:lnTo>
                <a:close/>
                <a:moveTo>
                  <a:pt x="263804" y="152673"/>
                </a:moveTo>
                <a:lnTo>
                  <a:pt x="263804" y="162371"/>
                </a:lnTo>
                <a:lnTo>
                  <a:pt x="254131" y="162371"/>
                </a:lnTo>
                <a:lnTo>
                  <a:pt x="254131" y="152673"/>
                </a:lnTo>
                <a:close/>
                <a:moveTo>
                  <a:pt x="274027" y="152673"/>
                </a:moveTo>
                <a:lnTo>
                  <a:pt x="274027" y="162371"/>
                </a:lnTo>
                <a:lnTo>
                  <a:pt x="264229" y="162371"/>
                </a:lnTo>
                <a:lnTo>
                  <a:pt x="264229" y="152673"/>
                </a:lnTo>
                <a:close/>
                <a:moveTo>
                  <a:pt x="284125" y="152673"/>
                </a:moveTo>
                <a:lnTo>
                  <a:pt x="284125" y="162371"/>
                </a:lnTo>
                <a:lnTo>
                  <a:pt x="274427" y="162371"/>
                </a:lnTo>
                <a:lnTo>
                  <a:pt x="274427" y="152673"/>
                </a:lnTo>
                <a:close/>
                <a:moveTo>
                  <a:pt x="200" y="0"/>
                </a:moveTo>
                <a:lnTo>
                  <a:pt x="200" y="200"/>
                </a:lnTo>
                <a:lnTo>
                  <a:pt x="0" y="200"/>
                </a:lnTo>
                <a:lnTo>
                  <a:pt x="0" y="162571"/>
                </a:lnTo>
                <a:lnTo>
                  <a:pt x="200" y="162571"/>
                </a:lnTo>
                <a:lnTo>
                  <a:pt x="200" y="162771"/>
                </a:lnTo>
                <a:lnTo>
                  <a:pt x="284325" y="162771"/>
                </a:lnTo>
                <a:lnTo>
                  <a:pt x="284325" y="162571"/>
                </a:lnTo>
                <a:lnTo>
                  <a:pt x="284525" y="162571"/>
                </a:lnTo>
                <a:lnTo>
                  <a:pt x="284525" y="200"/>
                </a:lnTo>
                <a:lnTo>
                  <a:pt x="284325" y="200"/>
                </a:lnTo>
                <a:lnTo>
                  <a:pt x="284325" y="0"/>
                </a:lnTo>
                <a:close/>
              </a:path>
            </a:pathLst>
          </a:custGeom>
          <a:solidFill>
            <a:srgbClr val="E2E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1;p4"/>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9Slide03 Cabin" panose="000005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2" name="Google Shape;22;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latin typeface="#9Slide03 Cabin" panose="00000500000000000000" pitchFamily="2" charset="0"/>
              </a:defRPr>
            </a:lvl1pPr>
            <a:lvl2pPr marL="914400" lvl="1" indent="-304800" rtl="0">
              <a:lnSpc>
                <a:spcPct val="100000"/>
              </a:lnSpc>
              <a:spcBef>
                <a:spcPts val="0"/>
              </a:spcBef>
              <a:spcAft>
                <a:spcPts val="0"/>
              </a:spcAft>
              <a:buClr>
                <a:srgbClr val="434343"/>
              </a:buClr>
              <a:buSzPts val="1200"/>
              <a:buFont typeface="Roboto Condensed Light"/>
              <a:buAutoNum type="alphaLcPeriod"/>
              <a:defRPr/>
            </a:lvl2pPr>
            <a:lvl3pPr marL="1371600" lvl="2" indent="-304800" rtl="0">
              <a:lnSpc>
                <a:spcPct val="100000"/>
              </a:lnSpc>
              <a:spcBef>
                <a:spcPts val="0"/>
              </a:spcBef>
              <a:spcAft>
                <a:spcPts val="0"/>
              </a:spcAft>
              <a:buClr>
                <a:srgbClr val="434343"/>
              </a:buClr>
              <a:buSzPts val="1200"/>
              <a:buFont typeface="Roboto Condensed Light"/>
              <a:buAutoNum type="romanLcPeriod"/>
              <a:defRPr/>
            </a:lvl3pPr>
            <a:lvl4pPr marL="1828800" lvl="3" indent="-304800" rtl="0">
              <a:lnSpc>
                <a:spcPct val="100000"/>
              </a:lnSpc>
              <a:spcBef>
                <a:spcPts val="0"/>
              </a:spcBef>
              <a:spcAft>
                <a:spcPts val="0"/>
              </a:spcAft>
              <a:buClr>
                <a:srgbClr val="434343"/>
              </a:buClr>
              <a:buSzPts val="1200"/>
              <a:buFont typeface="Roboto Condensed Light"/>
              <a:buAutoNum type="arabicPeriod"/>
              <a:defRPr/>
            </a:lvl4pPr>
            <a:lvl5pPr marL="2286000" lvl="4" indent="-304800" rtl="0">
              <a:lnSpc>
                <a:spcPct val="100000"/>
              </a:lnSpc>
              <a:spcBef>
                <a:spcPts val="0"/>
              </a:spcBef>
              <a:spcAft>
                <a:spcPts val="0"/>
              </a:spcAft>
              <a:buClr>
                <a:srgbClr val="434343"/>
              </a:buClr>
              <a:buSzPts val="1200"/>
              <a:buFont typeface="Roboto Condensed Light"/>
              <a:buAutoNum type="alphaLcPeriod"/>
              <a:defRPr/>
            </a:lvl5pPr>
            <a:lvl6pPr marL="2743200" lvl="5" indent="-304800" rtl="0">
              <a:lnSpc>
                <a:spcPct val="100000"/>
              </a:lnSpc>
              <a:spcBef>
                <a:spcPts val="0"/>
              </a:spcBef>
              <a:spcAft>
                <a:spcPts val="0"/>
              </a:spcAft>
              <a:buClr>
                <a:srgbClr val="434343"/>
              </a:buClr>
              <a:buSzPts val="1200"/>
              <a:buFont typeface="Roboto Condensed Light"/>
              <a:buAutoNum type="romanLcPeriod"/>
              <a:defRPr/>
            </a:lvl6pPr>
            <a:lvl7pPr marL="3200400" lvl="6" indent="-304800" rtl="0">
              <a:lnSpc>
                <a:spcPct val="100000"/>
              </a:lnSpc>
              <a:spcBef>
                <a:spcPts val="0"/>
              </a:spcBef>
              <a:spcAft>
                <a:spcPts val="0"/>
              </a:spcAft>
              <a:buClr>
                <a:srgbClr val="434343"/>
              </a:buClr>
              <a:buSzPts val="1200"/>
              <a:buFont typeface="Roboto Condensed Light"/>
              <a:buAutoNum type="arabicPeriod"/>
              <a:defRPr/>
            </a:lvl7pPr>
            <a:lvl8pPr marL="3657600" lvl="7" indent="-304800" rtl="0">
              <a:lnSpc>
                <a:spcPct val="100000"/>
              </a:lnSpc>
              <a:spcBef>
                <a:spcPts val="0"/>
              </a:spcBef>
              <a:spcAft>
                <a:spcPts val="0"/>
              </a:spcAft>
              <a:buClr>
                <a:srgbClr val="434343"/>
              </a:buClr>
              <a:buSzPts val="1200"/>
              <a:buFont typeface="Roboto Condensed Light"/>
              <a:buAutoNum type="alphaLcPeriod"/>
              <a:defRPr/>
            </a:lvl8pPr>
            <a:lvl9pPr marL="4114800" lvl="8" indent="-304800" rtl="0">
              <a:lnSpc>
                <a:spcPct val="100000"/>
              </a:lnSpc>
              <a:spcBef>
                <a:spcPts val="0"/>
              </a:spcBef>
              <a:spcAft>
                <a:spcPts val="0"/>
              </a:spcAft>
              <a:buClr>
                <a:srgbClr val="434343"/>
              </a:buClr>
              <a:buSzPts val="1200"/>
              <a:buFont typeface="Roboto Condensed Light"/>
              <a:buAutoNum type="romanLcPeriod"/>
              <a:defRPr/>
            </a:lvl9pPr>
          </a:lstStyle>
          <a:p>
            <a:endParaRPr dirty="0"/>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1_Title and body">
    <p:spTree>
      <p:nvGrpSpPr>
        <p:cNvPr id="1" name="Shape 19"/>
        <p:cNvGrpSpPr/>
        <p:nvPr/>
      </p:nvGrpSpPr>
      <p:grpSpPr>
        <a:xfrm>
          <a:off x="0" y="0"/>
          <a:ext cx="0" cy="0"/>
          <a:chOff x="0" y="0"/>
          <a:chExt cx="0" cy="0"/>
        </a:xfrm>
      </p:grpSpPr>
      <p:sp>
        <p:nvSpPr>
          <p:cNvPr id="20" name="Google Shape;20;p4"/>
          <p:cNvSpPr/>
          <p:nvPr/>
        </p:nvSpPr>
        <p:spPr>
          <a:xfrm>
            <a:off x="720000" y="537100"/>
            <a:ext cx="7704253" cy="4069300"/>
          </a:xfrm>
          <a:custGeom>
            <a:avLst/>
            <a:gdLst/>
            <a:ahLst/>
            <a:cxnLst/>
            <a:rect l="l" t="t" r="r" b="b"/>
            <a:pathLst>
              <a:path w="284526" h="162772" extrusionOk="0">
                <a:moveTo>
                  <a:pt x="10098" y="425"/>
                </a:moveTo>
                <a:lnTo>
                  <a:pt x="10098" y="10198"/>
                </a:lnTo>
                <a:lnTo>
                  <a:pt x="425" y="10198"/>
                </a:lnTo>
                <a:lnTo>
                  <a:pt x="425" y="425"/>
                </a:lnTo>
                <a:close/>
                <a:moveTo>
                  <a:pt x="20321" y="425"/>
                </a:moveTo>
                <a:lnTo>
                  <a:pt x="20321" y="10198"/>
                </a:lnTo>
                <a:lnTo>
                  <a:pt x="10523" y="10198"/>
                </a:lnTo>
                <a:lnTo>
                  <a:pt x="10523" y="425"/>
                </a:lnTo>
                <a:close/>
                <a:moveTo>
                  <a:pt x="30420" y="425"/>
                </a:moveTo>
                <a:lnTo>
                  <a:pt x="30420" y="10198"/>
                </a:lnTo>
                <a:lnTo>
                  <a:pt x="20721" y="10198"/>
                </a:lnTo>
                <a:lnTo>
                  <a:pt x="20721" y="425"/>
                </a:lnTo>
                <a:close/>
                <a:moveTo>
                  <a:pt x="40618" y="425"/>
                </a:moveTo>
                <a:lnTo>
                  <a:pt x="40618" y="10198"/>
                </a:lnTo>
                <a:lnTo>
                  <a:pt x="30820" y="10198"/>
                </a:lnTo>
                <a:lnTo>
                  <a:pt x="30820" y="425"/>
                </a:lnTo>
                <a:close/>
                <a:moveTo>
                  <a:pt x="50716" y="425"/>
                </a:moveTo>
                <a:lnTo>
                  <a:pt x="50716" y="10198"/>
                </a:lnTo>
                <a:lnTo>
                  <a:pt x="41043" y="10198"/>
                </a:lnTo>
                <a:lnTo>
                  <a:pt x="41043" y="425"/>
                </a:lnTo>
                <a:close/>
                <a:moveTo>
                  <a:pt x="60939" y="425"/>
                </a:moveTo>
                <a:lnTo>
                  <a:pt x="60939" y="10198"/>
                </a:lnTo>
                <a:lnTo>
                  <a:pt x="51141" y="10198"/>
                </a:lnTo>
                <a:lnTo>
                  <a:pt x="51141" y="425"/>
                </a:lnTo>
                <a:close/>
                <a:moveTo>
                  <a:pt x="71038" y="425"/>
                </a:moveTo>
                <a:lnTo>
                  <a:pt x="71038" y="10198"/>
                </a:lnTo>
                <a:lnTo>
                  <a:pt x="61239" y="10198"/>
                </a:lnTo>
                <a:lnTo>
                  <a:pt x="61239" y="425"/>
                </a:lnTo>
                <a:close/>
                <a:moveTo>
                  <a:pt x="81136" y="425"/>
                </a:moveTo>
                <a:lnTo>
                  <a:pt x="81136" y="10198"/>
                </a:lnTo>
                <a:lnTo>
                  <a:pt x="71438" y="10198"/>
                </a:lnTo>
                <a:lnTo>
                  <a:pt x="71438" y="425"/>
                </a:lnTo>
                <a:close/>
                <a:moveTo>
                  <a:pt x="91334" y="425"/>
                </a:moveTo>
                <a:lnTo>
                  <a:pt x="91334" y="10198"/>
                </a:lnTo>
                <a:lnTo>
                  <a:pt x="81561" y="10198"/>
                </a:lnTo>
                <a:lnTo>
                  <a:pt x="81561" y="425"/>
                </a:lnTo>
                <a:close/>
                <a:moveTo>
                  <a:pt x="101432" y="425"/>
                </a:moveTo>
                <a:lnTo>
                  <a:pt x="101432" y="10198"/>
                </a:lnTo>
                <a:lnTo>
                  <a:pt x="91759" y="10198"/>
                </a:lnTo>
                <a:lnTo>
                  <a:pt x="91759" y="425"/>
                </a:lnTo>
                <a:close/>
                <a:moveTo>
                  <a:pt x="111655" y="425"/>
                </a:moveTo>
                <a:lnTo>
                  <a:pt x="111655" y="10198"/>
                </a:lnTo>
                <a:lnTo>
                  <a:pt x="101857" y="10198"/>
                </a:lnTo>
                <a:lnTo>
                  <a:pt x="101857" y="425"/>
                </a:lnTo>
                <a:close/>
                <a:moveTo>
                  <a:pt x="121754" y="425"/>
                </a:moveTo>
                <a:lnTo>
                  <a:pt x="121754" y="10198"/>
                </a:lnTo>
                <a:lnTo>
                  <a:pt x="112055" y="10198"/>
                </a:lnTo>
                <a:lnTo>
                  <a:pt x="112055" y="425"/>
                </a:lnTo>
                <a:close/>
                <a:moveTo>
                  <a:pt x="131952" y="425"/>
                </a:moveTo>
                <a:lnTo>
                  <a:pt x="131952" y="10198"/>
                </a:lnTo>
                <a:lnTo>
                  <a:pt x="122179" y="10198"/>
                </a:lnTo>
                <a:lnTo>
                  <a:pt x="122179" y="425"/>
                </a:lnTo>
                <a:close/>
                <a:moveTo>
                  <a:pt x="142050" y="425"/>
                </a:moveTo>
                <a:lnTo>
                  <a:pt x="142050" y="10198"/>
                </a:lnTo>
                <a:lnTo>
                  <a:pt x="132377" y="10198"/>
                </a:lnTo>
                <a:lnTo>
                  <a:pt x="132377" y="425"/>
                </a:lnTo>
                <a:close/>
                <a:moveTo>
                  <a:pt x="152173" y="425"/>
                </a:moveTo>
                <a:lnTo>
                  <a:pt x="152173" y="10198"/>
                </a:lnTo>
                <a:lnTo>
                  <a:pt x="142475" y="10198"/>
                </a:lnTo>
                <a:lnTo>
                  <a:pt x="142475" y="425"/>
                </a:lnTo>
                <a:close/>
                <a:moveTo>
                  <a:pt x="162372" y="425"/>
                </a:moveTo>
                <a:lnTo>
                  <a:pt x="162372" y="10198"/>
                </a:lnTo>
                <a:lnTo>
                  <a:pt x="152573" y="10198"/>
                </a:lnTo>
                <a:lnTo>
                  <a:pt x="152573" y="425"/>
                </a:lnTo>
                <a:close/>
                <a:moveTo>
                  <a:pt x="172470" y="425"/>
                </a:moveTo>
                <a:lnTo>
                  <a:pt x="172470" y="10198"/>
                </a:lnTo>
                <a:lnTo>
                  <a:pt x="162797" y="10198"/>
                </a:lnTo>
                <a:lnTo>
                  <a:pt x="162797" y="425"/>
                </a:lnTo>
                <a:close/>
                <a:moveTo>
                  <a:pt x="182668" y="425"/>
                </a:moveTo>
                <a:lnTo>
                  <a:pt x="182668" y="10198"/>
                </a:lnTo>
                <a:lnTo>
                  <a:pt x="172895" y="10198"/>
                </a:lnTo>
                <a:lnTo>
                  <a:pt x="172895" y="425"/>
                </a:lnTo>
                <a:close/>
                <a:moveTo>
                  <a:pt x="192791" y="425"/>
                </a:moveTo>
                <a:lnTo>
                  <a:pt x="192791" y="10198"/>
                </a:lnTo>
                <a:lnTo>
                  <a:pt x="183093" y="10198"/>
                </a:lnTo>
                <a:lnTo>
                  <a:pt x="183093" y="425"/>
                </a:lnTo>
                <a:close/>
                <a:moveTo>
                  <a:pt x="202989" y="425"/>
                </a:moveTo>
                <a:lnTo>
                  <a:pt x="202989" y="10198"/>
                </a:lnTo>
                <a:lnTo>
                  <a:pt x="193191" y="10198"/>
                </a:lnTo>
                <a:lnTo>
                  <a:pt x="193191" y="425"/>
                </a:lnTo>
                <a:close/>
                <a:moveTo>
                  <a:pt x="213088" y="425"/>
                </a:moveTo>
                <a:lnTo>
                  <a:pt x="213088" y="10198"/>
                </a:lnTo>
                <a:lnTo>
                  <a:pt x="203414" y="10198"/>
                </a:lnTo>
                <a:lnTo>
                  <a:pt x="203414" y="425"/>
                </a:lnTo>
                <a:close/>
                <a:moveTo>
                  <a:pt x="223286" y="425"/>
                </a:moveTo>
                <a:lnTo>
                  <a:pt x="223286" y="10198"/>
                </a:lnTo>
                <a:lnTo>
                  <a:pt x="213513" y="10198"/>
                </a:lnTo>
                <a:lnTo>
                  <a:pt x="213513" y="425"/>
                </a:lnTo>
                <a:close/>
                <a:moveTo>
                  <a:pt x="233409" y="425"/>
                </a:moveTo>
                <a:lnTo>
                  <a:pt x="233409" y="10198"/>
                </a:lnTo>
                <a:lnTo>
                  <a:pt x="223611" y="10198"/>
                </a:lnTo>
                <a:lnTo>
                  <a:pt x="223611" y="425"/>
                </a:lnTo>
                <a:close/>
                <a:moveTo>
                  <a:pt x="243507" y="425"/>
                </a:moveTo>
                <a:lnTo>
                  <a:pt x="243507" y="10198"/>
                </a:lnTo>
                <a:lnTo>
                  <a:pt x="233809" y="10198"/>
                </a:lnTo>
                <a:lnTo>
                  <a:pt x="233809" y="425"/>
                </a:lnTo>
                <a:close/>
                <a:moveTo>
                  <a:pt x="253706" y="425"/>
                </a:moveTo>
                <a:lnTo>
                  <a:pt x="253706" y="10198"/>
                </a:lnTo>
                <a:lnTo>
                  <a:pt x="243907" y="10198"/>
                </a:lnTo>
                <a:lnTo>
                  <a:pt x="243907" y="425"/>
                </a:lnTo>
                <a:close/>
                <a:moveTo>
                  <a:pt x="263804" y="425"/>
                </a:moveTo>
                <a:lnTo>
                  <a:pt x="263804" y="10198"/>
                </a:lnTo>
                <a:lnTo>
                  <a:pt x="254131" y="10198"/>
                </a:lnTo>
                <a:lnTo>
                  <a:pt x="254131" y="425"/>
                </a:lnTo>
                <a:close/>
                <a:moveTo>
                  <a:pt x="274027" y="425"/>
                </a:moveTo>
                <a:lnTo>
                  <a:pt x="274027" y="10198"/>
                </a:lnTo>
                <a:lnTo>
                  <a:pt x="264229" y="10198"/>
                </a:lnTo>
                <a:lnTo>
                  <a:pt x="264229" y="425"/>
                </a:lnTo>
                <a:close/>
                <a:moveTo>
                  <a:pt x="284125" y="425"/>
                </a:moveTo>
                <a:lnTo>
                  <a:pt x="284125" y="10198"/>
                </a:lnTo>
                <a:lnTo>
                  <a:pt x="274427" y="10198"/>
                </a:lnTo>
                <a:lnTo>
                  <a:pt x="274427" y="425"/>
                </a:lnTo>
                <a:close/>
                <a:moveTo>
                  <a:pt x="10098" y="10623"/>
                </a:moveTo>
                <a:lnTo>
                  <a:pt x="10098" y="20296"/>
                </a:lnTo>
                <a:lnTo>
                  <a:pt x="425" y="20296"/>
                </a:lnTo>
                <a:lnTo>
                  <a:pt x="425" y="10623"/>
                </a:lnTo>
                <a:close/>
                <a:moveTo>
                  <a:pt x="20321" y="10623"/>
                </a:moveTo>
                <a:lnTo>
                  <a:pt x="20321" y="20296"/>
                </a:lnTo>
                <a:lnTo>
                  <a:pt x="10523" y="20296"/>
                </a:lnTo>
                <a:lnTo>
                  <a:pt x="10523" y="10623"/>
                </a:lnTo>
                <a:close/>
                <a:moveTo>
                  <a:pt x="30420" y="10623"/>
                </a:moveTo>
                <a:lnTo>
                  <a:pt x="30420" y="20296"/>
                </a:lnTo>
                <a:lnTo>
                  <a:pt x="20721" y="20296"/>
                </a:lnTo>
                <a:lnTo>
                  <a:pt x="20721" y="10623"/>
                </a:lnTo>
                <a:close/>
                <a:moveTo>
                  <a:pt x="40618" y="10623"/>
                </a:moveTo>
                <a:lnTo>
                  <a:pt x="40618" y="20296"/>
                </a:lnTo>
                <a:lnTo>
                  <a:pt x="30820" y="20296"/>
                </a:lnTo>
                <a:lnTo>
                  <a:pt x="30820" y="10623"/>
                </a:lnTo>
                <a:close/>
                <a:moveTo>
                  <a:pt x="50716" y="10623"/>
                </a:moveTo>
                <a:lnTo>
                  <a:pt x="50716" y="20296"/>
                </a:lnTo>
                <a:lnTo>
                  <a:pt x="41043" y="20296"/>
                </a:lnTo>
                <a:lnTo>
                  <a:pt x="41043" y="10623"/>
                </a:lnTo>
                <a:close/>
                <a:moveTo>
                  <a:pt x="60939" y="10623"/>
                </a:moveTo>
                <a:lnTo>
                  <a:pt x="60939" y="20296"/>
                </a:lnTo>
                <a:lnTo>
                  <a:pt x="51141" y="20296"/>
                </a:lnTo>
                <a:lnTo>
                  <a:pt x="51141" y="10623"/>
                </a:lnTo>
                <a:close/>
                <a:moveTo>
                  <a:pt x="71038" y="10623"/>
                </a:moveTo>
                <a:lnTo>
                  <a:pt x="71038" y="20296"/>
                </a:lnTo>
                <a:lnTo>
                  <a:pt x="61239" y="20296"/>
                </a:lnTo>
                <a:lnTo>
                  <a:pt x="61239" y="10623"/>
                </a:lnTo>
                <a:close/>
                <a:moveTo>
                  <a:pt x="81136" y="10623"/>
                </a:moveTo>
                <a:lnTo>
                  <a:pt x="81136" y="20296"/>
                </a:lnTo>
                <a:lnTo>
                  <a:pt x="71438" y="20296"/>
                </a:lnTo>
                <a:lnTo>
                  <a:pt x="71438" y="10623"/>
                </a:lnTo>
                <a:close/>
                <a:moveTo>
                  <a:pt x="91334" y="10623"/>
                </a:moveTo>
                <a:lnTo>
                  <a:pt x="91334" y="20296"/>
                </a:lnTo>
                <a:lnTo>
                  <a:pt x="81561" y="20296"/>
                </a:lnTo>
                <a:lnTo>
                  <a:pt x="81561" y="10623"/>
                </a:lnTo>
                <a:close/>
                <a:moveTo>
                  <a:pt x="101432" y="10623"/>
                </a:moveTo>
                <a:lnTo>
                  <a:pt x="101432" y="20296"/>
                </a:lnTo>
                <a:lnTo>
                  <a:pt x="91759" y="20296"/>
                </a:lnTo>
                <a:lnTo>
                  <a:pt x="91759" y="10623"/>
                </a:lnTo>
                <a:close/>
                <a:moveTo>
                  <a:pt x="111655" y="10623"/>
                </a:moveTo>
                <a:lnTo>
                  <a:pt x="111655" y="20296"/>
                </a:lnTo>
                <a:lnTo>
                  <a:pt x="101857" y="20296"/>
                </a:lnTo>
                <a:lnTo>
                  <a:pt x="101857" y="10623"/>
                </a:lnTo>
                <a:close/>
                <a:moveTo>
                  <a:pt x="121754" y="10623"/>
                </a:moveTo>
                <a:lnTo>
                  <a:pt x="121754" y="20296"/>
                </a:lnTo>
                <a:lnTo>
                  <a:pt x="112055" y="20296"/>
                </a:lnTo>
                <a:lnTo>
                  <a:pt x="112055" y="10623"/>
                </a:lnTo>
                <a:close/>
                <a:moveTo>
                  <a:pt x="131952" y="10623"/>
                </a:moveTo>
                <a:lnTo>
                  <a:pt x="131952" y="20296"/>
                </a:lnTo>
                <a:lnTo>
                  <a:pt x="122179" y="20296"/>
                </a:lnTo>
                <a:lnTo>
                  <a:pt x="122179" y="10623"/>
                </a:lnTo>
                <a:close/>
                <a:moveTo>
                  <a:pt x="142050" y="10623"/>
                </a:moveTo>
                <a:lnTo>
                  <a:pt x="142050" y="20296"/>
                </a:lnTo>
                <a:lnTo>
                  <a:pt x="132377" y="20296"/>
                </a:lnTo>
                <a:lnTo>
                  <a:pt x="132377" y="10623"/>
                </a:lnTo>
                <a:close/>
                <a:moveTo>
                  <a:pt x="152173" y="10623"/>
                </a:moveTo>
                <a:lnTo>
                  <a:pt x="152173" y="20296"/>
                </a:lnTo>
                <a:lnTo>
                  <a:pt x="142475" y="20296"/>
                </a:lnTo>
                <a:lnTo>
                  <a:pt x="142475" y="10623"/>
                </a:lnTo>
                <a:close/>
                <a:moveTo>
                  <a:pt x="162372" y="10623"/>
                </a:moveTo>
                <a:lnTo>
                  <a:pt x="162372" y="20296"/>
                </a:lnTo>
                <a:lnTo>
                  <a:pt x="152573" y="20296"/>
                </a:lnTo>
                <a:lnTo>
                  <a:pt x="152573" y="10623"/>
                </a:lnTo>
                <a:close/>
                <a:moveTo>
                  <a:pt x="172470" y="10623"/>
                </a:moveTo>
                <a:lnTo>
                  <a:pt x="172470" y="20296"/>
                </a:lnTo>
                <a:lnTo>
                  <a:pt x="162797" y="20296"/>
                </a:lnTo>
                <a:lnTo>
                  <a:pt x="162797" y="10623"/>
                </a:lnTo>
                <a:close/>
                <a:moveTo>
                  <a:pt x="182668" y="10623"/>
                </a:moveTo>
                <a:lnTo>
                  <a:pt x="182668" y="20296"/>
                </a:lnTo>
                <a:lnTo>
                  <a:pt x="172895" y="20296"/>
                </a:lnTo>
                <a:lnTo>
                  <a:pt x="172895" y="10623"/>
                </a:lnTo>
                <a:close/>
                <a:moveTo>
                  <a:pt x="192791" y="10623"/>
                </a:moveTo>
                <a:lnTo>
                  <a:pt x="192791" y="20296"/>
                </a:lnTo>
                <a:lnTo>
                  <a:pt x="183093" y="20296"/>
                </a:lnTo>
                <a:lnTo>
                  <a:pt x="183093" y="10623"/>
                </a:lnTo>
                <a:close/>
                <a:moveTo>
                  <a:pt x="202989" y="10623"/>
                </a:moveTo>
                <a:lnTo>
                  <a:pt x="202989" y="20296"/>
                </a:lnTo>
                <a:lnTo>
                  <a:pt x="193191" y="20296"/>
                </a:lnTo>
                <a:lnTo>
                  <a:pt x="193191" y="10623"/>
                </a:lnTo>
                <a:close/>
                <a:moveTo>
                  <a:pt x="213088" y="10623"/>
                </a:moveTo>
                <a:lnTo>
                  <a:pt x="213088" y="20296"/>
                </a:lnTo>
                <a:lnTo>
                  <a:pt x="203414" y="20296"/>
                </a:lnTo>
                <a:lnTo>
                  <a:pt x="203414" y="10623"/>
                </a:lnTo>
                <a:close/>
                <a:moveTo>
                  <a:pt x="223286" y="10623"/>
                </a:moveTo>
                <a:lnTo>
                  <a:pt x="223286" y="20296"/>
                </a:lnTo>
                <a:lnTo>
                  <a:pt x="213513" y="20296"/>
                </a:lnTo>
                <a:lnTo>
                  <a:pt x="213513" y="10623"/>
                </a:lnTo>
                <a:close/>
                <a:moveTo>
                  <a:pt x="233409" y="10623"/>
                </a:moveTo>
                <a:lnTo>
                  <a:pt x="233409" y="20296"/>
                </a:lnTo>
                <a:lnTo>
                  <a:pt x="223611" y="20296"/>
                </a:lnTo>
                <a:lnTo>
                  <a:pt x="223611" y="10623"/>
                </a:lnTo>
                <a:close/>
                <a:moveTo>
                  <a:pt x="243507" y="10623"/>
                </a:moveTo>
                <a:lnTo>
                  <a:pt x="243507" y="20296"/>
                </a:lnTo>
                <a:lnTo>
                  <a:pt x="233809" y="20296"/>
                </a:lnTo>
                <a:lnTo>
                  <a:pt x="233809" y="10623"/>
                </a:lnTo>
                <a:close/>
                <a:moveTo>
                  <a:pt x="253706" y="10623"/>
                </a:moveTo>
                <a:lnTo>
                  <a:pt x="253706" y="20296"/>
                </a:lnTo>
                <a:lnTo>
                  <a:pt x="243907" y="20296"/>
                </a:lnTo>
                <a:lnTo>
                  <a:pt x="243907" y="10623"/>
                </a:lnTo>
                <a:close/>
                <a:moveTo>
                  <a:pt x="263804" y="10623"/>
                </a:moveTo>
                <a:lnTo>
                  <a:pt x="263804" y="20296"/>
                </a:lnTo>
                <a:lnTo>
                  <a:pt x="254131" y="20296"/>
                </a:lnTo>
                <a:lnTo>
                  <a:pt x="254131" y="10623"/>
                </a:lnTo>
                <a:close/>
                <a:moveTo>
                  <a:pt x="274027" y="10623"/>
                </a:moveTo>
                <a:lnTo>
                  <a:pt x="274027" y="20296"/>
                </a:lnTo>
                <a:lnTo>
                  <a:pt x="264229" y="20296"/>
                </a:lnTo>
                <a:lnTo>
                  <a:pt x="264229" y="10623"/>
                </a:lnTo>
                <a:close/>
                <a:moveTo>
                  <a:pt x="284125" y="10623"/>
                </a:moveTo>
                <a:lnTo>
                  <a:pt x="284125" y="20296"/>
                </a:lnTo>
                <a:lnTo>
                  <a:pt x="274427" y="20296"/>
                </a:lnTo>
                <a:lnTo>
                  <a:pt x="274427" y="10623"/>
                </a:lnTo>
                <a:close/>
                <a:moveTo>
                  <a:pt x="10098" y="20721"/>
                </a:moveTo>
                <a:lnTo>
                  <a:pt x="10098" y="30520"/>
                </a:lnTo>
                <a:lnTo>
                  <a:pt x="425" y="30520"/>
                </a:lnTo>
                <a:lnTo>
                  <a:pt x="425" y="20721"/>
                </a:lnTo>
                <a:close/>
                <a:moveTo>
                  <a:pt x="20321" y="20721"/>
                </a:moveTo>
                <a:lnTo>
                  <a:pt x="20321" y="30520"/>
                </a:lnTo>
                <a:lnTo>
                  <a:pt x="10523" y="30520"/>
                </a:lnTo>
                <a:lnTo>
                  <a:pt x="10523" y="20721"/>
                </a:lnTo>
                <a:close/>
                <a:moveTo>
                  <a:pt x="30420" y="20721"/>
                </a:moveTo>
                <a:lnTo>
                  <a:pt x="30420" y="30520"/>
                </a:lnTo>
                <a:lnTo>
                  <a:pt x="20721" y="30520"/>
                </a:lnTo>
                <a:lnTo>
                  <a:pt x="20721" y="20721"/>
                </a:lnTo>
                <a:close/>
                <a:moveTo>
                  <a:pt x="40618" y="20721"/>
                </a:moveTo>
                <a:lnTo>
                  <a:pt x="40618" y="30520"/>
                </a:lnTo>
                <a:lnTo>
                  <a:pt x="30820" y="30520"/>
                </a:lnTo>
                <a:lnTo>
                  <a:pt x="30820" y="20721"/>
                </a:lnTo>
                <a:close/>
                <a:moveTo>
                  <a:pt x="50716" y="20721"/>
                </a:moveTo>
                <a:lnTo>
                  <a:pt x="50716" y="30520"/>
                </a:lnTo>
                <a:lnTo>
                  <a:pt x="41043" y="30520"/>
                </a:lnTo>
                <a:lnTo>
                  <a:pt x="41043" y="20721"/>
                </a:lnTo>
                <a:close/>
                <a:moveTo>
                  <a:pt x="60939" y="20721"/>
                </a:moveTo>
                <a:lnTo>
                  <a:pt x="60939" y="30520"/>
                </a:lnTo>
                <a:lnTo>
                  <a:pt x="51141" y="30520"/>
                </a:lnTo>
                <a:lnTo>
                  <a:pt x="51141" y="20721"/>
                </a:lnTo>
                <a:close/>
                <a:moveTo>
                  <a:pt x="71038" y="20721"/>
                </a:moveTo>
                <a:lnTo>
                  <a:pt x="71038" y="30520"/>
                </a:lnTo>
                <a:lnTo>
                  <a:pt x="61239" y="30520"/>
                </a:lnTo>
                <a:lnTo>
                  <a:pt x="61239" y="20721"/>
                </a:lnTo>
                <a:close/>
                <a:moveTo>
                  <a:pt x="81136" y="20721"/>
                </a:moveTo>
                <a:lnTo>
                  <a:pt x="81136" y="30520"/>
                </a:lnTo>
                <a:lnTo>
                  <a:pt x="71438" y="30520"/>
                </a:lnTo>
                <a:lnTo>
                  <a:pt x="71438" y="20721"/>
                </a:lnTo>
                <a:close/>
                <a:moveTo>
                  <a:pt x="91334" y="20721"/>
                </a:moveTo>
                <a:lnTo>
                  <a:pt x="91334" y="30520"/>
                </a:lnTo>
                <a:lnTo>
                  <a:pt x="81561" y="30520"/>
                </a:lnTo>
                <a:lnTo>
                  <a:pt x="81561" y="20721"/>
                </a:lnTo>
                <a:close/>
                <a:moveTo>
                  <a:pt x="101432" y="20721"/>
                </a:moveTo>
                <a:lnTo>
                  <a:pt x="101432" y="30520"/>
                </a:lnTo>
                <a:lnTo>
                  <a:pt x="91759" y="30520"/>
                </a:lnTo>
                <a:lnTo>
                  <a:pt x="91759" y="20721"/>
                </a:lnTo>
                <a:close/>
                <a:moveTo>
                  <a:pt x="111655" y="20721"/>
                </a:moveTo>
                <a:lnTo>
                  <a:pt x="111655" y="30520"/>
                </a:lnTo>
                <a:lnTo>
                  <a:pt x="101857" y="30520"/>
                </a:lnTo>
                <a:lnTo>
                  <a:pt x="101857" y="20721"/>
                </a:lnTo>
                <a:close/>
                <a:moveTo>
                  <a:pt x="121754" y="20721"/>
                </a:moveTo>
                <a:lnTo>
                  <a:pt x="121754" y="30520"/>
                </a:lnTo>
                <a:lnTo>
                  <a:pt x="112055" y="30520"/>
                </a:lnTo>
                <a:lnTo>
                  <a:pt x="112055" y="20721"/>
                </a:lnTo>
                <a:close/>
                <a:moveTo>
                  <a:pt x="131952" y="20721"/>
                </a:moveTo>
                <a:lnTo>
                  <a:pt x="131952" y="30520"/>
                </a:lnTo>
                <a:lnTo>
                  <a:pt x="122179" y="30520"/>
                </a:lnTo>
                <a:lnTo>
                  <a:pt x="122179" y="20721"/>
                </a:lnTo>
                <a:close/>
                <a:moveTo>
                  <a:pt x="142050" y="20721"/>
                </a:moveTo>
                <a:lnTo>
                  <a:pt x="142050" y="30520"/>
                </a:lnTo>
                <a:lnTo>
                  <a:pt x="132377" y="30520"/>
                </a:lnTo>
                <a:lnTo>
                  <a:pt x="132377" y="20721"/>
                </a:lnTo>
                <a:close/>
                <a:moveTo>
                  <a:pt x="152173" y="20721"/>
                </a:moveTo>
                <a:lnTo>
                  <a:pt x="152173" y="30520"/>
                </a:lnTo>
                <a:lnTo>
                  <a:pt x="142475" y="30520"/>
                </a:lnTo>
                <a:lnTo>
                  <a:pt x="142475" y="20721"/>
                </a:lnTo>
                <a:close/>
                <a:moveTo>
                  <a:pt x="162372" y="20721"/>
                </a:moveTo>
                <a:lnTo>
                  <a:pt x="162372" y="30520"/>
                </a:lnTo>
                <a:lnTo>
                  <a:pt x="152573" y="30520"/>
                </a:lnTo>
                <a:lnTo>
                  <a:pt x="152573" y="20721"/>
                </a:lnTo>
                <a:close/>
                <a:moveTo>
                  <a:pt x="172470" y="20721"/>
                </a:moveTo>
                <a:lnTo>
                  <a:pt x="172470" y="30520"/>
                </a:lnTo>
                <a:lnTo>
                  <a:pt x="162797" y="30520"/>
                </a:lnTo>
                <a:lnTo>
                  <a:pt x="162797" y="20721"/>
                </a:lnTo>
                <a:close/>
                <a:moveTo>
                  <a:pt x="182668" y="20721"/>
                </a:moveTo>
                <a:lnTo>
                  <a:pt x="182668" y="30520"/>
                </a:lnTo>
                <a:lnTo>
                  <a:pt x="172895" y="30520"/>
                </a:lnTo>
                <a:lnTo>
                  <a:pt x="172895" y="20721"/>
                </a:lnTo>
                <a:close/>
                <a:moveTo>
                  <a:pt x="192791" y="20721"/>
                </a:moveTo>
                <a:lnTo>
                  <a:pt x="192791" y="30520"/>
                </a:lnTo>
                <a:lnTo>
                  <a:pt x="183093" y="30520"/>
                </a:lnTo>
                <a:lnTo>
                  <a:pt x="183093" y="20721"/>
                </a:lnTo>
                <a:close/>
                <a:moveTo>
                  <a:pt x="202989" y="20721"/>
                </a:moveTo>
                <a:lnTo>
                  <a:pt x="202989" y="30520"/>
                </a:lnTo>
                <a:lnTo>
                  <a:pt x="193191" y="30520"/>
                </a:lnTo>
                <a:lnTo>
                  <a:pt x="193191" y="20721"/>
                </a:lnTo>
                <a:close/>
                <a:moveTo>
                  <a:pt x="213088" y="20721"/>
                </a:moveTo>
                <a:lnTo>
                  <a:pt x="213088" y="30520"/>
                </a:lnTo>
                <a:lnTo>
                  <a:pt x="203414" y="30520"/>
                </a:lnTo>
                <a:lnTo>
                  <a:pt x="203414" y="20721"/>
                </a:lnTo>
                <a:close/>
                <a:moveTo>
                  <a:pt x="223286" y="20721"/>
                </a:moveTo>
                <a:lnTo>
                  <a:pt x="223286" y="30520"/>
                </a:lnTo>
                <a:lnTo>
                  <a:pt x="213513" y="30520"/>
                </a:lnTo>
                <a:lnTo>
                  <a:pt x="213513" y="20721"/>
                </a:lnTo>
                <a:close/>
                <a:moveTo>
                  <a:pt x="233409" y="20721"/>
                </a:moveTo>
                <a:lnTo>
                  <a:pt x="233409" y="30520"/>
                </a:lnTo>
                <a:lnTo>
                  <a:pt x="223611" y="30520"/>
                </a:lnTo>
                <a:lnTo>
                  <a:pt x="223611" y="20721"/>
                </a:lnTo>
                <a:close/>
                <a:moveTo>
                  <a:pt x="243507" y="20721"/>
                </a:moveTo>
                <a:lnTo>
                  <a:pt x="243507" y="30520"/>
                </a:lnTo>
                <a:lnTo>
                  <a:pt x="233809" y="30520"/>
                </a:lnTo>
                <a:lnTo>
                  <a:pt x="233809" y="20721"/>
                </a:lnTo>
                <a:close/>
                <a:moveTo>
                  <a:pt x="253706" y="20721"/>
                </a:moveTo>
                <a:lnTo>
                  <a:pt x="253706" y="30520"/>
                </a:lnTo>
                <a:lnTo>
                  <a:pt x="243907" y="30520"/>
                </a:lnTo>
                <a:lnTo>
                  <a:pt x="243907" y="20721"/>
                </a:lnTo>
                <a:close/>
                <a:moveTo>
                  <a:pt x="263804" y="20721"/>
                </a:moveTo>
                <a:lnTo>
                  <a:pt x="263804" y="30520"/>
                </a:lnTo>
                <a:lnTo>
                  <a:pt x="254131" y="30520"/>
                </a:lnTo>
                <a:lnTo>
                  <a:pt x="254131" y="20721"/>
                </a:lnTo>
                <a:close/>
                <a:moveTo>
                  <a:pt x="274027" y="20721"/>
                </a:moveTo>
                <a:lnTo>
                  <a:pt x="274027" y="30520"/>
                </a:lnTo>
                <a:lnTo>
                  <a:pt x="264229" y="30520"/>
                </a:lnTo>
                <a:lnTo>
                  <a:pt x="264229" y="20721"/>
                </a:lnTo>
                <a:close/>
                <a:moveTo>
                  <a:pt x="284125" y="20721"/>
                </a:moveTo>
                <a:lnTo>
                  <a:pt x="284125" y="30520"/>
                </a:lnTo>
                <a:lnTo>
                  <a:pt x="274427" y="30520"/>
                </a:lnTo>
                <a:lnTo>
                  <a:pt x="274427" y="20721"/>
                </a:lnTo>
                <a:close/>
                <a:moveTo>
                  <a:pt x="10098" y="30920"/>
                </a:moveTo>
                <a:lnTo>
                  <a:pt x="10098" y="40618"/>
                </a:lnTo>
                <a:lnTo>
                  <a:pt x="425" y="40618"/>
                </a:lnTo>
                <a:lnTo>
                  <a:pt x="425" y="30920"/>
                </a:lnTo>
                <a:close/>
                <a:moveTo>
                  <a:pt x="20321" y="30920"/>
                </a:moveTo>
                <a:lnTo>
                  <a:pt x="20321" y="40618"/>
                </a:lnTo>
                <a:lnTo>
                  <a:pt x="10523" y="40618"/>
                </a:lnTo>
                <a:lnTo>
                  <a:pt x="10523" y="30920"/>
                </a:lnTo>
                <a:close/>
                <a:moveTo>
                  <a:pt x="30420" y="30920"/>
                </a:moveTo>
                <a:lnTo>
                  <a:pt x="30420" y="40618"/>
                </a:lnTo>
                <a:lnTo>
                  <a:pt x="20721" y="40618"/>
                </a:lnTo>
                <a:lnTo>
                  <a:pt x="20721" y="30920"/>
                </a:lnTo>
                <a:close/>
                <a:moveTo>
                  <a:pt x="40618" y="30920"/>
                </a:moveTo>
                <a:lnTo>
                  <a:pt x="40618" y="40618"/>
                </a:lnTo>
                <a:lnTo>
                  <a:pt x="30820" y="40618"/>
                </a:lnTo>
                <a:lnTo>
                  <a:pt x="30820" y="30920"/>
                </a:lnTo>
                <a:close/>
                <a:moveTo>
                  <a:pt x="50716" y="30920"/>
                </a:moveTo>
                <a:lnTo>
                  <a:pt x="50716" y="40618"/>
                </a:lnTo>
                <a:lnTo>
                  <a:pt x="41043" y="40618"/>
                </a:lnTo>
                <a:lnTo>
                  <a:pt x="41043" y="30920"/>
                </a:lnTo>
                <a:close/>
                <a:moveTo>
                  <a:pt x="60939" y="30920"/>
                </a:moveTo>
                <a:lnTo>
                  <a:pt x="60939" y="40618"/>
                </a:lnTo>
                <a:lnTo>
                  <a:pt x="51141" y="40618"/>
                </a:lnTo>
                <a:lnTo>
                  <a:pt x="51141" y="30920"/>
                </a:lnTo>
                <a:close/>
                <a:moveTo>
                  <a:pt x="71038" y="30920"/>
                </a:moveTo>
                <a:lnTo>
                  <a:pt x="71038" y="40618"/>
                </a:lnTo>
                <a:lnTo>
                  <a:pt x="61239" y="40618"/>
                </a:lnTo>
                <a:lnTo>
                  <a:pt x="61239" y="30920"/>
                </a:lnTo>
                <a:close/>
                <a:moveTo>
                  <a:pt x="81136" y="30920"/>
                </a:moveTo>
                <a:lnTo>
                  <a:pt x="81136" y="40618"/>
                </a:lnTo>
                <a:lnTo>
                  <a:pt x="71438" y="40618"/>
                </a:lnTo>
                <a:lnTo>
                  <a:pt x="71438" y="30920"/>
                </a:lnTo>
                <a:close/>
                <a:moveTo>
                  <a:pt x="91334" y="30920"/>
                </a:moveTo>
                <a:lnTo>
                  <a:pt x="91334" y="40618"/>
                </a:lnTo>
                <a:lnTo>
                  <a:pt x="81561" y="40618"/>
                </a:lnTo>
                <a:lnTo>
                  <a:pt x="81561" y="30920"/>
                </a:lnTo>
                <a:close/>
                <a:moveTo>
                  <a:pt x="101432" y="30920"/>
                </a:moveTo>
                <a:lnTo>
                  <a:pt x="101432" y="40618"/>
                </a:lnTo>
                <a:lnTo>
                  <a:pt x="91759" y="40618"/>
                </a:lnTo>
                <a:lnTo>
                  <a:pt x="91759" y="30920"/>
                </a:lnTo>
                <a:close/>
                <a:moveTo>
                  <a:pt x="111655" y="30920"/>
                </a:moveTo>
                <a:lnTo>
                  <a:pt x="111655" y="40618"/>
                </a:lnTo>
                <a:lnTo>
                  <a:pt x="101857" y="40618"/>
                </a:lnTo>
                <a:lnTo>
                  <a:pt x="101857" y="30920"/>
                </a:lnTo>
                <a:close/>
                <a:moveTo>
                  <a:pt x="121754" y="30920"/>
                </a:moveTo>
                <a:lnTo>
                  <a:pt x="121754" y="40618"/>
                </a:lnTo>
                <a:lnTo>
                  <a:pt x="112055" y="40618"/>
                </a:lnTo>
                <a:lnTo>
                  <a:pt x="112055" y="30920"/>
                </a:lnTo>
                <a:close/>
                <a:moveTo>
                  <a:pt x="131952" y="30920"/>
                </a:moveTo>
                <a:lnTo>
                  <a:pt x="131952" y="40618"/>
                </a:lnTo>
                <a:lnTo>
                  <a:pt x="122179" y="40618"/>
                </a:lnTo>
                <a:lnTo>
                  <a:pt x="122179" y="30920"/>
                </a:lnTo>
                <a:close/>
                <a:moveTo>
                  <a:pt x="142050" y="30920"/>
                </a:moveTo>
                <a:lnTo>
                  <a:pt x="142050" y="40618"/>
                </a:lnTo>
                <a:lnTo>
                  <a:pt x="132377" y="40618"/>
                </a:lnTo>
                <a:lnTo>
                  <a:pt x="132377" y="30920"/>
                </a:lnTo>
                <a:close/>
                <a:moveTo>
                  <a:pt x="152173" y="30920"/>
                </a:moveTo>
                <a:lnTo>
                  <a:pt x="152173" y="40618"/>
                </a:lnTo>
                <a:lnTo>
                  <a:pt x="142475" y="40618"/>
                </a:lnTo>
                <a:lnTo>
                  <a:pt x="142475" y="30920"/>
                </a:lnTo>
                <a:close/>
                <a:moveTo>
                  <a:pt x="162372" y="30920"/>
                </a:moveTo>
                <a:lnTo>
                  <a:pt x="162372" y="40618"/>
                </a:lnTo>
                <a:lnTo>
                  <a:pt x="152573" y="40618"/>
                </a:lnTo>
                <a:lnTo>
                  <a:pt x="152573" y="30920"/>
                </a:lnTo>
                <a:close/>
                <a:moveTo>
                  <a:pt x="172470" y="30920"/>
                </a:moveTo>
                <a:lnTo>
                  <a:pt x="172470" y="40618"/>
                </a:lnTo>
                <a:lnTo>
                  <a:pt x="162797" y="40618"/>
                </a:lnTo>
                <a:lnTo>
                  <a:pt x="162797" y="30920"/>
                </a:lnTo>
                <a:close/>
                <a:moveTo>
                  <a:pt x="182668" y="30920"/>
                </a:moveTo>
                <a:lnTo>
                  <a:pt x="182668" y="40618"/>
                </a:lnTo>
                <a:lnTo>
                  <a:pt x="172895" y="40618"/>
                </a:lnTo>
                <a:lnTo>
                  <a:pt x="172895" y="30920"/>
                </a:lnTo>
                <a:close/>
                <a:moveTo>
                  <a:pt x="192791" y="30920"/>
                </a:moveTo>
                <a:lnTo>
                  <a:pt x="192791" y="40618"/>
                </a:lnTo>
                <a:lnTo>
                  <a:pt x="183093" y="40618"/>
                </a:lnTo>
                <a:lnTo>
                  <a:pt x="183093" y="30920"/>
                </a:lnTo>
                <a:close/>
                <a:moveTo>
                  <a:pt x="202989" y="30920"/>
                </a:moveTo>
                <a:lnTo>
                  <a:pt x="202989" y="40618"/>
                </a:lnTo>
                <a:lnTo>
                  <a:pt x="193191" y="40618"/>
                </a:lnTo>
                <a:lnTo>
                  <a:pt x="193191" y="30920"/>
                </a:lnTo>
                <a:close/>
                <a:moveTo>
                  <a:pt x="213088" y="30920"/>
                </a:moveTo>
                <a:lnTo>
                  <a:pt x="213088" y="40618"/>
                </a:lnTo>
                <a:lnTo>
                  <a:pt x="203414" y="40618"/>
                </a:lnTo>
                <a:lnTo>
                  <a:pt x="203414" y="30920"/>
                </a:lnTo>
                <a:close/>
                <a:moveTo>
                  <a:pt x="223286" y="30920"/>
                </a:moveTo>
                <a:lnTo>
                  <a:pt x="223286" y="40618"/>
                </a:lnTo>
                <a:lnTo>
                  <a:pt x="213513" y="40618"/>
                </a:lnTo>
                <a:lnTo>
                  <a:pt x="213513" y="30920"/>
                </a:lnTo>
                <a:close/>
                <a:moveTo>
                  <a:pt x="233409" y="30920"/>
                </a:moveTo>
                <a:lnTo>
                  <a:pt x="233409" y="40618"/>
                </a:lnTo>
                <a:lnTo>
                  <a:pt x="223611" y="40618"/>
                </a:lnTo>
                <a:lnTo>
                  <a:pt x="223611" y="30920"/>
                </a:lnTo>
                <a:close/>
                <a:moveTo>
                  <a:pt x="243507" y="30920"/>
                </a:moveTo>
                <a:lnTo>
                  <a:pt x="243507" y="40618"/>
                </a:lnTo>
                <a:lnTo>
                  <a:pt x="233809" y="40618"/>
                </a:lnTo>
                <a:lnTo>
                  <a:pt x="233809" y="30920"/>
                </a:lnTo>
                <a:close/>
                <a:moveTo>
                  <a:pt x="253706" y="30920"/>
                </a:moveTo>
                <a:lnTo>
                  <a:pt x="253706" y="40618"/>
                </a:lnTo>
                <a:lnTo>
                  <a:pt x="243907" y="40618"/>
                </a:lnTo>
                <a:lnTo>
                  <a:pt x="243907" y="30920"/>
                </a:lnTo>
                <a:close/>
                <a:moveTo>
                  <a:pt x="263804" y="30920"/>
                </a:moveTo>
                <a:lnTo>
                  <a:pt x="263804" y="40618"/>
                </a:lnTo>
                <a:lnTo>
                  <a:pt x="254131" y="40618"/>
                </a:lnTo>
                <a:lnTo>
                  <a:pt x="254131" y="30920"/>
                </a:lnTo>
                <a:close/>
                <a:moveTo>
                  <a:pt x="274027" y="30920"/>
                </a:moveTo>
                <a:lnTo>
                  <a:pt x="274027" y="40618"/>
                </a:lnTo>
                <a:lnTo>
                  <a:pt x="264229" y="40618"/>
                </a:lnTo>
                <a:lnTo>
                  <a:pt x="264229" y="30920"/>
                </a:lnTo>
                <a:close/>
                <a:moveTo>
                  <a:pt x="284125" y="30920"/>
                </a:moveTo>
                <a:lnTo>
                  <a:pt x="284125" y="40618"/>
                </a:lnTo>
                <a:lnTo>
                  <a:pt x="274427" y="40618"/>
                </a:lnTo>
                <a:lnTo>
                  <a:pt x="274427" y="30920"/>
                </a:lnTo>
                <a:close/>
                <a:moveTo>
                  <a:pt x="10098" y="41043"/>
                </a:moveTo>
                <a:lnTo>
                  <a:pt x="10098" y="50816"/>
                </a:lnTo>
                <a:lnTo>
                  <a:pt x="425" y="50816"/>
                </a:lnTo>
                <a:lnTo>
                  <a:pt x="425" y="41043"/>
                </a:lnTo>
                <a:close/>
                <a:moveTo>
                  <a:pt x="20321" y="41043"/>
                </a:moveTo>
                <a:lnTo>
                  <a:pt x="20321" y="50816"/>
                </a:lnTo>
                <a:lnTo>
                  <a:pt x="10523" y="50816"/>
                </a:lnTo>
                <a:lnTo>
                  <a:pt x="10523" y="41043"/>
                </a:lnTo>
                <a:close/>
                <a:moveTo>
                  <a:pt x="30420" y="41043"/>
                </a:moveTo>
                <a:lnTo>
                  <a:pt x="30420" y="50816"/>
                </a:lnTo>
                <a:lnTo>
                  <a:pt x="20721" y="50816"/>
                </a:lnTo>
                <a:lnTo>
                  <a:pt x="20721" y="41043"/>
                </a:lnTo>
                <a:close/>
                <a:moveTo>
                  <a:pt x="40618" y="41043"/>
                </a:moveTo>
                <a:lnTo>
                  <a:pt x="40618" y="50816"/>
                </a:lnTo>
                <a:lnTo>
                  <a:pt x="30820" y="50816"/>
                </a:lnTo>
                <a:lnTo>
                  <a:pt x="30820" y="41043"/>
                </a:lnTo>
                <a:close/>
                <a:moveTo>
                  <a:pt x="50716" y="41043"/>
                </a:moveTo>
                <a:lnTo>
                  <a:pt x="50716" y="50816"/>
                </a:lnTo>
                <a:lnTo>
                  <a:pt x="41043" y="50816"/>
                </a:lnTo>
                <a:lnTo>
                  <a:pt x="41043" y="41043"/>
                </a:lnTo>
                <a:close/>
                <a:moveTo>
                  <a:pt x="60939" y="41043"/>
                </a:moveTo>
                <a:lnTo>
                  <a:pt x="60939" y="50816"/>
                </a:lnTo>
                <a:lnTo>
                  <a:pt x="51141" y="50816"/>
                </a:lnTo>
                <a:lnTo>
                  <a:pt x="51141" y="41043"/>
                </a:lnTo>
                <a:close/>
                <a:moveTo>
                  <a:pt x="71038" y="41043"/>
                </a:moveTo>
                <a:lnTo>
                  <a:pt x="71038" y="50816"/>
                </a:lnTo>
                <a:lnTo>
                  <a:pt x="61239" y="50816"/>
                </a:lnTo>
                <a:lnTo>
                  <a:pt x="61239" y="41043"/>
                </a:lnTo>
                <a:close/>
                <a:moveTo>
                  <a:pt x="81136" y="41043"/>
                </a:moveTo>
                <a:lnTo>
                  <a:pt x="81136" y="50816"/>
                </a:lnTo>
                <a:lnTo>
                  <a:pt x="71438" y="50816"/>
                </a:lnTo>
                <a:lnTo>
                  <a:pt x="71438" y="41043"/>
                </a:lnTo>
                <a:close/>
                <a:moveTo>
                  <a:pt x="91334" y="41043"/>
                </a:moveTo>
                <a:lnTo>
                  <a:pt x="91334" y="50816"/>
                </a:lnTo>
                <a:lnTo>
                  <a:pt x="81561" y="50816"/>
                </a:lnTo>
                <a:lnTo>
                  <a:pt x="81561" y="41043"/>
                </a:lnTo>
                <a:close/>
                <a:moveTo>
                  <a:pt x="101432" y="41043"/>
                </a:moveTo>
                <a:lnTo>
                  <a:pt x="101432" y="50816"/>
                </a:lnTo>
                <a:lnTo>
                  <a:pt x="91759" y="50816"/>
                </a:lnTo>
                <a:lnTo>
                  <a:pt x="91759" y="41043"/>
                </a:lnTo>
                <a:close/>
                <a:moveTo>
                  <a:pt x="111655" y="41043"/>
                </a:moveTo>
                <a:lnTo>
                  <a:pt x="111655" y="50816"/>
                </a:lnTo>
                <a:lnTo>
                  <a:pt x="101857" y="50816"/>
                </a:lnTo>
                <a:lnTo>
                  <a:pt x="101857" y="41043"/>
                </a:lnTo>
                <a:close/>
                <a:moveTo>
                  <a:pt x="121754" y="41043"/>
                </a:moveTo>
                <a:lnTo>
                  <a:pt x="121754" y="50816"/>
                </a:lnTo>
                <a:lnTo>
                  <a:pt x="112055" y="50816"/>
                </a:lnTo>
                <a:lnTo>
                  <a:pt x="112055" y="41043"/>
                </a:lnTo>
                <a:close/>
                <a:moveTo>
                  <a:pt x="131952" y="41043"/>
                </a:moveTo>
                <a:lnTo>
                  <a:pt x="131952" y="50816"/>
                </a:lnTo>
                <a:lnTo>
                  <a:pt x="122179" y="50816"/>
                </a:lnTo>
                <a:lnTo>
                  <a:pt x="122179" y="41043"/>
                </a:lnTo>
                <a:close/>
                <a:moveTo>
                  <a:pt x="142050" y="41043"/>
                </a:moveTo>
                <a:lnTo>
                  <a:pt x="142050" y="50816"/>
                </a:lnTo>
                <a:lnTo>
                  <a:pt x="132377" y="50816"/>
                </a:lnTo>
                <a:lnTo>
                  <a:pt x="132377" y="41043"/>
                </a:lnTo>
                <a:close/>
                <a:moveTo>
                  <a:pt x="152173" y="41043"/>
                </a:moveTo>
                <a:lnTo>
                  <a:pt x="152173" y="50816"/>
                </a:lnTo>
                <a:lnTo>
                  <a:pt x="142475" y="50816"/>
                </a:lnTo>
                <a:lnTo>
                  <a:pt x="142475" y="41043"/>
                </a:lnTo>
                <a:close/>
                <a:moveTo>
                  <a:pt x="162372" y="41043"/>
                </a:moveTo>
                <a:lnTo>
                  <a:pt x="162372" y="50816"/>
                </a:lnTo>
                <a:lnTo>
                  <a:pt x="152573" y="50816"/>
                </a:lnTo>
                <a:lnTo>
                  <a:pt x="152573" y="41043"/>
                </a:lnTo>
                <a:close/>
                <a:moveTo>
                  <a:pt x="172470" y="41043"/>
                </a:moveTo>
                <a:lnTo>
                  <a:pt x="172470" y="50816"/>
                </a:lnTo>
                <a:lnTo>
                  <a:pt x="162797" y="50816"/>
                </a:lnTo>
                <a:lnTo>
                  <a:pt x="162797" y="41043"/>
                </a:lnTo>
                <a:close/>
                <a:moveTo>
                  <a:pt x="182668" y="41043"/>
                </a:moveTo>
                <a:lnTo>
                  <a:pt x="182668" y="50816"/>
                </a:lnTo>
                <a:lnTo>
                  <a:pt x="172895" y="50816"/>
                </a:lnTo>
                <a:lnTo>
                  <a:pt x="172895" y="41043"/>
                </a:lnTo>
                <a:close/>
                <a:moveTo>
                  <a:pt x="192791" y="41043"/>
                </a:moveTo>
                <a:lnTo>
                  <a:pt x="192791" y="50816"/>
                </a:lnTo>
                <a:lnTo>
                  <a:pt x="183093" y="50816"/>
                </a:lnTo>
                <a:lnTo>
                  <a:pt x="183093" y="41043"/>
                </a:lnTo>
                <a:close/>
                <a:moveTo>
                  <a:pt x="202989" y="41043"/>
                </a:moveTo>
                <a:lnTo>
                  <a:pt x="202989" y="50816"/>
                </a:lnTo>
                <a:lnTo>
                  <a:pt x="193191" y="50816"/>
                </a:lnTo>
                <a:lnTo>
                  <a:pt x="193191" y="41043"/>
                </a:lnTo>
                <a:close/>
                <a:moveTo>
                  <a:pt x="213088" y="41043"/>
                </a:moveTo>
                <a:lnTo>
                  <a:pt x="213088" y="50816"/>
                </a:lnTo>
                <a:lnTo>
                  <a:pt x="203414" y="50816"/>
                </a:lnTo>
                <a:lnTo>
                  <a:pt x="203414" y="41043"/>
                </a:lnTo>
                <a:close/>
                <a:moveTo>
                  <a:pt x="223286" y="41043"/>
                </a:moveTo>
                <a:lnTo>
                  <a:pt x="223286" y="50816"/>
                </a:lnTo>
                <a:lnTo>
                  <a:pt x="213513" y="50816"/>
                </a:lnTo>
                <a:lnTo>
                  <a:pt x="213513" y="41043"/>
                </a:lnTo>
                <a:close/>
                <a:moveTo>
                  <a:pt x="233409" y="41043"/>
                </a:moveTo>
                <a:lnTo>
                  <a:pt x="233409" y="50816"/>
                </a:lnTo>
                <a:lnTo>
                  <a:pt x="223611" y="50816"/>
                </a:lnTo>
                <a:lnTo>
                  <a:pt x="223611" y="41043"/>
                </a:lnTo>
                <a:close/>
                <a:moveTo>
                  <a:pt x="243507" y="41043"/>
                </a:moveTo>
                <a:lnTo>
                  <a:pt x="243507" y="50816"/>
                </a:lnTo>
                <a:lnTo>
                  <a:pt x="233809" y="50816"/>
                </a:lnTo>
                <a:lnTo>
                  <a:pt x="233809" y="41043"/>
                </a:lnTo>
                <a:close/>
                <a:moveTo>
                  <a:pt x="253706" y="41043"/>
                </a:moveTo>
                <a:lnTo>
                  <a:pt x="253706" y="50816"/>
                </a:lnTo>
                <a:lnTo>
                  <a:pt x="243907" y="50816"/>
                </a:lnTo>
                <a:lnTo>
                  <a:pt x="243907" y="41043"/>
                </a:lnTo>
                <a:close/>
                <a:moveTo>
                  <a:pt x="263804" y="41043"/>
                </a:moveTo>
                <a:lnTo>
                  <a:pt x="263804" y="50816"/>
                </a:lnTo>
                <a:lnTo>
                  <a:pt x="254131" y="50816"/>
                </a:lnTo>
                <a:lnTo>
                  <a:pt x="254131" y="41043"/>
                </a:lnTo>
                <a:close/>
                <a:moveTo>
                  <a:pt x="274027" y="41043"/>
                </a:moveTo>
                <a:lnTo>
                  <a:pt x="274027" y="50816"/>
                </a:lnTo>
                <a:lnTo>
                  <a:pt x="264229" y="50816"/>
                </a:lnTo>
                <a:lnTo>
                  <a:pt x="264229" y="41043"/>
                </a:lnTo>
                <a:close/>
                <a:moveTo>
                  <a:pt x="284125" y="41043"/>
                </a:moveTo>
                <a:lnTo>
                  <a:pt x="284125" y="50816"/>
                </a:lnTo>
                <a:lnTo>
                  <a:pt x="274427" y="50816"/>
                </a:lnTo>
                <a:lnTo>
                  <a:pt x="274427" y="41043"/>
                </a:lnTo>
                <a:close/>
                <a:moveTo>
                  <a:pt x="10098" y="51241"/>
                </a:moveTo>
                <a:lnTo>
                  <a:pt x="10098" y="60914"/>
                </a:lnTo>
                <a:lnTo>
                  <a:pt x="425" y="60914"/>
                </a:lnTo>
                <a:lnTo>
                  <a:pt x="425" y="51241"/>
                </a:lnTo>
                <a:close/>
                <a:moveTo>
                  <a:pt x="20321" y="51241"/>
                </a:moveTo>
                <a:lnTo>
                  <a:pt x="20321" y="60914"/>
                </a:lnTo>
                <a:lnTo>
                  <a:pt x="10523" y="60914"/>
                </a:lnTo>
                <a:lnTo>
                  <a:pt x="10523" y="51241"/>
                </a:lnTo>
                <a:close/>
                <a:moveTo>
                  <a:pt x="30420" y="51241"/>
                </a:moveTo>
                <a:lnTo>
                  <a:pt x="30420" y="60914"/>
                </a:lnTo>
                <a:lnTo>
                  <a:pt x="20721" y="60914"/>
                </a:lnTo>
                <a:lnTo>
                  <a:pt x="20721" y="51241"/>
                </a:lnTo>
                <a:close/>
                <a:moveTo>
                  <a:pt x="40618" y="51241"/>
                </a:moveTo>
                <a:lnTo>
                  <a:pt x="40618" y="60914"/>
                </a:lnTo>
                <a:lnTo>
                  <a:pt x="30820" y="60914"/>
                </a:lnTo>
                <a:lnTo>
                  <a:pt x="30820" y="51241"/>
                </a:lnTo>
                <a:close/>
                <a:moveTo>
                  <a:pt x="50716" y="51241"/>
                </a:moveTo>
                <a:lnTo>
                  <a:pt x="50716" y="60914"/>
                </a:lnTo>
                <a:lnTo>
                  <a:pt x="41043" y="60914"/>
                </a:lnTo>
                <a:lnTo>
                  <a:pt x="41043" y="51241"/>
                </a:lnTo>
                <a:close/>
                <a:moveTo>
                  <a:pt x="60939" y="51241"/>
                </a:moveTo>
                <a:lnTo>
                  <a:pt x="60939" y="60914"/>
                </a:lnTo>
                <a:lnTo>
                  <a:pt x="51141" y="60914"/>
                </a:lnTo>
                <a:lnTo>
                  <a:pt x="51141" y="51241"/>
                </a:lnTo>
                <a:close/>
                <a:moveTo>
                  <a:pt x="71038" y="51241"/>
                </a:moveTo>
                <a:lnTo>
                  <a:pt x="71038" y="60914"/>
                </a:lnTo>
                <a:lnTo>
                  <a:pt x="61239" y="60914"/>
                </a:lnTo>
                <a:lnTo>
                  <a:pt x="61239" y="51241"/>
                </a:lnTo>
                <a:close/>
                <a:moveTo>
                  <a:pt x="81136" y="51241"/>
                </a:moveTo>
                <a:lnTo>
                  <a:pt x="81136" y="60914"/>
                </a:lnTo>
                <a:lnTo>
                  <a:pt x="71438" y="60914"/>
                </a:lnTo>
                <a:lnTo>
                  <a:pt x="71438" y="51241"/>
                </a:lnTo>
                <a:close/>
                <a:moveTo>
                  <a:pt x="91334" y="51241"/>
                </a:moveTo>
                <a:lnTo>
                  <a:pt x="91334" y="60914"/>
                </a:lnTo>
                <a:lnTo>
                  <a:pt x="81561" y="60914"/>
                </a:lnTo>
                <a:lnTo>
                  <a:pt x="81561" y="51241"/>
                </a:lnTo>
                <a:close/>
                <a:moveTo>
                  <a:pt x="101432" y="51241"/>
                </a:moveTo>
                <a:lnTo>
                  <a:pt x="101432" y="60914"/>
                </a:lnTo>
                <a:lnTo>
                  <a:pt x="91759" y="60914"/>
                </a:lnTo>
                <a:lnTo>
                  <a:pt x="91759" y="51241"/>
                </a:lnTo>
                <a:close/>
                <a:moveTo>
                  <a:pt x="111655" y="51241"/>
                </a:moveTo>
                <a:lnTo>
                  <a:pt x="111655" y="60914"/>
                </a:lnTo>
                <a:lnTo>
                  <a:pt x="101857" y="60914"/>
                </a:lnTo>
                <a:lnTo>
                  <a:pt x="101857" y="51241"/>
                </a:lnTo>
                <a:close/>
                <a:moveTo>
                  <a:pt x="121754" y="51241"/>
                </a:moveTo>
                <a:lnTo>
                  <a:pt x="121754" y="60914"/>
                </a:lnTo>
                <a:lnTo>
                  <a:pt x="112055" y="60914"/>
                </a:lnTo>
                <a:lnTo>
                  <a:pt x="112055" y="51241"/>
                </a:lnTo>
                <a:close/>
                <a:moveTo>
                  <a:pt x="131952" y="51241"/>
                </a:moveTo>
                <a:lnTo>
                  <a:pt x="131952" y="60914"/>
                </a:lnTo>
                <a:lnTo>
                  <a:pt x="122179" y="60914"/>
                </a:lnTo>
                <a:lnTo>
                  <a:pt x="122179" y="51241"/>
                </a:lnTo>
                <a:close/>
                <a:moveTo>
                  <a:pt x="142050" y="51241"/>
                </a:moveTo>
                <a:lnTo>
                  <a:pt x="142050" y="60914"/>
                </a:lnTo>
                <a:lnTo>
                  <a:pt x="132377" y="60914"/>
                </a:lnTo>
                <a:lnTo>
                  <a:pt x="132377" y="51241"/>
                </a:lnTo>
                <a:close/>
                <a:moveTo>
                  <a:pt x="152173" y="51241"/>
                </a:moveTo>
                <a:lnTo>
                  <a:pt x="152173" y="60914"/>
                </a:lnTo>
                <a:lnTo>
                  <a:pt x="142475" y="60914"/>
                </a:lnTo>
                <a:lnTo>
                  <a:pt x="142475" y="51241"/>
                </a:lnTo>
                <a:close/>
                <a:moveTo>
                  <a:pt x="162372" y="51241"/>
                </a:moveTo>
                <a:lnTo>
                  <a:pt x="162372" y="60914"/>
                </a:lnTo>
                <a:lnTo>
                  <a:pt x="152573" y="60914"/>
                </a:lnTo>
                <a:lnTo>
                  <a:pt x="152573" y="51241"/>
                </a:lnTo>
                <a:close/>
                <a:moveTo>
                  <a:pt x="172470" y="51241"/>
                </a:moveTo>
                <a:lnTo>
                  <a:pt x="172470" y="60914"/>
                </a:lnTo>
                <a:lnTo>
                  <a:pt x="162797" y="60914"/>
                </a:lnTo>
                <a:lnTo>
                  <a:pt x="162797" y="51241"/>
                </a:lnTo>
                <a:close/>
                <a:moveTo>
                  <a:pt x="182668" y="51241"/>
                </a:moveTo>
                <a:lnTo>
                  <a:pt x="182668" y="60914"/>
                </a:lnTo>
                <a:lnTo>
                  <a:pt x="172895" y="60914"/>
                </a:lnTo>
                <a:lnTo>
                  <a:pt x="172895" y="51241"/>
                </a:lnTo>
                <a:close/>
                <a:moveTo>
                  <a:pt x="192791" y="51241"/>
                </a:moveTo>
                <a:lnTo>
                  <a:pt x="192791" y="60914"/>
                </a:lnTo>
                <a:lnTo>
                  <a:pt x="183093" y="60914"/>
                </a:lnTo>
                <a:lnTo>
                  <a:pt x="183093" y="51241"/>
                </a:lnTo>
                <a:close/>
                <a:moveTo>
                  <a:pt x="202989" y="51241"/>
                </a:moveTo>
                <a:lnTo>
                  <a:pt x="202989" y="60914"/>
                </a:lnTo>
                <a:lnTo>
                  <a:pt x="193191" y="60914"/>
                </a:lnTo>
                <a:lnTo>
                  <a:pt x="193191" y="51241"/>
                </a:lnTo>
                <a:close/>
                <a:moveTo>
                  <a:pt x="213088" y="51241"/>
                </a:moveTo>
                <a:lnTo>
                  <a:pt x="213088" y="60914"/>
                </a:lnTo>
                <a:lnTo>
                  <a:pt x="203414" y="60914"/>
                </a:lnTo>
                <a:lnTo>
                  <a:pt x="203414" y="51241"/>
                </a:lnTo>
                <a:close/>
                <a:moveTo>
                  <a:pt x="223286" y="51241"/>
                </a:moveTo>
                <a:lnTo>
                  <a:pt x="223286" y="60914"/>
                </a:lnTo>
                <a:lnTo>
                  <a:pt x="213513" y="60914"/>
                </a:lnTo>
                <a:lnTo>
                  <a:pt x="213513" y="51241"/>
                </a:lnTo>
                <a:close/>
                <a:moveTo>
                  <a:pt x="233409" y="51241"/>
                </a:moveTo>
                <a:lnTo>
                  <a:pt x="233409" y="60914"/>
                </a:lnTo>
                <a:lnTo>
                  <a:pt x="223611" y="60914"/>
                </a:lnTo>
                <a:lnTo>
                  <a:pt x="223611" y="51241"/>
                </a:lnTo>
                <a:close/>
                <a:moveTo>
                  <a:pt x="243507" y="51241"/>
                </a:moveTo>
                <a:lnTo>
                  <a:pt x="243507" y="60914"/>
                </a:lnTo>
                <a:lnTo>
                  <a:pt x="233809" y="60914"/>
                </a:lnTo>
                <a:lnTo>
                  <a:pt x="233809" y="51241"/>
                </a:lnTo>
                <a:close/>
                <a:moveTo>
                  <a:pt x="253706" y="51241"/>
                </a:moveTo>
                <a:lnTo>
                  <a:pt x="253706" y="60914"/>
                </a:lnTo>
                <a:lnTo>
                  <a:pt x="243907" y="60914"/>
                </a:lnTo>
                <a:lnTo>
                  <a:pt x="243907" y="51241"/>
                </a:lnTo>
                <a:close/>
                <a:moveTo>
                  <a:pt x="263804" y="51241"/>
                </a:moveTo>
                <a:lnTo>
                  <a:pt x="263804" y="60914"/>
                </a:lnTo>
                <a:lnTo>
                  <a:pt x="254131" y="60914"/>
                </a:lnTo>
                <a:lnTo>
                  <a:pt x="254131" y="51241"/>
                </a:lnTo>
                <a:close/>
                <a:moveTo>
                  <a:pt x="274027" y="51241"/>
                </a:moveTo>
                <a:lnTo>
                  <a:pt x="274027" y="60914"/>
                </a:lnTo>
                <a:lnTo>
                  <a:pt x="264229" y="60914"/>
                </a:lnTo>
                <a:lnTo>
                  <a:pt x="264229" y="51241"/>
                </a:lnTo>
                <a:close/>
                <a:moveTo>
                  <a:pt x="284125" y="51241"/>
                </a:moveTo>
                <a:lnTo>
                  <a:pt x="284125" y="60914"/>
                </a:lnTo>
                <a:lnTo>
                  <a:pt x="274427" y="60914"/>
                </a:lnTo>
                <a:lnTo>
                  <a:pt x="274427" y="51241"/>
                </a:lnTo>
                <a:close/>
                <a:moveTo>
                  <a:pt x="10098" y="61339"/>
                </a:moveTo>
                <a:lnTo>
                  <a:pt x="10098" y="71137"/>
                </a:lnTo>
                <a:lnTo>
                  <a:pt x="425" y="71137"/>
                </a:lnTo>
                <a:lnTo>
                  <a:pt x="425" y="61339"/>
                </a:lnTo>
                <a:close/>
                <a:moveTo>
                  <a:pt x="20321" y="61339"/>
                </a:moveTo>
                <a:lnTo>
                  <a:pt x="20321" y="71137"/>
                </a:lnTo>
                <a:lnTo>
                  <a:pt x="10523" y="71137"/>
                </a:lnTo>
                <a:lnTo>
                  <a:pt x="10523" y="61339"/>
                </a:lnTo>
                <a:close/>
                <a:moveTo>
                  <a:pt x="30420" y="61339"/>
                </a:moveTo>
                <a:lnTo>
                  <a:pt x="30420" y="71137"/>
                </a:lnTo>
                <a:lnTo>
                  <a:pt x="20721" y="71137"/>
                </a:lnTo>
                <a:lnTo>
                  <a:pt x="20721" y="61339"/>
                </a:lnTo>
                <a:close/>
                <a:moveTo>
                  <a:pt x="40618" y="61339"/>
                </a:moveTo>
                <a:lnTo>
                  <a:pt x="40618" y="71137"/>
                </a:lnTo>
                <a:lnTo>
                  <a:pt x="30820" y="71137"/>
                </a:lnTo>
                <a:lnTo>
                  <a:pt x="30820" y="61339"/>
                </a:lnTo>
                <a:close/>
                <a:moveTo>
                  <a:pt x="50716" y="61339"/>
                </a:moveTo>
                <a:lnTo>
                  <a:pt x="50716" y="71137"/>
                </a:lnTo>
                <a:lnTo>
                  <a:pt x="41043" y="71137"/>
                </a:lnTo>
                <a:lnTo>
                  <a:pt x="41043" y="61339"/>
                </a:lnTo>
                <a:close/>
                <a:moveTo>
                  <a:pt x="60939" y="61339"/>
                </a:moveTo>
                <a:lnTo>
                  <a:pt x="60939" y="71137"/>
                </a:lnTo>
                <a:lnTo>
                  <a:pt x="51141" y="71137"/>
                </a:lnTo>
                <a:lnTo>
                  <a:pt x="51141" y="61339"/>
                </a:lnTo>
                <a:close/>
                <a:moveTo>
                  <a:pt x="71038" y="61339"/>
                </a:moveTo>
                <a:lnTo>
                  <a:pt x="71038" y="71137"/>
                </a:lnTo>
                <a:lnTo>
                  <a:pt x="61239" y="71137"/>
                </a:lnTo>
                <a:lnTo>
                  <a:pt x="61239" y="61339"/>
                </a:lnTo>
                <a:close/>
                <a:moveTo>
                  <a:pt x="81136" y="61339"/>
                </a:moveTo>
                <a:lnTo>
                  <a:pt x="81136" y="71137"/>
                </a:lnTo>
                <a:lnTo>
                  <a:pt x="71438" y="71137"/>
                </a:lnTo>
                <a:lnTo>
                  <a:pt x="71438" y="61339"/>
                </a:lnTo>
                <a:close/>
                <a:moveTo>
                  <a:pt x="91334" y="61339"/>
                </a:moveTo>
                <a:lnTo>
                  <a:pt x="91334" y="71137"/>
                </a:lnTo>
                <a:lnTo>
                  <a:pt x="81561" y="71137"/>
                </a:lnTo>
                <a:lnTo>
                  <a:pt x="81561" y="61339"/>
                </a:lnTo>
                <a:close/>
                <a:moveTo>
                  <a:pt x="101432" y="61339"/>
                </a:moveTo>
                <a:lnTo>
                  <a:pt x="101432" y="71137"/>
                </a:lnTo>
                <a:lnTo>
                  <a:pt x="91759" y="71137"/>
                </a:lnTo>
                <a:lnTo>
                  <a:pt x="91759" y="61339"/>
                </a:lnTo>
                <a:close/>
                <a:moveTo>
                  <a:pt x="111655" y="61339"/>
                </a:moveTo>
                <a:lnTo>
                  <a:pt x="111655" y="71137"/>
                </a:lnTo>
                <a:lnTo>
                  <a:pt x="101857" y="71137"/>
                </a:lnTo>
                <a:lnTo>
                  <a:pt x="101857" y="61339"/>
                </a:lnTo>
                <a:close/>
                <a:moveTo>
                  <a:pt x="121754" y="61339"/>
                </a:moveTo>
                <a:lnTo>
                  <a:pt x="121754" y="71137"/>
                </a:lnTo>
                <a:lnTo>
                  <a:pt x="112055" y="71137"/>
                </a:lnTo>
                <a:lnTo>
                  <a:pt x="112055" y="61339"/>
                </a:lnTo>
                <a:close/>
                <a:moveTo>
                  <a:pt x="131952" y="61339"/>
                </a:moveTo>
                <a:lnTo>
                  <a:pt x="131952" y="71137"/>
                </a:lnTo>
                <a:lnTo>
                  <a:pt x="122179" y="71137"/>
                </a:lnTo>
                <a:lnTo>
                  <a:pt x="122179" y="61339"/>
                </a:lnTo>
                <a:close/>
                <a:moveTo>
                  <a:pt x="142050" y="61339"/>
                </a:moveTo>
                <a:lnTo>
                  <a:pt x="142050" y="71137"/>
                </a:lnTo>
                <a:lnTo>
                  <a:pt x="132377" y="71137"/>
                </a:lnTo>
                <a:lnTo>
                  <a:pt x="132377" y="61339"/>
                </a:lnTo>
                <a:close/>
                <a:moveTo>
                  <a:pt x="152173" y="61339"/>
                </a:moveTo>
                <a:lnTo>
                  <a:pt x="152173" y="71137"/>
                </a:lnTo>
                <a:lnTo>
                  <a:pt x="142475" y="71137"/>
                </a:lnTo>
                <a:lnTo>
                  <a:pt x="142475" y="61339"/>
                </a:lnTo>
                <a:close/>
                <a:moveTo>
                  <a:pt x="162372" y="61339"/>
                </a:moveTo>
                <a:lnTo>
                  <a:pt x="162372" y="71137"/>
                </a:lnTo>
                <a:lnTo>
                  <a:pt x="152573" y="71137"/>
                </a:lnTo>
                <a:lnTo>
                  <a:pt x="152573" y="61339"/>
                </a:lnTo>
                <a:close/>
                <a:moveTo>
                  <a:pt x="172470" y="61339"/>
                </a:moveTo>
                <a:lnTo>
                  <a:pt x="172470" y="71137"/>
                </a:lnTo>
                <a:lnTo>
                  <a:pt x="162797" y="71137"/>
                </a:lnTo>
                <a:lnTo>
                  <a:pt x="162797" y="61339"/>
                </a:lnTo>
                <a:close/>
                <a:moveTo>
                  <a:pt x="182668" y="61339"/>
                </a:moveTo>
                <a:lnTo>
                  <a:pt x="182668" y="71137"/>
                </a:lnTo>
                <a:lnTo>
                  <a:pt x="172895" y="71137"/>
                </a:lnTo>
                <a:lnTo>
                  <a:pt x="172895" y="61339"/>
                </a:lnTo>
                <a:close/>
                <a:moveTo>
                  <a:pt x="192791" y="61339"/>
                </a:moveTo>
                <a:lnTo>
                  <a:pt x="192791" y="71137"/>
                </a:lnTo>
                <a:lnTo>
                  <a:pt x="183093" y="71137"/>
                </a:lnTo>
                <a:lnTo>
                  <a:pt x="183093" y="61339"/>
                </a:lnTo>
                <a:close/>
                <a:moveTo>
                  <a:pt x="202989" y="61339"/>
                </a:moveTo>
                <a:lnTo>
                  <a:pt x="202989" y="71137"/>
                </a:lnTo>
                <a:lnTo>
                  <a:pt x="193191" y="71137"/>
                </a:lnTo>
                <a:lnTo>
                  <a:pt x="193191" y="61339"/>
                </a:lnTo>
                <a:close/>
                <a:moveTo>
                  <a:pt x="213088" y="61339"/>
                </a:moveTo>
                <a:lnTo>
                  <a:pt x="213088" y="71137"/>
                </a:lnTo>
                <a:lnTo>
                  <a:pt x="203414" y="71137"/>
                </a:lnTo>
                <a:lnTo>
                  <a:pt x="203414" y="61339"/>
                </a:lnTo>
                <a:close/>
                <a:moveTo>
                  <a:pt x="223286" y="61339"/>
                </a:moveTo>
                <a:lnTo>
                  <a:pt x="223286" y="71137"/>
                </a:lnTo>
                <a:lnTo>
                  <a:pt x="213513" y="71137"/>
                </a:lnTo>
                <a:lnTo>
                  <a:pt x="213513" y="61339"/>
                </a:lnTo>
                <a:close/>
                <a:moveTo>
                  <a:pt x="233409" y="61339"/>
                </a:moveTo>
                <a:lnTo>
                  <a:pt x="233409" y="71137"/>
                </a:lnTo>
                <a:lnTo>
                  <a:pt x="223611" y="71137"/>
                </a:lnTo>
                <a:lnTo>
                  <a:pt x="223611" y="61339"/>
                </a:lnTo>
                <a:close/>
                <a:moveTo>
                  <a:pt x="243507" y="61339"/>
                </a:moveTo>
                <a:lnTo>
                  <a:pt x="243507" y="71137"/>
                </a:lnTo>
                <a:lnTo>
                  <a:pt x="233809" y="71137"/>
                </a:lnTo>
                <a:lnTo>
                  <a:pt x="233809" y="61339"/>
                </a:lnTo>
                <a:close/>
                <a:moveTo>
                  <a:pt x="253706" y="61339"/>
                </a:moveTo>
                <a:lnTo>
                  <a:pt x="253706" y="71137"/>
                </a:lnTo>
                <a:lnTo>
                  <a:pt x="243907" y="71137"/>
                </a:lnTo>
                <a:lnTo>
                  <a:pt x="243907" y="61339"/>
                </a:lnTo>
                <a:close/>
                <a:moveTo>
                  <a:pt x="263804" y="61339"/>
                </a:moveTo>
                <a:lnTo>
                  <a:pt x="263804" y="71137"/>
                </a:lnTo>
                <a:lnTo>
                  <a:pt x="254131" y="71137"/>
                </a:lnTo>
                <a:lnTo>
                  <a:pt x="254131" y="61339"/>
                </a:lnTo>
                <a:close/>
                <a:moveTo>
                  <a:pt x="274027" y="61339"/>
                </a:moveTo>
                <a:lnTo>
                  <a:pt x="274027" y="71137"/>
                </a:lnTo>
                <a:lnTo>
                  <a:pt x="264229" y="71137"/>
                </a:lnTo>
                <a:lnTo>
                  <a:pt x="264229" y="61339"/>
                </a:lnTo>
                <a:close/>
                <a:moveTo>
                  <a:pt x="284125" y="61339"/>
                </a:moveTo>
                <a:lnTo>
                  <a:pt x="284125" y="71137"/>
                </a:lnTo>
                <a:lnTo>
                  <a:pt x="274427" y="71137"/>
                </a:lnTo>
                <a:lnTo>
                  <a:pt x="274427" y="61339"/>
                </a:lnTo>
                <a:close/>
                <a:moveTo>
                  <a:pt x="10098" y="71537"/>
                </a:moveTo>
                <a:lnTo>
                  <a:pt x="10098" y="81236"/>
                </a:lnTo>
                <a:lnTo>
                  <a:pt x="425" y="81236"/>
                </a:lnTo>
                <a:lnTo>
                  <a:pt x="425" y="71537"/>
                </a:lnTo>
                <a:close/>
                <a:moveTo>
                  <a:pt x="20321" y="71537"/>
                </a:moveTo>
                <a:lnTo>
                  <a:pt x="20321" y="81236"/>
                </a:lnTo>
                <a:lnTo>
                  <a:pt x="10523" y="81236"/>
                </a:lnTo>
                <a:lnTo>
                  <a:pt x="10523" y="71537"/>
                </a:lnTo>
                <a:close/>
                <a:moveTo>
                  <a:pt x="30420" y="71537"/>
                </a:moveTo>
                <a:lnTo>
                  <a:pt x="30420" y="81236"/>
                </a:lnTo>
                <a:lnTo>
                  <a:pt x="20721" y="81236"/>
                </a:lnTo>
                <a:lnTo>
                  <a:pt x="20721" y="71537"/>
                </a:lnTo>
                <a:close/>
                <a:moveTo>
                  <a:pt x="40618" y="71537"/>
                </a:moveTo>
                <a:lnTo>
                  <a:pt x="40618" y="81236"/>
                </a:lnTo>
                <a:lnTo>
                  <a:pt x="30820" y="81236"/>
                </a:lnTo>
                <a:lnTo>
                  <a:pt x="30820" y="71537"/>
                </a:lnTo>
                <a:close/>
                <a:moveTo>
                  <a:pt x="50716" y="71537"/>
                </a:moveTo>
                <a:lnTo>
                  <a:pt x="50716" y="81236"/>
                </a:lnTo>
                <a:lnTo>
                  <a:pt x="41043" y="81236"/>
                </a:lnTo>
                <a:lnTo>
                  <a:pt x="41043" y="71537"/>
                </a:lnTo>
                <a:close/>
                <a:moveTo>
                  <a:pt x="60939" y="71537"/>
                </a:moveTo>
                <a:lnTo>
                  <a:pt x="60939" y="81236"/>
                </a:lnTo>
                <a:lnTo>
                  <a:pt x="51141" y="81236"/>
                </a:lnTo>
                <a:lnTo>
                  <a:pt x="51141" y="71537"/>
                </a:lnTo>
                <a:close/>
                <a:moveTo>
                  <a:pt x="71038" y="71537"/>
                </a:moveTo>
                <a:lnTo>
                  <a:pt x="71038" y="81236"/>
                </a:lnTo>
                <a:lnTo>
                  <a:pt x="61239" y="81236"/>
                </a:lnTo>
                <a:lnTo>
                  <a:pt x="61239" y="71537"/>
                </a:lnTo>
                <a:close/>
                <a:moveTo>
                  <a:pt x="81136" y="71537"/>
                </a:moveTo>
                <a:lnTo>
                  <a:pt x="81136" y="81236"/>
                </a:lnTo>
                <a:lnTo>
                  <a:pt x="71438" y="81236"/>
                </a:lnTo>
                <a:lnTo>
                  <a:pt x="71438" y="71537"/>
                </a:lnTo>
                <a:close/>
                <a:moveTo>
                  <a:pt x="91334" y="71537"/>
                </a:moveTo>
                <a:lnTo>
                  <a:pt x="91334" y="81236"/>
                </a:lnTo>
                <a:lnTo>
                  <a:pt x="81561" y="81236"/>
                </a:lnTo>
                <a:lnTo>
                  <a:pt x="81561" y="71537"/>
                </a:lnTo>
                <a:close/>
                <a:moveTo>
                  <a:pt x="101432" y="71537"/>
                </a:moveTo>
                <a:lnTo>
                  <a:pt x="101432" y="81236"/>
                </a:lnTo>
                <a:lnTo>
                  <a:pt x="91759" y="81236"/>
                </a:lnTo>
                <a:lnTo>
                  <a:pt x="91759" y="71537"/>
                </a:lnTo>
                <a:close/>
                <a:moveTo>
                  <a:pt x="111655" y="71537"/>
                </a:moveTo>
                <a:lnTo>
                  <a:pt x="111655" y="81236"/>
                </a:lnTo>
                <a:lnTo>
                  <a:pt x="101857" y="81236"/>
                </a:lnTo>
                <a:lnTo>
                  <a:pt x="101857" y="71537"/>
                </a:lnTo>
                <a:close/>
                <a:moveTo>
                  <a:pt x="121754" y="71537"/>
                </a:moveTo>
                <a:lnTo>
                  <a:pt x="121754" y="81236"/>
                </a:lnTo>
                <a:lnTo>
                  <a:pt x="112055" y="81236"/>
                </a:lnTo>
                <a:lnTo>
                  <a:pt x="112055" y="71537"/>
                </a:lnTo>
                <a:close/>
                <a:moveTo>
                  <a:pt x="131952" y="71537"/>
                </a:moveTo>
                <a:lnTo>
                  <a:pt x="131952" y="81236"/>
                </a:lnTo>
                <a:lnTo>
                  <a:pt x="122179" y="81236"/>
                </a:lnTo>
                <a:lnTo>
                  <a:pt x="122179" y="71537"/>
                </a:lnTo>
                <a:close/>
                <a:moveTo>
                  <a:pt x="142050" y="71537"/>
                </a:moveTo>
                <a:lnTo>
                  <a:pt x="142050" y="81236"/>
                </a:lnTo>
                <a:lnTo>
                  <a:pt x="132377" y="81236"/>
                </a:lnTo>
                <a:lnTo>
                  <a:pt x="132377" y="71537"/>
                </a:lnTo>
                <a:close/>
                <a:moveTo>
                  <a:pt x="152173" y="71537"/>
                </a:moveTo>
                <a:lnTo>
                  <a:pt x="152173" y="81236"/>
                </a:lnTo>
                <a:lnTo>
                  <a:pt x="142475" y="81236"/>
                </a:lnTo>
                <a:lnTo>
                  <a:pt x="142475" y="71537"/>
                </a:lnTo>
                <a:close/>
                <a:moveTo>
                  <a:pt x="162372" y="71537"/>
                </a:moveTo>
                <a:lnTo>
                  <a:pt x="162372" y="81236"/>
                </a:lnTo>
                <a:lnTo>
                  <a:pt x="152573" y="81236"/>
                </a:lnTo>
                <a:lnTo>
                  <a:pt x="152573" y="71537"/>
                </a:lnTo>
                <a:close/>
                <a:moveTo>
                  <a:pt x="172470" y="71537"/>
                </a:moveTo>
                <a:lnTo>
                  <a:pt x="172470" y="81236"/>
                </a:lnTo>
                <a:lnTo>
                  <a:pt x="162797" y="81236"/>
                </a:lnTo>
                <a:lnTo>
                  <a:pt x="162797" y="71537"/>
                </a:lnTo>
                <a:close/>
                <a:moveTo>
                  <a:pt x="182668" y="71537"/>
                </a:moveTo>
                <a:lnTo>
                  <a:pt x="182668" y="81236"/>
                </a:lnTo>
                <a:lnTo>
                  <a:pt x="172895" y="81236"/>
                </a:lnTo>
                <a:lnTo>
                  <a:pt x="172895" y="71537"/>
                </a:lnTo>
                <a:close/>
                <a:moveTo>
                  <a:pt x="192791" y="71537"/>
                </a:moveTo>
                <a:lnTo>
                  <a:pt x="192791" y="81236"/>
                </a:lnTo>
                <a:lnTo>
                  <a:pt x="183093" y="81236"/>
                </a:lnTo>
                <a:lnTo>
                  <a:pt x="183093" y="71537"/>
                </a:lnTo>
                <a:close/>
                <a:moveTo>
                  <a:pt x="202989" y="71537"/>
                </a:moveTo>
                <a:lnTo>
                  <a:pt x="202989" y="81236"/>
                </a:lnTo>
                <a:lnTo>
                  <a:pt x="193191" y="81236"/>
                </a:lnTo>
                <a:lnTo>
                  <a:pt x="193191" y="71537"/>
                </a:lnTo>
                <a:close/>
                <a:moveTo>
                  <a:pt x="213088" y="71537"/>
                </a:moveTo>
                <a:lnTo>
                  <a:pt x="213088" y="81236"/>
                </a:lnTo>
                <a:lnTo>
                  <a:pt x="203414" y="81236"/>
                </a:lnTo>
                <a:lnTo>
                  <a:pt x="203414" y="71537"/>
                </a:lnTo>
                <a:close/>
                <a:moveTo>
                  <a:pt x="223286" y="71537"/>
                </a:moveTo>
                <a:lnTo>
                  <a:pt x="223286" y="81236"/>
                </a:lnTo>
                <a:lnTo>
                  <a:pt x="213513" y="81236"/>
                </a:lnTo>
                <a:lnTo>
                  <a:pt x="213513" y="71537"/>
                </a:lnTo>
                <a:close/>
                <a:moveTo>
                  <a:pt x="233409" y="71537"/>
                </a:moveTo>
                <a:lnTo>
                  <a:pt x="233409" y="81236"/>
                </a:lnTo>
                <a:lnTo>
                  <a:pt x="223611" y="81236"/>
                </a:lnTo>
                <a:lnTo>
                  <a:pt x="223611" y="71537"/>
                </a:lnTo>
                <a:close/>
                <a:moveTo>
                  <a:pt x="243507" y="71537"/>
                </a:moveTo>
                <a:lnTo>
                  <a:pt x="243507" y="81236"/>
                </a:lnTo>
                <a:lnTo>
                  <a:pt x="233809" y="81236"/>
                </a:lnTo>
                <a:lnTo>
                  <a:pt x="233809" y="71537"/>
                </a:lnTo>
                <a:close/>
                <a:moveTo>
                  <a:pt x="253706" y="71537"/>
                </a:moveTo>
                <a:lnTo>
                  <a:pt x="253706" y="81236"/>
                </a:lnTo>
                <a:lnTo>
                  <a:pt x="243907" y="81236"/>
                </a:lnTo>
                <a:lnTo>
                  <a:pt x="243907" y="71537"/>
                </a:lnTo>
                <a:close/>
                <a:moveTo>
                  <a:pt x="263804" y="71537"/>
                </a:moveTo>
                <a:lnTo>
                  <a:pt x="263804" y="81236"/>
                </a:lnTo>
                <a:lnTo>
                  <a:pt x="254131" y="81236"/>
                </a:lnTo>
                <a:lnTo>
                  <a:pt x="254131" y="71537"/>
                </a:lnTo>
                <a:close/>
                <a:moveTo>
                  <a:pt x="274027" y="71537"/>
                </a:moveTo>
                <a:lnTo>
                  <a:pt x="274027" y="81236"/>
                </a:lnTo>
                <a:lnTo>
                  <a:pt x="264229" y="81236"/>
                </a:lnTo>
                <a:lnTo>
                  <a:pt x="264229" y="71537"/>
                </a:lnTo>
                <a:close/>
                <a:moveTo>
                  <a:pt x="284125" y="71537"/>
                </a:moveTo>
                <a:lnTo>
                  <a:pt x="284125" y="81236"/>
                </a:lnTo>
                <a:lnTo>
                  <a:pt x="274427" y="81236"/>
                </a:lnTo>
                <a:lnTo>
                  <a:pt x="274427" y="71537"/>
                </a:lnTo>
                <a:close/>
                <a:moveTo>
                  <a:pt x="10098" y="81660"/>
                </a:moveTo>
                <a:lnTo>
                  <a:pt x="10098" y="91334"/>
                </a:lnTo>
                <a:lnTo>
                  <a:pt x="425" y="91334"/>
                </a:lnTo>
                <a:lnTo>
                  <a:pt x="425" y="81660"/>
                </a:lnTo>
                <a:close/>
                <a:moveTo>
                  <a:pt x="20321" y="81660"/>
                </a:moveTo>
                <a:lnTo>
                  <a:pt x="20321" y="91334"/>
                </a:lnTo>
                <a:lnTo>
                  <a:pt x="10523" y="91334"/>
                </a:lnTo>
                <a:lnTo>
                  <a:pt x="10523" y="81660"/>
                </a:lnTo>
                <a:close/>
                <a:moveTo>
                  <a:pt x="30420" y="81660"/>
                </a:moveTo>
                <a:lnTo>
                  <a:pt x="30420" y="91334"/>
                </a:lnTo>
                <a:lnTo>
                  <a:pt x="20721" y="91334"/>
                </a:lnTo>
                <a:lnTo>
                  <a:pt x="20721" y="81660"/>
                </a:lnTo>
                <a:close/>
                <a:moveTo>
                  <a:pt x="40618" y="81660"/>
                </a:moveTo>
                <a:lnTo>
                  <a:pt x="40618" y="91334"/>
                </a:lnTo>
                <a:lnTo>
                  <a:pt x="30820" y="91334"/>
                </a:lnTo>
                <a:lnTo>
                  <a:pt x="30820" y="81660"/>
                </a:lnTo>
                <a:close/>
                <a:moveTo>
                  <a:pt x="50716" y="81660"/>
                </a:moveTo>
                <a:lnTo>
                  <a:pt x="50716" y="91334"/>
                </a:lnTo>
                <a:lnTo>
                  <a:pt x="41043" y="91334"/>
                </a:lnTo>
                <a:lnTo>
                  <a:pt x="41043" y="81660"/>
                </a:lnTo>
                <a:close/>
                <a:moveTo>
                  <a:pt x="60939" y="81660"/>
                </a:moveTo>
                <a:lnTo>
                  <a:pt x="60939" y="91334"/>
                </a:lnTo>
                <a:lnTo>
                  <a:pt x="51141" y="91334"/>
                </a:lnTo>
                <a:lnTo>
                  <a:pt x="51141" y="81660"/>
                </a:lnTo>
                <a:close/>
                <a:moveTo>
                  <a:pt x="71038" y="81660"/>
                </a:moveTo>
                <a:lnTo>
                  <a:pt x="71038" y="91334"/>
                </a:lnTo>
                <a:lnTo>
                  <a:pt x="61239" y="91334"/>
                </a:lnTo>
                <a:lnTo>
                  <a:pt x="61239" y="81660"/>
                </a:lnTo>
                <a:close/>
                <a:moveTo>
                  <a:pt x="81136" y="81660"/>
                </a:moveTo>
                <a:lnTo>
                  <a:pt x="81136" y="91334"/>
                </a:lnTo>
                <a:lnTo>
                  <a:pt x="71438" y="91334"/>
                </a:lnTo>
                <a:lnTo>
                  <a:pt x="71438" y="81660"/>
                </a:lnTo>
                <a:close/>
                <a:moveTo>
                  <a:pt x="91334" y="81660"/>
                </a:moveTo>
                <a:lnTo>
                  <a:pt x="91334" y="91334"/>
                </a:lnTo>
                <a:lnTo>
                  <a:pt x="81561" y="91334"/>
                </a:lnTo>
                <a:lnTo>
                  <a:pt x="81561" y="81660"/>
                </a:lnTo>
                <a:close/>
                <a:moveTo>
                  <a:pt x="101432" y="81660"/>
                </a:moveTo>
                <a:lnTo>
                  <a:pt x="101432" y="91334"/>
                </a:lnTo>
                <a:lnTo>
                  <a:pt x="91759" y="91334"/>
                </a:lnTo>
                <a:lnTo>
                  <a:pt x="91759" y="81660"/>
                </a:lnTo>
                <a:close/>
                <a:moveTo>
                  <a:pt x="111655" y="81660"/>
                </a:moveTo>
                <a:lnTo>
                  <a:pt x="111655" y="91334"/>
                </a:lnTo>
                <a:lnTo>
                  <a:pt x="101857" y="91334"/>
                </a:lnTo>
                <a:lnTo>
                  <a:pt x="101857" y="81660"/>
                </a:lnTo>
                <a:close/>
                <a:moveTo>
                  <a:pt x="121754" y="81660"/>
                </a:moveTo>
                <a:lnTo>
                  <a:pt x="121754" y="91334"/>
                </a:lnTo>
                <a:lnTo>
                  <a:pt x="112055" y="91334"/>
                </a:lnTo>
                <a:lnTo>
                  <a:pt x="112055" y="81660"/>
                </a:lnTo>
                <a:close/>
                <a:moveTo>
                  <a:pt x="131952" y="81660"/>
                </a:moveTo>
                <a:lnTo>
                  <a:pt x="131952" y="91334"/>
                </a:lnTo>
                <a:lnTo>
                  <a:pt x="122179" y="91334"/>
                </a:lnTo>
                <a:lnTo>
                  <a:pt x="122179" y="81660"/>
                </a:lnTo>
                <a:close/>
                <a:moveTo>
                  <a:pt x="142050" y="81660"/>
                </a:moveTo>
                <a:lnTo>
                  <a:pt x="142050" y="91334"/>
                </a:lnTo>
                <a:lnTo>
                  <a:pt x="132377" y="91334"/>
                </a:lnTo>
                <a:lnTo>
                  <a:pt x="132377" y="81660"/>
                </a:lnTo>
                <a:close/>
                <a:moveTo>
                  <a:pt x="152173" y="81660"/>
                </a:moveTo>
                <a:lnTo>
                  <a:pt x="152173" y="91334"/>
                </a:lnTo>
                <a:lnTo>
                  <a:pt x="142475" y="91334"/>
                </a:lnTo>
                <a:lnTo>
                  <a:pt x="142475" y="81660"/>
                </a:lnTo>
                <a:close/>
                <a:moveTo>
                  <a:pt x="162372" y="81660"/>
                </a:moveTo>
                <a:lnTo>
                  <a:pt x="162372" y="91334"/>
                </a:lnTo>
                <a:lnTo>
                  <a:pt x="152573" y="91334"/>
                </a:lnTo>
                <a:lnTo>
                  <a:pt x="152573" y="81660"/>
                </a:lnTo>
                <a:close/>
                <a:moveTo>
                  <a:pt x="172470" y="81660"/>
                </a:moveTo>
                <a:lnTo>
                  <a:pt x="172470" y="91334"/>
                </a:lnTo>
                <a:lnTo>
                  <a:pt x="162797" y="91334"/>
                </a:lnTo>
                <a:lnTo>
                  <a:pt x="162797" y="81660"/>
                </a:lnTo>
                <a:close/>
                <a:moveTo>
                  <a:pt x="182668" y="81660"/>
                </a:moveTo>
                <a:lnTo>
                  <a:pt x="182668" y="91334"/>
                </a:lnTo>
                <a:lnTo>
                  <a:pt x="172895" y="91334"/>
                </a:lnTo>
                <a:lnTo>
                  <a:pt x="172895" y="81660"/>
                </a:lnTo>
                <a:close/>
                <a:moveTo>
                  <a:pt x="192791" y="81660"/>
                </a:moveTo>
                <a:lnTo>
                  <a:pt x="192791" y="91334"/>
                </a:lnTo>
                <a:lnTo>
                  <a:pt x="183093" y="91334"/>
                </a:lnTo>
                <a:lnTo>
                  <a:pt x="183093" y="81660"/>
                </a:lnTo>
                <a:close/>
                <a:moveTo>
                  <a:pt x="202989" y="81660"/>
                </a:moveTo>
                <a:lnTo>
                  <a:pt x="202989" y="91334"/>
                </a:lnTo>
                <a:lnTo>
                  <a:pt x="193191" y="91334"/>
                </a:lnTo>
                <a:lnTo>
                  <a:pt x="193191" y="81660"/>
                </a:lnTo>
                <a:close/>
                <a:moveTo>
                  <a:pt x="213088" y="81660"/>
                </a:moveTo>
                <a:lnTo>
                  <a:pt x="213088" y="91334"/>
                </a:lnTo>
                <a:lnTo>
                  <a:pt x="203414" y="91334"/>
                </a:lnTo>
                <a:lnTo>
                  <a:pt x="203414" y="81660"/>
                </a:lnTo>
                <a:close/>
                <a:moveTo>
                  <a:pt x="223286" y="81660"/>
                </a:moveTo>
                <a:lnTo>
                  <a:pt x="223286" y="91334"/>
                </a:lnTo>
                <a:lnTo>
                  <a:pt x="213513" y="91334"/>
                </a:lnTo>
                <a:lnTo>
                  <a:pt x="213513" y="81660"/>
                </a:lnTo>
                <a:close/>
                <a:moveTo>
                  <a:pt x="233409" y="81660"/>
                </a:moveTo>
                <a:lnTo>
                  <a:pt x="233409" y="91334"/>
                </a:lnTo>
                <a:lnTo>
                  <a:pt x="223611" y="91334"/>
                </a:lnTo>
                <a:lnTo>
                  <a:pt x="223611" y="81660"/>
                </a:lnTo>
                <a:close/>
                <a:moveTo>
                  <a:pt x="243507" y="81660"/>
                </a:moveTo>
                <a:lnTo>
                  <a:pt x="243507" y="91334"/>
                </a:lnTo>
                <a:lnTo>
                  <a:pt x="233809" y="91334"/>
                </a:lnTo>
                <a:lnTo>
                  <a:pt x="233809" y="81660"/>
                </a:lnTo>
                <a:close/>
                <a:moveTo>
                  <a:pt x="253706" y="81660"/>
                </a:moveTo>
                <a:lnTo>
                  <a:pt x="253706" y="91334"/>
                </a:lnTo>
                <a:lnTo>
                  <a:pt x="243907" y="91334"/>
                </a:lnTo>
                <a:lnTo>
                  <a:pt x="243907" y="81660"/>
                </a:lnTo>
                <a:close/>
                <a:moveTo>
                  <a:pt x="263804" y="81660"/>
                </a:moveTo>
                <a:lnTo>
                  <a:pt x="263804" y="91334"/>
                </a:lnTo>
                <a:lnTo>
                  <a:pt x="254131" y="91334"/>
                </a:lnTo>
                <a:lnTo>
                  <a:pt x="254131" y="81660"/>
                </a:lnTo>
                <a:close/>
                <a:moveTo>
                  <a:pt x="274027" y="81660"/>
                </a:moveTo>
                <a:lnTo>
                  <a:pt x="274027" y="91334"/>
                </a:lnTo>
                <a:lnTo>
                  <a:pt x="264229" y="91334"/>
                </a:lnTo>
                <a:lnTo>
                  <a:pt x="264229" y="81660"/>
                </a:lnTo>
                <a:close/>
                <a:moveTo>
                  <a:pt x="284125" y="81660"/>
                </a:moveTo>
                <a:lnTo>
                  <a:pt x="284125" y="91334"/>
                </a:lnTo>
                <a:lnTo>
                  <a:pt x="274427" y="91334"/>
                </a:lnTo>
                <a:lnTo>
                  <a:pt x="274427" y="81660"/>
                </a:lnTo>
                <a:close/>
                <a:moveTo>
                  <a:pt x="10098" y="91759"/>
                </a:moveTo>
                <a:lnTo>
                  <a:pt x="10098" y="101532"/>
                </a:lnTo>
                <a:lnTo>
                  <a:pt x="425" y="101532"/>
                </a:lnTo>
                <a:lnTo>
                  <a:pt x="425" y="91759"/>
                </a:lnTo>
                <a:close/>
                <a:moveTo>
                  <a:pt x="20321" y="91759"/>
                </a:moveTo>
                <a:lnTo>
                  <a:pt x="20321" y="101532"/>
                </a:lnTo>
                <a:lnTo>
                  <a:pt x="10523" y="101532"/>
                </a:lnTo>
                <a:lnTo>
                  <a:pt x="10523" y="91759"/>
                </a:lnTo>
                <a:close/>
                <a:moveTo>
                  <a:pt x="30420" y="91759"/>
                </a:moveTo>
                <a:lnTo>
                  <a:pt x="30420" y="101532"/>
                </a:lnTo>
                <a:lnTo>
                  <a:pt x="20721" y="101532"/>
                </a:lnTo>
                <a:lnTo>
                  <a:pt x="20721" y="91759"/>
                </a:lnTo>
                <a:close/>
                <a:moveTo>
                  <a:pt x="40618" y="91759"/>
                </a:moveTo>
                <a:lnTo>
                  <a:pt x="40618" y="101532"/>
                </a:lnTo>
                <a:lnTo>
                  <a:pt x="30820" y="101532"/>
                </a:lnTo>
                <a:lnTo>
                  <a:pt x="30820" y="91759"/>
                </a:lnTo>
                <a:close/>
                <a:moveTo>
                  <a:pt x="50716" y="91759"/>
                </a:moveTo>
                <a:lnTo>
                  <a:pt x="50716" y="101532"/>
                </a:lnTo>
                <a:lnTo>
                  <a:pt x="41043" y="101532"/>
                </a:lnTo>
                <a:lnTo>
                  <a:pt x="41043" y="91759"/>
                </a:lnTo>
                <a:close/>
                <a:moveTo>
                  <a:pt x="60939" y="91759"/>
                </a:moveTo>
                <a:lnTo>
                  <a:pt x="60939" y="101532"/>
                </a:lnTo>
                <a:lnTo>
                  <a:pt x="51141" y="101532"/>
                </a:lnTo>
                <a:lnTo>
                  <a:pt x="51141" y="91759"/>
                </a:lnTo>
                <a:close/>
                <a:moveTo>
                  <a:pt x="71038" y="91759"/>
                </a:moveTo>
                <a:lnTo>
                  <a:pt x="71038" y="101532"/>
                </a:lnTo>
                <a:lnTo>
                  <a:pt x="61239" y="101532"/>
                </a:lnTo>
                <a:lnTo>
                  <a:pt x="61239" y="91759"/>
                </a:lnTo>
                <a:close/>
                <a:moveTo>
                  <a:pt x="81136" y="91759"/>
                </a:moveTo>
                <a:lnTo>
                  <a:pt x="81136" y="101532"/>
                </a:lnTo>
                <a:lnTo>
                  <a:pt x="71438" y="101532"/>
                </a:lnTo>
                <a:lnTo>
                  <a:pt x="71438" y="91759"/>
                </a:lnTo>
                <a:close/>
                <a:moveTo>
                  <a:pt x="91334" y="91759"/>
                </a:moveTo>
                <a:lnTo>
                  <a:pt x="91334" y="101532"/>
                </a:lnTo>
                <a:lnTo>
                  <a:pt x="81561" y="101532"/>
                </a:lnTo>
                <a:lnTo>
                  <a:pt x="81561" y="91759"/>
                </a:lnTo>
                <a:close/>
                <a:moveTo>
                  <a:pt x="101432" y="91759"/>
                </a:moveTo>
                <a:lnTo>
                  <a:pt x="101432" y="101532"/>
                </a:lnTo>
                <a:lnTo>
                  <a:pt x="91759" y="101532"/>
                </a:lnTo>
                <a:lnTo>
                  <a:pt x="91759" y="91759"/>
                </a:lnTo>
                <a:close/>
                <a:moveTo>
                  <a:pt x="111655" y="91759"/>
                </a:moveTo>
                <a:lnTo>
                  <a:pt x="111655" y="101532"/>
                </a:lnTo>
                <a:lnTo>
                  <a:pt x="101857" y="101532"/>
                </a:lnTo>
                <a:lnTo>
                  <a:pt x="101857" y="91759"/>
                </a:lnTo>
                <a:close/>
                <a:moveTo>
                  <a:pt x="121754" y="91759"/>
                </a:moveTo>
                <a:lnTo>
                  <a:pt x="121754" y="101532"/>
                </a:lnTo>
                <a:lnTo>
                  <a:pt x="112055" y="101532"/>
                </a:lnTo>
                <a:lnTo>
                  <a:pt x="112055" y="91759"/>
                </a:lnTo>
                <a:close/>
                <a:moveTo>
                  <a:pt x="131952" y="91759"/>
                </a:moveTo>
                <a:lnTo>
                  <a:pt x="131952" y="101532"/>
                </a:lnTo>
                <a:lnTo>
                  <a:pt x="122179" y="101532"/>
                </a:lnTo>
                <a:lnTo>
                  <a:pt x="122179" y="91759"/>
                </a:lnTo>
                <a:close/>
                <a:moveTo>
                  <a:pt x="142050" y="91759"/>
                </a:moveTo>
                <a:lnTo>
                  <a:pt x="142050" y="101532"/>
                </a:lnTo>
                <a:lnTo>
                  <a:pt x="132377" y="101532"/>
                </a:lnTo>
                <a:lnTo>
                  <a:pt x="132377" y="91759"/>
                </a:lnTo>
                <a:close/>
                <a:moveTo>
                  <a:pt x="152173" y="91759"/>
                </a:moveTo>
                <a:lnTo>
                  <a:pt x="152173" y="101532"/>
                </a:lnTo>
                <a:lnTo>
                  <a:pt x="142475" y="101532"/>
                </a:lnTo>
                <a:lnTo>
                  <a:pt x="142475" y="91759"/>
                </a:lnTo>
                <a:close/>
                <a:moveTo>
                  <a:pt x="162372" y="91759"/>
                </a:moveTo>
                <a:lnTo>
                  <a:pt x="162372" y="101532"/>
                </a:lnTo>
                <a:lnTo>
                  <a:pt x="152573" y="101532"/>
                </a:lnTo>
                <a:lnTo>
                  <a:pt x="152573" y="91759"/>
                </a:lnTo>
                <a:close/>
                <a:moveTo>
                  <a:pt x="172470" y="91759"/>
                </a:moveTo>
                <a:lnTo>
                  <a:pt x="172470" y="101532"/>
                </a:lnTo>
                <a:lnTo>
                  <a:pt x="162797" y="101532"/>
                </a:lnTo>
                <a:lnTo>
                  <a:pt x="162797" y="91759"/>
                </a:lnTo>
                <a:close/>
                <a:moveTo>
                  <a:pt x="182668" y="91759"/>
                </a:moveTo>
                <a:lnTo>
                  <a:pt x="182668" y="101532"/>
                </a:lnTo>
                <a:lnTo>
                  <a:pt x="172895" y="101532"/>
                </a:lnTo>
                <a:lnTo>
                  <a:pt x="172895" y="91759"/>
                </a:lnTo>
                <a:close/>
                <a:moveTo>
                  <a:pt x="192791" y="91759"/>
                </a:moveTo>
                <a:lnTo>
                  <a:pt x="192791" y="101532"/>
                </a:lnTo>
                <a:lnTo>
                  <a:pt x="183093" y="101532"/>
                </a:lnTo>
                <a:lnTo>
                  <a:pt x="183093" y="91759"/>
                </a:lnTo>
                <a:close/>
                <a:moveTo>
                  <a:pt x="202989" y="91759"/>
                </a:moveTo>
                <a:lnTo>
                  <a:pt x="202989" y="101532"/>
                </a:lnTo>
                <a:lnTo>
                  <a:pt x="193191" y="101532"/>
                </a:lnTo>
                <a:lnTo>
                  <a:pt x="193191" y="91759"/>
                </a:lnTo>
                <a:close/>
                <a:moveTo>
                  <a:pt x="213088" y="91759"/>
                </a:moveTo>
                <a:lnTo>
                  <a:pt x="213088" y="101532"/>
                </a:lnTo>
                <a:lnTo>
                  <a:pt x="203414" y="101532"/>
                </a:lnTo>
                <a:lnTo>
                  <a:pt x="203414" y="91759"/>
                </a:lnTo>
                <a:close/>
                <a:moveTo>
                  <a:pt x="223286" y="91759"/>
                </a:moveTo>
                <a:lnTo>
                  <a:pt x="223286" y="101532"/>
                </a:lnTo>
                <a:lnTo>
                  <a:pt x="213513" y="101532"/>
                </a:lnTo>
                <a:lnTo>
                  <a:pt x="213513" y="91759"/>
                </a:lnTo>
                <a:close/>
                <a:moveTo>
                  <a:pt x="233409" y="91759"/>
                </a:moveTo>
                <a:lnTo>
                  <a:pt x="233409" y="101532"/>
                </a:lnTo>
                <a:lnTo>
                  <a:pt x="223611" y="101532"/>
                </a:lnTo>
                <a:lnTo>
                  <a:pt x="223611" y="91759"/>
                </a:lnTo>
                <a:close/>
                <a:moveTo>
                  <a:pt x="243507" y="91759"/>
                </a:moveTo>
                <a:lnTo>
                  <a:pt x="243507" y="101532"/>
                </a:lnTo>
                <a:lnTo>
                  <a:pt x="233809" y="101532"/>
                </a:lnTo>
                <a:lnTo>
                  <a:pt x="233809" y="91759"/>
                </a:lnTo>
                <a:close/>
                <a:moveTo>
                  <a:pt x="253706" y="91759"/>
                </a:moveTo>
                <a:lnTo>
                  <a:pt x="253706" y="101532"/>
                </a:lnTo>
                <a:lnTo>
                  <a:pt x="243907" y="101532"/>
                </a:lnTo>
                <a:lnTo>
                  <a:pt x="243907" y="91759"/>
                </a:lnTo>
                <a:close/>
                <a:moveTo>
                  <a:pt x="263804" y="91759"/>
                </a:moveTo>
                <a:lnTo>
                  <a:pt x="263804" y="101532"/>
                </a:lnTo>
                <a:lnTo>
                  <a:pt x="254131" y="101532"/>
                </a:lnTo>
                <a:lnTo>
                  <a:pt x="254131" y="91759"/>
                </a:lnTo>
                <a:close/>
                <a:moveTo>
                  <a:pt x="274027" y="91759"/>
                </a:moveTo>
                <a:lnTo>
                  <a:pt x="274027" y="101532"/>
                </a:lnTo>
                <a:lnTo>
                  <a:pt x="264229" y="101532"/>
                </a:lnTo>
                <a:lnTo>
                  <a:pt x="264229" y="91759"/>
                </a:lnTo>
                <a:close/>
                <a:moveTo>
                  <a:pt x="284125" y="91759"/>
                </a:moveTo>
                <a:lnTo>
                  <a:pt x="284125" y="101532"/>
                </a:lnTo>
                <a:lnTo>
                  <a:pt x="274427" y="101532"/>
                </a:lnTo>
                <a:lnTo>
                  <a:pt x="274427" y="91759"/>
                </a:lnTo>
                <a:close/>
                <a:moveTo>
                  <a:pt x="10098" y="101957"/>
                </a:moveTo>
                <a:lnTo>
                  <a:pt x="10098" y="111655"/>
                </a:lnTo>
                <a:lnTo>
                  <a:pt x="425" y="111655"/>
                </a:lnTo>
                <a:lnTo>
                  <a:pt x="425" y="101957"/>
                </a:lnTo>
                <a:close/>
                <a:moveTo>
                  <a:pt x="20321" y="101957"/>
                </a:moveTo>
                <a:lnTo>
                  <a:pt x="20321" y="111655"/>
                </a:lnTo>
                <a:lnTo>
                  <a:pt x="10523" y="111655"/>
                </a:lnTo>
                <a:lnTo>
                  <a:pt x="10523" y="101957"/>
                </a:lnTo>
                <a:close/>
                <a:moveTo>
                  <a:pt x="30420" y="101957"/>
                </a:moveTo>
                <a:lnTo>
                  <a:pt x="30420" y="111655"/>
                </a:lnTo>
                <a:lnTo>
                  <a:pt x="20721" y="111655"/>
                </a:lnTo>
                <a:lnTo>
                  <a:pt x="20721" y="101957"/>
                </a:lnTo>
                <a:close/>
                <a:moveTo>
                  <a:pt x="40618" y="101957"/>
                </a:moveTo>
                <a:lnTo>
                  <a:pt x="40618" y="111655"/>
                </a:lnTo>
                <a:lnTo>
                  <a:pt x="30820" y="111655"/>
                </a:lnTo>
                <a:lnTo>
                  <a:pt x="30820" y="101957"/>
                </a:lnTo>
                <a:close/>
                <a:moveTo>
                  <a:pt x="50716" y="101957"/>
                </a:moveTo>
                <a:lnTo>
                  <a:pt x="50716" y="111655"/>
                </a:lnTo>
                <a:lnTo>
                  <a:pt x="41043" y="111655"/>
                </a:lnTo>
                <a:lnTo>
                  <a:pt x="41043" y="101957"/>
                </a:lnTo>
                <a:close/>
                <a:moveTo>
                  <a:pt x="60939" y="101957"/>
                </a:moveTo>
                <a:lnTo>
                  <a:pt x="60939" y="111655"/>
                </a:lnTo>
                <a:lnTo>
                  <a:pt x="51141" y="111655"/>
                </a:lnTo>
                <a:lnTo>
                  <a:pt x="51141" y="101957"/>
                </a:lnTo>
                <a:close/>
                <a:moveTo>
                  <a:pt x="71038" y="101957"/>
                </a:moveTo>
                <a:lnTo>
                  <a:pt x="71038" y="111655"/>
                </a:lnTo>
                <a:lnTo>
                  <a:pt x="61239" y="111655"/>
                </a:lnTo>
                <a:lnTo>
                  <a:pt x="61239" y="101957"/>
                </a:lnTo>
                <a:close/>
                <a:moveTo>
                  <a:pt x="81136" y="101957"/>
                </a:moveTo>
                <a:lnTo>
                  <a:pt x="81136" y="111655"/>
                </a:lnTo>
                <a:lnTo>
                  <a:pt x="71438" y="111655"/>
                </a:lnTo>
                <a:lnTo>
                  <a:pt x="71438" y="101957"/>
                </a:lnTo>
                <a:close/>
                <a:moveTo>
                  <a:pt x="91334" y="101957"/>
                </a:moveTo>
                <a:lnTo>
                  <a:pt x="91334" y="111655"/>
                </a:lnTo>
                <a:lnTo>
                  <a:pt x="81561" y="111655"/>
                </a:lnTo>
                <a:lnTo>
                  <a:pt x="81561" y="101957"/>
                </a:lnTo>
                <a:close/>
                <a:moveTo>
                  <a:pt x="101432" y="101957"/>
                </a:moveTo>
                <a:lnTo>
                  <a:pt x="101432" y="111655"/>
                </a:lnTo>
                <a:lnTo>
                  <a:pt x="91759" y="111655"/>
                </a:lnTo>
                <a:lnTo>
                  <a:pt x="91759" y="101957"/>
                </a:lnTo>
                <a:close/>
                <a:moveTo>
                  <a:pt x="111655" y="101957"/>
                </a:moveTo>
                <a:lnTo>
                  <a:pt x="111655" y="111655"/>
                </a:lnTo>
                <a:lnTo>
                  <a:pt x="101857" y="111655"/>
                </a:lnTo>
                <a:lnTo>
                  <a:pt x="101857" y="101957"/>
                </a:lnTo>
                <a:close/>
                <a:moveTo>
                  <a:pt x="121754" y="101957"/>
                </a:moveTo>
                <a:lnTo>
                  <a:pt x="121754" y="111655"/>
                </a:lnTo>
                <a:lnTo>
                  <a:pt x="112055" y="111655"/>
                </a:lnTo>
                <a:lnTo>
                  <a:pt x="112055" y="101957"/>
                </a:lnTo>
                <a:close/>
                <a:moveTo>
                  <a:pt x="131952" y="101957"/>
                </a:moveTo>
                <a:lnTo>
                  <a:pt x="131952" y="111655"/>
                </a:lnTo>
                <a:lnTo>
                  <a:pt x="122179" y="111655"/>
                </a:lnTo>
                <a:lnTo>
                  <a:pt x="122179" y="101957"/>
                </a:lnTo>
                <a:close/>
                <a:moveTo>
                  <a:pt x="142050" y="101957"/>
                </a:moveTo>
                <a:lnTo>
                  <a:pt x="142050" y="111655"/>
                </a:lnTo>
                <a:lnTo>
                  <a:pt x="132377" y="111655"/>
                </a:lnTo>
                <a:lnTo>
                  <a:pt x="132377" y="101957"/>
                </a:lnTo>
                <a:close/>
                <a:moveTo>
                  <a:pt x="152173" y="101957"/>
                </a:moveTo>
                <a:lnTo>
                  <a:pt x="152173" y="111655"/>
                </a:lnTo>
                <a:lnTo>
                  <a:pt x="142475" y="111655"/>
                </a:lnTo>
                <a:lnTo>
                  <a:pt x="142475" y="101957"/>
                </a:lnTo>
                <a:close/>
                <a:moveTo>
                  <a:pt x="162372" y="101957"/>
                </a:moveTo>
                <a:lnTo>
                  <a:pt x="162372" y="111655"/>
                </a:lnTo>
                <a:lnTo>
                  <a:pt x="152573" y="111655"/>
                </a:lnTo>
                <a:lnTo>
                  <a:pt x="152573" y="101957"/>
                </a:lnTo>
                <a:close/>
                <a:moveTo>
                  <a:pt x="172470" y="101957"/>
                </a:moveTo>
                <a:lnTo>
                  <a:pt x="172470" y="111655"/>
                </a:lnTo>
                <a:lnTo>
                  <a:pt x="162797" y="111655"/>
                </a:lnTo>
                <a:lnTo>
                  <a:pt x="162797" y="101957"/>
                </a:lnTo>
                <a:close/>
                <a:moveTo>
                  <a:pt x="182668" y="101957"/>
                </a:moveTo>
                <a:lnTo>
                  <a:pt x="182668" y="111655"/>
                </a:lnTo>
                <a:lnTo>
                  <a:pt x="172895" y="111655"/>
                </a:lnTo>
                <a:lnTo>
                  <a:pt x="172895" y="101957"/>
                </a:lnTo>
                <a:close/>
                <a:moveTo>
                  <a:pt x="192791" y="101957"/>
                </a:moveTo>
                <a:lnTo>
                  <a:pt x="192791" y="111655"/>
                </a:lnTo>
                <a:lnTo>
                  <a:pt x="183093" y="111655"/>
                </a:lnTo>
                <a:lnTo>
                  <a:pt x="183093" y="101957"/>
                </a:lnTo>
                <a:close/>
                <a:moveTo>
                  <a:pt x="202989" y="101957"/>
                </a:moveTo>
                <a:lnTo>
                  <a:pt x="202989" y="111655"/>
                </a:lnTo>
                <a:lnTo>
                  <a:pt x="193191" y="111655"/>
                </a:lnTo>
                <a:lnTo>
                  <a:pt x="193191" y="101957"/>
                </a:lnTo>
                <a:close/>
                <a:moveTo>
                  <a:pt x="213088" y="101957"/>
                </a:moveTo>
                <a:lnTo>
                  <a:pt x="213088" y="111655"/>
                </a:lnTo>
                <a:lnTo>
                  <a:pt x="203414" y="111655"/>
                </a:lnTo>
                <a:lnTo>
                  <a:pt x="203414" y="101957"/>
                </a:lnTo>
                <a:close/>
                <a:moveTo>
                  <a:pt x="223286" y="101957"/>
                </a:moveTo>
                <a:lnTo>
                  <a:pt x="223286" y="111655"/>
                </a:lnTo>
                <a:lnTo>
                  <a:pt x="213513" y="111655"/>
                </a:lnTo>
                <a:lnTo>
                  <a:pt x="213513" y="101957"/>
                </a:lnTo>
                <a:close/>
                <a:moveTo>
                  <a:pt x="233409" y="101957"/>
                </a:moveTo>
                <a:lnTo>
                  <a:pt x="233409" y="111655"/>
                </a:lnTo>
                <a:lnTo>
                  <a:pt x="223611" y="111655"/>
                </a:lnTo>
                <a:lnTo>
                  <a:pt x="223611" y="101957"/>
                </a:lnTo>
                <a:close/>
                <a:moveTo>
                  <a:pt x="243507" y="101957"/>
                </a:moveTo>
                <a:lnTo>
                  <a:pt x="243507" y="111655"/>
                </a:lnTo>
                <a:lnTo>
                  <a:pt x="233809" y="111655"/>
                </a:lnTo>
                <a:lnTo>
                  <a:pt x="233809" y="101957"/>
                </a:lnTo>
                <a:close/>
                <a:moveTo>
                  <a:pt x="253706" y="101957"/>
                </a:moveTo>
                <a:lnTo>
                  <a:pt x="253706" y="111655"/>
                </a:lnTo>
                <a:lnTo>
                  <a:pt x="243907" y="111655"/>
                </a:lnTo>
                <a:lnTo>
                  <a:pt x="243907" y="101957"/>
                </a:lnTo>
                <a:close/>
                <a:moveTo>
                  <a:pt x="263804" y="101957"/>
                </a:moveTo>
                <a:lnTo>
                  <a:pt x="263804" y="111655"/>
                </a:lnTo>
                <a:lnTo>
                  <a:pt x="254131" y="111655"/>
                </a:lnTo>
                <a:lnTo>
                  <a:pt x="254131" y="101957"/>
                </a:lnTo>
                <a:close/>
                <a:moveTo>
                  <a:pt x="274027" y="101957"/>
                </a:moveTo>
                <a:lnTo>
                  <a:pt x="274027" y="111655"/>
                </a:lnTo>
                <a:lnTo>
                  <a:pt x="264229" y="111655"/>
                </a:lnTo>
                <a:lnTo>
                  <a:pt x="264229" y="101957"/>
                </a:lnTo>
                <a:close/>
                <a:moveTo>
                  <a:pt x="284125" y="101957"/>
                </a:moveTo>
                <a:lnTo>
                  <a:pt x="284125" y="111655"/>
                </a:lnTo>
                <a:lnTo>
                  <a:pt x="274427" y="111655"/>
                </a:lnTo>
                <a:lnTo>
                  <a:pt x="274427" y="101957"/>
                </a:lnTo>
                <a:close/>
                <a:moveTo>
                  <a:pt x="10098" y="112055"/>
                </a:moveTo>
                <a:lnTo>
                  <a:pt x="10098" y="121853"/>
                </a:lnTo>
                <a:lnTo>
                  <a:pt x="425" y="121853"/>
                </a:lnTo>
                <a:lnTo>
                  <a:pt x="425" y="112055"/>
                </a:lnTo>
                <a:close/>
                <a:moveTo>
                  <a:pt x="20321" y="112055"/>
                </a:moveTo>
                <a:lnTo>
                  <a:pt x="20321" y="121853"/>
                </a:lnTo>
                <a:lnTo>
                  <a:pt x="10523" y="121853"/>
                </a:lnTo>
                <a:lnTo>
                  <a:pt x="10523" y="112055"/>
                </a:lnTo>
                <a:close/>
                <a:moveTo>
                  <a:pt x="30420" y="112055"/>
                </a:moveTo>
                <a:lnTo>
                  <a:pt x="30420" y="121853"/>
                </a:lnTo>
                <a:lnTo>
                  <a:pt x="20721" y="121853"/>
                </a:lnTo>
                <a:lnTo>
                  <a:pt x="20721" y="112055"/>
                </a:lnTo>
                <a:close/>
                <a:moveTo>
                  <a:pt x="40618" y="112055"/>
                </a:moveTo>
                <a:lnTo>
                  <a:pt x="40618" y="121853"/>
                </a:lnTo>
                <a:lnTo>
                  <a:pt x="30820" y="121853"/>
                </a:lnTo>
                <a:lnTo>
                  <a:pt x="30820" y="112055"/>
                </a:lnTo>
                <a:close/>
                <a:moveTo>
                  <a:pt x="50716" y="112055"/>
                </a:moveTo>
                <a:lnTo>
                  <a:pt x="50716" y="121853"/>
                </a:lnTo>
                <a:lnTo>
                  <a:pt x="41043" y="121853"/>
                </a:lnTo>
                <a:lnTo>
                  <a:pt x="41043" y="112055"/>
                </a:lnTo>
                <a:close/>
                <a:moveTo>
                  <a:pt x="60939" y="112055"/>
                </a:moveTo>
                <a:lnTo>
                  <a:pt x="60939" y="121853"/>
                </a:lnTo>
                <a:lnTo>
                  <a:pt x="51141" y="121853"/>
                </a:lnTo>
                <a:lnTo>
                  <a:pt x="51141" y="112055"/>
                </a:lnTo>
                <a:close/>
                <a:moveTo>
                  <a:pt x="71038" y="112055"/>
                </a:moveTo>
                <a:lnTo>
                  <a:pt x="71038" y="121853"/>
                </a:lnTo>
                <a:lnTo>
                  <a:pt x="61239" y="121853"/>
                </a:lnTo>
                <a:lnTo>
                  <a:pt x="61239" y="112055"/>
                </a:lnTo>
                <a:close/>
                <a:moveTo>
                  <a:pt x="81136" y="112055"/>
                </a:moveTo>
                <a:lnTo>
                  <a:pt x="81136" y="121853"/>
                </a:lnTo>
                <a:lnTo>
                  <a:pt x="71438" y="121853"/>
                </a:lnTo>
                <a:lnTo>
                  <a:pt x="71438" y="112055"/>
                </a:lnTo>
                <a:close/>
                <a:moveTo>
                  <a:pt x="91334" y="112055"/>
                </a:moveTo>
                <a:lnTo>
                  <a:pt x="91334" y="121853"/>
                </a:lnTo>
                <a:lnTo>
                  <a:pt x="81561" y="121853"/>
                </a:lnTo>
                <a:lnTo>
                  <a:pt x="81561" y="112055"/>
                </a:lnTo>
                <a:close/>
                <a:moveTo>
                  <a:pt x="101432" y="112055"/>
                </a:moveTo>
                <a:lnTo>
                  <a:pt x="101432" y="121853"/>
                </a:lnTo>
                <a:lnTo>
                  <a:pt x="91759" y="121853"/>
                </a:lnTo>
                <a:lnTo>
                  <a:pt x="91759" y="112055"/>
                </a:lnTo>
                <a:close/>
                <a:moveTo>
                  <a:pt x="111655" y="112055"/>
                </a:moveTo>
                <a:lnTo>
                  <a:pt x="111655" y="121853"/>
                </a:lnTo>
                <a:lnTo>
                  <a:pt x="101857" y="121853"/>
                </a:lnTo>
                <a:lnTo>
                  <a:pt x="101857" y="112055"/>
                </a:lnTo>
                <a:close/>
                <a:moveTo>
                  <a:pt x="121754" y="112055"/>
                </a:moveTo>
                <a:lnTo>
                  <a:pt x="121754" y="121853"/>
                </a:lnTo>
                <a:lnTo>
                  <a:pt x="112055" y="121853"/>
                </a:lnTo>
                <a:lnTo>
                  <a:pt x="112055" y="112055"/>
                </a:lnTo>
                <a:close/>
                <a:moveTo>
                  <a:pt x="131952" y="112055"/>
                </a:moveTo>
                <a:lnTo>
                  <a:pt x="131952" y="121853"/>
                </a:lnTo>
                <a:lnTo>
                  <a:pt x="122179" y="121853"/>
                </a:lnTo>
                <a:lnTo>
                  <a:pt x="122179" y="112055"/>
                </a:lnTo>
                <a:close/>
                <a:moveTo>
                  <a:pt x="142050" y="112055"/>
                </a:moveTo>
                <a:lnTo>
                  <a:pt x="142050" y="121853"/>
                </a:lnTo>
                <a:lnTo>
                  <a:pt x="132377" y="121853"/>
                </a:lnTo>
                <a:lnTo>
                  <a:pt x="132377" y="112055"/>
                </a:lnTo>
                <a:close/>
                <a:moveTo>
                  <a:pt x="152173" y="112055"/>
                </a:moveTo>
                <a:lnTo>
                  <a:pt x="152173" y="121853"/>
                </a:lnTo>
                <a:lnTo>
                  <a:pt x="142475" y="121853"/>
                </a:lnTo>
                <a:lnTo>
                  <a:pt x="142475" y="112055"/>
                </a:lnTo>
                <a:close/>
                <a:moveTo>
                  <a:pt x="162372" y="112055"/>
                </a:moveTo>
                <a:lnTo>
                  <a:pt x="162372" y="121853"/>
                </a:lnTo>
                <a:lnTo>
                  <a:pt x="152573" y="121853"/>
                </a:lnTo>
                <a:lnTo>
                  <a:pt x="152573" y="112055"/>
                </a:lnTo>
                <a:close/>
                <a:moveTo>
                  <a:pt x="172470" y="112055"/>
                </a:moveTo>
                <a:lnTo>
                  <a:pt x="172470" y="121853"/>
                </a:lnTo>
                <a:lnTo>
                  <a:pt x="162797" y="121853"/>
                </a:lnTo>
                <a:lnTo>
                  <a:pt x="162797" y="112055"/>
                </a:lnTo>
                <a:close/>
                <a:moveTo>
                  <a:pt x="182668" y="112055"/>
                </a:moveTo>
                <a:lnTo>
                  <a:pt x="182668" y="121853"/>
                </a:lnTo>
                <a:lnTo>
                  <a:pt x="172895" y="121853"/>
                </a:lnTo>
                <a:lnTo>
                  <a:pt x="172895" y="112055"/>
                </a:lnTo>
                <a:close/>
                <a:moveTo>
                  <a:pt x="192791" y="112055"/>
                </a:moveTo>
                <a:lnTo>
                  <a:pt x="192791" y="121853"/>
                </a:lnTo>
                <a:lnTo>
                  <a:pt x="183093" y="121853"/>
                </a:lnTo>
                <a:lnTo>
                  <a:pt x="183093" y="112055"/>
                </a:lnTo>
                <a:close/>
                <a:moveTo>
                  <a:pt x="202989" y="112055"/>
                </a:moveTo>
                <a:lnTo>
                  <a:pt x="202989" y="121853"/>
                </a:lnTo>
                <a:lnTo>
                  <a:pt x="193191" y="121853"/>
                </a:lnTo>
                <a:lnTo>
                  <a:pt x="193191" y="112055"/>
                </a:lnTo>
                <a:close/>
                <a:moveTo>
                  <a:pt x="213088" y="112055"/>
                </a:moveTo>
                <a:lnTo>
                  <a:pt x="213088" y="121853"/>
                </a:lnTo>
                <a:lnTo>
                  <a:pt x="203414" y="121853"/>
                </a:lnTo>
                <a:lnTo>
                  <a:pt x="203414" y="112055"/>
                </a:lnTo>
                <a:close/>
                <a:moveTo>
                  <a:pt x="223286" y="112055"/>
                </a:moveTo>
                <a:lnTo>
                  <a:pt x="223286" y="121853"/>
                </a:lnTo>
                <a:lnTo>
                  <a:pt x="213513" y="121853"/>
                </a:lnTo>
                <a:lnTo>
                  <a:pt x="213513" y="112055"/>
                </a:lnTo>
                <a:close/>
                <a:moveTo>
                  <a:pt x="233409" y="112055"/>
                </a:moveTo>
                <a:lnTo>
                  <a:pt x="233409" y="121853"/>
                </a:lnTo>
                <a:lnTo>
                  <a:pt x="223611" y="121853"/>
                </a:lnTo>
                <a:lnTo>
                  <a:pt x="223611" y="112055"/>
                </a:lnTo>
                <a:close/>
                <a:moveTo>
                  <a:pt x="243507" y="112055"/>
                </a:moveTo>
                <a:lnTo>
                  <a:pt x="243507" y="121853"/>
                </a:lnTo>
                <a:lnTo>
                  <a:pt x="233809" y="121853"/>
                </a:lnTo>
                <a:lnTo>
                  <a:pt x="233809" y="112055"/>
                </a:lnTo>
                <a:close/>
                <a:moveTo>
                  <a:pt x="253706" y="112055"/>
                </a:moveTo>
                <a:lnTo>
                  <a:pt x="253706" y="121853"/>
                </a:lnTo>
                <a:lnTo>
                  <a:pt x="243907" y="121853"/>
                </a:lnTo>
                <a:lnTo>
                  <a:pt x="243907" y="112055"/>
                </a:lnTo>
                <a:close/>
                <a:moveTo>
                  <a:pt x="263804" y="112055"/>
                </a:moveTo>
                <a:lnTo>
                  <a:pt x="263804" y="121853"/>
                </a:lnTo>
                <a:lnTo>
                  <a:pt x="254131" y="121853"/>
                </a:lnTo>
                <a:lnTo>
                  <a:pt x="254131" y="112055"/>
                </a:lnTo>
                <a:close/>
                <a:moveTo>
                  <a:pt x="274027" y="112055"/>
                </a:moveTo>
                <a:lnTo>
                  <a:pt x="274027" y="121853"/>
                </a:lnTo>
                <a:lnTo>
                  <a:pt x="264229" y="121853"/>
                </a:lnTo>
                <a:lnTo>
                  <a:pt x="264229" y="112055"/>
                </a:lnTo>
                <a:close/>
                <a:moveTo>
                  <a:pt x="284125" y="112055"/>
                </a:moveTo>
                <a:lnTo>
                  <a:pt x="284125" y="121853"/>
                </a:lnTo>
                <a:lnTo>
                  <a:pt x="274427" y="121853"/>
                </a:lnTo>
                <a:lnTo>
                  <a:pt x="274427" y="112055"/>
                </a:lnTo>
                <a:close/>
                <a:moveTo>
                  <a:pt x="10098" y="122278"/>
                </a:moveTo>
                <a:lnTo>
                  <a:pt x="10098" y="131952"/>
                </a:lnTo>
                <a:lnTo>
                  <a:pt x="425" y="131952"/>
                </a:lnTo>
                <a:lnTo>
                  <a:pt x="425" y="122278"/>
                </a:lnTo>
                <a:close/>
                <a:moveTo>
                  <a:pt x="20321" y="122278"/>
                </a:moveTo>
                <a:lnTo>
                  <a:pt x="20321" y="131952"/>
                </a:lnTo>
                <a:lnTo>
                  <a:pt x="10523" y="131952"/>
                </a:lnTo>
                <a:lnTo>
                  <a:pt x="10523" y="122278"/>
                </a:lnTo>
                <a:close/>
                <a:moveTo>
                  <a:pt x="30420" y="122278"/>
                </a:moveTo>
                <a:lnTo>
                  <a:pt x="30420" y="131952"/>
                </a:lnTo>
                <a:lnTo>
                  <a:pt x="20721" y="131952"/>
                </a:lnTo>
                <a:lnTo>
                  <a:pt x="20721" y="122278"/>
                </a:lnTo>
                <a:close/>
                <a:moveTo>
                  <a:pt x="40618" y="122278"/>
                </a:moveTo>
                <a:lnTo>
                  <a:pt x="40618" y="131952"/>
                </a:lnTo>
                <a:lnTo>
                  <a:pt x="30820" y="131952"/>
                </a:lnTo>
                <a:lnTo>
                  <a:pt x="30820" y="122278"/>
                </a:lnTo>
                <a:close/>
                <a:moveTo>
                  <a:pt x="50716" y="122278"/>
                </a:moveTo>
                <a:lnTo>
                  <a:pt x="50716" y="131952"/>
                </a:lnTo>
                <a:lnTo>
                  <a:pt x="41043" y="131952"/>
                </a:lnTo>
                <a:lnTo>
                  <a:pt x="41043" y="122278"/>
                </a:lnTo>
                <a:close/>
                <a:moveTo>
                  <a:pt x="60939" y="122278"/>
                </a:moveTo>
                <a:lnTo>
                  <a:pt x="60939" y="131952"/>
                </a:lnTo>
                <a:lnTo>
                  <a:pt x="51141" y="131952"/>
                </a:lnTo>
                <a:lnTo>
                  <a:pt x="51141" y="122278"/>
                </a:lnTo>
                <a:close/>
                <a:moveTo>
                  <a:pt x="71038" y="122278"/>
                </a:moveTo>
                <a:lnTo>
                  <a:pt x="71038" y="131952"/>
                </a:lnTo>
                <a:lnTo>
                  <a:pt x="61239" y="131952"/>
                </a:lnTo>
                <a:lnTo>
                  <a:pt x="61239" y="122278"/>
                </a:lnTo>
                <a:close/>
                <a:moveTo>
                  <a:pt x="81136" y="122278"/>
                </a:moveTo>
                <a:lnTo>
                  <a:pt x="81136" y="131952"/>
                </a:lnTo>
                <a:lnTo>
                  <a:pt x="71438" y="131952"/>
                </a:lnTo>
                <a:lnTo>
                  <a:pt x="71438" y="122278"/>
                </a:lnTo>
                <a:close/>
                <a:moveTo>
                  <a:pt x="91334" y="122278"/>
                </a:moveTo>
                <a:lnTo>
                  <a:pt x="91334" y="131952"/>
                </a:lnTo>
                <a:lnTo>
                  <a:pt x="81561" y="131952"/>
                </a:lnTo>
                <a:lnTo>
                  <a:pt x="81561" y="122278"/>
                </a:lnTo>
                <a:close/>
                <a:moveTo>
                  <a:pt x="101432" y="122278"/>
                </a:moveTo>
                <a:lnTo>
                  <a:pt x="101432" y="131952"/>
                </a:lnTo>
                <a:lnTo>
                  <a:pt x="91759" y="131952"/>
                </a:lnTo>
                <a:lnTo>
                  <a:pt x="91759" y="122278"/>
                </a:lnTo>
                <a:close/>
                <a:moveTo>
                  <a:pt x="111655" y="122278"/>
                </a:moveTo>
                <a:lnTo>
                  <a:pt x="111655" y="131952"/>
                </a:lnTo>
                <a:lnTo>
                  <a:pt x="101857" y="131952"/>
                </a:lnTo>
                <a:lnTo>
                  <a:pt x="101857" y="122278"/>
                </a:lnTo>
                <a:close/>
                <a:moveTo>
                  <a:pt x="121754" y="122278"/>
                </a:moveTo>
                <a:lnTo>
                  <a:pt x="121754" y="131952"/>
                </a:lnTo>
                <a:lnTo>
                  <a:pt x="112055" y="131952"/>
                </a:lnTo>
                <a:lnTo>
                  <a:pt x="112055" y="122278"/>
                </a:lnTo>
                <a:close/>
                <a:moveTo>
                  <a:pt x="131952" y="122278"/>
                </a:moveTo>
                <a:lnTo>
                  <a:pt x="131952" y="131952"/>
                </a:lnTo>
                <a:lnTo>
                  <a:pt x="122179" y="131952"/>
                </a:lnTo>
                <a:lnTo>
                  <a:pt x="122179" y="122278"/>
                </a:lnTo>
                <a:close/>
                <a:moveTo>
                  <a:pt x="142050" y="122278"/>
                </a:moveTo>
                <a:lnTo>
                  <a:pt x="142050" y="131952"/>
                </a:lnTo>
                <a:lnTo>
                  <a:pt x="132377" y="131952"/>
                </a:lnTo>
                <a:lnTo>
                  <a:pt x="132377" y="122278"/>
                </a:lnTo>
                <a:close/>
                <a:moveTo>
                  <a:pt x="152173" y="122278"/>
                </a:moveTo>
                <a:lnTo>
                  <a:pt x="152173" y="131952"/>
                </a:lnTo>
                <a:lnTo>
                  <a:pt x="142475" y="131952"/>
                </a:lnTo>
                <a:lnTo>
                  <a:pt x="142475" y="122278"/>
                </a:lnTo>
                <a:close/>
                <a:moveTo>
                  <a:pt x="162372" y="122278"/>
                </a:moveTo>
                <a:lnTo>
                  <a:pt x="162372" y="131952"/>
                </a:lnTo>
                <a:lnTo>
                  <a:pt x="152573" y="131952"/>
                </a:lnTo>
                <a:lnTo>
                  <a:pt x="152573" y="122278"/>
                </a:lnTo>
                <a:close/>
                <a:moveTo>
                  <a:pt x="172470" y="122278"/>
                </a:moveTo>
                <a:lnTo>
                  <a:pt x="172470" y="131952"/>
                </a:lnTo>
                <a:lnTo>
                  <a:pt x="162797" y="131952"/>
                </a:lnTo>
                <a:lnTo>
                  <a:pt x="162797" y="122278"/>
                </a:lnTo>
                <a:close/>
                <a:moveTo>
                  <a:pt x="182668" y="122278"/>
                </a:moveTo>
                <a:lnTo>
                  <a:pt x="182668" y="131952"/>
                </a:lnTo>
                <a:lnTo>
                  <a:pt x="172895" y="131952"/>
                </a:lnTo>
                <a:lnTo>
                  <a:pt x="172895" y="122278"/>
                </a:lnTo>
                <a:close/>
                <a:moveTo>
                  <a:pt x="192791" y="122278"/>
                </a:moveTo>
                <a:lnTo>
                  <a:pt x="192791" y="131952"/>
                </a:lnTo>
                <a:lnTo>
                  <a:pt x="183093" y="131952"/>
                </a:lnTo>
                <a:lnTo>
                  <a:pt x="183093" y="122278"/>
                </a:lnTo>
                <a:close/>
                <a:moveTo>
                  <a:pt x="202989" y="122278"/>
                </a:moveTo>
                <a:lnTo>
                  <a:pt x="202989" y="131952"/>
                </a:lnTo>
                <a:lnTo>
                  <a:pt x="193191" y="131952"/>
                </a:lnTo>
                <a:lnTo>
                  <a:pt x="193191" y="122278"/>
                </a:lnTo>
                <a:close/>
                <a:moveTo>
                  <a:pt x="213088" y="122278"/>
                </a:moveTo>
                <a:lnTo>
                  <a:pt x="213088" y="131952"/>
                </a:lnTo>
                <a:lnTo>
                  <a:pt x="203414" y="131952"/>
                </a:lnTo>
                <a:lnTo>
                  <a:pt x="203414" y="122278"/>
                </a:lnTo>
                <a:close/>
                <a:moveTo>
                  <a:pt x="223286" y="122278"/>
                </a:moveTo>
                <a:lnTo>
                  <a:pt x="223286" y="131952"/>
                </a:lnTo>
                <a:lnTo>
                  <a:pt x="213513" y="131952"/>
                </a:lnTo>
                <a:lnTo>
                  <a:pt x="213513" y="122278"/>
                </a:lnTo>
                <a:close/>
                <a:moveTo>
                  <a:pt x="233409" y="122278"/>
                </a:moveTo>
                <a:lnTo>
                  <a:pt x="233409" y="131952"/>
                </a:lnTo>
                <a:lnTo>
                  <a:pt x="223611" y="131952"/>
                </a:lnTo>
                <a:lnTo>
                  <a:pt x="223611" y="122278"/>
                </a:lnTo>
                <a:close/>
                <a:moveTo>
                  <a:pt x="243507" y="122278"/>
                </a:moveTo>
                <a:lnTo>
                  <a:pt x="243507" y="131952"/>
                </a:lnTo>
                <a:lnTo>
                  <a:pt x="233809" y="131952"/>
                </a:lnTo>
                <a:lnTo>
                  <a:pt x="233809" y="122278"/>
                </a:lnTo>
                <a:close/>
                <a:moveTo>
                  <a:pt x="253706" y="122278"/>
                </a:moveTo>
                <a:lnTo>
                  <a:pt x="253706" y="131952"/>
                </a:lnTo>
                <a:lnTo>
                  <a:pt x="243907" y="131952"/>
                </a:lnTo>
                <a:lnTo>
                  <a:pt x="243907" y="122278"/>
                </a:lnTo>
                <a:close/>
                <a:moveTo>
                  <a:pt x="263804" y="122278"/>
                </a:moveTo>
                <a:lnTo>
                  <a:pt x="263804" y="131952"/>
                </a:lnTo>
                <a:lnTo>
                  <a:pt x="254131" y="131952"/>
                </a:lnTo>
                <a:lnTo>
                  <a:pt x="254131" y="122278"/>
                </a:lnTo>
                <a:close/>
                <a:moveTo>
                  <a:pt x="274027" y="122278"/>
                </a:moveTo>
                <a:lnTo>
                  <a:pt x="274027" y="131952"/>
                </a:lnTo>
                <a:lnTo>
                  <a:pt x="264229" y="131952"/>
                </a:lnTo>
                <a:lnTo>
                  <a:pt x="264229" y="122278"/>
                </a:lnTo>
                <a:close/>
                <a:moveTo>
                  <a:pt x="284125" y="122278"/>
                </a:moveTo>
                <a:lnTo>
                  <a:pt x="284125" y="131952"/>
                </a:lnTo>
                <a:lnTo>
                  <a:pt x="274427" y="131952"/>
                </a:lnTo>
                <a:lnTo>
                  <a:pt x="274427" y="122278"/>
                </a:lnTo>
                <a:close/>
                <a:moveTo>
                  <a:pt x="10098" y="132376"/>
                </a:moveTo>
                <a:lnTo>
                  <a:pt x="10098" y="142150"/>
                </a:lnTo>
                <a:lnTo>
                  <a:pt x="425" y="142150"/>
                </a:lnTo>
                <a:lnTo>
                  <a:pt x="425" y="132376"/>
                </a:lnTo>
                <a:close/>
                <a:moveTo>
                  <a:pt x="20321" y="132376"/>
                </a:moveTo>
                <a:lnTo>
                  <a:pt x="20321" y="142150"/>
                </a:lnTo>
                <a:lnTo>
                  <a:pt x="10523" y="142150"/>
                </a:lnTo>
                <a:lnTo>
                  <a:pt x="10523" y="132376"/>
                </a:lnTo>
                <a:close/>
                <a:moveTo>
                  <a:pt x="30420" y="132376"/>
                </a:moveTo>
                <a:lnTo>
                  <a:pt x="30420" y="142150"/>
                </a:lnTo>
                <a:lnTo>
                  <a:pt x="20721" y="142150"/>
                </a:lnTo>
                <a:lnTo>
                  <a:pt x="20721" y="132376"/>
                </a:lnTo>
                <a:close/>
                <a:moveTo>
                  <a:pt x="40618" y="132376"/>
                </a:moveTo>
                <a:lnTo>
                  <a:pt x="40618" y="142150"/>
                </a:lnTo>
                <a:lnTo>
                  <a:pt x="30820" y="142150"/>
                </a:lnTo>
                <a:lnTo>
                  <a:pt x="30820" y="132376"/>
                </a:lnTo>
                <a:close/>
                <a:moveTo>
                  <a:pt x="50716" y="132376"/>
                </a:moveTo>
                <a:lnTo>
                  <a:pt x="50716" y="142150"/>
                </a:lnTo>
                <a:lnTo>
                  <a:pt x="41043" y="142150"/>
                </a:lnTo>
                <a:lnTo>
                  <a:pt x="41043" y="132376"/>
                </a:lnTo>
                <a:close/>
                <a:moveTo>
                  <a:pt x="60939" y="132376"/>
                </a:moveTo>
                <a:lnTo>
                  <a:pt x="60939" y="142150"/>
                </a:lnTo>
                <a:lnTo>
                  <a:pt x="51141" y="142150"/>
                </a:lnTo>
                <a:lnTo>
                  <a:pt x="51141" y="132376"/>
                </a:lnTo>
                <a:close/>
                <a:moveTo>
                  <a:pt x="71038" y="132376"/>
                </a:moveTo>
                <a:lnTo>
                  <a:pt x="71038" y="142150"/>
                </a:lnTo>
                <a:lnTo>
                  <a:pt x="61239" y="142150"/>
                </a:lnTo>
                <a:lnTo>
                  <a:pt x="61239" y="132376"/>
                </a:lnTo>
                <a:close/>
                <a:moveTo>
                  <a:pt x="81136" y="132376"/>
                </a:moveTo>
                <a:lnTo>
                  <a:pt x="81136" y="142150"/>
                </a:lnTo>
                <a:lnTo>
                  <a:pt x="71438" y="142150"/>
                </a:lnTo>
                <a:lnTo>
                  <a:pt x="71438" y="132376"/>
                </a:lnTo>
                <a:close/>
                <a:moveTo>
                  <a:pt x="91334" y="132376"/>
                </a:moveTo>
                <a:lnTo>
                  <a:pt x="91334" y="142150"/>
                </a:lnTo>
                <a:lnTo>
                  <a:pt x="81561" y="142150"/>
                </a:lnTo>
                <a:lnTo>
                  <a:pt x="81561" y="132376"/>
                </a:lnTo>
                <a:close/>
                <a:moveTo>
                  <a:pt x="101432" y="132376"/>
                </a:moveTo>
                <a:lnTo>
                  <a:pt x="101432" y="142150"/>
                </a:lnTo>
                <a:lnTo>
                  <a:pt x="91759" y="142150"/>
                </a:lnTo>
                <a:lnTo>
                  <a:pt x="91759" y="132376"/>
                </a:lnTo>
                <a:close/>
                <a:moveTo>
                  <a:pt x="111655" y="132376"/>
                </a:moveTo>
                <a:lnTo>
                  <a:pt x="111655" y="142150"/>
                </a:lnTo>
                <a:lnTo>
                  <a:pt x="101857" y="142150"/>
                </a:lnTo>
                <a:lnTo>
                  <a:pt x="101857" y="132376"/>
                </a:lnTo>
                <a:close/>
                <a:moveTo>
                  <a:pt x="121754" y="132376"/>
                </a:moveTo>
                <a:lnTo>
                  <a:pt x="121754" y="142150"/>
                </a:lnTo>
                <a:lnTo>
                  <a:pt x="112055" y="142150"/>
                </a:lnTo>
                <a:lnTo>
                  <a:pt x="112055" y="132376"/>
                </a:lnTo>
                <a:close/>
                <a:moveTo>
                  <a:pt x="131952" y="132376"/>
                </a:moveTo>
                <a:lnTo>
                  <a:pt x="131952" y="142150"/>
                </a:lnTo>
                <a:lnTo>
                  <a:pt x="122179" y="142150"/>
                </a:lnTo>
                <a:lnTo>
                  <a:pt x="122179" y="132376"/>
                </a:lnTo>
                <a:close/>
                <a:moveTo>
                  <a:pt x="142050" y="132376"/>
                </a:moveTo>
                <a:lnTo>
                  <a:pt x="142050" y="142150"/>
                </a:lnTo>
                <a:lnTo>
                  <a:pt x="132377" y="142150"/>
                </a:lnTo>
                <a:lnTo>
                  <a:pt x="132377" y="132376"/>
                </a:lnTo>
                <a:close/>
                <a:moveTo>
                  <a:pt x="152173" y="132376"/>
                </a:moveTo>
                <a:lnTo>
                  <a:pt x="152173" y="142150"/>
                </a:lnTo>
                <a:lnTo>
                  <a:pt x="142475" y="142150"/>
                </a:lnTo>
                <a:lnTo>
                  <a:pt x="142475" y="132376"/>
                </a:lnTo>
                <a:close/>
                <a:moveTo>
                  <a:pt x="162372" y="132376"/>
                </a:moveTo>
                <a:lnTo>
                  <a:pt x="162372" y="142150"/>
                </a:lnTo>
                <a:lnTo>
                  <a:pt x="152573" y="142150"/>
                </a:lnTo>
                <a:lnTo>
                  <a:pt x="152573" y="132376"/>
                </a:lnTo>
                <a:close/>
                <a:moveTo>
                  <a:pt x="172470" y="132376"/>
                </a:moveTo>
                <a:lnTo>
                  <a:pt x="172470" y="142150"/>
                </a:lnTo>
                <a:lnTo>
                  <a:pt x="162797" y="142150"/>
                </a:lnTo>
                <a:lnTo>
                  <a:pt x="162797" y="132376"/>
                </a:lnTo>
                <a:close/>
                <a:moveTo>
                  <a:pt x="182668" y="132376"/>
                </a:moveTo>
                <a:lnTo>
                  <a:pt x="182668" y="142150"/>
                </a:lnTo>
                <a:lnTo>
                  <a:pt x="172895" y="142150"/>
                </a:lnTo>
                <a:lnTo>
                  <a:pt x="172895" y="132376"/>
                </a:lnTo>
                <a:close/>
                <a:moveTo>
                  <a:pt x="192791" y="132376"/>
                </a:moveTo>
                <a:lnTo>
                  <a:pt x="192791" y="142150"/>
                </a:lnTo>
                <a:lnTo>
                  <a:pt x="183093" y="142150"/>
                </a:lnTo>
                <a:lnTo>
                  <a:pt x="183093" y="132376"/>
                </a:lnTo>
                <a:close/>
                <a:moveTo>
                  <a:pt x="202989" y="132376"/>
                </a:moveTo>
                <a:lnTo>
                  <a:pt x="202989" y="142150"/>
                </a:lnTo>
                <a:lnTo>
                  <a:pt x="193191" y="142150"/>
                </a:lnTo>
                <a:lnTo>
                  <a:pt x="193191" y="132376"/>
                </a:lnTo>
                <a:close/>
                <a:moveTo>
                  <a:pt x="213088" y="132376"/>
                </a:moveTo>
                <a:lnTo>
                  <a:pt x="213088" y="142150"/>
                </a:lnTo>
                <a:lnTo>
                  <a:pt x="203414" y="142150"/>
                </a:lnTo>
                <a:lnTo>
                  <a:pt x="203414" y="132376"/>
                </a:lnTo>
                <a:close/>
                <a:moveTo>
                  <a:pt x="223286" y="132376"/>
                </a:moveTo>
                <a:lnTo>
                  <a:pt x="223286" y="142150"/>
                </a:lnTo>
                <a:lnTo>
                  <a:pt x="213513" y="142150"/>
                </a:lnTo>
                <a:lnTo>
                  <a:pt x="213513" y="132376"/>
                </a:lnTo>
                <a:close/>
                <a:moveTo>
                  <a:pt x="233409" y="132376"/>
                </a:moveTo>
                <a:lnTo>
                  <a:pt x="233409" y="142150"/>
                </a:lnTo>
                <a:lnTo>
                  <a:pt x="223611" y="142150"/>
                </a:lnTo>
                <a:lnTo>
                  <a:pt x="223611" y="132376"/>
                </a:lnTo>
                <a:close/>
                <a:moveTo>
                  <a:pt x="243507" y="132376"/>
                </a:moveTo>
                <a:lnTo>
                  <a:pt x="243507" y="142150"/>
                </a:lnTo>
                <a:lnTo>
                  <a:pt x="233809" y="142150"/>
                </a:lnTo>
                <a:lnTo>
                  <a:pt x="233809" y="132376"/>
                </a:lnTo>
                <a:close/>
                <a:moveTo>
                  <a:pt x="253706" y="132376"/>
                </a:moveTo>
                <a:lnTo>
                  <a:pt x="253706" y="142150"/>
                </a:lnTo>
                <a:lnTo>
                  <a:pt x="243907" y="142150"/>
                </a:lnTo>
                <a:lnTo>
                  <a:pt x="243907" y="132376"/>
                </a:lnTo>
                <a:close/>
                <a:moveTo>
                  <a:pt x="263804" y="132376"/>
                </a:moveTo>
                <a:lnTo>
                  <a:pt x="263804" y="142150"/>
                </a:lnTo>
                <a:lnTo>
                  <a:pt x="254131" y="142150"/>
                </a:lnTo>
                <a:lnTo>
                  <a:pt x="254131" y="132376"/>
                </a:lnTo>
                <a:close/>
                <a:moveTo>
                  <a:pt x="274027" y="132376"/>
                </a:moveTo>
                <a:lnTo>
                  <a:pt x="274027" y="142150"/>
                </a:lnTo>
                <a:lnTo>
                  <a:pt x="264229" y="142150"/>
                </a:lnTo>
                <a:lnTo>
                  <a:pt x="264229" y="132376"/>
                </a:lnTo>
                <a:close/>
                <a:moveTo>
                  <a:pt x="284125" y="132376"/>
                </a:moveTo>
                <a:lnTo>
                  <a:pt x="284125" y="142150"/>
                </a:lnTo>
                <a:lnTo>
                  <a:pt x="274427" y="142150"/>
                </a:lnTo>
                <a:lnTo>
                  <a:pt x="274427" y="132376"/>
                </a:lnTo>
                <a:close/>
                <a:moveTo>
                  <a:pt x="10098" y="142575"/>
                </a:moveTo>
                <a:lnTo>
                  <a:pt x="10098" y="152273"/>
                </a:lnTo>
                <a:lnTo>
                  <a:pt x="425" y="152273"/>
                </a:lnTo>
                <a:lnTo>
                  <a:pt x="425" y="142575"/>
                </a:lnTo>
                <a:close/>
                <a:moveTo>
                  <a:pt x="20321" y="142575"/>
                </a:moveTo>
                <a:lnTo>
                  <a:pt x="20321" y="152273"/>
                </a:lnTo>
                <a:lnTo>
                  <a:pt x="10523" y="152273"/>
                </a:lnTo>
                <a:lnTo>
                  <a:pt x="10523" y="142575"/>
                </a:lnTo>
                <a:close/>
                <a:moveTo>
                  <a:pt x="30420" y="142575"/>
                </a:moveTo>
                <a:lnTo>
                  <a:pt x="30420" y="152273"/>
                </a:lnTo>
                <a:lnTo>
                  <a:pt x="20721" y="152273"/>
                </a:lnTo>
                <a:lnTo>
                  <a:pt x="20721" y="142575"/>
                </a:lnTo>
                <a:close/>
                <a:moveTo>
                  <a:pt x="40618" y="142575"/>
                </a:moveTo>
                <a:lnTo>
                  <a:pt x="40618" y="152273"/>
                </a:lnTo>
                <a:lnTo>
                  <a:pt x="30820" y="152273"/>
                </a:lnTo>
                <a:lnTo>
                  <a:pt x="30820" y="142575"/>
                </a:lnTo>
                <a:close/>
                <a:moveTo>
                  <a:pt x="50716" y="142575"/>
                </a:moveTo>
                <a:lnTo>
                  <a:pt x="50716" y="152273"/>
                </a:lnTo>
                <a:lnTo>
                  <a:pt x="41043" y="152273"/>
                </a:lnTo>
                <a:lnTo>
                  <a:pt x="41043" y="142575"/>
                </a:lnTo>
                <a:close/>
                <a:moveTo>
                  <a:pt x="60939" y="142575"/>
                </a:moveTo>
                <a:lnTo>
                  <a:pt x="60939" y="152273"/>
                </a:lnTo>
                <a:lnTo>
                  <a:pt x="51141" y="152273"/>
                </a:lnTo>
                <a:lnTo>
                  <a:pt x="51141" y="142575"/>
                </a:lnTo>
                <a:close/>
                <a:moveTo>
                  <a:pt x="71038" y="142575"/>
                </a:moveTo>
                <a:lnTo>
                  <a:pt x="71038" y="152273"/>
                </a:lnTo>
                <a:lnTo>
                  <a:pt x="61239" y="152273"/>
                </a:lnTo>
                <a:lnTo>
                  <a:pt x="61239" y="142575"/>
                </a:lnTo>
                <a:close/>
                <a:moveTo>
                  <a:pt x="81136" y="142575"/>
                </a:moveTo>
                <a:lnTo>
                  <a:pt x="81136" y="152273"/>
                </a:lnTo>
                <a:lnTo>
                  <a:pt x="71438" y="152273"/>
                </a:lnTo>
                <a:lnTo>
                  <a:pt x="71438" y="142575"/>
                </a:lnTo>
                <a:close/>
                <a:moveTo>
                  <a:pt x="91334" y="142575"/>
                </a:moveTo>
                <a:lnTo>
                  <a:pt x="91334" y="152273"/>
                </a:lnTo>
                <a:lnTo>
                  <a:pt x="81561" y="152273"/>
                </a:lnTo>
                <a:lnTo>
                  <a:pt x="81561" y="142575"/>
                </a:lnTo>
                <a:close/>
                <a:moveTo>
                  <a:pt x="101432" y="142575"/>
                </a:moveTo>
                <a:lnTo>
                  <a:pt x="101432" y="152273"/>
                </a:lnTo>
                <a:lnTo>
                  <a:pt x="91759" y="152273"/>
                </a:lnTo>
                <a:lnTo>
                  <a:pt x="91759" y="142575"/>
                </a:lnTo>
                <a:close/>
                <a:moveTo>
                  <a:pt x="111655" y="142575"/>
                </a:moveTo>
                <a:lnTo>
                  <a:pt x="111655" y="152273"/>
                </a:lnTo>
                <a:lnTo>
                  <a:pt x="101857" y="152273"/>
                </a:lnTo>
                <a:lnTo>
                  <a:pt x="101857" y="142575"/>
                </a:lnTo>
                <a:close/>
                <a:moveTo>
                  <a:pt x="121754" y="142575"/>
                </a:moveTo>
                <a:lnTo>
                  <a:pt x="121754" y="152273"/>
                </a:lnTo>
                <a:lnTo>
                  <a:pt x="112055" y="152273"/>
                </a:lnTo>
                <a:lnTo>
                  <a:pt x="112055" y="142575"/>
                </a:lnTo>
                <a:close/>
                <a:moveTo>
                  <a:pt x="131952" y="142575"/>
                </a:moveTo>
                <a:lnTo>
                  <a:pt x="131952" y="152273"/>
                </a:lnTo>
                <a:lnTo>
                  <a:pt x="122179" y="152273"/>
                </a:lnTo>
                <a:lnTo>
                  <a:pt x="122179" y="142575"/>
                </a:lnTo>
                <a:close/>
                <a:moveTo>
                  <a:pt x="142050" y="142575"/>
                </a:moveTo>
                <a:lnTo>
                  <a:pt x="142050" y="152273"/>
                </a:lnTo>
                <a:lnTo>
                  <a:pt x="132377" y="152273"/>
                </a:lnTo>
                <a:lnTo>
                  <a:pt x="132377" y="142575"/>
                </a:lnTo>
                <a:close/>
                <a:moveTo>
                  <a:pt x="152173" y="142575"/>
                </a:moveTo>
                <a:lnTo>
                  <a:pt x="152173" y="152273"/>
                </a:lnTo>
                <a:lnTo>
                  <a:pt x="142475" y="152273"/>
                </a:lnTo>
                <a:lnTo>
                  <a:pt x="142475" y="142575"/>
                </a:lnTo>
                <a:close/>
                <a:moveTo>
                  <a:pt x="162372" y="142575"/>
                </a:moveTo>
                <a:lnTo>
                  <a:pt x="162372" y="152273"/>
                </a:lnTo>
                <a:lnTo>
                  <a:pt x="152573" y="152273"/>
                </a:lnTo>
                <a:lnTo>
                  <a:pt x="152573" y="142575"/>
                </a:lnTo>
                <a:close/>
                <a:moveTo>
                  <a:pt x="172470" y="142575"/>
                </a:moveTo>
                <a:lnTo>
                  <a:pt x="172470" y="152273"/>
                </a:lnTo>
                <a:lnTo>
                  <a:pt x="162797" y="152273"/>
                </a:lnTo>
                <a:lnTo>
                  <a:pt x="162797" y="142575"/>
                </a:lnTo>
                <a:close/>
                <a:moveTo>
                  <a:pt x="182668" y="142575"/>
                </a:moveTo>
                <a:lnTo>
                  <a:pt x="182668" y="152273"/>
                </a:lnTo>
                <a:lnTo>
                  <a:pt x="172895" y="152273"/>
                </a:lnTo>
                <a:lnTo>
                  <a:pt x="172895" y="142575"/>
                </a:lnTo>
                <a:close/>
                <a:moveTo>
                  <a:pt x="192791" y="142575"/>
                </a:moveTo>
                <a:lnTo>
                  <a:pt x="192791" y="152273"/>
                </a:lnTo>
                <a:lnTo>
                  <a:pt x="183093" y="152273"/>
                </a:lnTo>
                <a:lnTo>
                  <a:pt x="183093" y="142575"/>
                </a:lnTo>
                <a:close/>
                <a:moveTo>
                  <a:pt x="202989" y="142575"/>
                </a:moveTo>
                <a:lnTo>
                  <a:pt x="202989" y="152273"/>
                </a:lnTo>
                <a:lnTo>
                  <a:pt x="193191" y="152273"/>
                </a:lnTo>
                <a:lnTo>
                  <a:pt x="193191" y="142575"/>
                </a:lnTo>
                <a:close/>
                <a:moveTo>
                  <a:pt x="213088" y="142575"/>
                </a:moveTo>
                <a:lnTo>
                  <a:pt x="213088" y="152273"/>
                </a:lnTo>
                <a:lnTo>
                  <a:pt x="203414" y="152273"/>
                </a:lnTo>
                <a:lnTo>
                  <a:pt x="203414" y="142575"/>
                </a:lnTo>
                <a:close/>
                <a:moveTo>
                  <a:pt x="223286" y="142575"/>
                </a:moveTo>
                <a:lnTo>
                  <a:pt x="223286" y="152273"/>
                </a:lnTo>
                <a:lnTo>
                  <a:pt x="213513" y="152273"/>
                </a:lnTo>
                <a:lnTo>
                  <a:pt x="213513" y="142575"/>
                </a:lnTo>
                <a:close/>
                <a:moveTo>
                  <a:pt x="233409" y="142575"/>
                </a:moveTo>
                <a:lnTo>
                  <a:pt x="233409" y="152273"/>
                </a:lnTo>
                <a:lnTo>
                  <a:pt x="223611" y="152273"/>
                </a:lnTo>
                <a:lnTo>
                  <a:pt x="223611" y="142575"/>
                </a:lnTo>
                <a:close/>
                <a:moveTo>
                  <a:pt x="243507" y="142575"/>
                </a:moveTo>
                <a:lnTo>
                  <a:pt x="243507" y="152273"/>
                </a:lnTo>
                <a:lnTo>
                  <a:pt x="233809" y="152273"/>
                </a:lnTo>
                <a:lnTo>
                  <a:pt x="233809" y="142575"/>
                </a:lnTo>
                <a:close/>
                <a:moveTo>
                  <a:pt x="253706" y="142575"/>
                </a:moveTo>
                <a:lnTo>
                  <a:pt x="253706" y="152273"/>
                </a:lnTo>
                <a:lnTo>
                  <a:pt x="243907" y="152273"/>
                </a:lnTo>
                <a:lnTo>
                  <a:pt x="243907" y="142575"/>
                </a:lnTo>
                <a:close/>
                <a:moveTo>
                  <a:pt x="263804" y="142575"/>
                </a:moveTo>
                <a:lnTo>
                  <a:pt x="263804" y="152273"/>
                </a:lnTo>
                <a:lnTo>
                  <a:pt x="254131" y="152273"/>
                </a:lnTo>
                <a:lnTo>
                  <a:pt x="254131" y="142575"/>
                </a:lnTo>
                <a:close/>
                <a:moveTo>
                  <a:pt x="274027" y="142575"/>
                </a:moveTo>
                <a:lnTo>
                  <a:pt x="274027" y="152273"/>
                </a:lnTo>
                <a:lnTo>
                  <a:pt x="264229" y="152273"/>
                </a:lnTo>
                <a:lnTo>
                  <a:pt x="264229" y="142575"/>
                </a:lnTo>
                <a:close/>
                <a:moveTo>
                  <a:pt x="284125" y="142575"/>
                </a:moveTo>
                <a:lnTo>
                  <a:pt x="284125" y="152273"/>
                </a:lnTo>
                <a:lnTo>
                  <a:pt x="274427" y="152273"/>
                </a:lnTo>
                <a:lnTo>
                  <a:pt x="274427" y="142575"/>
                </a:lnTo>
                <a:close/>
                <a:moveTo>
                  <a:pt x="10098" y="152673"/>
                </a:moveTo>
                <a:lnTo>
                  <a:pt x="10098" y="162371"/>
                </a:lnTo>
                <a:lnTo>
                  <a:pt x="425" y="162371"/>
                </a:lnTo>
                <a:lnTo>
                  <a:pt x="425" y="152673"/>
                </a:lnTo>
                <a:close/>
                <a:moveTo>
                  <a:pt x="20321" y="152673"/>
                </a:moveTo>
                <a:lnTo>
                  <a:pt x="20321" y="162371"/>
                </a:lnTo>
                <a:lnTo>
                  <a:pt x="10523" y="162371"/>
                </a:lnTo>
                <a:lnTo>
                  <a:pt x="10523" y="152673"/>
                </a:lnTo>
                <a:close/>
                <a:moveTo>
                  <a:pt x="30420" y="152673"/>
                </a:moveTo>
                <a:lnTo>
                  <a:pt x="30420" y="162371"/>
                </a:lnTo>
                <a:lnTo>
                  <a:pt x="20721" y="162371"/>
                </a:lnTo>
                <a:lnTo>
                  <a:pt x="20721" y="152673"/>
                </a:lnTo>
                <a:close/>
                <a:moveTo>
                  <a:pt x="40618" y="152673"/>
                </a:moveTo>
                <a:lnTo>
                  <a:pt x="40618" y="162371"/>
                </a:lnTo>
                <a:lnTo>
                  <a:pt x="30820" y="162371"/>
                </a:lnTo>
                <a:lnTo>
                  <a:pt x="30820" y="152673"/>
                </a:lnTo>
                <a:close/>
                <a:moveTo>
                  <a:pt x="50716" y="152673"/>
                </a:moveTo>
                <a:lnTo>
                  <a:pt x="50716" y="162371"/>
                </a:lnTo>
                <a:lnTo>
                  <a:pt x="41043" y="162371"/>
                </a:lnTo>
                <a:lnTo>
                  <a:pt x="41043" y="152673"/>
                </a:lnTo>
                <a:close/>
                <a:moveTo>
                  <a:pt x="60939" y="152673"/>
                </a:moveTo>
                <a:lnTo>
                  <a:pt x="60939" y="162371"/>
                </a:lnTo>
                <a:lnTo>
                  <a:pt x="51141" y="162371"/>
                </a:lnTo>
                <a:lnTo>
                  <a:pt x="51141" y="152673"/>
                </a:lnTo>
                <a:close/>
                <a:moveTo>
                  <a:pt x="71038" y="152673"/>
                </a:moveTo>
                <a:lnTo>
                  <a:pt x="71038" y="162371"/>
                </a:lnTo>
                <a:lnTo>
                  <a:pt x="61239" y="162371"/>
                </a:lnTo>
                <a:lnTo>
                  <a:pt x="61239" y="152673"/>
                </a:lnTo>
                <a:close/>
                <a:moveTo>
                  <a:pt x="81136" y="152673"/>
                </a:moveTo>
                <a:lnTo>
                  <a:pt x="81136" y="162371"/>
                </a:lnTo>
                <a:lnTo>
                  <a:pt x="71438" y="162371"/>
                </a:lnTo>
                <a:lnTo>
                  <a:pt x="71438" y="152673"/>
                </a:lnTo>
                <a:close/>
                <a:moveTo>
                  <a:pt x="91334" y="152673"/>
                </a:moveTo>
                <a:lnTo>
                  <a:pt x="91334" y="162371"/>
                </a:lnTo>
                <a:lnTo>
                  <a:pt x="81561" y="162371"/>
                </a:lnTo>
                <a:lnTo>
                  <a:pt x="81561" y="152673"/>
                </a:lnTo>
                <a:close/>
                <a:moveTo>
                  <a:pt x="101432" y="152673"/>
                </a:moveTo>
                <a:lnTo>
                  <a:pt x="101432" y="162371"/>
                </a:lnTo>
                <a:lnTo>
                  <a:pt x="91759" y="162371"/>
                </a:lnTo>
                <a:lnTo>
                  <a:pt x="91759" y="152673"/>
                </a:lnTo>
                <a:close/>
                <a:moveTo>
                  <a:pt x="111655" y="152673"/>
                </a:moveTo>
                <a:lnTo>
                  <a:pt x="111655" y="162371"/>
                </a:lnTo>
                <a:lnTo>
                  <a:pt x="101857" y="162371"/>
                </a:lnTo>
                <a:lnTo>
                  <a:pt x="101857" y="152673"/>
                </a:lnTo>
                <a:close/>
                <a:moveTo>
                  <a:pt x="121754" y="152673"/>
                </a:moveTo>
                <a:lnTo>
                  <a:pt x="121754" y="162371"/>
                </a:lnTo>
                <a:lnTo>
                  <a:pt x="112055" y="162371"/>
                </a:lnTo>
                <a:lnTo>
                  <a:pt x="112055" y="152673"/>
                </a:lnTo>
                <a:close/>
                <a:moveTo>
                  <a:pt x="131952" y="152673"/>
                </a:moveTo>
                <a:lnTo>
                  <a:pt x="131952" y="162371"/>
                </a:lnTo>
                <a:lnTo>
                  <a:pt x="122179" y="162371"/>
                </a:lnTo>
                <a:lnTo>
                  <a:pt x="122179" y="152673"/>
                </a:lnTo>
                <a:close/>
                <a:moveTo>
                  <a:pt x="142050" y="152673"/>
                </a:moveTo>
                <a:lnTo>
                  <a:pt x="142050" y="162371"/>
                </a:lnTo>
                <a:lnTo>
                  <a:pt x="132377" y="162371"/>
                </a:lnTo>
                <a:lnTo>
                  <a:pt x="132377" y="152673"/>
                </a:lnTo>
                <a:close/>
                <a:moveTo>
                  <a:pt x="152173" y="152673"/>
                </a:moveTo>
                <a:lnTo>
                  <a:pt x="152173" y="162371"/>
                </a:lnTo>
                <a:lnTo>
                  <a:pt x="142475" y="162371"/>
                </a:lnTo>
                <a:lnTo>
                  <a:pt x="142475" y="152673"/>
                </a:lnTo>
                <a:close/>
                <a:moveTo>
                  <a:pt x="162372" y="152673"/>
                </a:moveTo>
                <a:lnTo>
                  <a:pt x="162372" y="162371"/>
                </a:lnTo>
                <a:lnTo>
                  <a:pt x="152573" y="162371"/>
                </a:lnTo>
                <a:lnTo>
                  <a:pt x="152573" y="152673"/>
                </a:lnTo>
                <a:close/>
                <a:moveTo>
                  <a:pt x="172470" y="152673"/>
                </a:moveTo>
                <a:lnTo>
                  <a:pt x="172470" y="162371"/>
                </a:lnTo>
                <a:lnTo>
                  <a:pt x="162797" y="162371"/>
                </a:lnTo>
                <a:lnTo>
                  <a:pt x="162797" y="152673"/>
                </a:lnTo>
                <a:close/>
                <a:moveTo>
                  <a:pt x="182668" y="152673"/>
                </a:moveTo>
                <a:lnTo>
                  <a:pt x="182668" y="162371"/>
                </a:lnTo>
                <a:lnTo>
                  <a:pt x="172895" y="162371"/>
                </a:lnTo>
                <a:lnTo>
                  <a:pt x="172895" y="152673"/>
                </a:lnTo>
                <a:close/>
                <a:moveTo>
                  <a:pt x="192791" y="152673"/>
                </a:moveTo>
                <a:lnTo>
                  <a:pt x="192791" y="162371"/>
                </a:lnTo>
                <a:lnTo>
                  <a:pt x="183093" y="162371"/>
                </a:lnTo>
                <a:lnTo>
                  <a:pt x="183093" y="152673"/>
                </a:lnTo>
                <a:close/>
                <a:moveTo>
                  <a:pt x="202989" y="152673"/>
                </a:moveTo>
                <a:lnTo>
                  <a:pt x="202989" y="162371"/>
                </a:lnTo>
                <a:lnTo>
                  <a:pt x="193191" y="162371"/>
                </a:lnTo>
                <a:lnTo>
                  <a:pt x="193191" y="152673"/>
                </a:lnTo>
                <a:close/>
                <a:moveTo>
                  <a:pt x="213088" y="152673"/>
                </a:moveTo>
                <a:lnTo>
                  <a:pt x="213088" y="162371"/>
                </a:lnTo>
                <a:lnTo>
                  <a:pt x="203414" y="162371"/>
                </a:lnTo>
                <a:lnTo>
                  <a:pt x="203414" y="152673"/>
                </a:lnTo>
                <a:close/>
                <a:moveTo>
                  <a:pt x="223286" y="152673"/>
                </a:moveTo>
                <a:lnTo>
                  <a:pt x="223286" y="162371"/>
                </a:lnTo>
                <a:lnTo>
                  <a:pt x="213513" y="162371"/>
                </a:lnTo>
                <a:lnTo>
                  <a:pt x="213513" y="152673"/>
                </a:lnTo>
                <a:close/>
                <a:moveTo>
                  <a:pt x="233409" y="152673"/>
                </a:moveTo>
                <a:lnTo>
                  <a:pt x="233409" y="162371"/>
                </a:lnTo>
                <a:lnTo>
                  <a:pt x="223611" y="162371"/>
                </a:lnTo>
                <a:lnTo>
                  <a:pt x="223611" y="152673"/>
                </a:lnTo>
                <a:close/>
                <a:moveTo>
                  <a:pt x="243507" y="152673"/>
                </a:moveTo>
                <a:lnTo>
                  <a:pt x="243507" y="162371"/>
                </a:lnTo>
                <a:lnTo>
                  <a:pt x="233809" y="162371"/>
                </a:lnTo>
                <a:lnTo>
                  <a:pt x="233809" y="152673"/>
                </a:lnTo>
                <a:close/>
                <a:moveTo>
                  <a:pt x="253706" y="152673"/>
                </a:moveTo>
                <a:lnTo>
                  <a:pt x="253706" y="162371"/>
                </a:lnTo>
                <a:lnTo>
                  <a:pt x="243907" y="162371"/>
                </a:lnTo>
                <a:lnTo>
                  <a:pt x="243907" y="152673"/>
                </a:lnTo>
                <a:close/>
                <a:moveTo>
                  <a:pt x="263804" y="152673"/>
                </a:moveTo>
                <a:lnTo>
                  <a:pt x="263804" y="162371"/>
                </a:lnTo>
                <a:lnTo>
                  <a:pt x="254131" y="162371"/>
                </a:lnTo>
                <a:lnTo>
                  <a:pt x="254131" y="152673"/>
                </a:lnTo>
                <a:close/>
                <a:moveTo>
                  <a:pt x="274027" y="152673"/>
                </a:moveTo>
                <a:lnTo>
                  <a:pt x="274027" y="162371"/>
                </a:lnTo>
                <a:lnTo>
                  <a:pt x="264229" y="162371"/>
                </a:lnTo>
                <a:lnTo>
                  <a:pt x="264229" y="152673"/>
                </a:lnTo>
                <a:close/>
                <a:moveTo>
                  <a:pt x="284125" y="152673"/>
                </a:moveTo>
                <a:lnTo>
                  <a:pt x="284125" y="162371"/>
                </a:lnTo>
                <a:lnTo>
                  <a:pt x="274427" y="162371"/>
                </a:lnTo>
                <a:lnTo>
                  <a:pt x="274427" y="152673"/>
                </a:lnTo>
                <a:close/>
                <a:moveTo>
                  <a:pt x="200" y="0"/>
                </a:moveTo>
                <a:lnTo>
                  <a:pt x="200" y="200"/>
                </a:lnTo>
                <a:lnTo>
                  <a:pt x="0" y="200"/>
                </a:lnTo>
                <a:lnTo>
                  <a:pt x="0" y="162571"/>
                </a:lnTo>
                <a:lnTo>
                  <a:pt x="200" y="162571"/>
                </a:lnTo>
                <a:lnTo>
                  <a:pt x="200" y="162771"/>
                </a:lnTo>
                <a:lnTo>
                  <a:pt x="284325" y="162771"/>
                </a:lnTo>
                <a:lnTo>
                  <a:pt x="284325" y="162571"/>
                </a:lnTo>
                <a:lnTo>
                  <a:pt x="284525" y="162571"/>
                </a:lnTo>
                <a:lnTo>
                  <a:pt x="284525" y="200"/>
                </a:lnTo>
                <a:lnTo>
                  <a:pt x="284325" y="200"/>
                </a:lnTo>
                <a:lnTo>
                  <a:pt x="284325" y="0"/>
                </a:lnTo>
                <a:close/>
              </a:path>
            </a:pathLst>
          </a:custGeom>
          <a:solidFill>
            <a:srgbClr val="E2E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1;p4"/>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9Slide03 Cabin" panose="000005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2" name="Google Shape;22;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latin typeface="#9Slide03 Cabin" panose="00000500000000000000" pitchFamily="2" charset="0"/>
              </a:defRPr>
            </a:lvl1pPr>
            <a:lvl2pPr marL="914400" lvl="1" indent="-304800" rtl="0">
              <a:lnSpc>
                <a:spcPct val="100000"/>
              </a:lnSpc>
              <a:spcBef>
                <a:spcPts val="0"/>
              </a:spcBef>
              <a:spcAft>
                <a:spcPts val="0"/>
              </a:spcAft>
              <a:buClr>
                <a:srgbClr val="434343"/>
              </a:buClr>
              <a:buSzPts val="1200"/>
              <a:buFont typeface="Roboto Condensed Light"/>
              <a:buAutoNum type="alphaLcPeriod"/>
              <a:defRPr/>
            </a:lvl2pPr>
            <a:lvl3pPr marL="1371600" lvl="2" indent="-304800" rtl="0">
              <a:lnSpc>
                <a:spcPct val="100000"/>
              </a:lnSpc>
              <a:spcBef>
                <a:spcPts val="0"/>
              </a:spcBef>
              <a:spcAft>
                <a:spcPts val="0"/>
              </a:spcAft>
              <a:buClr>
                <a:srgbClr val="434343"/>
              </a:buClr>
              <a:buSzPts val="1200"/>
              <a:buFont typeface="Roboto Condensed Light"/>
              <a:buAutoNum type="romanLcPeriod"/>
              <a:defRPr/>
            </a:lvl3pPr>
            <a:lvl4pPr marL="1828800" lvl="3" indent="-304800" rtl="0">
              <a:lnSpc>
                <a:spcPct val="100000"/>
              </a:lnSpc>
              <a:spcBef>
                <a:spcPts val="0"/>
              </a:spcBef>
              <a:spcAft>
                <a:spcPts val="0"/>
              </a:spcAft>
              <a:buClr>
                <a:srgbClr val="434343"/>
              </a:buClr>
              <a:buSzPts val="1200"/>
              <a:buFont typeface="Roboto Condensed Light"/>
              <a:buAutoNum type="arabicPeriod"/>
              <a:defRPr/>
            </a:lvl4pPr>
            <a:lvl5pPr marL="2286000" lvl="4" indent="-304800" rtl="0">
              <a:lnSpc>
                <a:spcPct val="100000"/>
              </a:lnSpc>
              <a:spcBef>
                <a:spcPts val="0"/>
              </a:spcBef>
              <a:spcAft>
                <a:spcPts val="0"/>
              </a:spcAft>
              <a:buClr>
                <a:srgbClr val="434343"/>
              </a:buClr>
              <a:buSzPts val="1200"/>
              <a:buFont typeface="Roboto Condensed Light"/>
              <a:buAutoNum type="alphaLcPeriod"/>
              <a:defRPr/>
            </a:lvl5pPr>
            <a:lvl6pPr marL="2743200" lvl="5" indent="-304800" rtl="0">
              <a:lnSpc>
                <a:spcPct val="100000"/>
              </a:lnSpc>
              <a:spcBef>
                <a:spcPts val="0"/>
              </a:spcBef>
              <a:spcAft>
                <a:spcPts val="0"/>
              </a:spcAft>
              <a:buClr>
                <a:srgbClr val="434343"/>
              </a:buClr>
              <a:buSzPts val="1200"/>
              <a:buFont typeface="Roboto Condensed Light"/>
              <a:buAutoNum type="romanLcPeriod"/>
              <a:defRPr/>
            </a:lvl6pPr>
            <a:lvl7pPr marL="3200400" lvl="6" indent="-304800" rtl="0">
              <a:lnSpc>
                <a:spcPct val="100000"/>
              </a:lnSpc>
              <a:spcBef>
                <a:spcPts val="0"/>
              </a:spcBef>
              <a:spcAft>
                <a:spcPts val="0"/>
              </a:spcAft>
              <a:buClr>
                <a:srgbClr val="434343"/>
              </a:buClr>
              <a:buSzPts val="1200"/>
              <a:buFont typeface="Roboto Condensed Light"/>
              <a:buAutoNum type="arabicPeriod"/>
              <a:defRPr/>
            </a:lvl7pPr>
            <a:lvl8pPr marL="3657600" lvl="7" indent="-304800" rtl="0">
              <a:lnSpc>
                <a:spcPct val="100000"/>
              </a:lnSpc>
              <a:spcBef>
                <a:spcPts val="0"/>
              </a:spcBef>
              <a:spcAft>
                <a:spcPts val="0"/>
              </a:spcAft>
              <a:buClr>
                <a:srgbClr val="434343"/>
              </a:buClr>
              <a:buSzPts val="1200"/>
              <a:buFont typeface="Roboto Condensed Light"/>
              <a:buAutoNum type="alphaLcPeriod"/>
              <a:defRPr/>
            </a:lvl8pPr>
            <a:lvl9pPr marL="4114800" lvl="8" indent="-304800" rtl="0">
              <a:lnSpc>
                <a:spcPct val="100000"/>
              </a:lnSpc>
              <a:spcBef>
                <a:spcPts val="0"/>
              </a:spcBef>
              <a:spcAft>
                <a:spcPts val="0"/>
              </a:spcAft>
              <a:buClr>
                <a:srgbClr val="434343"/>
              </a:buClr>
              <a:buSzPts val="1200"/>
              <a:buFont typeface="Roboto Condensed Light"/>
              <a:buAutoNum type="romanLcPeriod"/>
              <a:defRPr/>
            </a:lvl9pPr>
          </a:lstStyle>
          <a:p>
            <a:endParaRPr dirty="0"/>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52"/>
        <p:cNvGrpSpPr/>
        <p:nvPr/>
      </p:nvGrpSpPr>
      <p:grpSpPr>
        <a:xfrm>
          <a:off x="0" y="0"/>
          <a:ext cx="0" cy="0"/>
          <a:chOff x="0" y="0"/>
          <a:chExt cx="0" cy="0"/>
        </a:xfrm>
      </p:grpSpPr>
      <p:sp>
        <p:nvSpPr>
          <p:cNvPr id="53" name="Google Shape;53;p13"/>
          <p:cNvSpPr/>
          <p:nvPr/>
        </p:nvSpPr>
        <p:spPr>
          <a:xfrm>
            <a:off x="720000" y="537100"/>
            <a:ext cx="7704253" cy="4069300"/>
          </a:xfrm>
          <a:custGeom>
            <a:avLst/>
            <a:gdLst/>
            <a:ahLst/>
            <a:cxnLst/>
            <a:rect l="l" t="t" r="r" b="b"/>
            <a:pathLst>
              <a:path w="284526" h="162772" extrusionOk="0">
                <a:moveTo>
                  <a:pt x="10098" y="425"/>
                </a:moveTo>
                <a:lnTo>
                  <a:pt x="10098" y="10198"/>
                </a:lnTo>
                <a:lnTo>
                  <a:pt x="425" y="10198"/>
                </a:lnTo>
                <a:lnTo>
                  <a:pt x="425" y="425"/>
                </a:lnTo>
                <a:close/>
                <a:moveTo>
                  <a:pt x="20321" y="425"/>
                </a:moveTo>
                <a:lnTo>
                  <a:pt x="20321" y="10198"/>
                </a:lnTo>
                <a:lnTo>
                  <a:pt x="10523" y="10198"/>
                </a:lnTo>
                <a:lnTo>
                  <a:pt x="10523" y="425"/>
                </a:lnTo>
                <a:close/>
                <a:moveTo>
                  <a:pt x="30420" y="425"/>
                </a:moveTo>
                <a:lnTo>
                  <a:pt x="30420" y="10198"/>
                </a:lnTo>
                <a:lnTo>
                  <a:pt x="20721" y="10198"/>
                </a:lnTo>
                <a:lnTo>
                  <a:pt x="20721" y="425"/>
                </a:lnTo>
                <a:close/>
                <a:moveTo>
                  <a:pt x="40618" y="425"/>
                </a:moveTo>
                <a:lnTo>
                  <a:pt x="40618" y="10198"/>
                </a:lnTo>
                <a:lnTo>
                  <a:pt x="30820" y="10198"/>
                </a:lnTo>
                <a:lnTo>
                  <a:pt x="30820" y="425"/>
                </a:lnTo>
                <a:close/>
                <a:moveTo>
                  <a:pt x="50716" y="425"/>
                </a:moveTo>
                <a:lnTo>
                  <a:pt x="50716" y="10198"/>
                </a:lnTo>
                <a:lnTo>
                  <a:pt x="41043" y="10198"/>
                </a:lnTo>
                <a:lnTo>
                  <a:pt x="41043" y="425"/>
                </a:lnTo>
                <a:close/>
                <a:moveTo>
                  <a:pt x="60939" y="425"/>
                </a:moveTo>
                <a:lnTo>
                  <a:pt x="60939" y="10198"/>
                </a:lnTo>
                <a:lnTo>
                  <a:pt x="51141" y="10198"/>
                </a:lnTo>
                <a:lnTo>
                  <a:pt x="51141" y="425"/>
                </a:lnTo>
                <a:close/>
                <a:moveTo>
                  <a:pt x="71038" y="425"/>
                </a:moveTo>
                <a:lnTo>
                  <a:pt x="71038" y="10198"/>
                </a:lnTo>
                <a:lnTo>
                  <a:pt x="61239" y="10198"/>
                </a:lnTo>
                <a:lnTo>
                  <a:pt x="61239" y="425"/>
                </a:lnTo>
                <a:close/>
                <a:moveTo>
                  <a:pt x="81136" y="425"/>
                </a:moveTo>
                <a:lnTo>
                  <a:pt x="81136" y="10198"/>
                </a:lnTo>
                <a:lnTo>
                  <a:pt x="71438" y="10198"/>
                </a:lnTo>
                <a:lnTo>
                  <a:pt x="71438" y="425"/>
                </a:lnTo>
                <a:close/>
                <a:moveTo>
                  <a:pt x="91334" y="425"/>
                </a:moveTo>
                <a:lnTo>
                  <a:pt x="91334" y="10198"/>
                </a:lnTo>
                <a:lnTo>
                  <a:pt x="81561" y="10198"/>
                </a:lnTo>
                <a:lnTo>
                  <a:pt x="81561" y="425"/>
                </a:lnTo>
                <a:close/>
                <a:moveTo>
                  <a:pt x="101432" y="425"/>
                </a:moveTo>
                <a:lnTo>
                  <a:pt x="101432" y="10198"/>
                </a:lnTo>
                <a:lnTo>
                  <a:pt x="91759" y="10198"/>
                </a:lnTo>
                <a:lnTo>
                  <a:pt x="91759" y="425"/>
                </a:lnTo>
                <a:close/>
                <a:moveTo>
                  <a:pt x="111655" y="425"/>
                </a:moveTo>
                <a:lnTo>
                  <a:pt x="111655" y="10198"/>
                </a:lnTo>
                <a:lnTo>
                  <a:pt x="101857" y="10198"/>
                </a:lnTo>
                <a:lnTo>
                  <a:pt x="101857" y="425"/>
                </a:lnTo>
                <a:close/>
                <a:moveTo>
                  <a:pt x="121754" y="425"/>
                </a:moveTo>
                <a:lnTo>
                  <a:pt x="121754" y="10198"/>
                </a:lnTo>
                <a:lnTo>
                  <a:pt x="112055" y="10198"/>
                </a:lnTo>
                <a:lnTo>
                  <a:pt x="112055" y="425"/>
                </a:lnTo>
                <a:close/>
                <a:moveTo>
                  <a:pt x="131952" y="425"/>
                </a:moveTo>
                <a:lnTo>
                  <a:pt x="131952" y="10198"/>
                </a:lnTo>
                <a:lnTo>
                  <a:pt x="122179" y="10198"/>
                </a:lnTo>
                <a:lnTo>
                  <a:pt x="122179" y="425"/>
                </a:lnTo>
                <a:close/>
                <a:moveTo>
                  <a:pt x="142050" y="425"/>
                </a:moveTo>
                <a:lnTo>
                  <a:pt x="142050" y="10198"/>
                </a:lnTo>
                <a:lnTo>
                  <a:pt x="132377" y="10198"/>
                </a:lnTo>
                <a:lnTo>
                  <a:pt x="132377" y="425"/>
                </a:lnTo>
                <a:close/>
                <a:moveTo>
                  <a:pt x="152173" y="425"/>
                </a:moveTo>
                <a:lnTo>
                  <a:pt x="152173" y="10198"/>
                </a:lnTo>
                <a:lnTo>
                  <a:pt x="142475" y="10198"/>
                </a:lnTo>
                <a:lnTo>
                  <a:pt x="142475" y="425"/>
                </a:lnTo>
                <a:close/>
                <a:moveTo>
                  <a:pt x="162372" y="425"/>
                </a:moveTo>
                <a:lnTo>
                  <a:pt x="162372" y="10198"/>
                </a:lnTo>
                <a:lnTo>
                  <a:pt x="152573" y="10198"/>
                </a:lnTo>
                <a:lnTo>
                  <a:pt x="152573" y="425"/>
                </a:lnTo>
                <a:close/>
                <a:moveTo>
                  <a:pt x="172470" y="425"/>
                </a:moveTo>
                <a:lnTo>
                  <a:pt x="172470" y="10198"/>
                </a:lnTo>
                <a:lnTo>
                  <a:pt x="162797" y="10198"/>
                </a:lnTo>
                <a:lnTo>
                  <a:pt x="162797" y="425"/>
                </a:lnTo>
                <a:close/>
                <a:moveTo>
                  <a:pt x="182668" y="425"/>
                </a:moveTo>
                <a:lnTo>
                  <a:pt x="182668" y="10198"/>
                </a:lnTo>
                <a:lnTo>
                  <a:pt x="172895" y="10198"/>
                </a:lnTo>
                <a:lnTo>
                  <a:pt x="172895" y="425"/>
                </a:lnTo>
                <a:close/>
                <a:moveTo>
                  <a:pt x="192791" y="425"/>
                </a:moveTo>
                <a:lnTo>
                  <a:pt x="192791" y="10198"/>
                </a:lnTo>
                <a:lnTo>
                  <a:pt x="183093" y="10198"/>
                </a:lnTo>
                <a:lnTo>
                  <a:pt x="183093" y="425"/>
                </a:lnTo>
                <a:close/>
                <a:moveTo>
                  <a:pt x="202989" y="425"/>
                </a:moveTo>
                <a:lnTo>
                  <a:pt x="202989" y="10198"/>
                </a:lnTo>
                <a:lnTo>
                  <a:pt x="193191" y="10198"/>
                </a:lnTo>
                <a:lnTo>
                  <a:pt x="193191" y="425"/>
                </a:lnTo>
                <a:close/>
                <a:moveTo>
                  <a:pt x="213088" y="425"/>
                </a:moveTo>
                <a:lnTo>
                  <a:pt x="213088" y="10198"/>
                </a:lnTo>
                <a:lnTo>
                  <a:pt x="203414" y="10198"/>
                </a:lnTo>
                <a:lnTo>
                  <a:pt x="203414" y="425"/>
                </a:lnTo>
                <a:close/>
                <a:moveTo>
                  <a:pt x="223286" y="425"/>
                </a:moveTo>
                <a:lnTo>
                  <a:pt x="223286" y="10198"/>
                </a:lnTo>
                <a:lnTo>
                  <a:pt x="213513" y="10198"/>
                </a:lnTo>
                <a:lnTo>
                  <a:pt x="213513" y="425"/>
                </a:lnTo>
                <a:close/>
                <a:moveTo>
                  <a:pt x="233409" y="425"/>
                </a:moveTo>
                <a:lnTo>
                  <a:pt x="233409" y="10198"/>
                </a:lnTo>
                <a:lnTo>
                  <a:pt x="223611" y="10198"/>
                </a:lnTo>
                <a:lnTo>
                  <a:pt x="223611" y="425"/>
                </a:lnTo>
                <a:close/>
                <a:moveTo>
                  <a:pt x="243507" y="425"/>
                </a:moveTo>
                <a:lnTo>
                  <a:pt x="243507" y="10198"/>
                </a:lnTo>
                <a:lnTo>
                  <a:pt x="233809" y="10198"/>
                </a:lnTo>
                <a:lnTo>
                  <a:pt x="233809" y="425"/>
                </a:lnTo>
                <a:close/>
                <a:moveTo>
                  <a:pt x="253706" y="425"/>
                </a:moveTo>
                <a:lnTo>
                  <a:pt x="253706" y="10198"/>
                </a:lnTo>
                <a:lnTo>
                  <a:pt x="243907" y="10198"/>
                </a:lnTo>
                <a:lnTo>
                  <a:pt x="243907" y="425"/>
                </a:lnTo>
                <a:close/>
                <a:moveTo>
                  <a:pt x="263804" y="425"/>
                </a:moveTo>
                <a:lnTo>
                  <a:pt x="263804" y="10198"/>
                </a:lnTo>
                <a:lnTo>
                  <a:pt x="254131" y="10198"/>
                </a:lnTo>
                <a:lnTo>
                  <a:pt x="254131" y="425"/>
                </a:lnTo>
                <a:close/>
                <a:moveTo>
                  <a:pt x="274027" y="425"/>
                </a:moveTo>
                <a:lnTo>
                  <a:pt x="274027" y="10198"/>
                </a:lnTo>
                <a:lnTo>
                  <a:pt x="264229" y="10198"/>
                </a:lnTo>
                <a:lnTo>
                  <a:pt x="264229" y="425"/>
                </a:lnTo>
                <a:close/>
                <a:moveTo>
                  <a:pt x="284125" y="425"/>
                </a:moveTo>
                <a:lnTo>
                  <a:pt x="284125" y="10198"/>
                </a:lnTo>
                <a:lnTo>
                  <a:pt x="274427" y="10198"/>
                </a:lnTo>
                <a:lnTo>
                  <a:pt x="274427" y="425"/>
                </a:lnTo>
                <a:close/>
                <a:moveTo>
                  <a:pt x="10098" y="10623"/>
                </a:moveTo>
                <a:lnTo>
                  <a:pt x="10098" y="20296"/>
                </a:lnTo>
                <a:lnTo>
                  <a:pt x="425" y="20296"/>
                </a:lnTo>
                <a:lnTo>
                  <a:pt x="425" y="10623"/>
                </a:lnTo>
                <a:close/>
                <a:moveTo>
                  <a:pt x="20321" y="10623"/>
                </a:moveTo>
                <a:lnTo>
                  <a:pt x="20321" y="20296"/>
                </a:lnTo>
                <a:lnTo>
                  <a:pt x="10523" y="20296"/>
                </a:lnTo>
                <a:lnTo>
                  <a:pt x="10523" y="10623"/>
                </a:lnTo>
                <a:close/>
                <a:moveTo>
                  <a:pt x="30420" y="10623"/>
                </a:moveTo>
                <a:lnTo>
                  <a:pt x="30420" y="20296"/>
                </a:lnTo>
                <a:lnTo>
                  <a:pt x="20721" y="20296"/>
                </a:lnTo>
                <a:lnTo>
                  <a:pt x="20721" y="10623"/>
                </a:lnTo>
                <a:close/>
                <a:moveTo>
                  <a:pt x="40618" y="10623"/>
                </a:moveTo>
                <a:lnTo>
                  <a:pt x="40618" y="20296"/>
                </a:lnTo>
                <a:lnTo>
                  <a:pt x="30820" y="20296"/>
                </a:lnTo>
                <a:lnTo>
                  <a:pt x="30820" y="10623"/>
                </a:lnTo>
                <a:close/>
                <a:moveTo>
                  <a:pt x="50716" y="10623"/>
                </a:moveTo>
                <a:lnTo>
                  <a:pt x="50716" y="20296"/>
                </a:lnTo>
                <a:lnTo>
                  <a:pt x="41043" y="20296"/>
                </a:lnTo>
                <a:lnTo>
                  <a:pt x="41043" y="10623"/>
                </a:lnTo>
                <a:close/>
                <a:moveTo>
                  <a:pt x="60939" y="10623"/>
                </a:moveTo>
                <a:lnTo>
                  <a:pt x="60939" y="20296"/>
                </a:lnTo>
                <a:lnTo>
                  <a:pt x="51141" y="20296"/>
                </a:lnTo>
                <a:lnTo>
                  <a:pt x="51141" y="10623"/>
                </a:lnTo>
                <a:close/>
                <a:moveTo>
                  <a:pt x="71038" y="10623"/>
                </a:moveTo>
                <a:lnTo>
                  <a:pt x="71038" y="20296"/>
                </a:lnTo>
                <a:lnTo>
                  <a:pt x="61239" y="20296"/>
                </a:lnTo>
                <a:lnTo>
                  <a:pt x="61239" y="10623"/>
                </a:lnTo>
                <a:close/>
                <a:moveTo>
                  <a:pt x="81136" y="10623"/>
                </a:moveTo>
                <a:lnTo>
                  <a:pt x="81136" y="20296"/>
                </a:lnTo>
                <a:lnTo>
                  <a:pt x="71438" y="20296"/>
                </a:lnTo>
                <a:lnTo>
                  <a:pt x="71438" y="10623"/>
                </a:lnTo>
                <a:close/>
                <a:moveTo>
                  <a:pt x="91334" y="10623"/>
                </a:moveTo>
                <a:lnTo>
                  <a:pt x="91334" y="20296"/>
                </a:lnTo>
                <a:lnTo>
                  <a:pt x="81561" y="20296"/>
                </a:lnTo>
                <a:lnTo>
                  <a:pt x="81561" y="10623"/>
                </a:lnTo>
                <a:close/>
                <a:moveTo>
                  <a:pt x="101432" y="10623"/>
                </a:moveTo>
                <a:lnTo>
                  <a:pt x="101432" y="20296"/>
                </a:lnTo>
                <a:lnTo>
                  <a:pt x="91759" y="20296"/>
                </a:lnTo>
                <a:lnTo>
                  <a:pt x="91759" y="10623"/>
                </a:lnTo>
                <a:close/>
                <a:moveTo>
                  <a:pt x="111655" y="10623"/>
                </a:moveTo>
                <a:lnTo>
                  <a:pt x="111655" y="20296"/>
                </a:lnTo>
                <a:lnTo>
                  <a:pt x="101857" y="20296"/>
                </a:lnTo>
                <a:lnTo>
                  <a:pt x="101857" y="10623"/>
                </a:lnTo>
                <a:close/>
                <a:moveTo>
                  <a:pt x="121754" y="10623"/>
                </a:moveTo>
                <a:lnTo>
                  <a:pt x="121754" y="20296"/>
                </a:lnTo>
                <a:lnTo>
                  <a:pt x="112055" y="20296"/>
                </a:lnTo>
                <a:lnTo>
                  <a:pt x="112055" y="10623"/>
                </a:lnTo>
                <a:close/>
                <a:moveTo>
                  <a:pt x="131952" y="10623"/>
                </a:moveTo>
                <a:lnTo>
                  <a:pt x="131952" y="20296"/>
                </a:lnTo>
                <a:lnTo>
                  <a:pt x="122179" y="20296"/>
                </a:lnTo>
                <a:lnTo>
                  <a:pt x="122179" y="10623"/>
                </a:lnTo>
                <a:close/>
                <a:moveTo>
                  <a:pt x="142050" y="10623"/>
                </a:moveTo>
                <a:lnTo>
                  <a:pt x="142050" y="20296"/>
                </a:lnTo>
                <a:lnTo>
                  <a:pt x="132377" y="20296"/>
                </a:lnTo>
                <a:lnTo>
                  <a:pt x="132377" y="10623"/>
                </a:lnTo>
                <a:close/>
                <a:moveTo>
                  <a:pt x="152173" y="10623"/>
                </a:moveTo>
                <a:lnTo>
                  <a:pt x="152173" y="20296"/>
                </a:lnTo>
                <a:lnTo>
                  <a:pt x="142475" y="20296"/>
                </a:lnTo>
                <a:lnTo>
                  <a:pt x="142475" y="10623"/>
                </a:lnTo>
                <a:close/>
                <a:moveTo>
                  <a:pt x="162372" y="10623"/>
                </a:moveTo>
                <a:lnTo>
                  <a:pt x="162372" y="20296"/>
                </a:lnTo>
                <a:lnTo>
                  <a:pt x="152573" y="20296"/>
                </a:lnTo>
                <a:lnTo>
                  <a:pt x="152573" y="10623"/>
                </a:lnTo>
                <a:close/>
                <a:moveTo>
                  <a:pt x="172470" y="10623"/>
                </a:moveTo>
                <a:lnTo>
                  <a:pt x="172470" y="20296"/>
                </a:lnTo>
                <a:lnTo>
                  <a:pt x="162797" y="20296"/>
                </a:lnTo>
                <a:lnTo>
                  <a:pt x="162797" y="10623"/>
                </a:lnTo>
                <a:close/>
                <a:moveTo>
                  <a:pt x="182668" y="10623"/>
                </a:moveTo>
                <a:lnTo>
                  <a:pt x="182668" y="20296"/>
                </a:lnTo>
                <a:lnTo>
                  <a:pt x="172895" y="20296"/>
                </a:lnTo>
                <a:lnTo>
                  <a:pt x="172895" y="10623"/>
                </a:lnTo>
                <a:close/>
                <a:moveTo>
                  <a:pt x="192791" y="10623"/>
                </a:moveTo>
                <a:lnTo>
                  <a:pt x="192791" y="20296"/>
                </a:lnTo>
                <a:lnTo>
                  <a:pt x="183093" y="20296"/>
                </a:lnTo>
                <a:lnTo>
                  <a:pt x="183093" y="10623"/>
                </a:lnTo>
                <a:close/>
                <a:moveTo>
                  <a:pt x="202989" y="10623"/>
                </a:moveTo>
                <a:lnTo>
                  <a:pt x="202989" y="20296"/>
                </a:lnTo>
                <a:lnTo>
                  <a:pt x="193191" y="20296"/>
                </a:lnTo>
                <a:lnTo>
                  <a:pt x="193191" y="10623"/>
                </a:lnTo>
                <a:close/>
                <a:moveTo>
                  <a:pt x="213088" y="10623"/>
                </a:moveTo>
                <a:lnTo>
                  <a:pt x="213088" y="20296"/>
                </a:lnTo>
                <a:lnTo>
                  <a:pt x="203414" y="20296"/>
                </a:lnTo>
                <a:lnTo>
                  <a:pt x="203414" y="10623"/>
                </a:lnTo>
                <a:close/>
                <a:moveTo>
                  <a:pt x="223286" y="10623"/>
                </a:moveTo>
                <a:lnTo>
                  <a:pt x="223286" y="20296"/>
                </a:lnTo>
                <a:lnTo>
                  <a:pt x="213513" y="20296"/>
                </a:lnTo>
                <a:lnTo>
                  <a:pt x="213513" y="10623"/>
                </a:lnTo>
                <a:close/>
                <a:moveTo>
                  <a:pt x="233409" y="10623"/>
                </a:moveTo>
                <a:lnTo>
                  <a:pt x="233409" y="20296"/>
                </a:lnTo>
                <a:lnTo>
                  <a:pt x="223611" y="20296"/>
                </a:lnTo>
                <a:lnTo>
                  <a:pt x="223611" y="10623"/>
                </a:lnTo>
                <a:close/>
                <a:moveTo>
                  <a:pt x="243507" y="10623"/>
                </a:moveTo>
                <a:lnTo>
                  <a:pt x="243507" y="20296"/>
                </a:lnTo>
                <a:lnTo>
                  <a:pt x="233809" y="20296"/>
                </a:lnTo>
                <a:lnTo>
                  <a:pt x="233809" y="10623"/>
                </a:lnTo>
                <a:close/>
                <a:moveTo>
                  <a:pt x="253706" y="10623"/>
                </a:moveTo>
                <a:lnTo>
                  <a:pt x="253706" y="20296"/>
                </a:lnTo>
                <a:lnTo>
                  <a:pt x="243907" y="20296"/>
                </a:lnTo>
                <a:lnTo>
                  <a:pt x="243907" y="10623"/>
                </a:lnTo>
                <a:close/>
                <a:moveTo>
                  <a:pt x="263804" y="10623"/>
                </a:moveTo>
                <a:lnTo>
                  <a:pt x="263804" y="20296"/>
                </a:lnTo>
                <a:lnTo>
                  <a:pt x="254131" y="20296"/>
                </a:lnTo>
                <a:lnTo>
                  <a:pt x="254131" y="10623"/>
                </a:lnTo>
                <a:close/>
                <a:moveTo>
                  <a:pt x="274027" y="10623"/>
                </a:moveTo>
                <a:lnTo>
                  <a:pt x="274027" y="20296"/>
                </a:lnTo>
                <a:lnTo>
                  <a:pt x="264229" y="20296"/>
                </a:lnTo>
                <a:lnTo>
                  <a:pt x="264229" y="10623"/>
                </a:lnTo>
                <a:close/>
                <a:moveTo>
                  <a:pt x="284125" y="10623"/>
                </a:moveTo>
                <a:lnTo>
                  <a:pt x="284125" y="20296"/>
                </a:lnTo>
                <a:lnTo>
                  <a:pt x="274427" y="20296"/>
                </a:lnTo>
                <a:lnTo>
                  <a:pt x="274427" y="10623"/>
                </a:lnTo>
                <a:close/>
                <a:moveTo>
                  <a:pt x="10098" y="20721"/>
                </a:moveTo>
                <a:lnTo>
                  <a:pt x="10098" y="30520"/>
                </a:lnTo>
                <a:lnTo>
                  <a:pt x="425" y="30520"/>
                </a:lnTo>
                <a:lnTo>
                  <a:pt x="425" y="20721"/>
                </a:lnTo>
                <a:close/>
                <a:moveTo>
                  <a:pt x="20321" y="20721"/>
                </a:moveTo>
                <a:lnTo>
                  <a:pt x="20321" y="30520"/>
                </a:lnTo>
                <a:lnTo>
                  <a:pt x="10523" y="30520"/>
                </a:lnTo>
                <a:lnTo>
                  <a:pt x="10523" y="20721"/>
                </a:lnTo>
                <a:close/>
                <a:moveTo>
                  <a:pt x="30420" y="20721"/>
                </a:moveTo>
                <a:lnTo>
                  <a:pt x="30420" y="30520"/>
                </a:lnTo>
                <a:lnTo>
                  <a:pt x="20721" y="30520"/>
                </a:lnTo>
                <a:lnTo>
                  <a:pt x="20721" y="20721"/>
                </a:lnTo>
                <a:close/>
                <a:moveTo>
                  <a:pt x="40618" y="20721"/>
                </a:moveTo>
                <a:lnTo>
                  <a:pt x="40618" y="30520"/>
                </a:lnTo>
                <a:lnTo>
                  <a:pt x="30820" y="30520"/>
                </a:lnTo>
                <a:lnTo>
                  <a:pt x="30820" y="20721"/>
                </a:lnTo>
                <a:close/>
                <a:moveTo>
                  <a:pt x="50716" y="20721"/>
                </a:moveTo>
                <a:lnTo>
                  <a:pt x="50716" y="30520"/>
                </a:lnTo>
                <a:lnTo>
                  <a:pt x="41043" y="30520"/>
                </a:lnTo>
                <a:lnTo>
                  <a:pt x="41043" y="20721"/>
                </a:lnTo>
                <a:close/>
                <a:moveTo>
                  <a:pt x="60939" y="20721"/>
                </a:moveTo>
                <a:lnTo>
                  <a:pt x="60939" y="30520"/>
                </a:lnTo>
                <a:lnTo>
                  <a:pt x="51141" y="30520"/>
                </a:lnTo>
                <a:lnTo>
                  <a:pt x="51141" y="20721"/>
                </a:lnTo>
                <a:close/>
                <a:moveTo>
                  <a:pt x="71038" y="20721"/>
                </a:moveTo>
                <a:lnTo>
                  <a:pt x="71038" y="30520"/>
                </a:lnTo>
                <a:lnTo>
                  <a:pt x="61239" y="30520"/>
                </a:lnTo>
                <a:lnTo>
                  <a:pt x="61239" y="20721"/>
                </a:lnTo>
                <a:close/>
                <a:moveTo>
                  <a:pt x="81136" y="20721"/>
                </a:moveTo>
                <a:lnTo>
                  <a:pt x="81136" y="30520"/>
                </a:lnTo>
                <a:lnTo>
                  <a:pt x="71438" y="30520"/>
                </a:lnTo>
                <a:lnTo>
                  <a:pt x="71438" y="20721"/>
                </a:lnTo>
                <a:close/>
                <a:moveTo>
                  <a:pt x="91334" y="20721"/>
                </a:moveTo>
                <a:lnTo>
                  <a:pt x="91334" y="30520"/>
                </a:lnTo>
                <a:lnTo>
                  <a:pt x="81561" y="30520"/>
                </a:lnTo>
                <a:lnTo>
                  <a:pt x="81561" y="20721"/>
                </a:lnTo>
                <a:close/>
                <a:moveTo>
                  <a:pt x="101432" y="20721"/>
                </a:moveTo>
                <a:lnTo>
                  <a:pt x="101432" y="30520"/>
                </a:lnTo>
                <a:lnTo>
                  <a:pt x="91759" y="30520"/>
                </a:lnTo>
                <a:lnTo>
                  <a:pt x="91759" y="20721"/>
                </a:lnTo>
                <a:close/>
                <a:moveTo>
                  <a:pt x="111655" y="20721"/>
                </a:moveTo>
                <a:lnTo>
                  <a:pt x="111655" y="30520"/>
                </a:lnTo>
                <a:lnTo>
                  <a:pt x="101857" y="30520"/>
                </a:lnTo>
                <a:lnTo>
                  <a:pt x="101857" y="20721"/>
                </a:lnTo>
                <a:close/>
                <a:moveTo>
                  <a:pt x="121754" y="20721"/>
                </a:moveTo>
                <a:lnTo>
                  <a:pt x="121754" y="30520"/>
                </a:lnTo>
                <a:lnTo>
                  <a:pt x="112055" y="30520"/>
                </a:lnTo>
                <a:lnTo>
                  <a:pt x="112055" y="20721"/>
                </a:lnTo>
                <a:close/>
                <a:moveTo>
                  <a:pt x="131952" y="20721"/>
                </a:moveTo>
                <a:lnTo>
                  <a:pt x="131952" y="30520"/>
                </a:lnTo>
                <a:lnTo>
                  <a:pt x="122179" y="30520"/>
                </a:lnTo>
                <a:lnTo>
                  <a:pt x="122179" y="20721"/>
                </a:lnTo>
                <a:close/>
                <a:moveTo>
                  <a:pt x="142050" y="20721"/>
                </a:moveTo>
                <a:lnTo>
                  <a:pt x="142050" y="30520"/>
                </a:lnTo>
                <a:lnTo>
                  <a:pt x="132377" y="30520"/>
                </a:lnTo>
                <a:lnTo>
                  <a:pt x="132377" y="20721"/>
                </a:lnTo>
                <a:close/>
                <a:moveTo>
                  <a:pt x="152173" y="20721"/>
                </a:moveTo>
                <a:lnTo>
                  <a:pt x="152173" y="30520"/>
                </a:lnTo>
                <a:lnTo>
                  <a:pt x="142475" y="30520"/>
                </a:lnTo>
                <a:lnTo>
                  <a:pt x="142475" y="20721"/>
                </a:lnTo>
                <a:close/>
                <a:moveTo>
                  <a:pt x="162372" y="20721"/>
                </a:moveTo>
                <a:lnTo>
                  <a:pt x="162372" y="30520"/>
                </a:lnTo>
                <a:lnTo>
                  <a:pt x="152573" y="30520"/>
                </a:lnTo>
                <a:lnTo>
                  <a:pt x="152573" y="20721"/>
                </a:lnTo>
                <a:close/>
                <a:moveTo>
                  <a:pt x="172470" y="20721"/>
                </a:moveTo>
                <a:lnTo>
                  <a:pt x="172470" y="30520"/>
                </a:lnTo>
                <a:lnTo>
                  <a:pt x="162797" y="30520"/>
                </a:lnTo>
                <a:lnTo>
                  <a:pt x="162797" y="20721"/>
                </a:lnTo>
                <a:close/>
                <a:moveTo>
                  <a:pt x="182668" y="20721"/>
                </a:moveTo>
                <a:lnTo>
                  <a:pt x="182668" y="30520"/>
                </a:lnTo>
                <a:lnTo>
                  <a:pt x="172895" y="30520"/>
                </a:lnTo>
                <a:lnTo>
                  <a:pt x="172895" y="20721"/>
                </a:lnTo>
                <a:close/>
                <a:moveTo>
                  <a:pt x="192791" y="20721"/>
                </a:moveTo>
                <a:lnTo>
                  <a:pt x="192791" y="30520"/>
                </a:lnTo>
                <a:lnTo>
                  <a:pt x="183093" y="30520"/>
                </a:lnTo>
                <a:lnTo>
                  <a:pt x="183093" y="20721"/>
                </a:lnTo>
                <a:close/>
                <a:moveTo>
                  <a:pt x="202989" y="20721"/>
                </a:moveTo>
                <a:lnTo>
                  <a:pt x="202989" y="30520"/>
                </a:lnTo>
                <a:lnTo>
                  <a:pt x="193191" y="30520"/>
                </a:lnTo>
                <a:lnTo>
                  <a:pt x="193191" y="20721"/>
                </a:lnTo>
                <a:close/>
                <a:moveTo>
                  <a:pt x="213088" y="20721"/>
                </a:moveTo>
                <a:lnTo>
                  <a:pt x="213088" y="30520"/>
                </a:lnTo>
                <a:lnTo>
                  <a:pt x="203414" y="30520"/>
                </a:lnTo>
                <a:lnTo>
                  <a:pt x="203414" y="20721"/>
                </a:lnTo>
                <a:close/>
                <a:moveTo>
                  <a:pt x="223286" y="20721"/>
                </a:moveTo>
                <a:lnTo>
                  <a:pt x="223286" y="30520"/>
                </a:lnTo>
                <a:lnTo>
                  <a:pt x="213513" y="30520"/>
                </a:lnTo>
                <a:lnTo>
                  <a:pt x="213513" y="20721"/>
                </a:lnTo>
                <a:close/>
                <a:moveTo>
                  <a:pt x="233409" y="20721"/>
                </a:moveTo>
                <a:lnTo>
                  <a:pt x="233409" y="30520"/>
                </a:lnTo>
                <a:lnTo>
                  <a:pt x="223611" y="30520"/>
                </a:lnTo>
                <a:lnTo>
                  <a:pt x="223611" y="20721"/>
                </a:lnTo>
                <a:close/>
                <a:moveTo>
                  <a:pt x="243507" y="20721"/>
                </a:moveTo>
                <a:lnTo>
                  <a:pt x="243507" y="30520"/>
                </a:lnTo>
                <a:lnTo>
                  <a:pt x="233809" y="30520"/>
                </a:lnTo>
                <a:lnTo>
                  <a:pt x="233809" y="20721"/>
                </a:lnTo>
                <a:close/>
                <a:moveTo>
                  <a:pt x="253706" y="20721"/>
                </a:moveTo>
                <a:lnTo>
                  <a:pt x="253706" y="30520"/>
                </a:lnTo>
                <a:lnTo>
                  <a:pt x="243907" y="30520"/>
                </a:lnTo>
                <a:lnTo>
                  <a:pt x="243907" y="20721"/>
                </a:lnTo>
                <a:close/>
                <a:moveTo>
                  <a:pt x="263804" y="20721"/>
                </a:moveTo>
                <a:lnTo>
                  <a:pt x="263804" y="30520"/>
                </a:lnTo>
                <a:lnTo>
                  <a:pt x="254131" y="30520"/>
                </a:lnTo>
                <a:lnTo>
                  <a:pt x="254131" y="20721"/>
                </a:lnTo>
                <a:close/>
                <a:moveTo>
                  <a:pt x="274027" y="20721"/>
                </a:moveTo>
                <a:lnTo>
                  <a:pt x="274027" y="30520"/>
                </a:lnTo>
                <a:lnTo>
                  <a:pt x="264229" y="30520"/>
                </a:lnTo>
                <a:lnTo>
                  <a:pt x="264229" y="20721"/>
                </a:lnTo>
                <a:close/>
                <a:moveTo>
                  <a:pt x="284125" y="20721"/>
                </a:moveTo>
                <a:lnTo>
                  <a:pt x="284125" y="30520"/>
                </a:lnTo>
                <a:lnTo>
                  <a:pt x="274427" y="30520"/>
                </a:lnTo>
                <a:lnTo>
                  <a:pt x="274427" y="20721"/>
                </a:lnTo>
                <a:close/>
                <a:moveTo>
                  <a:pt x="10098" y="30920"/>
                </a:moveTo>
                <a:lnTo>
                  <a:pt x="10098" y="40618"/>
                </a:lnTo>
                <a:lnTo>
                  <a:pt x="425" y="40618"/>
                </a:lnTo>
                <a:lnTo>
                  <a:pt x="425" y="30920"/>
                </a:lnTo>
                <a:close/>
                <a:moveTo>
                  <a:pt x="20321" y="30920"/>
                </a:moveTo>
                <a:lnTo>
                  <a:pt x="20321" y="40618"/>
                </a:lnTo>
                <a:lnTo>
                  <a:pt x="10523" y="40618"/>
                </a:lnTo>
                <a:lnTo>
                  <a:pt x="10523" y="30920"/>
                </a:lnTo>
                <a:close/>
                <a:moveTo>
                  <a:pt x="30420" y="30920"/>
                </a:moveTo>
                <a:lnTo>
                  <a:pt x="30420" y="40618"/>
                </a:lnTo>
                <a:lnTo>
                  <a:pt x="20721" y="40618"/>
                </a:lnTo>
                <a:lnTo>
                  <a:pt x="20721" y="30920"/>
                </a:lnTo>
                <a:close/>
                <a:moveTo>
                  <a:pt x="40618" y="30920"/>
                </a:moveTo>
                <a:lnTo>
                  <a:pt x="40618" y="40618"/>
                </a:lnTo>
                <a:lnTo>
                  <a:pt x="30820" y="40618"/>
                </a:lnTo>
                <a:lnTo>
                  <a:pt x="30820" y="30920"/>
                </a:lnTo>
                <a:close/>
                <a:moveTo>
                  <a:pt x="50716" y="30920"/>
                </a:moveTo>
                <a:lnTo>
                  <a:pt x="50716" y="40618"/>
                </a:lnTo>
                <a:lnTo>
                  <a:pt x="41043" y="40618"/>
                </a:lnTo>
                <a:lnTo>
                  <a:pt x="41043" y="30920"/>
                </a:lnTo>
                <a:close/>
                <a:moveTo>
                  <a:pt x="60939" y="30920"/>
                </a:moveTo>
                <a:lnTo>
                  <a:pt x="60939" y="40618"/>
                </a:lnTo>
                <a:lnTo>
                  <a:pt x="51141" y="40618"/>
                </a:lnTo>
                <a:lnTo>
                  <a:pt x="51141" y="30920"/>
                </a:lnTo>
                <a:close/>
                <a:moveTo>
                  <a:pt x="71038" y="30920"/>
                </a:moveTo>
                <a:lnTo>
                  <a:pt x="71038" y="40618"/>
                </a:lnTo>
                <a:lnTo>
                  <a:pt x="61239" y="40618"/>
                </a:lnTo>
                <a:lnTo>
                  <a:pt x="61239" y="30920"/>
                </a:lnTo>
                <a:close/>
                <a:moveTo>
                  <a:pt x="81136" y="30920"/>
                </a:moveTo>
                <a:lnTo>
                  <a:pt x="81136" y="40618"/>
                </a:lnTo>
                <a:lnTo>
                  <a:pt x="71438" y="40618"/>
                </a:lnTo>
                <a:lnTo>
                  <a:pt x="71438" y="30920"/>
                </a:lnTo>
                <a:close/>
                <a:moveTo>
                  <a:pt x="91334" y="30920"/>
                </a:moveTo>
                <a:lnTo>
                  <a:pt x="91334" y="40618"/>
                </a:lnTo>
                <a:lnTo>
                  <a:pt x="81561" y="40618"/>
                </a:lnTo>
                <a:lnTo>
                  <a:pt x="81561" y="30920"/>
                </a:lnTo>
                <a:close/>
                <a:moveTo>
                  <a:pt x="101432" y="30920"/>
                </a:moveTo>
                <a:lnTo>
                  <a:pt x="101432" y="40618"/>
                </a:lnTo>
                <a:lnTo>
                  <a:pt x="91759" y="40618"/>
                </a:lnTo>
                <a:lnTo>
                  <a:pt x="91759" y="30920"/>
                </a:lnTo>
                <a:close/>
                <a:moveTo>
                  <a:pt x="111655" y="30920"/>
                </a:moveTo>
                <a:lnTo>
                  <a:pt x="111655" y="40618"/>
                </a:lnTo>
                <a:lnTo>
                  <a:pt x="101857" y="40618"/>
                </a:lnTo>
                <a:lnTo>
                  <a:pt x="101857" y="30920"/>
                </a:lnTo>
                <a:close/>
                <a:moveTo>
                  <a:pt x="121754" y="30920"/>
                </a:moveTo>
                <a:lnTo>
                  <a:pt x="121754" y="40618"/>
                </a:lnTo>
                <a:lnTo>
                  <a:pt x="112055" y="40618"/>
                </a:lnTo>
                <a:lnTo>
                  <a:pt x="112055" y="30920"/>
                </a:lnTo>
                <a:close/>
                <a:moveTo>
                  <a:pt x="131952" y="30920"/>
                </a:moveTo>
                <a:lnTo>
                  <a:pt x="131952" y="40618"/>
                </a:lnTo>
                <a:lnTo>
                  <a:pt x="122179" y="40618"/>
                </a:lnTo>
                <a:lnTo>
                  <a:pt x="122179" y="30920"/>
                </a:lnTo>
                <a:close/>
                <a:moveTo>
                  <a:pt x="142050" y="30920"/>
                </a:moveTo>
                <a:lnTo>
                  <a:pt x="142050" y="40618"/>
                </a:lnTo>
                <a:lnTo>
                  <a:pt x="132377" y="40618"/>
                </a:lnTo>
                <a:lnTo>
                  <a:pt x="132377" y="30920"/>
                </a:lnTo>
                <a:close/>
                <a:moveTo>
                  <a:pt x="152173" y="30920"/>
                </a:moveTo>
                <a:lnTo>
                  <a:pt x="152173" y="40618"/>
                </a:lnTo>
                <a:lnTo>
                  <a:pt x="142475" y="40618"/>
                </a:lnTo>
                <a:lnTo>
                  <a:pt x="142475" y="30920"/>
                </a:lnTo>
                <a:close/>
                <a:moveTo>
                  <a:pt x="162372" y="30920"/>
                </a:moveTo>
                <a:lnTo>
                  <a:pt x="162372" y="40618"/>
                </a:lnTo>
                <a:lnTo>
                  <a:pt x="152573" y="40618"/>
                </a:lnTo>
                <a:lnTo>
                  <a:pt x="152573" y="30920"/>
                </a:lnTo>
                <a:close/>
                <a:moveTo>
                  <a:pt x="172470" y="30920"/>
                </a:moveTo>
                <a:lnTo>
                  <a:pt x="172470" y="40618"/>
                </a:lnTo>
                <a:lnTo>
                  <a:pt x="162797" y="40618"/>
                </a:lnTo>
                <a:lnTo>
                  <a:pt x="162797" y="30920"/>
                </a:lnTo>
                <a:close/>
                <a:moveTo>
                  <a:pt x="182668" y="30920"/>
                </a:moveTo>
                <a:lnTo>
                  <a:pt x="182668" y="40618"/>
                </a:lnTo>
                <a:lnTo>
                  <a:pt x="172895" y="40618"/>
                </a:lnTo>
                <a:lnTo>
                  <a:pt x="172895" y="30920"/>
                </a:lnTo>
                <a:close/>
                <a:moveTo>
                  <a:pt x="192791" y="30920"/>
                </a:moveTo>
                <a:lnTo>
                  <a:pt x="192791" y="40618"/>
                </a:lnTo>
                <a:lnTo>
                  <a:pt x="183093" y="40618"/>
                </a:lnTo>
                <a:lnTo>
                  <a:pt x="183093" y="30920"/>
                </a:lnTo>
                <a:close/>
                <a:moveTo>
                  <a:pt x="202989" y="30920"/>
                </a:moveTo>
                <a:lnTo>
                  <a:pt x="202989" y="40618"/>
                </a:lnTo>
                <a:lnTo>
                  <a:pt x="193191" y="40618"/>
                </a:lnTo>
                <a:lnTo>
                  <a:pt x="193191" y="30920"/>
                </a:lnTo>
                <a:close/>
                <a:moveTo>
                  <a:pt x="213088" y="30920"/>
                </a:moveTo>
                <a:lnTo>
                  <a:pt x="213088" y="40618"/>
                </a:lnTo>
                <a:lnTo>
                  <a:pt x="203414" y="40618"/>
                </a:lnTo>
                <a:lnTo>
                  <a:pt x="203414" y="30920"/>
                </a:lnTo>
                <a:close/>
                <a:moveTo>
                  <a:pt x="223286" y="30920"/>
                </a:moveTo>
                <a:lnTo>
                  <a:pt x="223286" y="40618"/>
                </a:lnTo>
                <a:lnTo>
                  <a:pt x="213513" y="40618"/>
                </a:lnTo>
                <a:lnTo>
                  <a:pt x="213513" y="30920"/>
                </a:lnTo>
                <a:close/>
                <a:moveTo>
                  <a:pt x="233409" y="30920"/>
                </a:moveTo>
                <a:lnTo>
                  <a:pt x="233409" y="40618"/>
                </a:lnTo>
                <a:lnTo>
                  <a:pt x="223611" y="40618"/>
                </a:lnTo>
                <a:lnTo>
                  <a:pt x="223611" y="30920"/>
                </a:lnTo>
                <a:close/>
                <a:moveTo>
                  <a:pt x="243507" y="30920"/>
                </a:moveTo>
                <a:lnTo>
                  <a:pt x="243507" y="40618"/>
                </a:lnTo>
                <a:lnTo>
                  <a:pt x="233809" y="40618"/>
                </a:lnTo>
                <a:lnTo>
                  <a:pt x="233809" y="30920"/>
                </a:lnTo>
                <a:close/>
                <a:moveTo>
                  <a:pt x="253706" y="30920"/>
                </a:moveTo>
                <a:lnTo>
                  <a:pt x="253706" y="40618"/>
                </a:lnTo>
                <a:lnTo>
                  <a:pt x="243907" y="40618"/>
                </a:lnTo>
                <a:lnTo>
                  <a:pt x="243907" y="30920"/>
                </a:lnTo>
                <a:close/>
                <a:moveTo>
                  <a:pt x="263804" y="30920"/>
                </a:moveTo>
                <a:lnTo>
                  <a:pt x="263804" y="40618"/>
                </a:lnTo>
                <a:lnTo>
                  <a:pt x="254131" y="40618"/>
                </a:lnTo>
                <a:lnTo>
                  <a:pt x="254131" y="30920"/>
                </a:lnTo>
                <a:close/>
                <a:moveTo>
                  <a:pt x="274027" y="30920"/>
                </a:moveTo>
                <a:lnTo>
                  <a:pt x="274027" y="40618"/>
                </a:lnTo>
                <a:lnTo>
                  <a:pt x="264229" y="40618"/>
                </a:lnTo>
                <a:lnTo>
                  <a:pt x="264229" y="30920"/>
                </a:lnTo>
                <a:close/>
                <a:moveTo>
                  <a:pt x="284125" y="30920"/>
                </a:moveTo>
                <a:lnTo>
                  <a:pt x="284125" y="40618"/>
                </a:lnTo>
                <a:lnTo>
                  <a:pt x="274427" y="40618"/>
                </a:lnTo>
                <a:lnTo>
                  <a:pt x="274427" y="30920"/>
                </a:lnTo>
                <a:close/>
                <a:moveTo>
                  <a:pt x="10098" y="41043"/>
                </a:moveTo>
                <a:lnTo>
                  <a:pt x="10098" y="50816"/>
                </a:lnTo>
                <a:lnTo>
                  <a:pt x="425" y="50816"/>
                </a:lnTo>
                <a:lnTo>
                  <a:pt x="425" y="41043"/>
                </a:lnTo>
                <a:close/>
                <a:moveTo>
                  <a:pt x="20321" y="41043"/>
                </a:moveTo>
                <a:lnTo>
                  <a:pt x="20321" y="50816"/>
                </a:lnTo>
                <a:lnTo>
                  <a:pt x="10523" y="50816"/>
                </a:lnTo>
                <a:lnTo>
                  <a:pt x="10523" y="41043"/>
                </a:lnTo>
                <a:close/>
                <a:moveTo>
                  <a:pt x="30420" y="41043"/>
                </a:moveTo>
                <a:lnTo>
                  <a:pt x="30420" y="50816"/>
                </a:lnTo>
                <a:lnTo>
                  <a:pt x="20721" y="50816"/>
                </a:lnTo>
                <a:lnTo>
                  <a:pt x="20721" y="41043"/>
                </a:lnTo>
                <a:close/>
                <a:moveTo>
                  <a:pt x="40618" y="41043"/>
                </a:moveTo>
                <a:lnTo>
                  <a:pt x="40618" y="50816"/>
                </a:lnTo>
                <a:lnTo>
                  <a:pt x="30820" y="50816"/>
                </a:lnTo>
                <a:lnTo>
                  <a:pt x="30820" y="41043"/>
                </a:lnTo>
                <a:close/>
                <a:moveTo>
                  <a:pt x="50716" y="41043"/>
                </a:moveTo>
                <a:lnTo>
                  <a:pt x="50716" y="50816"/>
                </a:lnTo>
                <a:lnTo>
                  <a:pt x="41043" y="50816"/>
                </a:lnTo>
                <a:lnTo>
                  <a:pt x="41043" y="41043"/>
                </a:lnTo>
                <a:close/>
                <a:moveTo>
                  <a:pt x="60939" y="41043"/>
                </a:moveTo>
                <a:lnTo>
                  <a:pt x="60939" y="50816"/>
                </a:lnTo>
                <a:lnTo>
                  <a:pt x="51141" y="50816"/>
                </a:lnTo>
                <a:lnTo>
                  <a:pt x="51141" y="41043"/>
                </a:lnTo>
                <a:close/>
                <a:moveTo>
                  <a:pt x="71038" y="41043"/>
                </a:moveTo>
                <a:lnTo>
                  <a:pt x="71038" y="50816"/>
                </a:lnTo>
                <a:lnTo>
                  <a:pt x="61239" y="50816"/>
                </a:lnTo>
                <a:lnTo>
                  <a:pt x="61239" y="41043"/>
                </a:lnTo>
                <a:close/>
                <a:moveTo>
                  <a:pt x="81136" y="41043"/>
                </a:moveTo>
                <a:lnTo>
                  <a:pt x="81136" y="50816"/>
                </a:lnTo>
                <a:lnTo>
                  <a:pt x="71438" y="50816"/>
                </a:lnTo>
                <a:lnTo>
                  <a:pt x="71438" y="41043"/>
                </a:lnTo>
                <a:close/>
                <a:moveTo>
                  <a:pt x="91334" y="41043"/>
                </a:moveTo>
                <a:lnTo>
                  <a:pt x="91334" y="50816"/>
                </a:lnTo>
                <a:lnTo>
                  <a:pt x="81561" y="50816"/>
                </a:lnTo>
                <a:lnTo>
                  <a:pt x="81561" y="41043"/>
                </a:lnTo>
                <a:close/>
                <a:moveTo>
                  <a:pt x="101432" y="41043"/>
                </a:moveTo>
                <a:lnTo>
                  <a:pt x="101432" y="50816"/>
                </a:lnTo>
                <a:lnTo>
                  <a:pt x="91759" y="50816"/>
                </a:lnTo>
                <a:lnTo>
                  <a:pt x="91759" y="41043"/>
                </a:lnTo>
                <a:close/>
                <a:moveTo>
                  <a:pt x="111655" y="41043"/>
                </a:moveTo>
                <a:lnTo>
                  <a:pt x="111655" y="50816"/>
                </a:lnTo>
                <a:lnTo>
                  <a:pt x="101857" y="50816"/>
                </a:lnTo>
                <a:lnTo>
                  <a:pt x="101857" y="41043"/>
                </a:lnTo>
                <a:close/>
                <a:moveTo>
                  <a:pt x="121754" y="41043"/>
                </a:moveTo>
                <a:lnTo>
                  <a:pt x="121754" y="50816"/>
                </a:lnTo>
                <a:lnTo>
                  <a:pt x="112055" y="50816"/>
                </a:lnTo>
                <a:lnTo>
                  <a:pt x="112055" y="41043"/>
                </a:lnTo>
                <a:close/>
                <a:moveTo>
                  <a:pt x="131952" y="41043"/>
                </a:moveTo>
                <a:lnTo>
                  <a:pt x="131952" y="50816"/>
                </a:lnTo>
                <a:lnTo>
                  <a:pt x="122179" y="50816"/>
                </a:lnTo>
                <a:lnTo>
                  <a:pt x="122179" y="41043"/>
                </a:lnTo>
                <a:close/>
                <a:moveTo>
                  <a:pt x="142050" y="41043"/>
                </a:moveTo>
                <a:lnTo>
                  <a:pt x="142050" y="50816"/>
                </a:lnTo>
                <a:lnTo>
                  <a:pt x="132377" y="50816"/>
                </a:lnTo>
                <a:lnTo>
                  <a:pt x="132377" y="41043"/>
                </a:lnTo>
                <a:close/>
                <a:moveTo>
                  <a:pt x="152173" y="41043"/>
                </a:moveTo>
                <a:lnTo>
                  <a:pt x="152173" y="50816"/>
                </a:lnTo>
                <a:lnTo>
                  <a:pt x="142475" y="50816"/>
                </a:lnTo>
                <a:lnTo>
                  <a:pt x="142475" y="41043"/>
                </a:lnTo>
                <a:close/>
                <a:moveTo>
                  <a:pt x="162372" y="41043"/>
                </a:moveTo>
                <a:lnTo>
                  <a:pt x="162372" y="50816"/>
                </a:lnTo>
                <a:lnTo>
                  <a:pt x="152573" y="50816"/>
                </a:lnTo>
                <a:lnTo>
                  <a:pt x="152573" y="41043"/>
                </a:lnTo>
                <a:close/>
                <a:moveTo>
                  <a:pt x="172470" y="41043"/>
                </a:moveTo>
                <a:lnTo>
                  <a:pt x="172470" y="50816"/>
                </a:lnTo>
                <a:lnTo>
                  <a:pt x="162797" y="50816"/>
                </a:lnTo>
                <a:lnTo>
                  <a:pt x="162797" y="41043"/>
                </a:lnTo>
                <a:close/>
                <a:moveTo>
                  <a:pt x="182668" y="41043"/>
                </a:moveTo>
                <a:lnTo>
                  <a:pt x="182668" y="50816"/>
                </a:lnTo>
                <a:lnTo>
                  <a:pt x="172895" y="50816"/>
                </a:lnTo>
                <a:lnTo>
                  <a:pt x="172895" y="41043"/>
                </a:lnTo>
                <a:close/>
                <a:moveTo>
                  <a:pt x="192791" y="41043"/>
                </a:moveTo>
                <a:lnTo>
                  <a:pt x="192791" y="50816"/>
                </a:lnTo>
                <a:lnTo>
                  <a:pt x="183093" y="50816"/>
                </a:lnTo>
                <a:lnTo>
                  <a:pt x="183093" y="41043"/>
                </a:lnTo>
                <a:close/>
                <a:moveTo>
                  <a:pt x="202989" y="41043"/>
                </a:moveTo>
                <a:lnTo>
                  <a:pt x="202989" y="50816"/>
                </a:lnTo>
                <a:lnTo>
                  <a:pt x="193191" y="50816"/>
                </a:lnTo>
                <a:lnTo>
                  <a:pt x="193191" y="41043"/>
                </a:lnTo>
                <a:close/>
                <a:moveTo>
                  <a:pt x="213088" y="41043"/>
                </a:moveTo>
                <a:lnTo>
                  <a:pt x="213088" y="50816"/>
                </a:lnTo>
                <a:lnTo>
                  <a:pt x="203414" y="50816"/>
                </a:lnTo>
                <a:lnTo>
                  <a:pt x="203414" y="41043"/>
                </a:lnTo>
                <a:close/>
                <a:moveTo>
                  <a:pt x="223286" y="41043"/>
                </a:moveTo>
                <a:lnTo>
                  <a:pt x="223286" y="50816"/>
                </a:lnTo>
                <a:lnTo>
                  <a:pt x="213513" y="50816"/>
                </a:lnTo>
                <a:lnTo>
                  <a:pt x="213513" y="41043"/>
                </a:lnTo>
                <a:close/>
                <a:moveTo>
                  <a:pt x="233409" y="41043"/>
                </a:moveTo>
                <a:lnTo>
                  <a:pt x="233409" y="50816"/>
                </a:lnTo>
                <a:lnTo>
                  <a:pt x="223611" y="50816"/>
                </a:lnTo>
                <a:lnTo>
                  <a:pt x="223611" y="41043"/>
                </a:lnTo>
                <a:close/>
                <a:moveTo>
                  <a:pt x="243507" y="41043"/>
                </a:moveTo>
                <a:lnTo>
                  <a:pt x="243507" y="50816"/>
                </a:lnTo>
                <a:lnTo>
                  <a:pt x="233809" y="50816"/>
                </a:lnTo>
                <a:lnTo>
                  <a:pt x="233809" y="41043"/>
                </a:lnTo>
                <a:close/>
                <a:moveTo>
                  <a:pt x="253706" y="41043"/>
                </a:moveTo>
                <a:lnTo>
                  <a:pt x="253706" y="50816"/>
                </a:lnTo>
                <a:lnTo>
                  <a:pt x="243907" y="50816"/>
                </a:lnTo>
                <a:lnTo>
                  <a:pt x="243907" y="41043"/>
                </a:lnTo>
                <a:close/>
                <a:moveTo>
                  <a:pt x="263804" y="41043"/>
                </a:moveTo>
                <a:lnTo>
                  <a:pt x="263804" y="50816"/>
                </a:lnTo>
                <a:lnTo>
                  <a:pt x="254131" y="50816"/>
                </a:lnTo>
                <a:lnTo>
                  <a:pt x="254131" y="41043"/>
                </a:lnTo>
                <a:close/>
                <a:moveTo>
                  <a:pt x="274027" y="41043"/>
                </a:moveTo>
                <a:lnTo>
                  <a:pt x="274027" y="50816"/>
                </a:lnTo>
                <a:lnTo>
                  <a:pt x="264229" y="50816"/>
                </a:lnTo>
                <a:lnTo>
                  <a:pt x="264229" y="41043"/>
                </a:lnTo>
                <a:close/>
                <a:moveTo>
                  <a:pt x="284125" y="41043"/>
                </a:moveTo>
                <a:lnTo>
                  <a:pt x="284125" y="50816"/>
                </a:lnTo>
                <a:lnTo>
                  <a:pt x="274427" y="50816"/>
                </a:lnTo>
                <a:lnTo>
                  <a:pt x="274427" y="41043"/>
                </a:lnTo>
                <a:close/>
                <a:moveTo>
                  <a:pt x="10098" y="51241"/>
                </a:moveTo>
                <a:lnTo>
                  <a:pt x="10098" y="60914"/>
                </a:lnTo>
                <a:lnTo>
                  <a:pt x="425" y="60914"/>
                </a:lnTo>
                <a:lnTo>
                  <a:pt x="425" y="51241"/>
                </a:lnTo>
                <a:close/>
                <a:moveTo>
                  <a:pt x="20321" y="51241"/>
                </a:moveTo>
                <a:lnTo>
                  <a:pt x="20321" y="60914"/>
                </a:lnTo>
                <a:lnTo>
                  <a:pt x="10523" y="60914"/>
                </a:lnTo>
                <a:lnTo>
                  <a:pt x="10523" y="51241"/>
                </a:lnTo>
                <a:close/>
                <a:moveTo>
                  <a:pt x="30420" y="51241"/>
                </a:moveTo>
                <a:lnTo>
                  <a:pt x="30420" y="60914"/>
                </a:lnTo>
                <a:lnTo>
                  <a:pt x="20721" y="60914"/>
                </a:lnTo>
                <a:lnTo>
                  <a:pt x="20721" y="51241"/>
                </a:lnTo>
                <a:close/>
                <a:moveTo>
                  <a:pt x="40618" y="51241"/>
                </a:moveTo>
                <a:lnTo>
                  <a:pt x="40618" y="60914"/>
                </a:lnTo>
                <a:lnTo>
                  <a:pt x="30820" y="60914"/>
                </a:lnTo>
                <a:lnTo>
                  <a:pt x="30820" y="51241"/>
                </a:lnTo>
                <a:close/>
                <a:moveTo>
                  <a:pt x="50716" y="51241"/>
                </a:moveTo>
                <a:lnTo>
                  <a:pt x="50716" y="60914"/>
                </a:lnTo>
                <a:lnTo>
                  <a:pt x="41043" y="60914"/>
                </a:lnTo>
                <a:lnTo>
                  <a:pt x="41043" y="51241"/>
                </a:lnTo>
                <a:close/>
                <a:moveTo>
                  <a:pt x="60939" y="51241"/>
                </a:moveTo>
                <a:lnTo>
                  <a:pt x="60939" y="60914"/>
                </a:lnTo>
                <a:lnTo>
                  <a:pt x="51141" y="60914"/>
                </a:lnTo>
                <a:lnTo>
                  <a:pt x="51141" y="51241"/>
                </a:lnTo>
                <a:close/>
                <a:moveTo>
                  <a:pt x="71038" y="51241"/>
                </a:moveTo>
                <a:lnTo>
                  <a:pt x="71038" y="60914"/>
                </a:lnTo>
                <a:lnTo>
                  <a:pt x="61239" y="60914"/>
                </a:lnTo>
                <a:lnTo>
                  <a:pt x="61239" y="51241"/>
                </a:lnTo>
                <a:close/>
                <a:moveTo>
                  <a:pt x="81136" y="51241"/>
                </a:moveTo>
                <a:lnTo>
                  <a:pt x="81136" y="60914"/>
                </a:lnTo>
                <a:lnTo>
                  <a:pt x="71438" y="60914"/>
                </a:lnTo>
                <a:lnTo>
                  <a:pt x="71438" y="51241"/>
                </a:lnTo>
                <a:close/>
                <a:moveTo>
                  <a:pt x="91334" y="51241"/>
                </a:moveTo>
                <a:lnTo>
                  <a:pt x="91334" y="60914"/>
                </a:lnTo>
                <a:lnTo>
                  <a:pt x="81561" y="60914"/>
                </a:lnTo>
                <a:lnTo>
                  <a:pt x="81561" y="51241"/>
                </a:lnTo>
                <a:close/>
                <a:moveTo>
                  <a:pt x="101432" y="51241"/>
                </a:moveTo>
                <a:lnTo>
                  <a:pt x="101432" y="60914"/>
                </a:lnTo>
                <a:lnTo>
                  <a:pt x="91759" y="60914"/>
                </a:lnTo>
                <a:lnTo>
                  <a:pt x="91759" y="51241"/>
                </a:lnTo>
                <a:close/>
                <a:moveTo>
                  <a:pt x="111655" y="51241"/>
                </a:moveTo>
                <a:lnTo>
                  <a:pt x="111655" y="60914"/>
                </a:lnTo>
                <a:lnTo>
                  <a:pt x="101857" y="60914"/>
                </a:lnTo>
                <a:lnTo>
                  <a:pt x="101857" y="51241"/>
                </a:lnTo>
                <a:close/>
                <a:moveTo>
                  <a:pt x="121754" y="51241"/>
                </a:moveTo>
                <a:lnTo>
                  <a:pt x="121754" y="60914"/>
                </a:lnTo>
                <a:lnTo>
                  <a:pt x="112055" y="60914"/>
                </a:lnTo>
                <a:lnTo>
                  <a:pt x="112055" y="51241"/>
                </a:lnTo>
                <a:close/>
                <a:moveTo>
                  <a:pt x="131952" y="51241"/>
                </a:moveTo>
                <a:lnTo>
                  <a:pt x="131952" y="60914"/>
                </a:lnTo>
                <a:lnTo>
                  <a:pt x="122179" y="60914"/>
                </a:lnTo>
                <a:lnTo>
                  <a:pt x="122179" y="51241"/>
                </a:lnTo>
                <a:close/>
                <a:moveTo>
                  <a:pt x="142050" y="51241"/>
                </a:moveTo>
                <a:lnTo>
                  <a:pt x="142050" y="60914"/>
                </a:lnTo>
                <a:lnTo>
                  <a:pt x="132377" y="60914"/>
                </a:lnTo>
                <a:lnTo>
                  <a:pt x="132377" y="51241"/>
                </a:lnTo>
                <a:close/>
                <a:moveTo>
                  <a:pt x="152173" y="51241"/>
                </a:moveTo>
                <a:lnTo>
                  <a:pt x="152173" y="60914"/>
                </a:lnTo>
                <a:lnTo>
                  <a:pt x="142475" y="60914"/>
                </a:lnTo>
                <a:lnTo>
                  <a:pt x="142475" y="51241"/>
                </a:lnTo>
                <a:close/>
                <a:moveTo>
                  <a:pt x="162372" y="51241"/>
                </a:moveTo>
                <a:lnTo>
                  <a:pt x="162372" y="60914"/>
                </a:lnTo>
                <a:lnTo>
                  <a:pt x="152573" y="60914"/>
                </a:lnTo>
                <a:lnTo>
                  <a:pt x="152573" y="51241"/>
                </a:lnTo>
                <a:close/>
                <a:moveTo>
                  <a:pt x="172470" y="51241"/>
                </a:moveTo>
                <a:lnTo>
                  <a:pt x="172470" y="60914"/>
                </a:lnTo>
                <a:lnTo>
                  <a:pt x="162797" y="60914"/>
                </a:lnTo>
                <a:lnTo>
                  <a:pt x="162797" y="51241"/>
                </a:lnTo>
                <a:close/>
                <a:moveTo>
                  <a:pt x="182668" y="51241"/>
                </a:moveTo>
                <a:lnTo>
                  <a:pt x="182668" y="60914"/>
                </a:lnTo>
                <a:lnTo>
                  <a:pt x="172895" y="60914"/>
                </a:lnTo>
                <a:lnTo>
                  <a:pt x="172895" y="51241"/>
                </a:lnTo>
                <a:close/>
                <a:moveTo>
                  <a:pt x="192791" y="51241"/>
                </a:moveTo>
                <a:lnTo>
                  <a:pt x="192791" y="60914"/>
                </a:lnTo>
                <a:lnTo>
                  <a:pt x="183093" y="60914"/>
                </a:lnTo>
                <a:lnTo>
                  <a:pt x="183093" y="51241"/>
                </a:lnTo>
                <a:close/>
                <a:moveTo>
                  <a:pt x="202989" y="51241"/>
                </a:moveTo>
                <a:lnTo>
                  <a:pt x="202989" y="60914"/>
                </a:lnTo>
                <a:lnTo>
                  <a:pt x="193191" y="60914"/>
                </a:lnTo>
                <a:lnTo>
                  <a:pt x="193191" y="51241"/>
                </a:lnTo>
                <a:close/>
                <a:moveTo>
                  <a:pt x="213088" y="51241"/>
                </a:moveTo>
                <a:lnTo>
                  <a:pt x="213088" y="60914"/>
                </a:lnTo>
                <a:lnTo>
                  <a:pt x="203414" y="60914"/>
                </a:lnTo>
                <a:lnTo>
                  <a:pt x="203414" y="51241"/>
                </a:lnTo>
                <a:close/>
                <a:moveTo>
                  <a:pt x="223286" y="51241"/>
                </a:moveTo>
                <a:lnTo>
                  <a:pt x="223286" y="60914"/>
                </a:lnTo>
                <a:lnTo>
                  <a:pt x="213513" y="60914"/>
                </a:lnTo>
                <a:lnTo>
                  <a:pt x="213513" y="51241"/>
                </a:lnTo>
                <a:close/>
                <a:moveTo>
                  <a:pt x="233409" y="51241"/>
                </a:moveTo>
                <a:lnTo>
                  <a:pt x="233409" y="60914"/>
                </a:lnTo>
                <a:lnTo>
                  <a:pt x="223611" y="60914"/>
                </a:lnTo>
                <a:lnTo>
                  <a:pt x="223611" y="51241"/>
                </a:lnTo>
                <a:close/>
                <a:moveTo>
                  <a:pt x="243507" y="51241"/>
                </a:moveTo>
                <a:lnTo>
                  <a:pt x="243507" y="60914"/>
                </a:lnTo>
                <a:lnTo>
                  <a:pt x="233809" y="60914"/>
                </a:lnTo>
                <a:lnTo>
                  <a:pt x="233809" y="51241"/>
                </a:lnTo>
                <a:close/>
                <a:moveTo>
                  <a:pt x="253706" y="51241"/>
                </a:moveTo>
                <a:lnTo>
                  <a:pt x="253706" y="60914"/>
                </a:lnTo>
                <a:lnTo>
                  <a:pt x="243907" y="60914"/>
                </a:lnTo>
                <a:lnTo>
                  <a:pt x="243907" y="51241"/>
                </a:lnTo>
                <a:close/>
                <a:moveTo>
                  <a:pt x="263804" y="51241"/>
                </a:moveTo>
                <a:lnTo>
                  <a:pt x="263804" y="60914"/>
                </a:lnTo>
                <a:lnTo>
                  <a:pt x="254131" y="60914"/>
                </a:lnTo>
                <a:lnTo>
                  <a:pt x="254131" y="51241"/>
                </a:lnTo>
                <a:close/>
                <a:moveTo>
                  <a:pt x="274027" y="51241"/>
                </a:moveTo>
                <a:lnTo>
                  <a:pt x="274027" y="60914"/>
                </a:lnTo>
                <a:lnTo>
                  <a:pt x="264229" y="60914"/>
                </a:lnTo>
                <a:lnTo>
                  <a:pt x="264229" y="51241"/>
                </a:lnTo>
                <a:close/>
                <a:moveTo>
                  <a:pt x="284125" y="51241"/>
                </a:moveTo>
                <a:lnTo>
                  <a:pt x="284125" y="60914"/>
                </a:lnTo>
                <a:lnTo>
                  <a:pt x="274427" y="60914"/>
                </a:lnTo>
                <a:lnTo>
                  <a:pt x="274427" y="51241"/>
                </a:lnTo>
                <a:close/>
                <a:moveTo>
                  <a:pt x="10098" y="61339"/>
                </a:moveTo>
                <a:lnTo>
                  <a:pt x="10098" y="71137"/>
                </a:lnTo>
                <a:lnTo>
                  <a:pt x="425" y="71137"/>
                </a:lnTo>
                <a:lnTo>
                  <a:pt x="425" y="61339"/>
                </a:lnTo>
                <a:close/>
                <a:moveTo>
                  <a:pt x="20321" y="61339"/>
                </a:moveTo>
                <a:lnTo>
                  <a:pt x="20321" y="71137"/>
                </a:lnTo>
                <a:lnTo>
                  <a:pt x="10523" y="71137"/>
                </a:lnTo>
                <a:lnTo>
                  <a:pt x="10523" y="61339"/>
                </a:lnTo>
                <a:close/>
                <a:moveTo>
                  <a:pt x="30420" y="61339"/>
                </a:moveTo>
                <a:lnTo>
                  <a:pt x="30420" y="71137"/>
                </a:lnTo>
                <a:lnTo>
                  <a:pt x="20721" y="71137"/>
                </a:lnTo>
                <a:lnTo>
                  <a:pt x="20721" y="61339"/>
                </a:lnTo>
                <a:close/>
                <a:moveTo>
                  <a:pt x="40618" y="61339"/>
                </a:moveTo>
                <a:lnTo>
                  <a:pt x="40618" y="71137"/>
                </a:lnTo>
                <a:lnTo>
                  <a:pt x="30820" y="71137"/>
                </a:lnTo>
                <a:lnTo>
                  <a:pt x="30820" y="61339"/>
                </a:lnTo>
                <a:close/>
                <a:moveTo>
                  <a:pt x="50716" y="61339"/>
                </a:moveTo>
                <a:lnTo>
                  <a:pt x="50716" y="71137"/>
                </a:lnTo>
                <a:lnTo>
                  <a:pt x="41043" y="71137"/>
                </a:lnTo>
                <a:lnTo>
                  <a:pt x="41043" y="61339"/>
                </a:lnTo>
                <a:close/>
                <a:moveTo>
                  <a:pt x="60939" y="61339"/>
                </a:moveTo>
                <a:lnTo>
                  <a:pt x="60939" y="71137"/>
                </a:lnTo>
                <a:lnTo>
                  <a:pt x="51141" y="71137"/>
                </a:lnTo>
                <a:lnTo>
                  <a:pt x="51141" y="61339"/>
                </a:lnTo>
                <a:close/>
                <a:moveTo>
                  <a:pt x="71038" y="61339"/>
                </a:moveTo>
                <a:lnTo>
                  <a:pt x="71038" y="71137"/>
                </a:lnTo>
                <a:lnTo>
                  <a:pt x="61239" y="71137"/>
                </a:lnTo>
                <a:lnTo>
                  <a:pt x="61239" y="61339"/>
                </a:lnTo>
                <a:close/>
                <a:moveTo>
                  <a:pt x="81136" y="61339"/>
                </a:moveTo>
                <a:lnTo>
                  <a:pt x="81136" y="71137"/>
                </a:lnTo>
                <a:lnTo>
                  <a:pt x="71438" y="71137"/>
                </a:lnTo>
                <a:lnTo>
                  <a:pt x="71438" y="61339"/>
                </a:lnTo>
                <a:close/>
                <a:moveTo>
                  <a:pt x="91334" y="61339"/>
                </a:moveTo>
                <a:lnTo>
                  <a:pt x="91334" y="71137"/>
                </a:lnTo>
                <a:lnTo>
                  <a:pt x="81561" y="71137"/>
                </a:lnTo>
                <a:lnTo>
                  <a:pt x="81561" y="61339"/>
                </a:lnTo>
                <a:close/>
                <a:moveTo>
                  <a:pt x="101432" y="61339"/>
                </a:moveTo>
                <a:lnTo>
                  <a:pt x="101432" y="71137"/>
                </a:lnTo>
                <a:lnTo>
                  <a:pt x="91759" y="71137"/>
                </a:lnTo>
                <a:lnTo>
                  <a:pt x="91759" y="61339"/>
                </a:lnTo>
                <a:close/>
                <a:moveTo>
                  <a:pt x="111655" y="61339"/>
                </a:moveTo>
                <a:lnTo>
                  <a:pt x="111655" y="71137"/>
                </a:lnTo>
                <a:lnTo>
                  <a:pt x="101857" y="71137"/>
                </a:lnTo>
                <a:lnTo>
                  <a:pt x="101857" y="61339"/>
                </a:lnTo>
                <a:close/>
                <a:moveTo>
                  <a:pt x="121754" y="61339"/>
                </a:moveTo>
                <a:lnTo>
                  <a:pt x="121754" y="71137"/>
                </a:lnTo>
                <a:lnTo>
                  <a:pt x="112055" y="71137"/>
                </a:lnTo>
                <a:lnTo>
                  <a:pt x="112055" y="61339"/>
                </a:lnTo>
                <a:close/>
                <a:moveTo>
                  <a:pt x="131952" y="61339"/>
                </a:moveTo>
                <a:lnTo>
                  <a:pt x="131952" y="71137"/>
                </a:lnTo>
                <a:lnTo>
                  <a:pt x="122179" y="71137"/>
                </a:lnTo>
                <a:lnTo>
                  <a:pt x="122179" y="61339"/>
                </a:lnTo>
                <a:close/>
                <a:moveTo>
                  <a:pt x="142050" y="61339"/>
                </a:moveTo>
                <a:lnTo>
                  <a:pt x="142050" y="71137"/>
                </a:lnTo>
                <a:lnTo>
                  <a:pt x="132377" y="71137"/>
                </a:lnTo>
                <a:lnTo>
                  <a:pt x="132377" y="61339"/>
                </a:lnTo>
                <a:close/>
                <a:moveTo>
                  <a:pt x="152173" y="61339"/>
                </a:moveTo>
                <a:lnTo>
                  <a:pt x="152173" y="71137"/>
                </a:lnTo>
                <a:lnTo>
                  <a:pt x="142475" y="71137"/>
                </a:lnTo>
                <a:lnTo>
                  <a:pt x="142475" y="61339"/>
                </a:lnTo>
                <a:close/>
                <a:moveTo>
                  <a:pt x="162372" y="61339"/>
                </a:moveTo>
                <a:lnTo>
                  <a:pt x="162372" y="71137"/>
                </a:lnTo>
                <a:lnTo>
                  <a:pt x="152573" y="71137"/>
                </a:lnTo>
                <a:lnTo>
                  <a:pt x="152573" y="61339"/>
                </a:lnTo>
                <a:close/>
                <a:moveTo>
                  <a:pt x="172470" y="61339"/>
                </a:moveTo>
                <a:lnTo>
                  <a:pt x="172470" y="71137"/>
                </a:lnTo>
                <a:lnTo>
                  <a:pt x="162797" y="71137"/>
                </a:lnTo>
                <a:lnTo>
                  <a:pt x="162797" y="61339"/>
                </a:lnTo>
                <a:close/>
                <a:moveTo>
                  <a:pt x="182668" y="61339"/>
                </a:moveTo>
                <a:lnTo>
                  <a:pt x="182668" y="71137"/>
                </a:lnTo>
                <a:lnTo>
                  <a:pt x="172895" y="71137"/>
                </a:lnTo>
                <a:lnTo>
                  <a:pt x="172895" y="61339"/>
                </a:lnTo>
                <a:close/>
                <a:moveTo>
                  <a:pt x="192791" y="61339"/>
                </a:moveTo>
                <a:lnTo>
                  <a:pt x="192791" y="71137"/>
                </a:lnTo>
                <a:lnTo>
                  <a:pt x="183093" y="71137"/>
                </a:lnTo>
                <a:lnTo>
                  <a:pt x="183093" y="61339"/>
                </a:lnTo>
                <a:close/>
                <a:moveTo>
                  <a:pt x="202989" y="61339"/>
                </a:moveTo>
                <a:lnTo>
                  <a:pt x="202989" y="71137"/>
                </a:lnTo>
                <a:lnTo>
                  <a:pt x="193191" y="71137"/>
                </a:lnTo>
                <a:lnTo>
                  <a:pt x="193191" y="61339"/>
                </a:lnTo>
                <a:close/>
                <a:moveTo>
                  <a:pt x="213088" y="61339"/>
                </a:moveTo>
                <a:lnTo>
                  <a:pt x="213088" y="71137"/>
                </a:lnTo>
                <a:lnTo>
                  <a:pt x="203414" y="71137"/>
                </a:lnTo>
                <a:lnTo>
                  <a:pt x="203414" y="61339"/>
                </a:lnTo>
                <a:close/>
                <a:moveTo>
                  <a:pt x="223286" y="61339"/>
                </a:moveTo>
                <a:lnTo>
                  <a:pt x="223286" y="71137"/>
                </a:lnTo>
                <a:lnTo>
                  <a:pt x="213513" y="71137"/>
                </a:lnTo>
                <a:lnTo>
                  <a:pt x="213513" y="61339"/>
                </a:lnTo>
                <a:close/>
                <a:moveTo>
                  <a:pt x="233409" y="61339"/>
                </a:moveTo>
                <a:lnTo>
                  <a:pt x="233409" y="71137"/>
                </a:lnTo>
                <a:lnTo>
                  <a:pt x="223611" y="71137"/>
                </a:lnTo>
                <a:lnTo>
                  <a:pt x="223611" y="61339"/>
                </a:lnTo>
                <a:close/>
                <a:moveTo>
                  <a:pt x="243507" y="61339"/>
                </a:moveTo>
                <a:lnTo>
                  <a:pt x="243507" y="71137"/>
                </a:lnTo>
                <a:lnTo>
                  <a:pt x="233809" y="71137"/>
                </a:lnTo>
                <a:lnTo>
                  <a:pt x="233809" y="61339"/>
                </a:lnTo>
                <a:close/>
                <a:moveTo>
                  <a:pt x="253706" y="61339"/>
                </a:moveTo>
                <a:lnTo>
                  <a:pt x="253706" y="71137"/>
                </a:lnTo>
                <a:lnTo>
                  <a:pt x="243907" y="71137"/>
                </a:lnTo>
                <a:lnTo>
                  <a:pt x="243907" y="61339"/>
                </a:lnTo>
                <a:close/>
                <a:moveTo>
                  <a:pt x="263804" y="61339"/>
                </a:moveTo>
                <a:lnTo>
                  <a:pt x="263804" y="71137"/>
                </a:lnTo>
                <a:lnTo>
                  <a:pt x="254131" y="71137"/>
                </a:lnTo>
                <a:lnTo>
                  <a:pt x="254131" y="61339"/>
                </a:lnTo>
                <a:close/>
                <a:moveTo>
                  <a:pt x="274027" y="61339"/>
                </a:moveTo>
                <a:lnTo>
                  <a:pt x="274027" y="71137"/>
                </a:lnTo>
                <a:lnTo>
                  <a:pt x="264229" y="71137"/>
                </a:lnTo>
                <a:lnTo>
                  <a:pt x="264229" y="61339"/>
                </a:lnTo>
                <a:close/>
                <a:moveTo>
                  <a:pt x="284125" y="61339"/>
                </a:moveTo>
                <a:lnTo>
                  <a:pt x="284125" y="71137"/>
                </a:lnTo>
                <a:lnTo>
                  <a:pt x="274427" y="71137"/>
                </a:lnTo>
                <a:lnTo>
                  <a:pt x="274427" y="61339"/>
                </a:lnTo>
                <a:close/>
                <a:moveTo>
                  <a:pt x="10098" y="71537"/>
                </a:moveTo>
                <a:lnTo>
                  <a:pt x="10098" y="81236"/>
                </a:lnTo>
                <a:lnTo>
                  <a:pt x="425" y="81236"/>
                </a:lnTo>
                <a:lnTo>
                  <a:pt x="425" y="71537"/>
                </a:lnTo>
                <a:close/>
                <a:moveTo>
                  <a:pt x="20321" y="71537"/>
                </a:moveTo>
                <a:lnTo>
                  <a:pt x="20321" y="81236"/>
                </a:lnTo>
                <a:lnTo>
                  <a:pt x="10523" y="81236"/>
                </a:lnTo>
                <a:lnTo>
                  <a:pt x="10523" y="71537"/>
                </a:lnTo>
                <a:close/>
                <a:moveTo>
                  <a:pt x="30420" y="71537"/>
                </a:moveTo>
                <a:lnTo>
                  <a:pt x="30420" y="81236"/>
                </a:lnTo>
                <a:lnTo>
                  <a:pt x="20721" y="81236"/>
                </a:lnTo>
                <a:lnTo>
                  <a:pt x="20721" y="71537"/>
                </a:lnTo>
                <a:close/>
                <a:moveTo>
                  <a:pt x="40618" y="71537"/>
                </a:moveTo>
                <a:lnTo>
                  <a:pt x="40618" y="81236"/>
                </a:lnTo>
                <a:lnTo>
                  <a:pt x="30820" y="81236"/>
                </a:lnTo>
                <a:lnTo>
                  <a:pt x="30820" y="71537"/>
                </a:lnTo>
                <a:close/>
                <a:moveTo>
                  <a:pt x="50716" y="71537"/>
                </a:moveTo>
                <a:lnTo>
                  <a:pt x="50716" y="81236"/>
                </a:lnTo>
                <a:lnTo>
                  <a:pt x="41043" y="81236"/>
                </a:lnTo>
                <a:lnTo>
                  <a:pt x="41043" y="71537"/>
                </a:lnTo>
                <a:close/>
                <a:moveTo>
                  <a:pt x="60939" y="71537"/>
                </a:moveTo>
                <a:lnTo>
                  <a:pt x="60939" y="81236"/>
                </a:lnTo>
                <a:lnTo>
                  <a:pt x="51141" y="81236"/>
                </a:lnTo>
                <a:lnTo>
                  <a:pt x="51141" y="71537"/>
                </a:lnTo>
                <a:close/>
                <a:moveTo>
                  <a:pt x="71038" y="71537"/>
                </a:moveTo>
                <a:lnTo>
                  <a:pt x="71038" y="81236"/>
                </a:lnTo>
                <a:lnTo>
                  <a:pt x="61239" y="81236"/>
                </a:lnTo>
                <a:lnTo>
                  <a:pt x="61239" y="71537"/>
                </a:lnTo>
                <a:close/>
                <a:moveTo>
                  <a:pt x="81136" y="71537"/>
                </a:moveTo>
                <a:lnTo>
                  <a:pt x="81136" y="81236"/>
                </a:lnTo>
                <a:lnTo>
                  <a:pt x="71438" y="81236"/>
                </a:lnTo>
                <a:lnTo>
                  <a:pt x="71438" y="71537"/>
                </a:lnTo>
                <a:close/>
                <a:moveTo>
                  <a:pt x="91334" y="71537"/>
                </a:moveTo>
                <a:lnTo>
                  <a:pt x="91334" y="81236"/>
                </a:lnTo>
                <a:lnTo>
                  <a:pt x="81561" y="81236"/>
                </a:lnTo>
                <a:lnTo>
                  <a:pt x="81561" y="71537"/>
                </a:lnTo>
                <a:close/>
                <a:moveTo>
                  <a:pt x="101432" y="71537"/>
                </a:moveTo>
                <a:lnTo>
                  <a:pt x="101432" y="81236"/>
                </a:lnTo>
                <a:lnTo>
                  <a:pt x="91759" y="81236"/>
                </a:lnTo>
                <a:lnTo>
                  <a:pt x="91759" y="71537"/>
                </a:lnTo>
                <a:close/>
                <a:moveTo>
                  <a:pt x="111655" y="71537"/>
                </a:moveTo>
                <a:lnTo>
                  <a:pt x="111655" y="81236"/>
                </a:lnTo>
                <a:lnTo>
                  <a:pt x="101857" y="81236"/>
                </a:lnTo>
                <a:lnTo>
                  <a:pt x="101857" y="71537"/>
                </a:lnTo>
                <a:close/>
                <a:moveTo>
                  <a:pt x="121754" y="71537"/>
                </a:moveTo>
                <a:lnTo>
                  <a:pt x="121754" y="81236"/>
                </a:lnTo>
                <a:lnTo>
                  <a:pt x="112055" y="81236"/>
                </a:lnTo>
                <a:lnTo>
                  <a:pt x="112055" y="71537"/>
                </a:lnTo>
                <a:close/>
                <a:moveTo>
                  <a:pt x="131952" y="71537"/>
                </a:moveTo>
                <a:lnTo>
                  <a:pt x="131952" y="81236"/>
                </a:lnTo>
                <a:lnTo>
                  <a:pt x="122179" y="81236"/>
                </a:lnTo>
                <a:lnTo>
                  <a:pt x="122179" y="71537"/>
                </a:lnTo>
                <a:close/>
                <a:moveTo>
                  <a:pt x="142050" y="71537"/>
                </a:moveTo>
                <a:lnTo>
                  <a:pt x="142050" y="81236"/>
                </a:lnTo>
                <a:lnTo>
                  <a:pt x="132377" y="81236"/>
                </a:lnTo>
                <a:lnTo>
                  <a:pt x="132377" y="71537"/>
                </a:lnTo>
                <a:close/>
                <a:moveTo>
                  <a:pt x="152173" y="71537"/>
                </a:moveTo>
                <a:lnTo>
                  <a:pt x="152173" y="81236"/>
                </a:lnTo>
                <a:lnTo>
                  <a:pt x="142475" y="81236"/>
                </a:lnTo>
                <a:lnTo>
                  <a:pt x="142475" y="71537"/>
                </a:lnTo>
                <a:close/>
                <a:moveTo>
                  <a:pt x="162372" y="71537"/>
                </a:moveTo>
                <a:lnTo>
                  <a:pt x="162372" y="81236"/>
                </a:lnTo>
                <a:lnTo>
                  <a:pt x="152573" y="81236"/>
                </a:lnTo>
                <a:lnTo>
                  <a:pt x="152573" y="71537"/>
                </a:lnTo>
                <a:close/>
                <a:moveTo>
                  <a:pt x="172470" y="71537"/>
                </a:moveTo>
                <a:lnTo>
                  <a:pt x="172470" y="81236"/>
                </a:lnTo>
                <a:lnTo>
                  <a:pt x="162797" y="81236"/>
                </a:lnTo>
                <a:lnTo>
                  <a:pt x="162797" y="71537"/>
                </a:lnTo>
                <a:close/>
                <a:moveTo>
                  <a:pt x="182668" y="71537"/>
                </a:moveTo>
                <a:lnTo>
                  <a:pt x="182668" y="81236"/>
                </a:lnTo>
                <a:lnTo>
                  <a:pt x="172895" y="81236"/>
                </a:lnTo>
                <a:lnTo>
                  <a:pt x="172895" y="71537"/>
                </a:lnTo>
                <a:close/>
                <a:moveTo>
                  <a:pt x="192791" y="71537"/>
                </a:moveTo>
                <a:lnTo>
                  <a:pt x="192791" y="81236"/>
                </a:lnTo>
                <a:lnTo>
                  <a:pt x="183093" y="81236"/>
                </a:lnTo>
                <a:lnTo>
                  <a:pt x="183093" y="71537"/>
                </a:lnTo>
                <a:close/>
                <a:moveTo>
                  <a:pt x="202989" y="71537"/>
                </a:moveTo>
                <a:lnTo>
                  <a:pt x="202989" y="81236"/>
                </a:lnTo>
                <a:lnTo>
                  <a:pt x="193191" y="81236"/>
                </a:lnTo>
                <a:lnTo>
                  <a:pt x="193191" y="71537"/>
                </a:lnTo>
                <a:close/>
                <a:moveTo>
                  <a:pt x="213088" y="71537"/>
                </a:moveTo>
                <a:lnTo>
                  <a:pt x="213088" y="81236"/>
                </a:lnTo>
                <a:lnTo>
                  <a:pt x="203414" y="81236"/>
                </a:lnTo>
                <a:lnTo>
                  <a:pt x="203414" y="71537"/>
                </a:lnTo>
                <a:close/>
                <a:moveTo>
                  <a:pt x="223286" y="71537"/>
                </a:moveTo>
                <a:lnTo>
                  <a:pt x="223286" y="81236"/>
                </a:lnTo>
                <a:lnTo>
                  <a:pt x="213513" y="81236"/>
                </a:lnTo>
                <a:lnTo>
                  <a:pt x="213513" y="71537"/>
                </a:lnTo>
                <a:close/>
                <a:moveTo>
                  <a:pt x="233409" y="71537"/>
                </a:moveTo>
                <a:lnTo>
                  <a:pt x="233409" y="81236"/>
                </a:lnTo>
                <a:lnTo>
                  <a:pt x="223611" y="81236"/>
                </a:lnTo>
                <a:lnTo>
                  <a:pt x="223611" y="71537"/>
                </a:lnTo>
                <a:close/>
                <a:moveTo>
                  <a:pt x="243507" y="71537"/>
                </a:moveTo>
                <a:lnTo>
                  <a:pt x="243507" y="81236"/>
                </a:lnTo>
                <a:lnTo>
                  <a:pt x="233809" y="81236"/>
                </a:lnTo>
                <a:lnTo>
                  <a:pt x="233809" y="71537"/>
                </a:lnTo>
                <a:close/>
                <a:moveTo>
                  <a:pt x="253706" y="71537"/>
                </a:moveTo>
                <a:lnTo>
                  <a:pt x="253706" y="81236"/>
                </a:lnTo>
                <a:lnTo>
                  <a:pt x="243907" y="81236"/>
                </a:lnTo>
                <a:lnTo>
                  <a:pt x="243907" y="71537"/>
                </a:lnTo>
                <a:close/>
                <a:moveTo>
                  <a:pt x="263804" y="71537"/>
                </a:moveTo>
                <a:lnTo>
                  <a:pt x="263804" y="81236"/>
                </a:lnTo>
                <a:lnTo>
                  <a:pt x="254131" y="81236"/>
                </a:lnTo>
                <a:lnTo>
                  <a:pt x="254131" y="71537"/>
                </a:lnTo>
                <a:close/>
                <a:moveTo>
                  <a:pt x="274027" y="71537"/>
                </a:moveTo>
                <a:lnTo>
                  <a:pt x="274027" y="81236"/>
                </a:lnTo>
                <a:lnTo>
                  <a:pt x="264229" y="81236"/>
                </a:lnTo>
                <a:lnTo>
                  <a:pt x="264229" y="71537"/>
                </a:lnTo>
                <a:close/>
                <a:moveTo>
                  <a:pt x="284125" y="71537"/>
                </a:moveTo>
                <a:lnTo>
                  <a:pt x="284125" y="81236"/>
                </a:lnTo>
                <a:lnTo>
                  <a:pt x="274427" y="81236"/>
                </a:lnTo>
                <a:lnTo>
                  <a:pt x="274427" y="71537"/>
                </a:lnTo>
                <a:close/>
                <a:moveTo>
                  <a:pt x="10098" y="81660"/>
                </a:moveTo>
                <a:lnTo>
                  <a:pt x="10098" y="91334"/>
                </a:lnTo>
                <a:lnTo>
                  <a:pt x="425" y="91334"/>
                </a:lnTo>
                <a:lnTo>
                  <a:pt x="425" y="81660"/>
                </a:lnTo>
                <a:close/>
                <a:moveTo>
                  <a:pt x="20321" y="81660"/>
                </a:moveTo>
                <a:lnTo>
                  <a:pt x="20321" y="91334"/>
                </a:lnTo>
                <a:lnTo>
                  <a:pt x="10523" y="91334"/>
                </a:lnTo>
                <a:lnTo>
                  <a:pt x="10523" y="81660"/>
                </a:lnTo>
                <a:close/>
                <a:moveTo>
                  <a:pt x="30420" y="81660"/>
                </a:moveTo>
                <a:lnTo>
                  <a:pt x="30420" y="91334"/>
                </a:lnTo>
                <a:lnTo>
                  <a:pt x="20721" y="91334"/>
                </a:lnTo>
                <a:lnTo>
                  <a:pt x="20721" y="81660"/>
                </a:lnTo>
                <a:close/>
                <a:moveTo>
                  <a:pt x="40618" y="81660"/>
                </a:moveTo>
                <a:lnTo>
                  <a:pt x="40618" y="91334"/>
                </a:lnTo>
                <a:lnTo>
                  <a:pt x="30820" y="91334"/>
                </a:lnTo>
                <a:lnTo>
                  <a:pt x="30820" y="81660"/>
                </a:lnTo>
                <a:close/>
                <a:moveTo>
                  <a:pt x="50716" y="81660"/>
                </a:moveTo>
                <a:lnTo>
                  <a:pt x="50716" y="91334"/>
                </a:lnTo>
                <a:lnTo>
                  <a:pt x="41043" y="91334"/>
                </a:lnTo>
                <a:lnTo>
                  <a:pt x="41043" y="81660"/>
                </a:lnTo>
                <a:close/>
                <a:moveTo>
                  <a:pt x="60939" y="81660"/>
                </a:moveTo>
                <a:lnTo>
                  <a:pt x="60939" y="91334"/>
                </a:lnTo>
                <a:lnTo>
                  <a:pt x="51141" y="91334"/>
                </a:lnTo>
                <a:lnTo>
                  <a:pt x="51141" y="81660"/>
                </a:lnTo>
                <a:close/>
                <a:moveTo>
                  <a:pt x="71038" y="81660"/>
                </a:moveTo>
                <a:lnTo>
                  <a:pt x="71038" y="91334"/>
                </a:lnTo>
                <a:lnTo>
                  <a:pt x="61239" y="91334"/>
                </a:lnTo>
                <a:lnTo>
                  <a:pt x="61239" y="81660"/>
                </a:lnTo>
                <a:close/>
                <a:moveTo>
                  <a:pt x="81136" y="81660"/>
                </a:moveTo>
                <a:lnTo>
                  <a:pt x="81136" y="91334"/>
                </a:lnTo>
                <a:lnTo>
                  <a:pt x="71438" y="91334"/>
                </a:lnTo>
                <a:lnTo>
                  <a:pt x="71438" y="81660"/>
                </a:lnTo>
                <a:close/>
                <a:moveTo>
                  <a:pt x="91334" y="81660"/>
                </a:moveTo>
                <a:lnTo>
                  <a:pt x="91334" y="91334"/>
                </a:lnTo>
                <a:lnTo>
                  <a:pt x="81561" y="91334"/>
                </a:lnTo>
                <a:lnTo>
                  <a:pt x="81561" y="81660"/>
                </a:lnTo>
                <a:close/>
                <a:moveTo>
                  <a:pt x="101432" y="81660"/>
                </a:moveTo>
                <a:lnTo>
                  <a:pt x="101432" y="91334"/>
                </a:lnTo>
                <a:lnTo>
                  <a:pt x="91759" y="91334"/>
                </a:lnTo>
                <a:lnTo>
                  <a:pt x="91759" y="81660"/>
                </a:lnTo>
                <a:close/>
                <a:moveTo>
                  <a:pt x="111655" y="81660"/>
                </a:moveTo>
                <a:lnTo>
                  <a:pt x="111655" y="91334"/>
                </a:lnTo>
                <a:lnTo>
                  <a:pt x="101857" y="91334"/>
                </a:lnTo>
                <a:lnTo>
                  <a:pt x="101857" y="81660"/>
                </a:lnTo>
                <a:close/>
                <a:moveTo>
                  <a:pt x="121754" y="81660"/>
                </a:moveTo>
                <a:lnTo>
                  <a:pt x="121754" y="91334"/>
                </a:lnTo>
                <a:lnTo>
                  <a:pt x="112055" y="91334"/>
                </a:lnTo>
                <a:lnTo>
                  <a:pt x="112055" y="81660"/>
                </a:lnTo>
                <a:close/>
                <a:moveTo>
                  <a:pt x="131952" y="81660"/>
                </a:moveTo>
                <a:lnTo>
                  <a:pt x="131952" y="91334"/>
                </a:lnTo>
                <a:lnTo>
                  <a:pt x="122179" y="91334"/>
                </a:lnTo>
                <a:lnTo>
                  <a:pt x="122179" y="81660"/>
                </a:lnTo>
                <a:close/>
                <a:moveTo>
                  <a:pt x="142050" y="81660"/>
                </a:moveTo>
                <a:lnTo>
                  <a:pt x="142050" y="91334"/>
                </a:lnTo>
                <a:lnTo>
                  <a:pt x="132377" y="91334"/>
                </a:lnTo>
                <a:lnTo>
                  <a:pt x="132377" y="81660"/>
                </a:lnTo>
                <a:close/>
                <a:moveTo>
                  <a:pt x="152173" y="81660"/>
                </a:moveTo>
                <a:lnTo>
                  <a:pt x="152173" y="91334"/>
                </a:lnTo>
                <a:lnTo>
                  <a:pt x="142475" y="91334"/>
                </a:lnTo>
                <a:lnTo>
                  <a:pt x="142475" y="81660"/>
                </a:lnTo>
                <a:close/>
                <a:moveTo>
                  <a:pt x="162372" y="81660"/>
                </a:moveTo>
                <a:lnTo>
                  <a:pt x="162372" y="91334"/>
                </a:lnTo>
                <a:lnTo>
                  <a:pt x="152573" y="91334"/>
                </a:lnTo>
                <a:lnTo>
                  <a:pt x="152573" y="81660"/>
                </a:lnTo>
                <a:close/>
                <a:moveTo>
                  <a:pt x="172470" y="81660"/>
                </a:moveTo>
                <a:lnTo>
                  <a:pt x="172470" y="91334"/>
                </a:lnTo>
                <a:lnTo>
                  <a:pt x="162797" y="91334"/>
                </a:lnTo>
                <a:lnTo>
                  <a:pt x="162797" y="81660"/>
                </a:lnTo>
                <a:close/>
                <a:moveTo>
                  <a:pt x="182668" y="81660"/>
                </a:moveTo>
                <a:lnTo>
                  <a:pt x="182668" y="91334"/>
                </a:lnTo>
                <a:lnTo>
                  <a:pt x="172895" y="91334"/>
                </a:lnTo>
                <a:lnTo>
                  <a:pt x="172895" y="81660"/>
                </a:lnTo>
                <a:close/>
                <a:moveTo>
                  <a:pt x="192791" y="81660"/>
                </a:moveTo>
                <a:lnTo>
                  <a:pt x="192791" y="91334"/>
                </a:lnTo>
                <a:lnTo>
                  <a:pt x="183093" y="91334"/>
                </a:lnTo>
                <a:lnTo>
                  <a:pt x="183093" y="81660"/>
                </a:lnTo>
                <a:close/>
                <a:moveTo>
                  <a:pt x="202989" y="81660"/>
                </a:moveTo>
                <a:lnTo>
                  <a:pt x="202989" y="91334"/>
                </a:lnTo>
                <a:lnTo>
                  <a:pt x="193191" y="91334"/>
                </a:lnTo>
                <a:lnTo>
                  <a:pt x="193191" y="81660"/>
                </a:lnTo>
                <a:close/>
                <a:moveTo>
                  <a:pt x="213088" y="81660"/>
                </a:moveTo>
                <a:lnTo>
                  <a:pt x="213088" y="91334"/>
                </a:lnTo>
                <a:lnTo>
                  <a:pt x="203414" y="91334"/>
                </a:lnTo>
                <a:lnTo>
                  <a:pt x="203414" y="81660"/>
                </a:lnTo>
                <a:close/>
                <a:moveTo>
                  <a:pt x="223286" y="81660"/>
                </a:moveTo>
                <a:lnTo>
                  <a:pt x="223286" y="91334"/>
                </a:lnTo>
                <a:lnTo>
                  <a:pt x="213513" y="91334"/>
                </a:lnTo>
                <a:lnTo>
                  <a:pt x="213513" y="81660"/>
                </a:lnTo>
                <a:close/>
                <a:moveTo>
                  <a:pt x="233409" y="81660"/>
                </a:moveTo>
                <a:lnTo>
                  <a:pt x="233409" y="91334"/>
                </a:lnTo>
                <a:lnTo>
                  <a:pt x="223611" y="91334"/>
                </a:lnTo>
                <a:lnTo>
                  <a:pt x="223611" y="81660"/>
                </a:lnTo>
                <a:close/>
                <a:moveTo>
                  <a:pt x="243507" y="81660"/>
                </a:moveTo>
                <a:lnTo>
                  <a:pt x="243507" y="91334"/>
                </a:lnTo>
                <a:lnTo>
                  <a:pt x="233809" y="91334"/>
                </a:lnTo>
                <a:lnTo>
                  <a:pt x="233809" y="81660"/>
                </a:lnTo>
                <a:close/>
                <a:moveTo>
                  <a:pt x="253706" y="81660"/>
                </a:moveTo>
                <a:lnTo>
                  <a:pt x="253706" y="91334"/>
                </a:lnTo>
                <a:lnTo>
                  <a:pt x="243907" y="91334"/>
                </a:lnTo>
                <a:lnTo>
                  <a:pt x="243907" y="81660"/>
                </a:lnTo>
                <a:close/>
                <a:moveTo>
                  <a:pt x="263804" y="81660"/>
                </a:moveTo>
                <a:lnTo>
                  <a:pt x="263804" y="91334"/>
                </a:lnTo>
                <a:lnTo>
                  <a:pt x="254131" y="91334"/>
                </a:lnTo>
                <a:lnTo>
                  <a:pt x="254131" y="81660"/>
                </a:lnTo>
                <a:close/>
                <a:moveTo>
                  <a:pt x="274027" y="81660"/>
                </a:moveTo>
                <a:lnTo>
                  <a:pt x="274027" y="91334"/>
                </a:lnTo>
                <a:lnTo>
                  <a:pt x="264229" y="91334"/>
                </a:lnTo>
                <a:lnTo>
                  <a:pt x="264229" y="81660"/>
                </a:lnTo>
                <a:close/>
                <a:moveTo>
                  <a:pt x="284125" y="81660"/>
                </a:moveTo>
                <a:lnTo>
                  <a:pt x="284125" y="91334"/>
                </a:lnTo>
                <a:lnTo>
                  <a:pt x="274427" y="91334"/>
                </a:lnTo>
                <a:lnTo>
                  <a:pt x="274427" y="81660"/>
                </a:lnTo>
                <a:close/>
                <a:moveTo>
                  <a:pt x="10098" y="91759"/>
                </a:moveTo>
                <a:lnTo>
                  <a:pt x="10098" y="101532"/>
                </a:lnTo>
                <a:lnTo>
                  <a:pt x="425" y="101532"/>
                </a:lnTo>
                <a:lnTo>
                  <a:pt x="425" y="91759"/>
                </a:lnTo>
                <a:close/>
                <a:moveTo>
                  <a:pt x="20321" y="91759"/>
                </a:moveTo>
                <a:lnTo>
                  <a:pt x="20321" y="101532"/>
                </a:lnTo>
                <a:lnTo>
                  <a:pt x="10523" y="101532"/>
                </a:lnTo>
                <a:lnTo>
                  <a:pt x="10523" y="91759"/>
                </a:lnTo>
                <a:close/>
                <a:moveTo>
                  <a:pt x="30420" y="91759"/>
                </a:moveTo>
                <a:lnTo>
                  <a:pt x="30420" y="101532"/>
                </a:lnTo>
                <a:lnTo>
                  <a:pt x="20721" y="101532"/>
                </a:lnTo>
                <a:lnTo>
                  <a:pt x="20721" y="91759"/>
                </a:lnTo>
                <a:close/>
                <a:moveTo>
                  <a:pt x="40618" y="91759"/>
                </a:moveTo>
                <a:lnTo>
                  <a:pt x="40618" y="101532"/>
                </a:lnTo>
                <a:lnTo>
                  <a:pt x="30820" y="101532"/>
                </a:lnTo>
                <a:lnTo>
                  <a:pt x="30820" y="91759"/>
                </a:lnTo>
                <a:close/>
                <a:moveTo>
                  <a:pt x="50716" y="91759"/>
                </a:moveTo>
                <a:lnTo>
                  <a:pt x="50716" y="101532"/>
                </a:lnTo>
                <a:lnTo>
                  <a:pt x="41043" y="101532"/>
                </a:lnTo>
                <a:lnTo>
                  <a:pt x="41043" y="91759"/>
                </a:lnTo>
                <a:close/>
                <a:moveTo>
                  <a:pt x="60939" y="91759"/>
                </a:moveTo>
                <a:lnTo>
                  <a:pt x="60939" y="101532"/>
                </a:lnTo>
                <a:lnTo>
                  <a:pt x="51141" y="101532"/>
                </a:lnTo>
                <a:lnTo>
                  <a:pt x="51141" y="91759"/>
                </a:lnTo>
                <a:close/>
                <a:moveTo>
                  <a:pt x="71038" y="91759"/>
                </a:moveTo>
                <a:lnTo>
                  <a:pt x="71038" y="101532"/>
                </a:lnTo>
                <a:lnTo>
                  <a:pt x="61239" y="101532"/>
                </a:lnTo>
                <a:lnTo>
                  <a:pt x="61239" y="91759"/>
                </a:lnTo>
                <a:close/>
                <a:moveTo>
                  <a:pt x="81136" y="91759"/>
                </a:moveTo>
                <a:lnTo>
                  <a:pt x="81136" y="101532"/>
                </a:lnTo>
                <a:lnTo>
                  <a:pt x="71438" y="101532"/>
                </a:lnTo>
                <a:lnTo>
                  <a:pt x="71438" y="91759"/>
                </a:lnTo>
                <a:close/>
                <a:moveTo>
                  <a:pt x="91334" y="91759"/>
                </a:moveTo>
                <a:lnTo>
                  <a:pt x="91334" y="101532"/>
                </a:lnTo>
                <a:lnTo>
                  <a:pt x="81561" y="101532"/>
                </a:lnTo>
                <a:lnTo>
                  <a:pt x="81561" y="91759"/>
                </a:lnTo>
                <a:close/>
                <a:moveTo>
                  <a:pt x="101432" y="91759"/>
                </a:moveTo>
                <a:lnTo>
                  <a:pt x="101432" y="101532"/>
                </a:lnTo>
                <a:lnTo>
                  <a:pt x="91759" y="101532"/>
                </a:lnTo>
                <a:lnTo>
                  <a:pt x="91759" y="91759"/>
                </a:lnTo>
                <a:close/>
                <a:moveTo>
                  <a:pt x="111655" y="91759"/>
                </a:moveTo>
                <a:lnTo>
                  <a:pt x="111655" y="101532"/>
                </a:lnTo>
                <a:lnTo>
                  <a:pt x="101857" y="101532"/>
                </a:lnTo>
                <a:lnTo>
                  <a:pt x="101857" y="91759"/>
                </a:lnTo>
                <a:close/>
                <a:moveTo>
                  <a:pt x="121754" y="91759"/>
                </a:moveTo>
                <a:lnTo>
                  <a:pt x="121754" y="101532"/>
                </a:lnTo>
                <a:lnTo>
                  <a:pt x="112055" y="101532"/>
                </a:lnTo>
                <a:lnTo>
                  <a:pt x="112055" y="91759"/>
                </a:lnTo>
                <a:close/>
                <a:moveTo>
                  <a:pt x="131952" y="91759"/>
                </a:moveTo>
                <a:lnTo>
                  <a:pt x="131952" y="101532"/>
                </a:lnTo>
                <a:lnTo>
                  <a:pt x="122179" y="101532"/>
                </a:lnTo>
                <a:lnTo>
                  <a:pt x="122179" y="91759"/>
                </a:lnTo>
                <a:close/>
                <a:moveTo>
                  <a:pt x="142050" y="91759"/>
                </a:moveTo>
                <a:lnTo>
                  <a:pt x="142050" y="101532"/>
                </a:lnTo>
                <a:lnTo>
                  <a:pt x="132377" y="101532"/>
                </a:lnTo>
                <a:lnTo>
                  <a:pt x="132377" y="91759"/>
                </a:lnTo>
                <a:close/>
                <a:moveTo>
                  <a:pt x="152173" y="91759"/>
                </a:moveTo>
                <a:lnTo>
                  <a:pt x="152173" y="101532"/>
                </a:lnTo>
                <a:lnTo>
                  <a:pt x="142475" y="101532"/>
                </a:lnTo>
                <a:lnTo>
                  <a:pt x="142475" y="91759"/>
                </a:lnTo>
                <a:close/>
                <a:moveTo>
                  <a:pt x="162372" y="91759"/>
                </a:moveTo>
                <a:lnTo>
                  <a:pt x="162372" y="101532"/>
                </a:lnTo>
                <a:lnTo>
                  <a:pt x="152573" y="101532"/>
                </a:lnTo>
                <a:lnTo>
                  <a:pt x="152573" y="91759"/>
                </a:lnTo>
                <a:close/>
                <a:moveTo>
                  <a:pt x="172470" y="91759"/>
                </a:moveTo>
                <a:lnTo>
                  <a:pt x="172470" y="101532"/>
                </a:lnTo>
                <a:lnTo>
                  <a:pt x="162797" y="101532"/>
                </a:lnTo>
                <a:lnTo>
                  <a:pt x="162797" y="91759"/>
                </a:lnTo>
                <a:close/>
                <a:moveTo>
                  <a:pt x="182668" y="91759"/>
                </a:moveTo>
                <a:lnTo>
                  <a:pt x="182668" y="101532"/>
                </a:lnTo>
                <a:lnTo>
                  <a:pt x="172895" y="101532"/>
                </a:lnTo>
                <a:lnTo>
                  <a:pt x="172895" y="91759"/>
                </a:lnTo>
                <a:close/>
                <a:moveTo>
                  <a:pt x="192791" y="91759"/>
                </a:moveTo>
                <a:lnTo>
                  <a:pt x="192791" y="101532"/>
                </a:lnTo>
                <a:lnTo>
                  <a:pt x="183093" y="101532"/>
                </a:lnTo>
                <a:lnTo>
                  <a:pt x="183093" y="91759"/>
                </a:lnTo>
                <a:close/>
                <a:moveTo>
                  <a:pt x="202989" y="91759"/>
                </a:moveTo>
                <a:lnTo>
                  <a:pt x="202989" y="101532"/>
                </a:lnTo>
                <a:lnTo>
                  <a:pt x="193191" y="101532"/>
                </a:lnTo>
                <a:lnTo>
                  <a:pt x="193191" y="91759"/>
                </a:lnTo>
                <a:close/>
                <a:moveTo>
                  <a:pt x="213088" y="91759"/>
                </a:moveTo>
                <a:lnTo>
                  <a:pt x="213088" y="101532"/>
                </a:lnTo>
                <a:lnTo>
                  <a:pt x="203414" y="101532"/>
                </a:lnTo>
                <a:lnTo>
                  <a:pt x="203414" y="91759"/>
                </a:lnTo>
                <a:close/>
                <a:moveTo>
                  <a:pt x="223286" y="91759"/>
                </a:moveTo>
                <a:lnTo>
                  <a:pt x="223286" y="101532"/>
                </a:lnTo>
                <a:lnTo>
                  <a:pt x="213513" y="101532"/>
                </a:lnTo>
                <a:lnTo>
                  <a:pt x="213513" y="91759"/>
                </a:lnTo>
                <a:close/>
                <a:moveTo>
                  <a:pt x="233409" y="91759"/>
                </a:moveTo>
                <a:lnTo>
                  <a:pt x="233409" y="101532"/>
                </a:lnTo>
                <a:lnTo>
                  <a:pt x="223611" y="101532"/>
                </a:lnTo>
                <a:lnTo>
                  <a:pt x="223611" y="91759"/>
                </a:lnTo>
                <a:close/>
                <a:moveTo>
                  <a:pt x="243507" y="91759"/>
                </a:moveTo>
                <a:lnTo>
                  <a:pt x="243507" y="101532"/>
                </a:lnTo>
                <a:lnTo>
                  <a:pt x="233809" y="101532"/>
                </a:lnTo>
                <a:lnTo>
                  <a:pt x="233809" y="91759"/>
                </a:lnTo>
                <a:close/>
                <a:moveTo>
                  <a:pt x="253706" y="91759"/>
                </a:moveTo>
                <a:lnTo>
                  <a:pt x="253706" y="101532"/>
                </a:lnTo>
                <a:lnTo>
                  <a:pt x="243907" y="101532"/>
                </a:lnTo>
                <a:lnTo>
                  <a:pt x="243907" y="91759"/>
                </a:lnTo>
                <a:close/>
                <a:moveTo>
                  <a:pt x="263804" y="91759"/>
                </a:moveTo>
                <a:lnTo>
                  <a:pt x="263804" y="101532"/>
                </a:lnTo>
                <a:lnTo>
                  <a:pt x="254131" y="101532"/>
                </a:lnTo>
                <a:lnTo>
                  <a:pt x="254131" y="91759"/>
                </a:lnTo>
                <a:close/>
                <a:moveTo>
                  <a:pt x="274027" y="91759"/>
                </a:moveTo>
                <a:lnTo>
                  <a:pt x="274027" y="101532"/>
                </a:lnTo>
                <a:lnTo>
                  <a:pt x="264229" y="101532"/>
                </a:lnTo>
                <a:lnTo>
                  <a:pt x="264229" y="91759"/>
                </a:lnTo>
                <a:close/>
                <a:moveTo>
                  <a:pt x="284125" y="91759"/>
                </a:moveTo>
                <a:lnTo>
                  <a:pt x="284125" y="101532"/>
                </a:lnTo>
                <a:lnTo>
                  <a:pt x="274427" y="101532"/>
                </a:lnTo>
                <a:lnTo>
                  <a:pt x="274427" y="91759"/>
                </a:lnTo>
                <a:close/>
                <a:moveTo>
                  <a:pt x="10098" y="101957"/>
                </a:moveTo>
                <a:lnTo>
                  <a:pt x="10098" y="111655"/>
                </a:lnTo>
                <a:lnTo>
                  <a:pt x="425" y="111655"/>
                </a:lnTo>
                <a:lnTo>
                  <a:pt x="425" y="101957"/>
                </a:lnTo>
                <a:close/>
                <a:moveTo>
                  <a:pt x="20321" y="101957"/>
                </a:moveTo>
                <a:lnTo>
                  <a:pt x="20321" y="111655"/>
                </a:lnTo>
                <a:lnTo>
                  <a:pt x="10523" y="111655"/>
                </a:lnTo>
                <a:lnTo>
                  <a:pt x="10523" y="101957"/>
                </a:lnTo>
                <a:close/>
                <a:moveTo>
                  <a:pt x="30420" y="101957"/>
                </a:moveTo>
                <a:lnTo>
                  <a:pt x="30420" y="111655"/>
                </a:lnTo>
                <a:lnTo>
                  <a:pt x="20721" y="111655"/>
                </a:lnTo>
                <a:lnTo>
                  <a:pt x="20721" y="101957"/>
                </a:lnTo>
                <a:close/>
                <a:moveTo>
                  <a:pt x="40618" y="101957"/>
                </a:moveTo>
                <a:lnTo>
                  <a:pt x="40618" y="111655"/>
                </a:lnTo>
                <a:lnTo>
                  <a:pt x="30820" y="111655"/>
                </a:lnTo>
                <a:lnTo>
                  <a:pt x="30820" y="101957"/>
                </a:lnTo>
                <a:close/>
                <a:moveTo>
                  <a:pt x="50716" y="101957"/>
                </a:moveTo>
                <a:lnTo>
                  <a:pt x="50716" y="111655"/>
                </a:lnTo>
                <a:lnTo>
                  <a:pt x="41043" y="111655"/>
                </a:lnTo>
                <a:lnTo>
                  <a:pt x="41043" y="101957"/>
                </a:lnTo>
                <a:close/>
                <a:moveTo>
                  <a:pt x="60939" y="101957"/>
                </a:moveTo>
                <a:lnTo>
                  <a:pt x="60939" y="111655"/>
                </a:lnTo>
                <a:lnTo>
                  <a:pt x="51141" y="111655"/>
                </a:lnTo>
                <a:lnTo>
                  <a:pt x="51141" y="101957"/>
                </a:lnTo>
                <a:close/>
                <a:moveTo>
                  <a:pt x="71038" y="101957"/>
                </a:moveTo>
                <a:lnTo>
                  <a:pt x="71038" y="111655"/>
                </a:lnTo>
                <a:lnTo>
                  <a:pt x="61239" y="111655"/>
                </a:lnTo>
                <a:lnTo>
                  <a:pt x="61239" y="101957"/>
                </a:lnTo>
                <a:close/>
                <a:moveTo>
                  <a:pt x="81136" y="101957"/>
                </a:moveTo>
                <a:lnTo>
                  <a:pt x="81136" y="111655"/>
                </a:lnTo>
                <a:lnTo>
                  <a:pt x="71438" y="111655"/>
                </a:lnTo>
                <a:lnTo>
                  <a:pt x="71438" y="101957"/>
                </a:lnTo>
                <a:close/>
                <a:moveTo>
                  <a:pt x="91334" y="101957"/>
                </a:moveTo>
                <a:lnTo>
                  <a:pt x="91334" y="111655"/>
                </a:lnTo>
                <a:lnTo>
                  <a:pt x="81561" y="111655"/>
                </a:lnTo>
                <a:lnTo>
                  <a:pt x="81561" y="101957"/>
                </a:lnTo>
                <a:close/>
                <a:moveTo>
                  <a:pt x="101432" y="101957"/>
                </a:moveTo>
                <a:lnTo>
                  <a:pt x="101432" y="111655"/>
                </a:lnTo>
                <a:lnTo>
                  <a:pt x="91759" y="111655"/>
                </a:lnTo>
                <a:lnTo>
                  <a:pt x="91759" y="101957"/>
                </a:lnTo>
                <a:close/>
                <a:moveTo>
                  <a:pt x="111655" y="101957"/>
                </a:moveTo>
                <a:lnTo>
                  <a:pt x="111655" y="111655"/>
                </a:lnTo>
                <a:lnTo>
                  <a:pt x="101857" y="111655"/>
                </a:lnTo>
                <a:lnTo>
                  <a:pt x="101857" y="101957"/>
                </a:lnTo>
                <a:close/>
                <a:moveTo>
                  <a:pt x="121754" y="101957"/>
                </a:moveTo>
                <a:lnTo>
                  <a:pt x="121754" y="111655"/>
                </a:lnTo>
                <a:lnTo>
                  <a:pt x="112055" y="111655"/>
                </a:lnTo>
                <a:lnTo>
                  <a:pt x="112055" y="101957"/>
                </a:lnTo>
                <a:close/>
                <a:moveTo>
                  <a:pt x="131952" y="101957"/>
                </a:moveTo>
                <a:lnTo>
                  <a:pt x="131952" y="111655"/>
                </a:lnTo>
                <a:lnTo>
                  <a:pt x="122179" y="111655"/>
                </a:lnTo>
                <a:lnTo>
                  <a:pt x="122179" y="101957"/>
                </a:lnTo>
                <a:close/>
                <a:moveTo>
                  <a:pt x="142050" y="101957"/>
                </a:moveTo>
                <a:lnTo>
                  <a:pt x="142050" y="111655"/>
                </a:lnTo>
                <a:lnTo>
                  <a:pt x="132377" y="111655"/>
                </a:lnTo>
                <a:lnTo>
                  <a:pt x="132377" y="101957"/>
                </a:lnTo>
                <a:close/>
                <a:moveTo>
                  <a:pt x="152173" y="101957"/>
                </a:moveTo>
                <a:lnTo>
                  <a:pt x="152173" y="111655"/>
                </a:lnTo>
                <a:lnTo>
                  <a:pt x="142475" y="111655"/>
                </a:lnTo>
                <a:lnTo>
                  <a:pt x="142475" y="101957"/>
                </a:lnTo>
                <a:close/>
                <a:moveTo>
                  <a:pt x="162372" y="101957"/>
                </a:moveTo>
                <a:lnTo>
                  <a:pt x="162372" y="111655"/>
                </a:lnTo>
                <a:lnTo>
                  <a:pt x="152573" y="111655"/>
                </a:lnTo>
                <a:lnTo>
                  <a:pt x="152573" y="101957"/>
                </a:lnTo>
                <a:close/>
                <a:moveTo>
                  <a:pt x="172470" y="101957"/>
                </a:moveTo>
                <a:lnTo>
                  <a:pt x="172470" y="111655"/>
                </a:lnTo>
                <a:lnTo>
                  <a:pt x="162797" y="111655"/>
                </a:lnTo>
                <a:lnTo>
                  <a:pt x="162797" y="101957"/>
                </a:lnTo>
                <a:close/>
                <a:moveTo>
                  <a:pt x="182668" y="101957"/>
                </a:moveTo>
                <a:lnTo>
                  <a:pt x="182668" y="111655"/>
                </a:lnTo>
                <a:lnTo>
                  <a:pt x="172895" y="111655"/>
                </a:lnTo>
                <a:lnTo>
                  <a:pt x="172895" y="101957"/>
                </a:lnTo>
                <a:close/>
                <a:moveTo>
                  <a:pt x="192791" y="101957"/>
                </a:moveTo>
                <a:lnTo>
                  <a:pt x="192791" y="111655"/>
                </a:lnTo>
                <a:lnTo>
                  <a:pt x="183093" y="111655"/>
                </a:lnTo>
                <a:lnTo>
                  <a:pt x="183093" y="101957"/>
                </a:lnTo>
                <a:close/>
                <a:moveTo>
                  <a:pt x="202989" y="101957"/>
                </a:moveTo>
                <a:lnTo>
                  <a:pt x="202989" y="111655"/>
                </a:lnTo>
                <a:lnTo>
                  <a:pt x="193191" y="111655"/>
                </a:lnTo>
                <a:lnTo>
                  <a:pt x="193191" y="101957"/>
                </a:lnTo>
                <a:close/>
                <a:moveTo>
                  <a:pt x="213088" y="101957"/>
                </a:moveTo>
                <a:lnTo>
                  <a:pt x="213088" y="111655"/>
                </a:lnTo>
                <a:lnTo>
                  <a:pt x="203414" y="111655"/>
                </a:lnTo>
                <a:lnTo>
                  <a:pt x="203414" y="101957"/>
                </a:lnTo>
                <a:close/>
                <a:moveTo>
                  <a:pt x="223286" y="101957"/>
                </a:moveTo>
                <a:lnTo>
                  <a:pt x="223286" y="111655"/>
                </a:lnTo>
                <a:lnTo>
                  <a:pt x="213513" y="111655"/>
                </a:lnTo>
                <a:lnTo>
                  <a:pt x="213513" y="101957"/>
                </a:lnTo>
                <a:close/>
                <a:moveTo>
                  <a:pt x="233409" y="101957"/>
                </a:moveTo>
                <a:lnTo>
                  <a:pt x="233409" y="111655"/>
                </a:lnTo>
                <a:lnTo>
                  <a:pt x="223611" y="111655"/>
                </a:lnTo>
                <a:lnTo>
                  <a:pt x="223611" y="101957"/>
                </a:lnTo>
                <a:close/>
                <a:moveTo>
                  <a:pt x="243507" y="101957"/>
                </a:moveTo>
                <a:lnTo>
                  <a:pt x="243507" y="111655"/>
                </a:lnTo>
                <a:lnTo>
                  <a:pt x="233809" y="111655"/>
                </a:lnTo>
                <a:lnTo>
                  <a:pt x="233809" y="101957"/>
                </a:lnTo>
                <a:close/>
                <a:moveTo>
                  <a:pt x="253706" y="101957"/>
                </a:moveTo>
                <a:lnTo>
                  <a:pt x="253706" y="111655"/>
                </a:lnTo>
                <a:lnTo>
                  <a:pt x="243907" y="111655"/>
                </a:lnTo>
                <a:lnTo>
                  <a:pt x="243907" y="101957"/>
                </a:lnTo>
                <a:close/>
                <a:moveTo>
                  <a:pt x="263804" y="101957"/>
                </a:moveTo>
                <a:lnTo>
                  <a:pt x="263804" y="111655"/>
                </a:lnTo>
                <a:lnTo>
                  <a:pt x="254131" y="111655"/>
                </a:lnTo>
                <a:lnTo>
                  <a:pt x="254131" y="101957"/>
                </a:lnTo>
                <a:close/>
                <a:moveTo>
                  <a:pt x="274027" y="101957"/>
                </a:moveTo>
                <a:lnTo>
                  <a:pt x="274027" y="111655"/>
                </a:lnTo>
                <a:lnTo>
                  <a:pt x="264229" y="111655"/>
                </a:lnTo>
                <a:lnTo>
                  <a:pt x="264229" y="101957"/>
                </a:lnTo>
                <a:close/>
                <a:moveTo>
                  <a:pt x="284125" y="101957"/>
                </a:moveTo>
                <a:lnTo>
                  <a:pt x="284125" y="111655"/>
                </a:lnTo>
                <a:lnTo>
                  <a:pt x="274427" y="111655"/>
                </a:lnTo>
                <a:lnTo>
                  <a:pt x="274427" y="101957"/>
                </a:lnTo>
                <a:close/>
                <a:moveTo>
                  <a:pt x="10098" y="112055"/>
                </a:moveTo>
                <a:lnTo>
                  <a:pt x="10098" y="121853"/>
                </a:lnTo>
                <a:lnTo>
                  <a:pt x="425" y="121853"/>
                </a:lnTo>
                <a:lnTo>
                  <a:pt x="425" y="112055"/>
                </a:lnTo>
                <a:close/>
                <a:moveTo>
                  <a:pt x="20321" y="112055"/>
                </a:moveTo>
                <a:lnTo>
                  <a:pt x="20321" y="121853"/>
                </a:lnTo>
                <a:lnTo>
                  <a:pt x="10523" y="121853"/>
                </a:lnTo>
                <a:lnTo>
                  <a:pt x="10523" y="112055"/>
                </a:lnTo>
                <a:close/>
                <a:moveTo>
                  <a:pt x="30420" y="112055"/>
                </a:moveTo>
                <a:lnTo>
                  <a:pt x="30420" y="121853"/>
                </a:lnTo>
                <a:lnTo>
                  <a:pt x="20721" y="121853"/>
                </a:lnTo>
                <a:lnTo>
                  <a:pt x="20721" y="112055"/>
                </a:lnTo>
                <a:close/>
                <a:moveTo>
                  <a:pt x="40618" y="112055"/>
                </a:moveTo>
                <a:lnTo>
                  <a:pt x="40618" y="121853"/>
                </a:lnTo>
                <a:lnTo>
                  <a:pt x="30820" y="121853"/>
                </a:lnTo>
                <a:lnTo>
                  <a:pt x="30820" y="112055"/>
                </a:lnTo>
                <a:close/>
                <a:moveTo>
                  <a:pt x="50716" y="112055"/>
                </a:moveTo>
                <a:lnTo>
                  <a:pt x="50716" y="121853"/>
                </a:lnTo>
                <a:lnTo>
                  <a:pt x="41043" y="121853"/>
                </a:lnTo>
                <a:lnTo>
                  <a:pt x="41043" y="112055"/>
                </a:lnTo>
                <a:close/>
                <a:moveTo>
                  <a:pt x="60939" y="112055"/>
                </a:moveTo>
                <a:lnTo>
                  <a:pt x="60939" y="121853"/>
                </a:lnTo>
                <a:lnTo>
                  <a:pt x="51141" y="121853"/>
                </a:lnTo>
                <a:lnTo>
                  <a:pt x="51141" y="112055"/>
                </a:lnTo>
                <a:close/>
                <a:moveTo>
                  <a:pt x="71038" y="112055"/>
                </a:moveTo>
                <a:lnTo>
                  <a:pt x="71038" y="121853"/>
                </a:lnTo>
                <a:lnTo>
                  <a:pt x="61239" y="121853"/>
                </a:lnTo>
                <a:lnTo>
                  <a:pt x="61239" y="112055"/>
                </a:lnTo>
                <a:close/>
                <a:moveTo>
                  <a:pt x="81136" y="112055"/>
                </a:moveTo>
                <a:lnTo>
                  <a:pt x="81136" y="121853"/>
                </a:lnTo>
                <a:lnTo>
                  <a:pt x="71438" y="121853"/>
                </a:lnTo>
                <a:lnTo>
                  <a:pt x="71438" y="112055"/>
                </a:lnTo>
                <a:close/>
                <a:moveTo>
                  <a:pt x="91334" y="112055"/>
                </a:moveTo>
                <a:lnTo>
                  <a:pt x="91334" y="121853"/>
                </a:lnTo>
                <a:lnTo>
                  <a:pt x="81561" y="121853"/>
                </a:lnTo>
                <a:lnTo>
                  <a:pt x="81561" y="112055"/>
                </a:lnTo>
                <a:close/>
                <a:moveTo>
                  <a:pt x="101432" y="112055"/>
                </a:moveTo>
                <a:lnTo>
                  <a:pt x="101432" y="121853"/>
                </a:lnTo>
                <a:lnTo>
                  <a:pt x="91759" y="121853"/>
                </a:lnTo>
                <a:lnTo>
                  <a:pt x="91759" y="112055"/>
                </a:lnTo>
                <a:close/>
                <a:moveTo>
                  <a:pt x="111655" y="112055"/>
                </a:moveTo>
                <a:lnTo>
                  <a:pt x="111655" y="121853"/>
                </a:lnTo>
                <a:lnTo>
                  <a:pt x="101857" y="121853"/>
                </a:lnTo>
                <a:lnTo>
                  <a:pt x="101857" y="112055"/>
                </a:lnTo>
                <a:close/>
                <a:moveTo>
                  <a:pt x="121754" y="112055"/>
                </a:moveTo>
                <a:lnTo>
                  <a:pt x="121754" y="121853"/>
                </a:lnTo>
                <a:lnTo>
                  <a:pt x="112055" y="121853"/>
                </a:lnTo>
                <a:lnTo>
                  <a:pt x="112055" y="112055"/>
                </a:lnTo>
                <a:close/>
                <a:moveTo>
                  <a:pt x="131952" y="112055"/>
                </a:moveTo>
                <a:lnTo>
                  <a:pt x="131952" y="121853"/>
                </a:lnTo>
                <a:lnTo>
                  <a:pt x="122179" y="121853"/>
                </a:lnTo>
                <a:lnTo>
                  <a:pt x="122179" y="112055"/>
                </a:lnTo>
                <a:close/>
                <a:moveTo>
                  <a:pt x="142050" y="112055"/>
                </a:moveTo>
                <a:lnTo>
                  <a:pt x="142050" y="121853"/>
                </a:lnTo>
                <a:lnTo>
                  <a:pt x="132377" y="121853"/>
                </a:lnTo>
                <a:lnTo>
                  <a:pt x="132377" y="112055"/>
                </a:lnTo>
                <a:close/>
                <a:moveTo>
                  <a:pt x="152173" y="112055"/>
                </a:moveTo>
                <a:lnTo>
                  <a:pt x="152173" y="121853"/>
                </a:lnTo>
                <a:lnTo>
                  <a:pt x="142475" y="121853"/>
                </a:lnTo>
                <a:lnTo>
                  <a:pt x="142475" y="112055"/>
                </a:lnTo>
                <a:close/>
                <a:moveTo>
                  <a:pt x="162372" y="112055"/>
                </a:moveTo>
                <a:lnTo>
                  <a:pt x="162372" y="121853"/>
                </a:lnTo>
                <a:lnTo>
                  <a:pt x="152573" y="121853"/>
                </a:lnTo>
                <a:lnTo>
                  <a:pt x="152573" y="112055"/>
                </a:lnTo>
                <a:close/>
                <a:moveTo>
                  <a:pt x="172470" y="112055"/>
                </a:moveTo>
                <a:lnTo>
                  <a:pt x="172470" y="121853"/>
                </a:lnTo>
                <a:lnTo>
                  <a:pt x="162797" y="121853"/>
                </a:lnTo>
                <a:lnTo>
                  <a:pt x="162797" y="112055"/>
                </a:lnTo>
                <a:close/>
                <a:moveTo>
                  <a:pt x="182668" y="112055"/>
                </a:moveTo>
                <a:lnTo>
                  <a:pt x="182668" y="121853"/>
                </a:lnTo>
                <a:lnTo>
                  <a:pt x="172895" y="121853"/>
                </a:lnTo>
                <a:lnTo>
                  <a:pt x="172895" y="112055"/>
                </a:lnTo>
                <a:close/>
                <a:moveTo>
                  <a:pt x="192791" y="112055"/>
                </a:moveTo>
                <a:lnTo>
                  <a:pt x="192791" y="121853"/>
                </a:lnTo>
                <a:lnTo>
                  <a:pt x="183093" y="121853"/>
                </a:lnTo>
                <a:lnTo>
                  <a:pt x="183093" y="112055"/>
                </a:lnTo>
                <a:close/>
                <a:moveTo>
                  <a:pt x="202989" y="112055"/>
                </a:moveTo>
                <a:lnTo>
                  <a:pt x="202989" y="121853"/>
                </a:lnTo>
                <a:lnTo>
                  <a:pt x="193191" y="121853"/>
                </a:lnTo>
                <a:lnTo>
                  <a:pt x="193191" y="112055"/>
                </a:lnTo>
                <a:close/>
                <a:moveTo>
                  <a:pt x="213088" y="112055"/>
                </a:moveTo>
                <a:lnTo>
                  <a:pt x="213088" y="121853"/>
                </a:lnTo>
                <a:lnTo>
                  <a:pt x="203414" y="121853"/>
                </a:lnTo>
                <a:lnTo>
                  <a:pt x="203414" y="112055"/>
                </a:lnTo>
                <a:close/>
                <a:moveTo>
                  <a:pt x="223286" y="112055"/>
                </a:moveTo>
                <a:lnTo>
                  <a:pt x="223286" y="121853"/>
                </a:lnTo>
                <a:lnTo>
                  <a:pt x="213513" y="121853"/>
                </a:lnTo>
                <a:lnTo>
                  <a:pt x="213513" y="112055"/>
                </a:lnTo>
                <a:close/>
                <a:moveTo>
                  <a:pt x="233409" y="112055"/>
                </a:moveTo>
                <a:lnTo>
                  <a:pt x="233409" y="121853"/>
                </a:lnTo>
                <a:lnTo>
                  <a:pt x="223611" y="121853"/>
                </a:lnTo>
                <a:lnTo>
                  <a:pt x="223611" y="112055"/>
                </a:lnTo>
                <a:close/>
                <a:moveTo>
                  <a:pt x="243507" y="112055"/>
                </a:moveTo>
                <a:lnTo>
                  <a:pt x="243507" y="121853"/>
                </a:lnTo>
                <a:lnTo>
                  <a:pt x="233809" y="121853"/>
                </a:lnTo>
                <a:lnTo>
                  <a:pt x="233809" y="112055"/>
                </a:lnTo>
                <a:close/>
                <a:moveTo>
                  <a:pt x="253706" y="112055"/>
                </a:moveTo>
                <a:lnTo>
                  <a:pt x="253706" y="121853"/>
                </a:lnTo>
                <a:lnTo>
                  <a:pt x="243907" y="121853"/>
                </a:lnTo>
                <a:lnTo>
                  <a:pt x="243907" y="112055"/>
                </a:lnTo>
                <a:close/>
                <a:moveTo>
                  <a:pt x="263804" y="112055"/>
                </a:moveTo>
                <a:lnTo>
                  <a:pt x="263804" y="121853"/>
                </a:lnTo>
                <a:lnTo>
                  <a:pt x="254131" y="121853"/>
                </a:lnTo>
                <a:lnTo>
                  <a:pt x="254131" y="112055"/>
                </a:lnTo>
                <a:close/>
                <a:moveTo>
                  <a:pt x="274027" y="112055"/>
                </a:moveTo>
                <a:lnTo>
                  <a:pt x="274027" y="121853"/>
                </a:lnTo>
                <a:lnTo>
                  <a:pt x="264229" y="121853"/>
                </a:lnTo>
                <a:lnTo>
                  <a:pt x="264229" y="112055"/>
                </a:lnTo>
                <a:close/>
                <a:moveTo>
                  <a:pt x="284125" y="112055"/>
                </a:moveTo>
                <a:lnTo>
                  <a:pt x="284125" y="121853"/>
                </a:lnTo>
                <a:lnTo>
                  <a:pt x="274427" y="121853"/>
                </a:lnTo>
                <a:lnTo>
                  <a:pt x="274427" y="112055"/>
                </a:lnTo>
                <a:close/>
                <a:moveTo>
                  <a:pt x="10098" y="122278"/>
                </a:moveTo>
                <a:lnTo>
                  <a:pt x="10098" y="131952"/>
                </a:lnTo>
                <a:lnTo>
                  <a:pt x="425" y="131952"/>
                </a:lnTo>
                <a:lnTo>
                  <a:pt x="425" y="122278"/>
                </a:lnTo>
                <a:close/>
                <a:moveTo>
                  <a:pt x="20321" y="122278"/>
                </a:moveTo>
                <a:lnTo>
                  <a:pt x="20321" y="131952"/>
                </a:lnTo>
                <a:lnTo>
                  <a:pt x="10523" y="131952"/>
                </a:lnTo>
                <a:lnTo>
                  <a:pt x="10523" y="122278"/>
                </a:lnTo>
                <a:close/>
                <a:moveTo>
                  <a:pt x="30420" y="122278"/>
                </a:moveTo>
                <a:lnTo>
                  <a:pt x="30420" y="131952"/>
                </a:lnTo>
                <a:lnTo>
                  <a:pt x="20721" y="131952"/>
                </a:lnTo>
                <a:lnTo>
                  <a:pt x="20721" y="122278"/>
                </a:lnTo>
                <a:close/>
                <a:moveTo>
                  <a:pt x="40618" y="122278"/>
                </a:moveTo>
                <a:lnTo>
                  <a:pt x="40618" y="131952"/>
                </a:lnTo>
                <a:lnTo>
                  <a:pt x="30820" y="131952"/>
                </a:lnTo>
                <a:lnTo>
                  <a:pt x="30820" y="122278"/>
                </a:lnTo>
                <a:close/>
                <a:moveTo>
                  <a:pt x="50716" y="122278"/>
                </a:moveTo>
                <a:lnTo>
                  <a:pt x="50716" y="131952"/>
                </a:lnTo>
                <a:lnTo>
                  <a:pt x="41043" y="131952"/>
                </a:lnTo>
                <a:lnTo>
                  <a:pt x="41043" y="122278"/>
                </a:lnTo>
                <a:close/>
                <a:moveTo>
                  <a:pt x="60939" y="122278"/>
                </a:moveTo>
                <a:lnTo>
                  <a:pt x="60939" y="131952"/>
                </a:lnTo>
                <a:lnTo>
                  <a:pt x="51141" y="131952"/>
                </a:lnTo>
                <a:lnTo>
                  <a:pt x="51141" y="122278"/>
                </a:lnTo>
                <a:close/>
                <a:moveTo>
                  <a:pt x="71038" y="122278"/>
                </a:moveTo>
                <a:lnTo>
                  <a:pt x="71038" y="131952"/>
                </a:lnTo>
                <a:lnTo>
                  <a:pt x="61239" y="131952"/>
                </a:lnTo>
                <a:lnTo>
                  <a:pt x="61239" y="122278"/>
                </a:lnTo>
                <a:close/>
                <a:moveTo>
                  <a:pt x="81136" y="122278"/>
                </a:moveTo>
                <a:lnTo>
                  <a:pt x="81136" y="131952"/>
                </a:lnTo>
                <a:lnTo>
                  <a:pt x="71438" y="131952"/>
                </a:lnTo>
                <a:lnTo>
                  <a:pt x="71438" y="122278"/>
                </a:lnTo>
                <a:close/>
                <a:moveTo>
                  <a:pt x="91334" y="122278"/>
                </a:moveTo>
                <a:lnTo>
                  <a:pt x="91334" y="131952"/>
                </a:lnTo>
                <a:lnTo>
                  <a:pt x="81561" y="131952"/>
                </a:lnTo>
                <a:lnTo>
                  <a:pt x="81561" y="122278"/>
                </a:lnTo>
                <a:close/>
                <a:moveTo>
                  <a:pt x="101432" y="122278"/>
                </a:moveTo>
                <a:lnTo>
                  <a:pt x="101432" y="131952"/>
                </a:lnTo>
                <a:lnTo>
                  <a:pt x="91759" y="131952"/>
                </a:lnTo>
                <a:lnTo>
                  <a:pt x="91759" y="122278"/>
                </a:lnTo>
                <a:close/>
                <a:moveTo>
                  <a:pt x="111655" y="122278"/>
                </a:moveTo>
                <a:lnTo>
                  <a:pt x="111655" y="131952"/>
                </a:lnTo>
                <a:lnTo>
                  <a:pt x="101857" y="131952"/>
                </a:lnTo>
                <a:lnTo>
                  <a:pt x="101857" y="122278"/>
                </a:lnTo>
                <a:close/>
                <a:moveTo>
                  <a:pt x="121754" y="122278"/>
                </a:moveTo>
                <a:lnTo>
                  <a:pt x="121754" y="131952"/>
                </a:lnTo>
                <a:lnTo>
                  <a:pt x="112055" y="131952"/>
                </a:lnTo>
                <a:lnTo>
                  <a:pt x="112055" y="122278"/>
                </a:lnTo>
                <a:close/>
                <a:moveTo>
                  <a:pt x="131952" y="122278"/>
                </a:moveTo>
                <a:lnTo>
                  <a:pt x="131952" y="131952"/>
                </a:lnTo>
                <a:lnTo>
                  <a:pt x="122179" y="131952"/>
                </a:lnTo>
                <a:lnTo>
                  <a:pt x="122179" y="122278"/>
                </a:lnTo>
                <a:close/>
                <a:moveTo>
                  <a:pt x="142050" y="122278"/>
                </a:moveTo>
                <a:lnTo>
                  <a:pt x="142050" y="131952"/>
                </a:lnTo>
                <a:lnTo>
                  <a:pt x="132377" y="131952"/>
                </a:lnTo>
                <a:lnTo>
                  <a:pt x="132377" y="122278"/>
                </a:lnTo>
                <a:close/>
                <a:moveTo>
                  <a:pt x="152173" y="122278"/>
                </a:moveTo>
                <a:lnTo>
                  <a:pt x="152173" y="131952"/>
                </a:lnTo>
                <a:lnTo>
                  <a:pt x="142475" y="131952"/>
                </a:lnTo>
                <a:lnTo>
                  <a:pt x="142475" y="122278"/>
                </a:lnTo>
                <a:close/>
                <a:moveTo>
                  <a:pt x="162372" y="122278"/>
                </a:moveTo>
                <a:lnTo>
                  <a:pt x="162372" y="131952"/>
                </a:lnTo>
                <a:lnTo>
                  <a:pt x="152573" y="131952"/>
                </a:lnTo>
                <a:lnTo>
                  <a:pt x="152573" y="122278"/>
                </a:lnTo>
                <a:close/>
                <a:moveTo>
                  <a:pt x="172470" y="122278"/>
                </a:moveTo>
                <a:lnTo>
                  <a:pt x="172470" y="131952"/>
                </a:lnTo>
                <a:lnTo>
                  <a:pt x="162797" y="131952"/>
                </a:lnTo>
                <a:lnTo>
                  <a:pt x="162797" y="122278"/>
                </a:lnTo>
                <a:close/>
                <a:moveTo>
                  <a:pt x="182668" y="122278"/>
                </a:moveTo>
                <a:lnTo>
                  <a:pt x="182668" y="131952"/>
                </a:lnTo>
                <a:lnTo>
                  <a:pt x="172895" y="131952"/>
                </a:lnTo>
                <a:lnTo>
                  <a:pt x="172895" y="122278"/>
                </a:lnTo>
                <a:close/>
                <a:moveTo>
                  <a:pt x="192791" y="122278"/>
                </a:moveTo>
                <a:lnTo>
                  <a:pt x="192791" y="131952"/>
                </a:lnTo>
                <a:lnTo>
                  <a:pt x="183093" y="131952"/>
                </a:lnTo>
                <a:lnTo>
                  <a:pt x="183093" y="122278"/>
                </a:lnTo>
                <a:close/>
                <a:moveTo>
                  <a:pt x="202989" y="122278"/>
                </a:moveTo>
                <a:lnTo>
                  <a:pt x="202989" y="131952"/>
                </a:lnTo>
                <a:lnTo>
                  <a:pt x="193191" y="131952"/>
                </a:lnTo>
                <a:lnTo>
                  <a:pt x="193191" y="122278"/>
                </a:lnTo>
                <a:close/>
                <a:moveTo>
                  <a:pt x="213088" y="122278"/>
                </a:moveTo>
                <a:lnTo>
                  <a:pt x="213088" y="131952"/>
                </a:lnTo>
                <a:lnTo>
                  <a:pt x="203414" y="131952"/>
                </a:lnTo>
                <a:lnTo>
                  <a:pt x="203414" y="122278"/>
                </a:lnTo>
                <a:close/>
                <a:moveTo>
                  <a:pt x="223286" y="122278"/>
                </a:moveTo>
                <a:lnTo>
                  <a:pt x="223286" y="131952"/>
                </a:lnTo>
                <a:lnTo>
                  <a:pt x="213513" y="131952"/>
                </a:lnTo>
                <a:lnTo>
                  <a:pt x="213513" y="122278"/>
                </a:lnTo>
                <a:close/>
                <a:moveTo>
                  <a:pt x="233409" y="122278"/>
                </a:moveTo>
                <a:lnTo>
                  <a:pt x="233409" y="131952"/>
                </a:lnTo>
                <a:lnTo>
                  <a:pt x="223611" y="131952"/>
                </a:lnTo>
                <a:lnTo>
                  <a:pt x="223611" y="122278"/>
                </a:lnTo>
                <a:close/>
                <a:moveTo>
                  <a:pt x="243507" y="122278"/>
                </a:moveTo>
                <a:lnTo>
                  <a:pt x="243507" y="131952"/>
                </a:lnTo>
                <a:lnTo>
                  <a:pt x="233809" y="131952"/>
                </a:lnTo>
                <a:lnTo>
                  <a:pt x="233809" y="122278"/>
                </a:lnTo>
                <a:close/>
                <a:moveTo>
                  <a:pt x="253706" y="122278"/>
                </a:moveTo>
                <a:lnTo>
                  <a:pt x="253706" y="131952"/>
                </a:lnTo>
                <a:lnTo>
                  <a:pt x="243907" y="131952"/>
                </a:lnTo>
                <a:lnTo>
                  <a:pt x="243907" y="122278"/>
                </a:lnTo>
                <a:close/>
                <a:moveTo>
                  <a:pt x="263804" y="122278"/>
                </a:moveTo>
                <a:lnTo>
                  <a:pt x="263804" y="131952"/>
                </a:lnTo>
                <a:lnTo>
                  <a:pt x="254131" y="131952"/>
                </a:lnTo>
                <a:lnTo>
                  <a:pt x="254131" y="122278"/>
                </a:lnTo>
                <a:close/>
                <a:moveTo>
                  <a:pt x="274027" y="122278"/>
                </a:moveTo>
                <a:lnTo>
                  <a:pt x="274027" y="131952"/>
                </a:lnTo>
                <a:lnTo>
                  <a:pt x="264229" y="131952"/>
                </a:lnTo>
                <a:lnTo>
                  <a:pt x="264229" y="122278"/>
                </a:lnTo>
                <a:close/>
                <a:moveTo>
                  <a:pt x="284125" y="122278"/>
                </a:moveTo>
                <a:lnTo>
                  <a:pt x="284125" y="131952"/>
                </a:lnTo>
                <a:lnTo>
                  <a:pt x="274427" y="131952"/>
                </a:lnTo>
                <a:lnTo>
                  <a:pt x="274427" y="122278"/>
                </a:lnTo>
                <a:close/>
                <a:moveTo>
                  <a:pt x="10098" y="132376"/>
                </a:moveTo>
                <a:lnTo>
                  <a:pt x="10098" y="142150"/>
                </a:lnTo>
                <a:lnTo>
                  <a:pt x="425" y="142150"/>
                </a:lnTo>
                <a:lnTo>
                  <a:pt x="425" y="132376"/>
                </a:lnTo>
                <a:close/>
                <a:moveTo>
                  <a:pt x="20321" y="132376"/>
                </a:moveTo>
                <a:lnTo>
                  <a:pt x="20321" y="142150"/>
                </a:lnTo>
                <a:lnTo>
                  <a:pt x="10523" y="142150"/>
                </a:lnTo>
                <a:lnTo>
                  <a:pt x="10523" y="132376"/>
                </a:lnTo>
                <a:close/>
                <a:moveTo>
                  <a:pt x="30420" y="132376"/>
                </a:moveTo>
                <a:lnTo>
                  <a:pt x="30420" y="142150"/>
                </a:lnTo>
                <a:lnTo>
                  <a:pt x="20721" y="142150"/>
                </a:lnTo>
                <a:lnTo>
                  <a:pt x="20721" y="132376"/>
                </a:lnTo>
                <a:close/>
                <a:moveTo>
                  <a:pt x="40618" y="132376"/>
                </a:moveTo>
                <a:lnTo>
                  <a:pt x="40618" y="142150"/>
                </a:lnTo>
                <a:lnTo>
                  <a:pt x="30820" y="142150"/>
                </a:lnTo>
                <a:lnTo>
                  <a:pt x="30820" y="132376"/>
                </a:lnTo>
                <a:close/>
                <a:moveTo>
                  <a:pt x="50716" y="132376"/>
                </a:moveTo>
                <a:lnTo>
                  <a:pt x="50716" y="142150"/>
                </a:lnTo>
                <a:lnTo>
                  <a:pt x="41043" y="142150"/>
                </a:lnTo>
                <a:lnTo>
                  <a:pt x="41043" y="132376"/>
                </a:lnTo>
                <a:close/>
                <a:moveTo>
                  <a:pt x="60939" y="132376"/>
                </a:moveTo>
                <a:lnTo>
                  <a:pt x="60939" y="142150"/>
                </a:lnTo>
                <a:lnTo>
                  <a:pt x="51141" y="142150"/>
                </a:lnTo>
                <a:lnTo>
                  <a:pt x="51141" y="132376"/>
                </a:lnTo>
                <a:close/>
                <a:moveTo>
                  <a:pt x="71038" y="132376"/>
                </a:moveTo>
                <a:lnTo>
                  <a:pt x="71038" y="142150"/>
                </a:lnTo>
                <a:lnTo>
                  <a:pt x="61239" y="142150"/>
                </a:lnTo>
                <a:lnTo>
                  <a:pt x="61239" y="132376"/>
                </a:lnTo>
                <a:close/>
                <a:moveTo>
                  <a:pt x="81136" y="132376"/>
                </a:moveTo>
                <a:lnTo>
                  <a:pt x="81136" y="142150"/>
                </a:lnTo>
                <a:lnTo>
                  <a:pt x="71438" y="142150"/>
                </a:lnTo>
                <a:lnTo>
                  <a:pt x="71438" y="132376"/>
                </a:lnTo>
                <a:close/>
                <a:moveTo>
                  <a:pt x="91334" y="132376"/>
                </a:moveTo>
                <a:lnTo>
                  <a:pt x="91334" y="142150"/>
                </a:lnTo>
                <a:lnTo>
                  <a:pt x="81561" y="142150"/>
                </a:lnTo>
                <a:lnTo>
                  <a:pt x="81561" y="132376"/>
                </a:lnTo>
                <a:close/>
                <a:moveTo>
                  <a:pt x="101432" y="132376"/>
                </a:moveTo>
                <a:lnTo>
                  <a:pt x="101432" y="142150"/>
                </a:lnTo>
                <a:lnTo>
                  <a:pt x="91759" y="142150"/>
                </a:lnTo>
                <a:lnTo>
                  <a:pt x="91759" y="132376"/>
                </a:lnTo>
                <a:close/>
                <a:moveTo>
                  <a:pt x="111655" y="132376"/>
                </a:moveTo>
                <a:lnTo>
                  <a:pt x="111655" y="142150"/>
                </a:lnTo>
                <a:lnTo>
                  <a:pt x="101857" y="142150"/>
                </a:lnTo>
                <a:lnTo>
                  <a:pt x="101857" y="132376"/>
                </a:lnTo>
                <a:close/>
                <a:moveTo>
                  <a:pt x="121754" y="132376"/>
                </a:moveTo>
                <a:lnTo>
                  <a:pt x="121754" y="142150"/>
                </a:lnTo>
                <a:lnTo>
                  <a:pt x="112055" y="142150"/>
                </a:lnTo>
                <a:lnTo>
                  <a:pt x="112055" y="132376"/>
                </a:lnTo>
                <a:close/>
                <a:moveTo>
                  <a:pt x="131952" y="132376"/>
                </a:moveTo>
                <a:lnTo>
                  <a:pt x="131952" y="142150"/>
                </a:lnTo>
                <a:lnTo>
                  <a:pt x="122179" y="142150"/>
                </a:lnTo>
                <a:lnTo>
                  <a:pt x="122179" y="132376"/>
                </a:lnTo>
                <a:close/>
                <a:moveTo>
                  <a:pt x="142050" y="132376"/>
                </a:moveTo>
                <a:lnTo>
                  <a:pt x="142050" y="142150"/>
                </a:lnTo>
                <a:lnTo>
                  <a:pt x="132377" y="142150"/>
                </a:lnTo>
                <a:lnTo>
                  <a:pt x="132377" y="132376"/>
                </a:lnTo>
                <a:close/>
                <a:moveTo>
                  <a:pt x="152173" y="132376"/>
                </a:moveTo>
                <a:lnTo>
                  <a:pt x="152173" y="142150"/>
                </a:lnTo>
                <a:lnTo>
                  <a:pt x="142475" y="142150"/>
                </a:lnTo>
                <a:lnTo>
                  <a:pt x="142475" y="132376"/>
                </a:lnTo>
                <a:close/>
                <a:moveTo>
                  <a:pt x="162372" y="132376"/>
                </a:moveTo>
                <a:lnTo>
                  <a:pt x="162372" y="142150"/>
                </a:lnTo>
                <a:lnTo>
                  <a:pt x="152573" y="142150"/>
                </a:lnTo>
                <a:lnTo>
                  <a:pt x="152573" y="132376"/>
                </a:lnTo>
                <a:close/>
                <a:moveTo>
                  <a:pt x="172470" y="132376"/>
                </a:moveTo>
                <a:lnTo>
                  <a:pt x="172470" y="142150"/>
                </a:lnTo>
                <a:lnTo>
                  <a:pt x="162797" y="142150"/>
                </a:lnTo>
                <a:lnTo>
                  <a:pt x="162797" y="132376"/>
                </a:lnTo>
                <a:close/>
                <a:moveTo>
                  <a:pt x="182668" y="132376"/>
                </a:moveTo>
                <a:lnTo>
                  <a:pt x="182668" y="142150"/>
                </a:lnTo>
                <a:lnTo>
                  <a:pt x="172895" y="142150"/>
                </a:lnTo>
                <a:lnTo>
                  <a:pt x="172895" y="132376"/>
                </a:lnTo>
                <a:close/>
                <a:moveTo>
                  <a:pt x="192791" y="132376"/>
                </a:moveTo>
                <a:lnTo>
                  <a:pt x="192791" y="142150"/>
                </a:lnTo>
                <a:lnTo>
                  <a:pt x="183093" y="142150"/>
                </a:lnTo>
                <a:lnTo>
                  <a:pt x="183093" y="132376"/>
                </a:lnTo>
                <a:close/>
                <a:moveTo>
                  <a:pt x="202989" y="132376"/>
                </a:moveTo>
                <a:lnTo>
                  <a:pt x="202989" y="142150"/>
                </a:lnTo>
                <a:lnTo>
                  <a:pt x="193191" y="142150"/>
                </a:lnTo>
                <a:lnTo>
                  <a:pt x="193191" y="132376"/>
                </a:lnTo>
                <a:close/>
                <a:moveTo>
                  <a:pt x="213088" y="132376"/>
                </a:moveTo>
                <a:lnTo>
                  <a:pt x="213088" y="142150"/>
                </a:lnTo>
                <a:lnTo>
                  <a:pt x="203414" y="142150"/>
                </a:lnTo>
                <a:lnTo>
                  <a:pt x="203414" y="132376"/>
                </a:lnTo>
                <a:close/>
                <a:moveTo>
                  <a:pt x="223286" y="132376"/>
                </a:moveTo>
                <a:lnTo>
                  <a:pt x="223286" y="142150"/>
                </a:lnTo>
                <a:lnTo>
                  <a:pt x="213513" y="142150"/>
                </a:lnTo>
                <a:lnTo>
                  <a:pt x="213513" y="132376"/>
                </a:lnTo>
                <a:close/>
                <a:moveTo>
                  <a:pt x="233409" y="132376"/>
                </a:moveTo>
                <a:lnTo>
                  <a:pt x="233409" y="142150"/>
                </a:lnTo>
                <a:lnTo>
                  <a:pt x="223611" y="142150"/>
                </a:lnTo>
                <a:lnTo>
                  <a:pt x="223611" y="132376"/>
                </a:lnTo>
                <a:close/>
                <a:moveTo>
                  <a:pt x="243507" y="132376"/>
                </a:moveTo>
                <a:lnTo>
                  <a:pt x="243507" y="142150"/>
                </a:lnTo>
                <a:lnTo>
                  <a:pt x="233809" y="142150"/>
                </a:lnTo>
                <a:lnTo>
                  <a:pt x="233809" y="132376"/>
                </a:lnTo>
                <a:close/>
                <a:moveTo>
                  <a:pt x="253706" y="132376"/>
                </a:moveTo>
                <a:lnTo>
                  <a:pt x="253706" y="142150"/>
                </a:lnTo>
                <a:lnTo>
                  <a:pt x="243907" y="142150"/>
                </a:lnTo>
                <a:lnTo>
                  <a:pt x="243907" y="132376"/>
                </a:lnTo>
                <a:close/>
                <a:moveTo>
                  <a:pt x="263804" y="132376"/>
                </a:moveTo>
                <a:lnTo>
                  <a:pt x="263804" y="142150"/>
                </a:lnTo>
                <a:lnTo>
                  <a:pt x="254131" y="142150"/>
                </a:lnTo>
                <a:lnTo>
                  <a:pt x="254131" y="132376"/>
                </a:lnTo>
                <a:close/>
                <a:moveTo>
                  <a:pt x="274027" y="132376"/>
                </a:moveTo>
                <a:lnTo>
                  <a:pt x="274027" y="142150"/>
                </a:lnTo>
                <a:lnTo>
                  <a:pt x="264229" y="142150"/>
                </a:lnTo>
                <a:lnTo>
                  <a:pt x="264229" y="132376"/>
                </a:lnTo>
                <a:close/>
                <a:moveTo>
                  <a:pt x="284125" y="132376"/>
                </a:moveTo>
                <a:lnTo>
                  <a:pt x="284125" y="142150"/>
                </a:lnTo>
                <a:lnTo>
                  <a:pt x="274427" y="142150"/>
                </a:lnTo>
                <a:lnTo>
                  <a:pt x="274427" y="132376"/>
                </a:lnTo>
                <a:close/>
                <a:moveTo>
                  <a:pt x="10098" y="142575"/>
                </a:moveTo>
                <a:lnTo>
                  <a:pt x="10098" y="152273"/>
                </a:lnTo>
                <a:lnTo>
                  <a:pt x="425" y="152273"/>
                </a:lnTo>
                <a:lnTo>
                  <a:pt x="425" y="142575"/>
                </a:lnTo>
                <a:close/>
                <a:moveTo>
                  <a:pt x="20321" y="142575"/>
                </a:moveTo>
                <a:lnTo>
                  <a:pt x="20321" y="152273"/>
                </a:lnTo>
                <a:lnTo>
                  <a:pt x="10523" y="152273"/>
                </a:lnTo>
                <a:lnTo>
                  <a:pt x="10523" y="142575"/>
                </a:lnTo>
                <a:close/>
                <a:moveTo>
                  <a:pt x="30420" y="142575"/>
                </a:moveTo>
                <a:lnTo>
                  <a:pt x="30420" y="152273"/>
                </a:lnTo>
                <a:lnTo>
                  <a:pt x="20721" y="152273"/>
                </a:lnTo>
                <a:lnTo>
                  <a:pt x="20721" y="142575"/>
                </a:lnTo>
                <a:close/>
                <a:moveTo>
                  <a:pt x="40618" y="142575"/>
                </a:moveTo>
                <a:lnTo>
                  <a:pt x="40618" y="152273"/>
                </a:lnTo>
                <a:lnTo>
                  <a:pt x="30820" y="152273"/>
                </a:lnTo>
                <a:lnTo>
                  <a:pt x="30820" y="142575"/>
                </a:lnTo>
                <a:close/>
                <a:moveTo>
                  <a:pt x="50716" y="142575"/>
                </a:moveTo>
                <a:lnTo>
                  <a:pt x="50716" y="152273"/>
                </a:lnTo>
                <a:lnTo>
                  <a:pt x="41043" y="152273"/>
                </a:lnTo>
                <a:lnTo>
                  <a:pt x="41043" y="142575"/>
                </a:lnTo>
                <a:close/>
                <a:moveTo>
                  <a:pt x="60939" y="142575"/>
                </a:moveTo>
                <a:lnTo>
                  <a:pt x="60939" y="152273"/>
                </a:lnTo>
                <a:lnTo>
                  <a:pt x="51141" y="152273"/>
                </a:lnTo>
                <a:lnTo>
                  <a:pt x="51141" y="142575"/>
                </a:lnTo>
                <a:close/>
                <a:moveTo>
                  <a:pt x="71038" y="142575"/>
                </a:moveTo>
                <a:lnTo>
                  <a:pt x="71038" y="152273"/>
                </a:lnTo>
                <a:lnTo>
                  <a:pt x="61239" y="152273"/>
                </a:lnTo>
                <a:lnTo>
                  <a:pt x="61239" y="142575"/>
                </a:lnTo>
                <a:close/>
                <a:moveTo>
                  <a:pt x="81136" y="142575"/>
                </a:moveTo>
                <a:lnTo>
                  <a:pt x="81136" y="152273"/>
                </a:lnTo>
                <a:lnTo>
                  <a:pt x="71438" y="152273"/>
                </a:lnTo>
                <a:lnTo>
                  <a:pt x="71438" y="142575"/>
                </a:lnTo>
                <a:close/>
                <a:moveTo>
                  <a:pt x="91334" y="142575"/>
                </a:moveTo>
                <a:lnTo>
                  <a:pt x="91334" y="152273"/>
                </a:lnTo>
                <a:lnTo>
                  <a:pt x="81561" y="152273"/>
                </a:lnTo>
                <a:lnTo>
                  <a:pt x="81561" y="142575"/>
                </a:lnTo>
                <a:close/>
                <a:moveTo>
                  <a:pt x="101432" y="142575"/>
                </a:moveTo>
                <a:lnTo>
                  <a:pt x="101432" y="152273"/>
                </a:lnTo>
                <a:lnTo>
                  <a:pt x="91759" y="152273"/>
                </a:lnTo>
                <a:lnTo>
                  <a:pt x="91759" y="142575"/>
                </a:lnTo>
                <a:close/>
                <a:moveTo>
                  <a:pt x="111655" y="142575"/>
                </a:moveTo>
                <a:lnTo>
                  <a:pt x="111655" y="152273"/>
                </a:lnTo>
                <a:lnTo>
                  <a:pt x="101857" y="152273"/>
                </a:lnTo>
                <a:lnTo>
                  <a:pt x="101857" y="142575"/>
                </a:lnTo>
                <a:close/>
                <a:moveTo>
                  <a:pt x="121754" y="142575"/>
                </a:moveTo>
                <a:lnTo>
                  <a:pt x="121754" y="152273"/>
                </a:lnTo>
                <a:lnTo>
                  <a:pt x="112055" y="152273"/>
                </a:lnTo>
                <a:lnTo>
                  <a:pt x="112055" y="142575"/>
                </a:lnTo>
                <a:close/>
                <a:moveTo>
                  <a:pt x="131952" y="142575"/>
                </a:moveTo>
                <a:lnTo>
                  <a:pt x="131952" y="152273"/>
                </a:lnTo>
                <a:lnTo>
                  <a:pt x="122179" y="152273"/>
                </a:lnTo>
                <a:lnTo>
                  <a:pt x="122179" y="142575"/>
                </a:lnTo>
                <a:close/>
                <a:moveTo>
                  <a:pt x="142050" y="142575"/>
                </a:moveTo>
                <a:lnTo>
                  <a:pt x="142050" y="152273"/>
                </a:lnTo>
                <a:lnTo>
                  <a:pt x="132377" y="152273"/>
                </a:lnTo>
                <a:lnTo>
                  <a:pt x="132377" y="142575"/>
                </a:lnTo>
                <a:close/>
                <a:moveTo>
                  <a:pt x="152173" y="142575"/>
                </a:moveTo>
                <a:lnTo>
                  <a:pt x="152173" y="152273"/>
                </a:lnTo>
                <a:lnTo>
                  <a:pt x="142475" y="152273"/>
                </a:lnTo>
                <a:lnTo>
                  <a:pt x="142475" y="142575"/>
                </a:lnTo>
                <a:close/>
                <a:moveTo>
                  <a:pt x="162372" y="142575"/>
                </a:moveTo>
                <a:lnTo>
                  <a:pt x="162372" y="152273"/>
                </a:lnTo>
                <a:lnTo>
                  <a:pt x="152573" y="152273"/>
                </a:lnTo>
                <a:lnTo>
                  <a:pt x="152573" y="142575"/>
                </a:lnTo>
                <a:close/>
                <a:moveTo>
                  <a:pt x="172470" y="142575"/>
                </a:moveTo>
                <a:lnTo>
                  <a:pt x="172470" y="152273"/>
                </a:lnTo>
                <a:lnTo>
                  <a:pt x="162797" y="152273"/>
                </a:lnTo>
                <a:lnTo>
                  <a:pt x="162797" y="142575"/>
                </a:lnTo>
                <a:close/>
                <a:moveTo>
                  <a:pt x="182668" y="142575"/>
                </a:moveTo>
                <a:lnTo>
                  <a:pt x="182668" y="152273"/>
                </a:lnTo>
                <a:lnTo>
                  <a:pt x="172895" y="152273"/>
                </a:lnTo>
                <a:lnTo>
                  <a:pt x="172895" y="142575"/>
                </a:lnTo>
                <a:close/>
                <a:moveTo>
                  <a:pt x="192791" y="142575"/>
                </a:moveTo>
                <a:lnTo>
                  <a:pt x="192791" y="152273"/>
                </a:lnTo>
                <a:lnTo>
                  <a:pt x="183093" y="152273"/>
                </a:lnTo>
                <a:lnTo>
                  <a:pt x="183093" y="142575"/>
                </a:lnTo>
                <a:close/>
                <a:moveTo>
                  <a:pt x="202989" y="142575"/>
                </a:moveTo>
                <a:lnTo>
                  <a:pt x="202989" y="152273"/>
                </a:lnTo>
                <a:lnTo>
                  <a:pt x="193191" y="152273"/>
                </a:lnTo>
                <a:lnTo>
                  <a:pt x="193191" y="142575"/>
                </a:lnTo>
                <a:close/>
                <a:moveTo>
                  <a:pt x="213088" y="142575"/>
                </a:moveTo>
                <a:lnTo>
                  <a:pt x="213088" y="152273"/>
                </a:lnTo>
                <a:lnTo>
                  <a:pt x="203414" y="152273"/>
                </a:lnTo>
                <a:lnTo>
                  <a:pt x="203414" y="142575"/>
                </a:lnTo>
                <a:close/>
                <a:moveTo>
                  <a:pt x="223286" y="142575"/>
                </a:moveTo>
                <a:lnTo>
                  <a:pt x="223286" y="152273"/>
                </a:lnTo>
                <a:lnTo>
                  <a:pt x="213513" y="152273"/>
                </a:lnTo>
                <a:lnTo>
                  <a:pt x="213513" y="142575"/>
                </a:lnTo>
                <a:close/>
                <a:moveTo>
                  <a:pt x="233409" y="142575"/>
                </a:moveTo>
                <a:lnTo>
                  <a:pt x="233409" y="152273"/>
                </a:lnTo>
                <a:lnTo>
                  <a:pt x="223611" y="152273"/>
                </a:lnTo>
                <a:lnTo>
                  <a:pt x="223611" y="142575"/>
                </a:lnTo>
                <a:close/>
                <a:moveTo>
                  <a:pt x="243507" y="142575"/>
                </a:moveTo>
                <a:lnTo>
                  <a:pt x="243507" y="152273"/>
                </a:lnTo>
                <a:lnTo>
                  <a:pt x="233809" y="152273"/>
                </a:lnTo>
                <a:lnTo>
                  <a:pt x="233809" y="142575"/>
                </a:lnTo>
                <a:close/>
                <a:moveTo>
                  <a:pt x="253706" y="142575"/>
                </a:moveTo>
                <a:lnTo>
                  <a:pt x="253706" y="152273"/>
                </a:lnTo>
                <a:lnTo>
                  <a:pt x="243907" y="152273"/>
                </a:lnTo>
                <a:lnTo>
                  <a:pt x="243907" y="142575"/>
                </a:lnTo>
                <a:close/>
                <a:moveTo>
                  <a:pt x="263804" y="142575"/>
                </a:moveTo>
                <a:lnTo>
                  <a:pt x="263804" y="152273"/>
                </a:lnTo>
                <a:lnTo>
                  <a:pt x="254131" y="152273"/>
                </a:lnTo>
                <a:lnTo>
                  <a:pt x="254131" y="142575"/>
                </a:lnTo>
                <a:close/>
                <a:moveTo>
                  <a:pt x="274027" y="142575"/>
                </a:moveTo>
                <a:lnTo>
                  <a:pt x="274027" y="152273"/>
                </a:lnTo>
                <a:lnTo>
                  <a:pt x="264229" y="152273"/>
                </a:lnTo>
                <a:lnTo>
                  <a:pt x="264229" y="142575"/>
                </a:lnTo>
                <a:close/>
                <a:moveTo>
                  <a:pt x="284125" y="142575"/>
                </a:moveTo>
                <a:lnTo>
                  <a:pt x="284125" y="152273"/>
                </a:lnTo>
                <a:lnTo>
                  <a:pt x="274427" y="152273"/>
                </a:lnTo>
                <a:lnTo>
                  <a:pt x="274427" y="142575"/>
                </a:lnTo>
                <a:close/>
                <a:moveTo>
                  <a:pt x="10098" y="152673"/>
                </a:moveTo>
                <a:lnTo>
                  <a:pt x="10098" y="162371"/>
                </a:lnTo>
                <a:lnTo>
                  <a:pt x="425" y="162371"/>
                </a:lnTo>
                <a:lnTo>
                  <a:pt x="425" y="152673"/>
                </a:lnTo>
                <a:close/>
                <a:moveTo>
                  <a:pt x="20321" y="152673"/>
                </a:moveTo>
                <a:lnTo>
                  <a:pt x="20321" y="162371"/>
                </a:lnTo>
                <a:lnTo>
                  <a:pt x="10523" y="162371"/>
                </a:lnTo>
                <a:lnTo>
                  <a:pt x="10523" y="152673"/>
                </a:lnTo>
                <a:close/>
                <a:moveTo>
                  <a:pt x="30420" y="152673"/>
                </a:moveTo>
                <a:lnTo>
                  <a:pt x="30420" y="162371"/>
                </a:lnTo>
                <a:lnTo>
                  <a:pt x="20721" y="162371"/>
                </a:lnTo>
                <a:lnTo>
                  <a:pt x="20721" y="152673"/>
                </a:lnTo>
                <a:close/>
                <a:moveTo>
                  <a:pt x="40618" y="152673"/>
                </a:moveTo>
                <a:lnTo>
                  <a:pt x="40618" y="162371"/>
                </a:lnTo>
                <a:lnTo>
                  <a:pt x="30820" y="162371"/>
                </a:lnTo>
                <a:lnTo>
                  <a:pt x="30820" y="152673"/>
                </a:lnTo>
                <a:close/>
                <a:moveTo>
                  <a:pt x="50716" y="152673"/>
                </a:moveTo>
                <a:lnTo>
                  <a:pt x="50716" y="162371"/>
                </a:lnTo>
                <a:lnTo>
                  <a:pt x="41043" y="162371"/>
                </a:lnTo>
                <a:lnTo>
                  <a:pt x="41043" y="152673"/>
                </a:lnTo>
                <a:close/>
                <a:moveTo>
                  <a:pt x="60939" y="152673"/>
                </a:moveTo>
                <a:lnTo>
                  <a:pt x="60939" y="162371"/>
                </a:lnTo>
                <a:lnTo>
                  <a:pt x="51141" y="162371"/>
                </a:lnTo>
                <a:lnTo>
                  <a:pt x="51141" y="152673"/>
                </a:lnTo>
                <a:close/>
                <a:moveTo>
                  <a:pt x="71038" y="152673"/>
                </a:moveTo>
                <a:lnTo>
                  <a:pt x="71038" y="162371"/>
                </a:lnTo>
                <a:lnTo>
                  <a:pt x="61239" y="162371"/>
                </a:lnTo>
                <a:lnTo>
                  <a:pt x="61239" y="152673"/>
                </a:lnTo>
                <a:close/>
                <a:moveTo>
                  <a:pt x="81136" y="152673"/>
                </a:moveTo>
                <a:lnTo>
                  <a:pt x="81136" y="162371"/>
                </a:lnTo>
                <a:lnTo>
                  <a:pt x="71438" y="162371"/>
                </a:lnTo>
                <a:lnTo>
                  <a:pt x="71438" y="152673"/>
                </a:lnTo>
                <a:close/>
                <a:moveTo>
                  <a:pt x="91334" y="152673"/>
                </a:moveTo>
                <a:lnTo>
                  <a:pt x="91334" y="162371"/>
                </a:lnTo>
                <a:lnTo>
                  <a:pt x="81561" y="162371"/>
                </a:lnTo>
                <a:lnTo>
                  <a:pt x="81561" y="152673"/>
                </a:lnTo>
                <a:close/>
                <a:moveTo>
                  <a:pt x="101432" y="152673"/>
                </a:moveTo>
                <a:lnTo>
                  <a:pt x="101432" y="162371"/>
                </a:lnTo>
                <a:lnTo>
                  <a:pt x="91759" y="162371"/>
                </a:lnTo>
                <a:lnTo>
                  <a:pt x="91759" y="152673"/>
                </a:lnTo>
                <a:close/>
                <a:moveTo>
                  <a:pt x="111655" y="152673"/>
                </a:moveTo>
                <a:lnTo>
                  <a:pt x="111655" y="162371"/>
                </a:lnTo>
                <a:lnTo>
                  <a:pt x="101857" y="162371"/>
                </a:lnTo>
                <a:lnTo>
                  <a:pt x="101857" y="152673"/>
                </a:lnTo>
                <a:close/>
                <a:moveTo>
                  <a:pt x="121754" y="152673"/>
                </a:moveTo>
                <a:lnTo>
                  <a:pt x="121754" y="162371"/>
                </a:lnTo>
                <a:lnTo>
                  <a:pt x="112055" y="162371"/>
                </a:lnTo>
                <a:lnTo>
                  <a:pt x="112055" y="152673"/>
                </a:lnTo>
                <a:close/>
                <a:moveTo>
                  <a:pt x="131952" y="152673"/>
                </a:moveTo>
                <a:lnTo>
                  <a:pt x="131952" y="162371"/>
                </a:lnTo>
                <a:lnTo>
                  <a:pt x="122179" y="162371"/>
                </a:lnTo>
                <a:lnTo>
                  <a:pt x="122179" y="152673"/>
                </a:lnTo>
                <a:close/>
                <a:moveTo>
                  <a:pt x="142050" y="152673"/>
                </a:moveTo>
                <a:lnTo>
                  <a:pt x="142050" y="162371"/>
                </a:lnTo>
                <a:lnTo>
                  <a:pt x="132377" y="162371"/>
                </a:lnTo>
                <a:lnTo>
                  <a:pt x="132377" y="152673"/>
                </a:lnTo>
                <a:close/>
                <a:moveTo>
                  <a:pt x="152173" y="152673"/>
                </a:moveTo>
                <a:lnTo>
                  <a:pt x="152173" y="162371"/>
                </a:lnTo>
                <a:lnTo>
                  <a:pt x="142475" y="162371"/>
                </a:lnTo>
                <a:lnTo>
                  <a:pt x="142475" y="152673"/>
                </a:lnTo>
                <a:close/>
                <a:moveTo>
                  <a:pt x="162372" y="152673"/>
                </a:moveTo>
                <a:lnTo>
                  <a:pt x="162372" y="162371"/>
                </a:lnTo>
                <a:lnTo>
                  <a:pt x="152573" y="162371"/>
                </a:lnTo>
                <a:lnTo>
                  <a:pt x="152573" y="152673"/>
                </a:lnTo>
                <a:close/>
                <a:moveTo>
                  <a:pt x="172470" y="152673"/>
                </a:moveTo>
                <a:lnTo>
                  <a:pt x="172470" y="162371"/>
                </a:lnTo>
                <a:lnTo>
                  <a:pt x="162797" y="162371"/>
                </a:lnTo>
                <a:lnTo>
                  <a:pt x="162797" y="152673"/>
                </a:lnTo>
                <a:close/>
                <a:moveTo>
                  <a:pt x="182668" y="152673"/>
                </a:moveTo>
                <a:lnTo>
                  <a:pt x="182668" y="162371"/>
                </a:lnTo>
                <a:lnTo>
                  <a:pt x="172895" y="162371"/>
                </a:lnTo>
                <a:lnTo>
                  <a:pt x="172895" y="152673"/>
                </a:lnTo>
                <a:close/>
                <a:moveTo>
                  <a:pt x="192791" y="152673"/>
                </a:moveTo>
                <a:lnTo>
                  <a:pt x="192791" y="162371"/>
                </a:lnTo>
                <a:lnTo>
                  <a:pt x="183093" y="162371"/>
                </a:lnTo>
                <a:lnTo>
                  <a:pt x="183093" y="152673"/>
                </a:lnTo>
                <a:close/>
                <a:moveTo>
                  <a:pt x="202989" y="152673"/>
                </a:moveTo>
                <a:lnTo>
                  <a:pt x="202989" y="162371"/>
                </a:lnTo>
                <a:lnTo>
                  <a:pt x="193191" y="162371"/>
                </a:lnTo>
                <a:lnTo>
                  <a:pt x="193191" y="152673"/>
                </a:lnTo>
                <a:close/>
                <a:moveTo>
                  <a:pt x="213088" y="152673"/>
                </a:moveTo>
                <a:lnTo>
                  <a:pt x="213088" y="162371"/>
                </a:lnTo>
                <a:lnTo>
                  <a:pt x="203414" y="162371"/>
                </a:lnTo>
                <a:lnTo>
                  <a:pt x="203414" y="152673"/>
                </a:lnTo>
                <a:close/>
                <a:moveTo>
                  <a:pt x="223286" y="152673"/>
                </a:moveTo>
                <a:lnTo>
                  <a:pt x="223286" y="162371"/>
                </a:lnTo>
                <a:lnTo>
                  <a:pt x="213513" y="162371"/>
                </a:lnTo>
                <a:lnTo>
                  <a:pt x="213513" y="152673"/>
                </a:lnTo>
                <a:close/>
                <a:moveTo>
                  <a:pt x="233409" y="152673"/>
                </a:moveTo>
                <a:lnTo>
                  <a:pt x="233409" y="162371"/>
                </a:lnTo>
                <a:lnTo>
                  <a:pt x="223611" y="162371"/>
                </a:lnTo>
                <a:lnTo>
                  <a:pt x="223611" y="152673"/>
                </a:lnTo>
                <a:close/>
                <a:moveTo>
                  <a:pt x="243507" y="152673"/>
                </a:moveTo>
                <a:lnTo>
                  <a:pt x="243507" y="162371"/>
                </a:lnTo>
                <a:lnTo>
                  <a:pt x="233809" y="162371"/>
                </a:lnTo>
                <a:lnTo>
                  <a:pt x="233809" y="152673"/>
                </a:lnTo>
                <a:close/>
                <a:moveTo>
                  <a:pt x="253706" y="152673"/>
                </a:moveTo>
                <a:lnTo>
                  <a:pt x="253706" y="162371"/>
                </a:lnTo>
                <a:lnTo>
                  <a:pt x="243907" y="162371"/>
                </a:lnTo>
                <a:lnTo>
                  <a:pt x="243907" y="152673"/>
                </a:lnTo>
                <a:close/>
                <a:moveTo>
                  <a:pt x="263804" y="152673"/>
                </a:moveTo>
                <a:lnTo>
                  <a:pt x="263804" y="162371"/>
                </a:lnTo>
                <a:lnTo>
                  <a:pt x="254131" y="162371"/>
                </a:lnTo>
                <a:lnTo>
                  <a:pt x="254131" y="152673"/>
                </a:lnTo>
                <a:close/>
                <a:moveTo>
                  <a:pt x="274027" y="152673"/>
                </a:moveTo>
                <a:lnTo>
                  <a:pt x="274027" y="162371"/>
                </a:lnTo>
                <a:lnTo>
                  <a:pt x="264229" y="162371"/>
                </a:lnTo>
                <a:lnTo>
                  <a:pt x="264229" y="152673"/>
                </a:lnTo>
                <a:close/>
                <a:moveTo>
                  <a:pt x="284125" y="152673"/>
                </a:moveTo>
                <a:lnTo>
                  <a:pt x="284125" y="162371"/>
                </a:lnTo>
                <a:lnTo>
                  <a:pt x="274427" y="162371"/>
                </a:lnTo>
                <a:lnTo>
                  <a:pt x="274427" y="152673"/>
                </a:lnTo>
                <a:close/>
                <a:moveTo>
                  <a:pt x="200" y="0"/>
                </a:moveTo>
                <a:lnTo>
                  <a:pt x="200" y="200"/>
                </a:lnTo>
                <a:lnTo>
                  <a:pt x="0" y="200"/>
                </a:lnTo>
                <a:lnTo>
                  <a:pt x="0" y="162571"/>
                </a:lnTo>
                <a:lnTo>
                  <a:pt x="200" y="162571"/>
                </a:lnTo>
                <a:lnTo>
                  <a:pt x="200" y="162771"/>
                </a:lnTo>
                <a:lnTo>
                  <a:pt x="284325" y="162771"/>
                </a:lnTo>
                <a:lnTo>
                  <a:pt x="284325" y="162571"/>
                </a:lnTo>
                <a:lnTo>
                  <a:pt x="284525" y="162571"/>
                </a:lnTo>
                <a:lnTo>
                  <a:pt x="284525" y="200"/>
                </a:lnTo>
                <a:lnTo>
                  <a:pt x="284325" y="200"/>
                </a:lnTo>
                <a:lnTo>
                  <a:pt x="284325" y="0"/>
                </a:lnTo>
                <a:close/>
              </a:path>
            </a:pathLst>
          </a:custGeom>
          <a:solidFill>
            <a:srgbClr val="E2E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p13"/>
          <p:cNvSpPr/>
          <p:nvPr/>
        </p:nvSpPr>
        <p:spPr>
          <a:xfrm>
            <a:off x="720000" y="537100"/>
            <a:ext cx="7704253" cy="4069300"/>
          </a:xfrm>
          <a:custGeom>
            <a:avLst/>
            <a:gdLst/>
            <a:ahLst/>
            <a:cxnLst/>
            <a:rect l="l" t="t" r="r" b="b"/>
            <a:pathLst>
              <a:path w="284526" h="162772" extrusionOk="0">
                <a:moveTo>
                  <a:pt x="10098" y="425"/>
                </a:moveTo>
                <a:lnTo>
                  <a:pt x="10098" y="10198"/>
                </a:lnTo>
                <a:lnTo>
                  <a:pt x="425" y="10198"/>
                </a:lnTo>
                <a:lnTo>
                  <a:pt x="425" y="425"/>
                </a:lnTo>
                <a:close/>
                <a:moveTo>
                  <a:pt x="20321" y="425"/>
                </a:moveTo>
                <a:lnTo>
                  <a:pt x="20321" y="10198"/>
                </a:lnTo>
                <a:lnTo>
                  <a:pt x="10523" y="10198"/>
                </a:lnTo>
                <a:lnTo>
                  <a:pt x="10523" y="425"/>
                </a:lnTo>
                <a:close/>
                <a:moveTo>
                  <a:pt x="30420" y="425"/>
                </a:moveTo>
                <a:lnTo>
                  <a:pt x="30420" y="10198"/>
                </a:lnTo>
                <a:lnTo>
                  <a:pt x="20721" y="10198"/>
                </a:lnTo>
                <a:lnTo>
                  <a:pt x="20721" y="425"/>
                </a:lnTo>
                <a:close/>
                <a:moveTo>
                  <a:pt x="40618" y="425"/>
                </a:moveTo>
                <a:lnTo>
                  <a:pt x="40618" y="10198"/>
                </a:lnTo>
                <a:lnTo>
                  <a:pt x="30820" y="10198"/>
                </a:lnTo>
                <a:lnTo>
                  <a:pt x="30820" y="425"/>
                </a:lnTo>
                <a:close/>
                <a:moveTo>
                  <a:pt x="50716" y="425"/>
                </a:moveTo>
                <a:lnTo>
                  <a:pt x="50716" y="10198"/>
                </a:lnTo>
                <a:lnTo>
                  <a:pt x="41043" y="10198"/>
                </a:lnTo>
                <a:lnTo>
                  <a:pt x="41043" y="425"/>
                </a:lnTo>
                <a:close/>
                <a:moveTo>
                  <a:pt x="60939" y="425"/>
                </a:moveTo>
                <a:lnTo>
                  <a:pt x="60939" y="10198"/>
                </a:lnTo>
                <a:lnTo>
                  <a:pt x="51141" y="10198"/>
                </a:lnTo>
                <a:lnTo>
                  <a:pt x="51141" y="425"/>
                </a:lnTo>
                <a:close/>
                <a:moveTo>
                  <a:pt x="71038" y="425"/>
                </a:moveTo>
                <a:lnTo>
                  <a:pt x="71038" y="10198"/>
                </a:lnTo>
                <a:lnTo>
                  <a:pt x="61239" y="10198"/>
                </a:lnTo>
                <a:lnTo>
                  <a:pt x="61239" y="425"/>
                </a:lnTo>
                <a:close/>
                <a:moveTo>
                  <a:pt x="81136" y="425"/>
                </a:moveTo>
                <a:lnTo>
                  <a:pt x="81136" y="10198"/>
                </a:lnTo>
                <a:lnTo>
                  <a:pt x="71438" y="10198"/>
                </a:lnTo>
                <a:lnTo>
                  <a:pt x="71438" y="425"/>
                </a:lnTo>
                <a:close/>
                <a:moveTo>
                  <a:pt x="91334" y="425"/>
                </a:moveTo>
                <a:lnTo>
                  <a:pt x="91334" y="10198"/>
                </a:lnTo>
                <a:lnTo>
                  <a:pt x="81561" y="10198"/>
                </a:lnTo>
                <a:lnTo>
                  <a:pt x="81561" y="425"/>
                </a:lnTo>
                <a:close/>
                <a:moveTo>
                  <a:pt x="101432" y="425"/>
                </a:moveTo>
                <a:lnTo>
                  <a:pt x="101432" y="10198"/>
                </a:lnTo>
                <a:lnTo>
                  <a:pt x="91759" y="10198"/>
                </a:lnTo>
                <a:lnTo>
                  <a:pt x="91759" y="425"/>
                </a:lnTo>
                <a:close/>
                <a:moveTo>
                  <a:pt x="111655" y="425"/>
                </a:moveTo>
                <a:lnTo>
                  <a:pt x="111655" y="10198"/>
                </a:lnTo>
                <a:lnTo>
                  <a:pt x="101857" y="10198"/>
                </a:lnTo>
                <a:lnTo>
                  <a:pt x="101857" y="425"/>
                </a:lnTo>
                <a:close/>
                <a:moveTo>
                  <a:pt x="121754" y="425"/>
                </a:moveTo>
                <a:lnTo>
                  <a:pt x="121754" y="10198"/>
                </a:lnTo>
                <a:lnTo>
                  <a:pt x="112055" y="10198"/>
                </a:lnTo>
                <a:lnTo>
                  <a:pt x="112055" y="425"/>
                </a:lnTo>
                <a:close/>
                <a:moveTo>
                  <a:pt x="131952" y="425"/>
                </a:moveTo>
                <a:lnTo>
                  <a:pt x="131952" y="10198"/>
                </a:lnTo>
                <a:lnTo>
                  <a:pt x="122179" y="10198"/>
                </a:lnTo>
                <a:lnTo>
                  <a:pt x="122179" y="425"/>
                </a:lnTo>
                <a:close/>
                <a:moveTo>
                  <a:pt x="142050" y="425"/>
                </a:moveTo>
                <a:lnTo>
                  <a:pt x="142050" y="10198"/>
                </a:lnTo>
                <a:lnTo>
                  <a:pt x="132377" y="10198"/>
                </a:lnTo>
                <a:lnTo>
                  <a:pt x="132377" y="425"/>
                </a:lnTo>
                <a:close/>
                <a:moveTo>
                  <a:pt x="152173" y="425"/>
                </a:moveTo>
                <a:lnTo>
                  <a:pt x="152173" y="10198"/>
                </a:lnTo>
                <a:lnTo>
                  <a:pt x="142475" y="10198"/>
                </a:lnTo>
                <a:lnTo>
                  <a:pt x="142475" y="425"/>
                </a:lnTo>
                <a:close/>
                <a:moveTo>
                  <a:pt x="162372" y="425"/>
                </a:moveTo>
                <a:lnTo>
                  <a:pt x="162372" y="10198"/>
                </a:lnTo>
                <a:lnTo>
                  <a:pt x="152573" y="10198"/>
                </a:lnTo>
                <a:lnTo>
                  <a:pt x="152573" y="425"/>
                </a:lnTo>
                <a:close/>
                <a:moveTo>
                  <a:pt x="172470" y="425"/>
                </a:moveTo>
                <a:lnTo>
                  <a:pt x="172470" y="10198"/>
                </a:lnTo>
                <a:lnTo>
                  <a:pt x="162797" y="10198"/>
                </a:lnTo>
                <a:lnTo>
                  <a:pt x="162797" y="425"/>
                </a:lnTo>
                <a:close/>
                <a:moveTo>
                  <a:pt x="182668" y="425"/>
                </a:moveTo>
                <a:lnTo>
                  <a:pt x="182668" y="10198"/>
                </a:lnTo>
                <a:lnTo>
                  <a:pt x="172895" y="10198"/>
                </a:lnTo>
                <a:lnTo>
                  <a:pt x="172895" y="425"/>
                </a:lnTo>
                <a:close/>
                <a:moveTo>
                  <a:pt x="192791" y="425"/>
                </a:moveTo>
                <a:lnTo>
                  <a:pt x="192791" y="10198"/>
                </a:lnTo>
                <a:lnTo>
                  <a:pt x="183093" y="10198"/>
                </a:lnTo>
                <a:lnTo>
                  <a:pt x="183093" y="425"/>
                </a:lnTo>
                <a:close/>
                <a:moveTo>
                  <a:pt x="202989" y="425"/>
                </a:moveTo>
                <a:lnTo>
                  <a:pt x="202989" y="10198"/>
                </a:lnTo>
                <a:lnTo>
                  <a:pt x="193191" y="10198"/>
                </a:lnTo>
                <a:lnTo>
                  <a:pt x="193191" y="425"/>
                </a:lnTo>
                <a:close/>
                <a:moveTo>
                  <a:pt x="213088" y="425"/>
                </a:moveTo>
                <a:lnTo>
                  <a:pt x="213088" y="10198"/>
                </a:lnTo>
                <a:lnTo>
                  <a:pt x="203414" y="10198"/>
                </a:lnTo>
                <a:lnTo>
                  <a:pt x="203414" y="425"/>
                </a:lnTo>
                <a:close/>
                <a:moveTo>
                  <a:pt x="223286" y="425"/>
                </a:moveTo>
                <a:lnTo>
                  <a:pt x="223286" y="10198"/>
                </a:lnTo>
                <a:lnTo>
                  <a:pt x="213513" y="10198"/>
                </a:lnTo>
                <a:lnTo>
                  <a:pt x="213513" y="425"/>
                </a:lnTo>
                <a:close/>
                <a:moveTo>
                  <a:pt x="233409" y="425"/>
                </a:moveTo>
                <a:lnTo>
                  <a:pt x="233409" y="10198"/>
                </a:lnTo>
                <a:lnTo>
                  <a:pt x="223611" y="10198"/>
                </a:lnTo>
                <a:lnTo>
                  <a:pt x="223611" y="425"/>
                </a:lnTo>
                <a:close/>
                <a:moveTo>
                  <a:pt x="243507" y="425"/>
                </a:moveTo>
                <a:lnTo>
                  <a:pt x="243507" y="10198"/>
                </a:lnTo>
                <a:lnTo>
                  <a:pt x="233809" y="10198"/>
                </a:lnTo>
                <a:lnTo>
                  <a:pt x="233809" y="425"/>
                </a:lnTo>
                <a:close/>
                <a:moveTo>
                  <a:pt x="253706" y="425"/>
                </a:moveTo>
                <a:lnTo>
                  <a:pt x="253706" y="10198"/>
                </a:lnTo>
                <a:lnTo>
                  <a:pt x="243907" y="10198"/>
                </a:lnTo>
                <a:lnTo>
                  <a:pt x="243907" y="425"/>
                </a:lnTo>
                <a:close/>
                <a:moveTo>
                  <a:pt x="263804" y="425"/>
                </a:moveTo>
                <a:lnTo>
                  <a:pt x="263804" y="10198"/>
                </a:lnTo>
                <a:lnTo>
                  <a:pt x="254131" y="10198"/>
                </a:lnTo>
                <a:lnTo>
                  <a:pt x="254131" y="425"/>
                </a:lnTo>
                <a:close/>
                <a:moveTo>
                  <a:pt x="274027" y="425"/>
                </a:moveTo>
                <a:lnTo>
                  <a:pt x="274027" y="10198"/>
                </a:lnTo>
                <a:lnTo>
                  <a:pt x="264229" y="10198"/>
                </a:lnTo>
                <a:lnTo>
                  <a:pt x="264229" y="425"/>
                </a:lnTo>
                <a:close/>
                <a:moveTo>
                  <a:pt x="284125" y="425"/>
                </a:moveTo>
                <a:lnTo>
                  <a:pt x="284125" y="10198"/>
                </a:lnTo>
                <a:lnTo>
                  <a:pt x="274427" y="10198"/>
                </a:lnTo>
                <a:lnTo>
                  <a:pt x="274427" y="425"/>
                </a:lnTo>
                <a:close/>
                <a:moveTo>
                  <a:pt x="10098" y="10623"/>
                </a:moveTo>
                <a:lnTo>
                  <a:pt x="10098" y="20296"/>
                </a:lnTo>
                <a:lnTo>
                  <a:pt x="425" y="20296"/>
                </a:lnTo>
                <a:lnTo>
                  <a:pt x="425" y="10623"/>
                </a:lnTo>
                <a:close/>
                <a:moveTo>
                  <a:pt x="20321" y="10623"/>
                </a:moveTo>
                <a:lnTo>
                  <a:pt x="20321" y="20296"/>
                </a:lnTo>
                <a:lnTo>
                  <a:pt x="10523" y="20296"/>
                </a:lnTo>
                <a:lnTo>
                  <a:pt x="10523" y="10623"/>
                </a:lnTo>
                <a:close/>
                <a:moveTo>
                  <a:pt x="30420" y="10623"/>
                </a:moveTo>
                <a:lnTo>
                  <a:pt x="30420" y="20296"/>
                </a:lnTo>
                <a:lnTo>
                  <a:pt x="20721" y="20296"/>
                </a:lnTo>
                <a:lnTo>
                  <a:pt x="20721" y="10623"/>
                </a:lnTo>
                <a:close/>
                <a:moveTo>
                  <a:pt x="40618" y="10623"/>
                </a:moveTo>
                <a:lnTo>
                  <a:pt x="40618" y="20296"/>
                </a:lnTo>
                <a:lnTo>
                  <a:pt x="30820" y="20296"/>
                </a:lnTo>
                <a:lnTo>
                  <a:pt x="30820" y="10623"/>
                </a:lnTo>
                <a:close/>
                <a:moveTo>
                  <a:pt x="50716" y="10623"/>
                </a:moveTo>
                <a:lnTo>
                  <a:pt x="50716" y="20296"/>
                </a:lnTo>
                <a:lnTo>
                  <a:pt x="41043" y="20296"/>
                </a:lnTo>
                <a:lnTo>
                  <a:pt x="41043" y="10623"/>
                </a:lnTo>
                <a:close/>
                <a:moveTo>
                  <a:pt x="60939" y="10623"/>
                </a:moveTo>
                <a:lnTo>
                  <a:pt x="60939" y="20296"/>
                </a:lnTo>
                <a:lnTo>
                  <a:pt x="51141" y="20296"/>
                </a:lnTo>
                <a:lnTo>
                  <a:pt x="51141" y="10623"/>
                </a:lnTo>
                <a:close/>
                <a:moveTo>
                  <a:pt x="71038" y="10623"/>
                </a:moveTo>
                <a:lnTo>
                  <a:pt x="71038" y="20296"/>
                </a:lnTo>
                <a:lnTo>
                  <a:pt x="61239" y="20296"/>
                </a:lnTo>
                <a:lnTo>
                  <a:pt x="61239" y="10623"/>
                </a:lnTo>
                <a:close/>
                <a:moveTo>
                  <a:pt x="81136" y="10623"/>
                </a:moveTo>
                <a:lnTo>
                  <a:pt x="81136" y="20296"/>
                </a:lnTo>
                <a:lnTo>
                  <a:pt x="71438" y="20296"/>
                </a:lnTo>
                <a:lnTo>
                  <a:pt x="71438" y="10623"/>
                </a:lnTo>
                <a:close/>
                <a:moveTo>
                  <a:pt x="91334" y="10623"/>
                </a:moveTo>
                <a:lnTo>
                  <a:pt x="91334" y="20296"/>
                </a:lnTo>
                <a:lnTo>
                  <a:pt x="81561" y="20296"/>
                </a:lnTo>
                <a:lnTo>
                  <a:pt x="81561" y="10623"/>
                </a:lnTo>
                <a:close/>
                <a:moveTo>
                  <a:pt x="101432" y="10623"/>
                </a:moveTo>
                <a:lnTo>
                  <a:pt x="101432" y="20296"/>
                </a:lnTo>
                <a:lnTo>
                  <a:pt x="91759" y="20296"/>
                </a:lnTo>
                <a:lnTo>
                  <a:pt x="91759" y="10623"/>
                </a:lnTo>
                <a:close/>
                <a:moveTo>
                  <a:pt x="111655" y="10623"/>
                </a:moveTo>
                <a:lnTo>
                  <a:pt x="111655" y="20296"/>
                </a:lnTo>
                <a:lnTo>
                  <a:pt x="101857" y="20296"/>
                </a:lnTo>
                <a:lnTo>
                  <a:pt x="101857" y="10623"/>
                </a:lnTo>
                <a:close/>
                <a:moveTo>
                  <a:pt x="121754" y="10623"/>
                </a:moveTo>
                <a:lnTo>
                  <a:pt x="121754" y="20296"/>
                </a:lnTo>
                <a:lnTo>
                  <a:pt x="112055" y="20296"/>
                </a:lnTo>
                <a:lnTo>
                  <a:pt x="112055" y="10623"/>
                </a:lnTo>
                <a:close/>
                <a:moveTo>
                  <a:pt x="131952" y="10623"/>
                </a:moveTo>
                <a:lnTo>
                  <a:pt x="131952" y="20296"/>
                </a:lnTo>
                <a:lnTo>
                  <a:pt x="122179" y="20296"/>
                </a:lnTo>
                <a:lnTo>
                  <a:pt x="122179" y="10623"/>
                </a:lnTo>
                <a:close/>
                <a:moveTo>
                  <a:pt x="142050" y="10623"/>
                </a:moveTo>
                <a:lnTo>
                  <a:pt x="142050" y="20296"/>
                </a:lnTo>
                <a:lnTo>
                  <a:pt x="132377" y="20296"/>
                </a:lnTo>
                <a:lnTo>
                  <a:pt x="132377" y="10623"/>
                </a:lnTo>
                <a:close/>
                <a:moveTo>
                  <a:pt x="152173" y="10623"/>
                </a:moveTo>
                <a:lnTo>
                  <a:pt x="152173" y="20296"/>
                </a:lnTo>
                <a:lnTo>
                  <a:pt x="142475" y="20296"/>
                </a:lnTo>
                <a:lnTo>
                  <a:pt x="142475" y="10623"/>
                </a:lnTo>
                <a:close/>
                <a:moveTo>
                  <a:pt x="162372" y="10623"/>
                </a:moveTo>
                <a:lnTo>
                  <a:pt x="162372" y="20296"/>
                </a:lnTo>
                <a:lnTo>
                  <a:pt x="152573" y="20296"/>
                </a:lnTo>
                <a:lnTo>
                  <a:pt x="152573" y="10623"/>
                </a:lnTo>
                <a:close/>
                <a:moveTo>
                  <a:pt x="172470" y="10623"/>
                </a:moveTo>
                <a:lnTo>
                  <a:pt x="172470" y="20296"/>
                </a:lnTo>
                <a:lnTo>
                  <a:pt x="162797" y="20296"/>
                </a:lnTo>
                <a:lnTo>
                  <a:pt x="162797" y="10623"/>
                </a:lnTo>
                <a:close/>
                <a:moveTo>
                  <a:pt x="182668" y="10623"/>
                </a:moveTo>
                <a:lnTo>
                  <a:pt x="182668" y="20296"/>
                </a:lnTo>
                <a:lnTo>
                  <a:pt x="172895" y="20296"/>
                </a:lnTo>
                <a:lnTo>
                  <a:pt x="172895" y="10623"/>
                </a:lnTo>
                <a:close/>
                <a:moveTo>
                  <a:pt x="192791" y="10623"/>
                </a:moveTo>
                <a:lnTo>
                  <a:pt x="192791" y="20296"/>
                </a:lnTo>
                <a:lnTo>
                  <a:pt x="183093" y="20296"/>
                </a:lnTo>
                <a:lnTo>
                  <a:pt x="183093" y="10623"/>
                </a:lnTo>
                <a:close/>
                <a:moveTo>
                  <a:pt x="202989" y="10623"/>
                </a:moveTo>
                <a:lnTo>
                  <a:pt x="202989" y="20296"/>
                </a:lnTo>
                <a:lnTo>
                  <a:pt x="193191" y="20296"/>
                </a:lnTo>
                <a:lnTo>
                  <a:pt x="193191" y="10623"/>
                </a:lnTo>
                <a:close/>
                <a:moveTo>
                  <a:pt x="213088" y="10623"/>
                </a:moveTo>
                <a:lnTo>
                  <a:pt x="213088" y="20296"/>
                </a:lnTo>
                <a:lnTo>
                  <a:pt x="203414" y="20296"/>
                </a:lnTo>
                <a:lnTo>
                  <a:pt x="203414" y="10623"/>
                </a:lnTo>
                <a:close/>
                <a:moveTo>
                  <a:pt x="223286" y="10623"/>
                </a:moveTo>
                <a:lnTo>
                  <a:pt x="223286" y="20296"/>
                </a:lnTo>
                <a:lnTo>
                  <a:pt x="213513" y="20296"/>
                </a:lnTo>
                <a:lnTo>
                  <a:pt x="213513" y="10623"/>
                </a:lnTo>
                <a:close/>
                <a:moveTo>
                  <a:pt x="233409" y="10623"/>
                </a:moveTo>
                <a:lnTo>
                  <a:pt x="233409" y="20296"/>
                </a:lnTo>
                <a:lnTo>
                  <a:pt x="223611" y="20296"/>
                </a:lnTo>
                <a:lnTo>
                  <a:pt x="223611" y="10623"/>
                </a:lnTo>
                <a:close/>
                <a:moveTo>
                  <a:pt x="243507" y="10623"/>
                </a:moveTo>
                <a:lnTo>
                  <a:pt x="243507" y="20296"/>
                </a:lnTo>
                <a:lnTo>
                  <a:pt x="233809" y="20296"/>
                </a:lnTo>
                <a:lnTo>
                  <a:pt x="233809" y="10623"/>
                </a:lnTo>
                <a:close/>
                <a:moveTo>
                  <a:pt x="253706" y="10623"/>
                </a:moveTo>
                <a:lnTo>
                  <a:pt x="253706" y="20296"/>
                </a:lnTo>
                <a:lnTo>
                  <a:pt x="243907" y="20296"/>
                </a:lnTo>
                <a:lnTo>
                  <a:pt x="243907" y="10623"/>
                </a:lnTo>
                <a:close/>
                <a:moveTo>
                  <a:pt x="263804" y="10623"/>
                </a:moveTo>
                <a:lnTo>
                  <a:pt x="263804" y="20296"/>
                </a:lnTo>
                <a:lnTo>
                  <a:pt x="254131" y="20296"/>
                </a:lnTo>
                <a:lnTo>
                  <a:pt x="254131" y="10623"/>
                </a:lnTo>
                <a:close/>
                <a:moveTo>
                  <a:pt x="274027" y="10623"/>
                </a:moveTo>
                <a:lnTo>
                  <a:pt x="274027" y="20296"/>
                </a:lnTo>
                <a:lnTo>
                  <a:pt x="264229" y="20296"/>
                </a:lnTo>
                <a:lnTo>
                  <a:pt x="264229" y="10623"/>
                </a:lnTo>
                <a:close/>
                <a:moveTo>
                  <a:pt x="284125" y="10623"/>
                </a:moveTo>
                <a:lnTo>
                  <a:pt x="284125" y="20296"/>
                </a:lnTo>
                <a:lnTo>
                  <a:pt x="274427" y="20296"/>
                </a:lnTo>
                <a:lnTo>
                  <a:pt x="274427" y="10623"/>
                </a:lnTo>
                <a:close/>
                <a:moveTo>
                  <a:pt x="10098" y="20721"/>
                </a:moveTo>
                <a:lnTo>
                  <a:pt x="10098" y="30520"/>
                </a:lnTo>
                <a:lnTo>
                  <a:pt x="425" y="30520"/>
                </a:lnTo>
                <a:lnTo>
                  <a:pt x="425" y="20721"/>
                </a:lnTo>
                <a:close/>
                <a:moveTo>
                  <a:pt x="20321" y="20721"/>
                </a:moveTo>
                <a:lnTo>
                  <a:pt x="20321" y="30520"/>
                </a:lnTo>
                <a:lnTo>
                  <a:pt x="10523" y="30520"/>
                </a:lnTo>
                <a:lnTo>
                  <a:pt x="10523" y="20721"/>
                </a:lnTo>
                <a:close/>
                <a:moveTo>
                  <a:pt x="30420" y="20721"/>
                </a:moveTo>
                <a:lnTo>
                  <a:pt x="30420" y="30520"/>
                </a:lnTo>
                <a:lnTo>
                  <a:pt x="20721" y="30520"/>
                </a:lnTo>
                <a:lnTo>
                  <a:pt x="20721" y="20721"/>
                </a:lnTo>
                <a:close/>
                <a:moveTo>
                  <a:pt x="40618" y="20721"/>
                </a:moveTo>
                <a:lnTo>
                  <a:pt x="40618" y="30520"/>
                </a:lnTo>
                <a:lnTo>
                  <a:pt x="30820" y="30520"/>
                </a:lnTo>
                <a:lnTo>
                  <a:pt x="30820" y="20721"/>
                </a:lnTo>
                <a:close/>
                <a:moveTo>
                  <a:pt x="50716" y="20721"/>
                </a:moveTo>
                <a:lnTo>
                  <a:pt x="50716" y="30520"/>
                </a:lnTo>
                <a:lnTo>
                  <a:pt x="41043" y="30520"/>
                </a:lnTo>
                <a:lnTo>
                  <a:pt x="41043" y="20721"/>
                </a:lnTo>
                <a:close/>
                <a:moveTo>
                  <a:pt x="60939" y="20721"/>
                </a:moveTo>
                <a:lnTo>
                  <a:pt x="60939" y="30520"/>
                </a:lnTo>
                <a:lnTo>
                  <a:pt x="51141" y="30520"/>
                </a:lnTo>
                <a:lnTo>
                  <a:pt x="51141" y="20721"/>
                </a:lnTo>
                <a:close/>
                <a:moveTo>
                  <a:pt x="71038" y="20721"/>
                </a:moveTo>
                <a:lnTo>
                  <a:pt x="71038" y="30520"/>
                </a:lnTo>
                <a:lnTo>
                  <a:pt x="61239" y="30520"/>
                </a:lnTo>
                <a:lnTo>
                  <a:pt x="61239" y="20721"/>
                </a:lnTo>
                <a:close/>
                <a:moveTo>
                  <a:pt x="81136" y="20721"/>
                </a:moveTo>
                <a:lnTo>
                  <a:pt x="81136" y="30520"/>
                </a:lnTo>
                <a:lnTo>
                  <a:pt x="71438" y="30520"/>
                </a:lnTo>
                <a:lnTo>
                  <a:pt x="71438" y="20721"/>
                </a:lnTo>
                <a:close/>
                <a:moveTo>
                  <a:pt x="91334" y="20721"/>
                </a:moveTo>
                <a:lnTo>
                  <a:pt x="91334" y="30520"/>
                </a:lnTo>
                <a:lnTo>
                  <a:pt x="81561" y="30520"/>
                </a:lnTo>
                <a:lnTo>
                  <a:pt x="81561" y="20721"/>
                </a:lnTo>
                <a:close/>
                <a:moveTo>
                  <a:pt x="101432" y="20721"/>
                </a:moveTo>
                <a:lnTo>
                  <a:pt x="101432" y="30520"/>
                </a:lnTo>
                <a:lnTo>
                  <a:pt x="91759" y="30520"/>
                </a:lnTo>
                <a:lnTo>
                  <a:pt x="91759" y="20721"/>
                </a:lnTo>
                <a:close/>
                <a:moveTo>
                  <a:pt x="111655" y="20721"/>
                </a:moveTo>
                <a:lnTo>
                  <a:pt x="111655" y="30520"/>
                </a:lnTo>
                <a:lnTo>
                  <a:pt x="101857" y="30520"/>
                </a:lnTo>
                <a:lnTo>
                  <a:pt x="101857" y="20721"/>
                </a:lnTo>
                <a:close/>
                <a:moveTo>
                  <a:pt x="121754" y="20721"/>
                </a:moveTo>
                <a:lnTo>
                  <a:pt x="121754" y="30520"/>
                </a:lnTo>
                <a:lnTo>
                  <a:pt x="112055" y="30520"/>
                </a:lnTo>
                <a:lnTo>
                  <a:pt x="112055" y="20721"/>
                </a:lnTo>
                <a:close/>
                <a:moveTo>
                  <a:pt x="131952" y="20721"/>
                </a:moveTo>
                <a:lnTo>
                  <a:pt x="131952" y="30520"/>
                </a:lnTo>
                <a:lnTo>
                  <a:pt x="122179" y="30520"/>
                </a:lnTo>
                <a:lnTo>
                  <a:pt x="122179" y="20721"/>
                </a:lnTo>
                <a:close/>
                <a:moveTo>
                  <a:pt x="142050" y="20721"/>
                </a:moveTo>
                <a:lnTo>
                  <a:pt x="142050" y="30520"/>
                </a:lnTo>
                <a:lnTo>
                  <a:pt x="132377" y="30520"/>
                </a:lnTo>
                <a:lnTo>
                  <a:pt x="132377" y="20721"/>
                </a:lnTo>
                <a:close/>
                <a:moveTo>
                  <a:pt x="152173" y="20721"/>
                </a:moveTo>
                <a:lnTo>
                  <a:pt x="152173" y="30520"/>
                </a:lnTo>
                <a:lnTo>
                  <a:pt x="142475" y="30520"/>
                </a:lnTo>
                <a:lnTo>
                  <a:pt x="142475" y="20721"/>
                </a:lnTo>
                <a:close/>
                <a:moveTo>
                  <a:pt x="162372" y="20721"/>
                </a:moveTo>
                <a:lnTo>
                  <a:pt x="162372" y="30520"/>
                </a:lnTo>
                <a:lnTo>
                  <a:pt x="152573" y="30520"/>
                </a:lnTo>
                <a:lnTo>
                  <a:pt x="152573" y="20721"/>
                </a:lnTo>
                <a:close/>
                <a:moveTo>
                  <a:pt x="172470" y="20721"/>
                </a:moveTo>
                <a:lnTo>
                  <a:pt x="172470" y="30520"/>
                </a:lnTo>
                <a:lnTo>
                  <a:pt x="162797" y="30520"/>
                </a:lnTo>
                <a:lnTo>
                  <a:pt x="162797" y="20721"/>
                </a:lnTo>
                <a:close/>
                <a:moveTo>
                  <a:pt x="182668" y="20721"/>
                </a:moveTo>
                <a:lnTo>
                  <a:pt x="182668" y="30520"/>
                </a:lnTo>
                <a:lnTo>
                  <a:pt x="172895" y="30520"/>
                </a:lnTo>
                <a:lnTo>
                  <a:pt x="172895" y="20721"/>
                </a:lnTo>
                <a:close/>
                <a:moveTo>
                  <a:pt x="192791" y="20721"/>
                </a:moveTo>
                <a:lnTo>
                  <a:pt x="192791" y="30520"/>
                </a:lnTo>
                <a:lnTo>
                  <a:pt x="183093" y="30520"/>
                </a:lnTo>
                <a:lnTo>
                  <a:pt x="183093" y="20721"/>
                </a:lnTo>
                <a:close/>
                <a:moveTo>
                  <a:pt x="202989" y="20721"/>
                </a:moveTo>
                <a:lnTo>
                  <a:pt x="202989" y="30520"/>
                </a:lnTo>
                <a:lnTo>
                  <a:pt x="193191" y="30520"/>
                </a:lnTo>
                <a:lnTo>
                  <a:pt x="193191" y="20721"/>
                </a:lnTo>
                <a:close/>
                <a:moveTo>
                  <a:pt x="213088" y="20721"/>
                </a:moveTo>
                <a:lnTo>
                  <a:pt x="213088" y="30520"/>
                </a:lnTo>
                <a:lnTo>
                  <a:pt x="203414" y="30520"/>
                </a:lnTo>
                <a:lnTo>
                  <a:pt x="203414" y="20721"/>
                </a:lnTo>
                <a:close/>
                <a:moveTo>
                  <a:pt x="223286" y="20721"/>
                </a:moveTo>
                <a:lnTo>
                  <a:pt x="223286" y="30520"/>
                </a:lnTo>
                <a:lnTo>
                  <a:pt x="213513" y="30520"/>
                </a:lnTo>
                <a:lnTo>
                  <a:pt x="213513" y="20721"/>
                </a:lnTo>
                <a:close/>
                <a:moveTo>
                  <a:pt x="233409" y="20721"/>
                </a:moveTo>
                <a:lnTo>
                  <a:pt x="233409" y="30520"/>
                </a:lnTo>
                <a:lnTo>
                  <a:pt x="223611" y="30520"/>
                </a:lnTo>
                <a:lnTo>
                  <a:pt x="223611" y="20721"/>
                </a:lnTo>
                <a:close/>
                <a:moveTo>
                  <a:pt x="243507" y="20721"/>
                </a:moveTo>
                <a:lnTo>
                  <a:pt x="243507" y="30520"/>
                </a:lnTo>
                <a:lnTo>
                  <a:pt x="233809" y="30520"/>
                </a:lnTo>
                <a:lnTo>
                  <a:pt x="233809" y="20721"/>
                </a:lnTo>
                <a:close/>
                <a:moveTo>
                  <a:pt x="253706" y="20721"/>
                </a:moveTo>
                <a:lnTo>
                  <a:pt x="253706" y="30520"/>
                </a:lnTo>
                <a:lnTo>
                  <a:pt x="243907" y="30520"/>
                </a:lnTo>
                <a:lnTo>
                  <a:pt x="243907" y="20721"/>
                </a:lnTo>
                <a:close/>
                <a:moveTo>
                  <a:pt x="263804" y="20721"/>
                </a:moveTo>
                <a:lnTo>
                  <a:pt x="263804" y="30520"/>
                </a:lnTo>
                <a:lnTo>
                  <a:pt x="254131" y="30520"/>
                </a:lnTo>
                <a:lnTo>
                  <a:pt x="254131" y="20721"/>
                </a:lnTo>
                <a:close/>
                <a:moveTo>
                  <a:pt x="274027" y="20721"/>
                </a:moveTo>
                <a:lnTo>
                  <a:pt x="274027" y="30520"/>
                </a:lnTo>
                <a:lnTo>
                  <a:pt x="264229" y="30520"/>
                </a:lnTo>
                <a:lnTo>
                  <a:pt x="264229" y="20721"/>
                </a:lnTo>
                <a:close/>
                <a:moveTo>
                  <a:pt x="284125" y="20721"/>
                </a:moveTo>
                <a:lnTo>
                  <a:pt x="284125" y="30520"/>
                </a:lnTo>
                <a:lnTo>
                  <a:pt x="274427" y="30520"/>
                </a:lnTo>
                <a:lnTo>
                  <a:pt x="274427" y="20721"/>
                </a:lnTo>
                <a:close/>
                <a:moveTo>
                  <a:pt x="10098" y="30920"/>
                </a:moveTo>
                <a:lnTo>
                  <a:pt x="10098" y="40618"/>
                </a:lnTo>
                <a:lnTo>
                  <a:pt x="425" y="40618"/>
                </a:lnTo>
                <a:lnTo>
                  <a:pt x="425" y="30920"/>
                </a:lnTo>
                <a:close/>
                <a:moveTo>
                  <a:pt x="20321" y="30920"/>
                </a:moveTo>
                <a:lnTo>
                  <a:pt x="20321" y="40618"/>
                </a:lnTo>
                <a:lnTo>
                  <a:pt x="10523" y="40618"/>
                </a:lnTo>
                <a:lnTo>
                  <a:pt x="10523" y="30920"/>
                </a:lnTo>
                <a:close/>
                <a:moveTo>
                  <a:pt x="30420" y="30920"/>
                </a:moveTo>
                <a:lnTo>
                  <a:pt x="30420" y="40618"/>
                </a:lnTo>
                <a:lnTo>
                  <a:pt x="20721" y="40618"/>
                </a:lnTo>
                <a:lnTo>
                  <a:pt x="20721" y="30920"/>
                </a:lnTo>
                <a:close/>
                <a:moveTo>
                  <a:pt x="40618" y="30920"/>
                </a:moveTo>
                <a:lnTo>
                  <a:pt x="40618" y="40618"/>
                </a:lnTo>
                <a:lnTo>
                  <a:pt x="30820" y="40618"/>
                </a:lnTo>
                <a:lnTo>
                  <a:pt x="30820" y="30920"/>
                </a:lnTo>
                <a:close/>
                <a:moveTo>
                  <a:pt x="50716" y="30920"/>
                </a:moveTo>
                <a:lnTo>
                  <a:pt x="50716" y="40618"/>
                </a:lnTo>
                <a:lnTo>
                  <a:pt x="41043" y="40618"/>
                </a:lnTo>
                <a:lnTo>
                  <a:pt x="41043" y="30920"/>
                </a:lnTo>
                <a:close/>
                <a:moveTo>
                  <a:pt x="60939" y="30920"/>
                </a:moveTo>
                <a:lnTo>
                  <a:pt x="60939" y="40618"/>
                </a:lnTo>
                <a:lnTo>
                  <a:pt x="51141" y="40618"/>
                </a:lnTo>
                <a:lnTo>
                  <a:pt x="51141" y="30920"/>
                </a:lnTo>
                <a:close/>
                <a:moveTo>
                  <a:pt x="71038" y="30920"/>
                </a:moveTo>
                <a:lnTo>
                  <a:pt x="71038" y="40618"/>
                </a:lnTo>
                <a:lnTo>
                  <a:pt x="61239" y="40618"/>
                </a:lnTo>
                <a:lnTo>
                  <a:pt x="61239" y="30920"/>
                </a:lnTo>
                <a:close/>
                <a:moveTo>
                  <a:pt x="81136" y="30920"/>
                </a:moveTo>
                <a:lnTo>
                  <a:pt x="81136" y="40618"/>
                </a:lnTo>
                <a:lnTo>
                  <a:pt x="71438" y="40618"/>
                </a:lnTo>
                <a:lnTo>
                  <a:pt x="71438" y="30920"/>
                </a:lnTo>
                <a:close/>
                <a:moveTo>
                  <a:pt x="91334" y="30920"/>
                </a:moveTo>
                <a:lnTo>
                  <a:pt x="91334" y="40618"/>
                </a:lnTo>
                <a:lnTo>
                  <a:pt x="81561" y="40618"/>
                </a:lnTo>
                <a:lnTo>
                  <a:pt x="81561" y="30920"/>
                </a:lnTo>
                <a:close/>
                <a:moveTo>
                  <a:pt x="101432" y="30920"/>
                </a:moveTo>
                <a:lnTo>
                  <a:pt x="101432" y="40618"/>
                </a:lnTo>
                <a:lnTo>
                  <a:pt x="91759" y="40618"/>
                </a:lnTo>
                <a:lnTo>
                  <a:pt x="91759" y="30920"/>
                </a:lnTo>
                <a:close/>
                <a:moveTo>
                  <a:pt x="111655" y="30920"/>
                </a:moveTo>
                <a:lnTo>
                  <a:pt x="111655" y="40618"/>
                </a:lnTo>
                <a:lnTo>
                  <a:pt x="101857" y="40618"/>
                </a:lnTo>
                <a:lnTo>
                  <a:pt x="101857" y="30920"/>
                </a:lnTo>
                <a:close/>
                <a:moveTo>
                  <a:pt x="121754" y="30920"/>
                </a:moveTo>
                <a:lnTo>
                  <a:pt x="121754" y="40618"/>
                </a:lnTo>
                <a:lnTo>
                  <a:pt x="112055" y="40618"/>
                </a:lnTo>
                <a:lnTo>
                  <a:pt x="112055" y="30920"/>
                </a:lnTo>
                <a:close/>
                <a:moveTo>
                  <a:pt x="131952" y="30920"/>
                </a:moveTo>
                <a:lnTo>
                  <a:pt x="131952" y="40618"/>
                </a:lnTo>
                <a:lnTo>
                  <a:pt x="122179" y="40618"/>
                </a:lnTo>
                <a:lnTo>
                  <a:pt x="122179" y="30920"/>
                </a:lnTo>
                <a:close/>
                <a:moveTo>
                  <a:pt x="142050" y="30920"/>
                </a:moveTo>
                <a:lnTo>
                  <a:pt x="142050" y="40618"/>
                </a:lnTo>
                <a:lnTo>
                  <a:pt x="132377" y="40618"/>
                </a:lnTo>
                <a:lnTo>
                  <a:pt x="132377" y="30920"/>
                </a:lnTo>
                <a:close/>
                <a:moveTo>
                  <a:pt x="152173" y="30920"/>
                </a:moveTo>
                <a:lnTo>
                  <a:pt x="152173" y="40618"/>
                </a:lnTo>
                <a:lnTo>
                  <a:pt x="142475" y="40618"/>
                </a:lnTo>
                <a:lnTo>
                  <a:pt x="142475" y="30920"/>
                </a:lnTo>
                <a:close/>
                <a:moveTo>
                  <a:pt x="162372" y="30920"/>
                </a:moveTo>
                <a:lnTo>
                  <a:pt x="162372" y="40618"/>
                </a:lnTo>
                <a:lnTo>
                  <a:pt x="152573" y="40618"/>
                </a:lnTo>
                <a:lnTo>
                  <a:pt x="152573" y="30920"/>
                </a:lnTo>
                <a:close/>
                <a:moveTo>
                  <a:pt x="172470" y="30920"/>
                </a:moveTo>
                <a:lnTo>
                  <a:pt x="172470" y="40618"/>
                </a:lnTo>
                <a:lnTo>
                  <a:pt x="162797" y="40618"/>
                </a:lnTo>
                <a:lnTo>
                  <a:pt x="162797" y="30920"/>
                </a:lnTo>
                <a:close/>
                <a:moveTo>
                  <a:pt x="182668" y="30920"/>
                </a:moveTo>
                <a:lnTo>
                  <a:pt x="182668" y="40618"/>
                </a:lnTo>
                <a:lnTo>
                  <a:pt x="172895" y="40618"/>
                </a:lnTo>
                <a:lnTo>
                  <a:pt x="172895" y="30920"/>
                </a:lnTo>
                <a:close/>
                <a:moveTo>
                  <a:pt x="192791" y="30920"/>
                </a:moveTo>
                <a:lnTo>
                  <a:pt x="192791" y="40618"/>
                </a:lnTo>
                <a:lnTo>
                  <a:pt x="183093" y="40618"/>
                </a:lnTo>
                <a:lnTo>
                  <a:pt x="183093" y="30920"/>
                </a:lnTo>
                <a:close/>
                <a:moveTo>
                  <a:pt x="202989" y="30920"/>
                </a:moveTo>
                <a:lnTo>
                  <a:pt x="202989" y="40618"/>
                </a:lnTo>
                <a:lnTo>
                  <a:pt x="193191" y="40618"/>
                </a:lnTo>
                <a:lnTo>
                  <a:pt x="193191" y="30920"/>
                </a:lnTo>
                <a:close/>
                <a:moveTo>
                  <a:pt x="213088" y="30920"/>
                </a:moveTo>
                <a:lnTo>
                  <a:pt x="213088" y="40618"/>
                </a:lnTo>
                <a:lnTo>
                  <a:pt x="203414" y="40618"/>
                </a:lnTo>
                <a:lnTo>
                  <a:pt x="203414" y="30920"/>
                </a:lnTo>
                <a:close/>
                <a:moveTo>
                  <a:pt x="223286" y="30920"/>
                </a:moveTo>
                <a:lnTo>
                  <a:pt x="223286" y="40618"/>
                </a:lnTo>
                <a:lnTo>
                  <a:pt x="213513" y="40618"/>
                </a:lnTo>
                <a:lnTo>
                  <a:pt x="213513" y="30920"/>
                </a:lnTo>
                <a:close/>
                <a:moveTo>
                  <a:pt x="233409" y="30920"/>
                </a:moveTo>
                <a:lnTo>
                  <a:pt x="233409" y="40618"/>
                </a:lnTo>
                <a:lnTo>
                  <a:pt x="223611" y="40618"/>
                </a:lnTo>
                <a:lnTo>
                  <a:pt x="223611" y="30920"/>
                </a:lnTo>
                <a:close/>
                <a:moveTo>
                  <a:pt x="243507" y="30920"/>
                </a:moveTo>
                <a:lnTo>
                  <a:pt x="243507" y="40618"/>
                </a:lnTo>
                <a:lnTo>
                  <a:pt x="233809" y="40618"/>
                </a:lnTo>
                <a:lnTo>
                  <a:pt x="233809" y="30920"/>
                </a:lnTo>
                <a:close/>
                <a:moveTo>
                  <a:pt x="253706" y="30920"/>
                </a:moveTo>
                <a:lnTo>
                  <a:pt x="253706" y="40618"/>
                </a:lnTo>
                <a:lnTo>
                  <a:pt x="243907" y="40618"/>
                </a:lnTo>
                <a:lnTo>
                  <a:pt x="243907" y="30920"/>
                </a:lnTo>
                <a:close/>
                <a:moveTo>
                  <a:pt x="263804" y="30920"/>
                </a:moveTo>
                <a:lnTo>
                  <a:pt x="263804" y="40618"/>
                </a:lnTo>
                <a:lnTo>
                  <a:pt x="254131" y="40618"/>
                </a:lnTo>
                <a:lnTo>
                  <a:pt x="254131" y="30920"/>
                </a:lnTo>
                <a:close/>
                <a:moveTo>
                  <a:pt x="274027" y="30920"/>
                </a:moveTo>
                <a:lnTo>
                  <a:pt x="274027" y="40618"/>
                </a:lnTo>
                <a:lnTo>
                  <a:pt x="264229" y="40618"/>
                </a:lnTo>
                <a:lnTo>
                  <a:pt x="264229" y="30920"/>
                </a:lnTo>
                <a:close/>
                <a:moveTo>
                  <a:pt x="284125" y="30920"/>
                </a:moveTo>
                <a:lnTo>
                  <a:pt x="284125" y="40618"/>
                </a:lnTo>
                <a:lnTo>
                  <a:pt x="274427" y="40618"/>
                </a:lnTo>
                <a:lnTo>
                  <a:pt x="274427" y="30920"/>
                </a:lnTo>
                <a:close/>
                <a:moveTo>
                  <a:pt x="10098" y="41043"/>
                </a:moveTo>
                <a:lnTo>
                  <a:pt x="10098" y="50816"/>
                </a:lnTo>
                <a:lnTo>
                  <a:pt x="425" y="50816"/>
                </a:lnTo>
                <a:lnTo>
                  <a:pt x="425" y="41043"/>
                </a:lnTo>
                <a:close/>
                <a:moveTo>
                  <a:pt x="20321" y="41043"/>
                </a:moveTo>
                <a:lnTo>
                  <a:pt x="20321" y="50816"/>
                </a:lnTo>
                <a:lnTo>
                  <a:pt x="10523" y="50816"/>
                </a:lnTo>
                <a:lnTo>
                  <a:pt x="10523" y="41043"/>
                </a:lnTo>
                <a:close/>
                <a:moveTo>
                  <a:pt x="30420" y="41043"/>
                </a:moveTo>
                <a:lnTo>
                  <a:pt x="30420" y="50816"/>
                </a:lnTo>
                <a:lnTo>
                  <a:pt x="20721" y="50816"/>
                </a:lnTo>
                <a:lnTo>
                  <a:pt x="20721" y="41043"/>
                </a:lnTo>
                <a:close/>
                <a:moveTo>
                  <a:pt x="40618" y="41043"/>
                </a:moveTo>
                <a:lnTo>
                  <a:pt x="40618" y="50816"/>
                </a:lnTo>
                <a:lnTo>
                  <a:pt x="30820" y="50816"/>
                </a:lnTo>
                <a:lnTo>
                  <a:pt x="30820" y="41043"/>
                </a:lnTo>
                <a:close/>
                <a:moveTo>
                  <a:pt x="50716" y="41043"/>
                </a:moveTo>
                <a:lnTo>
                  <a:pt x="50716" y="50816"/>
                </a:lnTo>
                <a:lnTo>
                  <a:pt x="41043" y="50816"/>
                </a:lnTo>
                <a:lnTo>
                  <a:pt x="41043" y="41043"/>
                </a:lnTo>
                <a:close/>
                <a:moveTo>
                  <a:pt x="60939" y="41043"/>
                </a:moveTo>
                <a:lnTo>
                  <a:pt x="60939" y="50816"/>
                </a:lnTo>
                <a:lnTo>
                  <a:pt x="51141" y="50816"/>
                </a:lnTo>
                <a:lnTo>
                  <a:pt x="51141" y="41043"/>
                </a:lnTo>
                <a:close/>
                <a:moveTo>
                  <a:pt x="71038" y="41043"/>
                </a:moveTo>
                <a:lnTo>
                  <a:pt x="71038" y="50816"/>
                </a:lnTo>
                <a:lnTo>
                  <a:pt x="61239" y="50816"/>
                </a:lnTo>
                <a:lnTo>
                  <a:pt x="61239" y="41043"/>
                </a:lnTo>
                <a:close/>
                <a:moveTo>
                  <a:pt x="81136" y="41043"/>
                </a:moveTo>
                <a:lnTo>
                  <a:pt x="81136" y="50816"/>
                </a:lnTo>
                <a:lnTo>
                  <a:pt x="71438" y="50816"/>
                </a:lnTo>
                <a:lnTo>
                  <a:pt x="71438" y="41043"/>
                </a:lnTo>
                <a:close/>
                <a:moveTo>
                  <a:pt x="91334" y="41043"/>
                </a:moveTo>
                <a:lnTo>
                  <a:pt x="91334" y="50816"/>
                </a:lnTo>
                <a:lnTo>
                  <a:pt x="81561" y="50816"/>
                </a:lnTo>
                <a:lnTo>
                  <a:pt x="81561" y="41043"/>
                </a:lnTo>
                <a:close/>
                <a:moveTo>
                  <a:pt x="101432" y="41043"/>
                </a:moveTo>
                <a:lnTo>
                  <a:pt x="101432" y="50816"/>
                </a:lnTo>
                <a:lnTo>
                  <a:pt x="91759" y="50816"/>
                </a:lnTo>
                <a:lnTo>
                  <a:pt x="91759" y="41043"/>
                </a:lnTo>
                <a:close/>
                <a:moveTo>
                  <a:pt x="111655" y="41043"/>
                </a:moveTo>
                <a:lnTo>
                  <a:pt x="111655" y="50816"/>
                </a:lnTo>
                <a:lnTo>
                  <a:pt x="101857" y="50816"/>
                </a:lnTo>
                <a:lnTo>
                  <a:pt x="101857" y="41043"/>
                </a:lnTo>
                <a:close/>
                <a:moveTo>
                  <a:pt x="121754" y="41043"/>
                </a:moveTo>
                <a:lnTo>
                  <a:pt x="121754" y="50816"/>
                </a:lnTo>
                <a:lnTo>
                  <a:pt x="112055" y="50816"/>
                </a:lnTo>
                <a:lnTo>
                  <a:pt x="112055" y="41043"/>
                </a:lnTo>
                <a:close/>
                <a:moveTo>
                  <a:pt x="131952" y="41043"/>
                </a:moveTo>
                <a:lnTo>
                  <a:pt x="131952" y="50816"/>
                </a:lnTo>
                <a:lnTo>
                  <a:pt x="122179" y="50816"/>
                </a:lnTo>
                <a:lnTo>
                  <a:pt x="122179" y="41043"/>
                </a:lnTo>
                <a:close/>
                <a:moveTo>
                  <a:pt x="142050" y="41043"/>
                </a:moveTo>
                <a:lnTo>
                  <a:pt x="142050" y="50816"/>
                </a:lnTo>
                <a:lnTo>
                  <a:pt x="132377" y="50816"/>
                </a:lnTo>
                <a:lnTo>
                  <a:pt x="132377" y="41043"/>
                </a:lnTo>
                <a:close/>
                <a:moveTo>
                  <a:pt x="152173" y="41043"/>
                </a:moveTo>
                <a:lnTo>
                  <a:pt x="152173" y="50816"/>
                </a:lnTo>
                <a:lnTo>
                  <a:pt x="142475" y="50816"/>
                </a:lnTo>
                <a:lnTo>
                  <a:pt x="142475" y="41043"/>
                </a:lnTo>
                <a:close/>
                <a:moveTo>
                  <a:pt x="162372" y="41043"/>
                </a:moveTo>
                <a:lnTo>
                  <a:pt x="162372" y="50816"/>
                </a:lnTo>
                <a:lnTo>
                  <a:pt x="152573" y="50816"/>
                </a:lnTo>
                <a:lnTo>
                  <a:pt x="152573" y="41043"/>
                </a:lnTo>
                <a:close/>
                <a:moveTo>
                  <a:pt x="172470" y="41043"/>
                </a:moveTo>
                <a:lnTo>
                  <a:pt x="172470" y="50816"/>
                </a:lnTo>
                <a:lnTo>
                  <a:pt x="162797" y="50816"/>
                </a:lnTo>
                <a:lnTo>
                  <a:pt x="162797" y="41043"/>
                </a:lnTo>
                <a:close/>
                <a:moveTo>
                  <a:pt x="182668" y="41043"/>
                </a:moveTo>
                <a:lnTo>
                  <a:pt x="182668" y="50816"/>
                </a:lnTo>
                <a:lnTo>
                  <a:pt x="172895" y="50816"/>
                </a:lnTo>
                <a:lnTo>
                  <a:pt x="172895" y="41043"/>
                </a:lnTo>
                <a:close/>
                <a:moveTo>
                  <a:pt x="192791" y="41043"/>
                </a:moveTo>
                <a:lnTo>
                  <a:pt x="192791" y="50816"/>
                </a:lnTo>
                <a:lnTo>
                  <a:pt x="183093" y="50816"/>
                </a:lnTo>
                <a:lnTo>
                  <a:pt x="183093" y="41043"/>
                </a:lnTo>
                <a:close/>
                <a:moveTo>
                  <a:pt x="202989" y="41043"/>
                </a:moveTo>
                <a:lnTo>
                  <a:pt x="202989" y="50816"/>
                </a:lnTo>
                <a:lnTo>
                  <a:pt x="193191" y="50816"/>
                </a:lnTo>
                <a:lnTo>
                  <a:pt x="193191" y="41043"/>
                </a:lnTo>
                <a:close/>
                <a:moveTo>
                  <a:pt x="213088" y="41043"/>
                </a:moveTo>
                <a:lnTo>
                  <a:pt x="213088" y="50816"/>
                </a:lnTo>
                <a:lnTo>
                  <a:pt x="203414" y="50816"/>
                </a:lnTo>
                <a:lnTo>
                  <a:pt x="203414" y="41043"/>
                </a:lnTo>
                <a:close/>
                <a:moveTo>
                  <a:pt x="223286" y="41043"/>
                </a:moveTo>
                <a:lnTo>
                  <a:pt x="223286" y="50816"/>
                </a:lnTo>
                <a:lnTo>
                  <a:pt x="213513" y="50816"/>
                </a:lnTo>
                <a:lnTo>
                  <a:pt x="213513" y="41043"/>
                </a:lnTo>
                <a:close/>
                <a:moveTo>
                  <a:pt x="233409" y="41043"/>
                </a:moveTo>
                <a:lnTo>
                  <a:pt x="233409" y="50816"/>
                </a:lnTo>
                <a:lnTo>
                  <a:pt x="223611" y="50816"/>
                </a:lnTo>
                <a:lnTo>
                  <a:pt x="223611" y="41043"/>
                </a:lnTo>
                <a:close/>
                <a:moveTo>
                  <a:pt x="243507" y="41043"/>
                </a:moveTo>
                <a:lnTo>
                  <a:pt x="243507" y="50816"/>
                </a:lnTo>
                <a:lnTo>
                  <a:pt x="233809" y="50816"/>
                </a:lnTo>
                <a:lnTo>
                  <a:pt x="233809" y="41043"/>
                </a:lnTo>
                <a:close/>
                <a:moveTo>
                  <a:pt x="253706" y="41043"/>
                </a:moveTo>
                <a:lnTo>
                  <a:pt x="253706" y="50816"/>
                </a:lnTo>
                <a:lnTo>
                  <a:pt x="243907" y="50816"/>
                </a:lnTo>
                <a:lnTo>
                  <a:pt x="243907" y="41043"/>
                </a:lnTo>
                <a:close/>
                <a:moveTo>
                  <a:pt x="263804" y="41043"/>
                </a:moveTo>
                <a:lnTo>
                  <a:pt x="263804" y="50816"/>
                </a:lnTo>
                <a:lnTo>
                  <a:pt x="254131" y="50816"/>
                </a:lnTo>
                <a:lnTo>
                  <a:pt x="254131" y="41043"/>
                </a:lnTo>
                <a:close/>
                <a:moveTo>
                  <a:pt x="274027" y="41043"/>
                </a:moveTo>
                <a:lnTo>
                  <a:pt x="274027" y="50816"/>
                </a:lnTo>
                <a:lnTo>
                  <a:pt x="264229" y="50816"/>
                </a:lnTo>
                <a:lnTo>
                  <a:pt x="264229" y="41043"/>
                </a:lnTo>
                <a:close/>
                <a:moveTo>
                  <a:pt x="284125" y="41043"/>
                </a:moveTo>
                <a:lnTo>
                  <a:pt x="284125" y="50816"/>
                </a:lnTo>
                <a:lnTo>
                  <a:pt x="274427" y="50816"/>
                </a:lnTo>
                <a:lnTo>
                  <a:pt x="274427" y="41043"/>
                </a:lnTo>
                <a:close/>
                <a:moveTo>
                  <a:pt x="10098" y="51241"/>
                </a:moveTo>
                <a:lnTo>
                  <a:pt x="10098" y="60914"/>
                </a:lnTo>
                <a:lnTo>
                  <a:pt x="425" y="60914"/>
                </a:lnTo>
                <a:lnTo>
                  <a:pt x="425" y="51241"/>
                </a:lnTo>
                <a:close/>
                <a:moveTo>
                  <a:pt x="20321" y="51241"/>
                </a:moveTo>
                <a:lnTo>
                  <a:pt x="20321" y="60914"/>
                </a:lnTo>
                <a:lnTo>
                  <a:pt x="10523" y="60914"/>
                </a:lnTo>
                <a:lnTo>
                  <a:pt x="10523" y="51241"/>
                </a:lnTo>
                <a:close/>
                <a:moveTo>
                  <a:pt x="30420" y="51241"/>
                </a:moveTo>
                <a:lnTo>
                  <a:pt x="30420" y="60914"/>
                </a:lnTo>
                <a:lnTo>
                  <a:pt x="20721" y="60914"/>
                </a:lnTo>
                <a:lnTo>
                  <a:pt x="20721" y="51241"/>
                </a:lnTo>
                <a:close/>
                <a:moveTo>
                  <a:pt x="40618" y="51241"/>
                </a:moveTo>
                <a:lnTo>
                  <a:pt x="40618" y="60914"/>
                </a:lnTo>
                <a:lnTo>
                  <a:pt x="30820" y="60914"/>
                </a:lnTo>
                <a:lnTo>
                  <a:pt x="30820" y="51241"/>
                </a:lnTo>
                <a:close/>
                <a:moveTo>
                  <a:pt x="50716" y="51241"/>
                </a:moveTo>
                <a:lnTo>
                  <a:pt x="50716" y="60914"/>
                </a:lnTo>
                <a:lnTo>
                  <a:pt x="41043" y="60914"/>
                </a:lnTo>
                <a:lnTo>
                  <a:pt x="41043" y="51241"/>
                </a:lnTo>
                <a:close/>
                <a:moveTo>
                  <a:pt x="60939" y="51241"/>
                </a:moveTo>
                <a:lnTo>
                  <a:pt x="60939" y="60914"/>
                </a:lnTo>
                <a:lnTo>
                  <a:pt x="51141" y="60914"/>
                </a:lnTo>
                <a:lnTo>
                  <a:pt x="51141" y="51241"/>
                </a:lnTo>
                <a:close/>
                <a:moveTo>
                  <a:pt x="71038" y="51241"/>
                </a:moveTo>
                <a:lnTo>
                  <a:pt x="71038" y="60914"/>
                </a:lnTo>
                <a:lnTo>
                  <a:pt x="61239" y="60914"/>
                </a:lnTo>
                <a:lnTo>
                  <a:pt x="61239" y="51241"/>
                </a:lnTo>
                <a:close/>
                <a:moveTo>
                  <a:pt x="81136" y="51241"/>
                </a:moveTo>
                <a:lnTo>
                  <a:pt x="81136" y="60914"/>
                </a:lnTo>
                <a:lnTo>
                  <a:pt x="71438" y="60914"/>
                </a:lnTo>
                <a:lnTo>
                  <a:pt x="71438" y="51241"/>
                </a:lnTo>
                <a:close/>
                <a:moveTo>
                  <a:pt x="91334" y="51241"/>
                </a:moveTo>
                <a:lnTo>
                  <a:pt x="91334" y="60914"/>
                </a:lnTo>
                <a:lnTo>
                  <a:pt x="81561" y="60914"/>
                </a:lnTo>
                <a:lnTo>
                  <a:pt x="81561" y="51241"/>
                </a:lnTo>
                <a:close/>
                <a:moveTo>
                  <a:pt x="101432" y="51241"/>
                </a:moveTo>
                <a:lnTo>
                  <a:pt x="101432" y="60914"/>
                </a:lnTo>
                <a:lnTo>
                  <a:pt x="91759" y="60914"/>
                </a:lnTo>
                <a:lnTo>
                  <a:pt x="91759" y="51241"/>
                </a:lnTo>
                <a:close/>
                <a:moveTo>
                  <a:pt x="111655" y="51241"/>
                </a:moveTo>
                <a:lnTo>
                  <a:pt x="111655" y="60914"/>
                </a:lnTo>
                <a:lnTo>
                  <a:pt x="101857" y="60914"/>
                </a:lnTo>
                <a:lnTo>
                  <a:pt x="101857" y="51241"/>
                </a:lnTo>
                <a:close/>
                <a:moveTo>
                  <a:pt x="121754" y="51241"/>
                </a:moveTo>
                <a:lnTo>
                  <a:pt x="121754" y="60914"/>
                </a:lnTo>
                <a:lnTo>
                  <a:pt x="112055" y="60914"/>
                </a:lnTo>
                <a:lnTo>
                  <a:pt x="112055" y="51241"/>
                </a:lnTo>
                <a:close/>
                <a:moveTo>
                  <a:pt x="131952" y="51241"/>
                </a:moveTo>
                <a:lnTo>
                  <a:pt x="131952" y="60914"/>
                </a:lnTo>
                <a:lnTo>
                  <a:pt x="122179" y="60914"/>
                </a:lnTo>
                <a:lnTo>
                  <a:pt x="122179" y="51241"/>
                </a:lnTo>
                <a:close/>
                <a:moveTo>
                  <a:pt x="142050" y="51241"/>
                </a:moveTo>
                <a:lnTo>
                  <a:pt x="142050" y="60914"/>
                </a:lnTo>
                <a:lnTo>
                  <a:pt x="132377" y="60914"/>
                </a:lnTo>
                <a:lnTo>
                  <a:pt x="132377" y="51241"/>
                </a:lnTo>
                <a:close/>
                <a:moveTo>
                  <a:pt x="152173" y="51241"/>
                </a:moveTo>
                <a:lnTo>
                  <a:pt x="152173" y="60914"/>
                </a:lnTo>
                <a:lnTo>
                  <a:pt x="142475" y="60914"/>
                </a:lnTo>
                <a:lnTo>
                  <a:pt x="142475" y="51241"/>
                </a:lnTo>
                <a:close/>
                <a:moveTo>
                  <a:pt x="162372" y="51241"/>
                </a:moveTo>
                <a:lnTo>
                  <a:pt x="162372" y="60914"/>
                </a:lnTo>
                <a:lnTo>
                  <a:pt x="152573" y="60914"/>
                </a:lnTo>
                <a:lnTo>
                  <a:pt x="152573" y="51241"/>
                </a:lnTo>
                <a:close/>
                <a:moveTo>
                  <a:pt x="172470" y="51241"/>
                </a:moveTo>
                <a:lnTo>
                  <a:pt x="172470" y="60914"/>
                </a:lnTo>
                <a:lnTo>
                  <a:pt x="162797" y="60914"/>
                </a:lnTo>
                <a:lnTo>
                  <a:pt x="162797" y="51241"/>
                </a:lnTo>
                <a:close/>
                <a:moveTo>
                  <a:pt x="182668" y="51241"/>
                </a:moveTo>
                <a:lnTo>
                  <a:pt x="182668" y="60914"/>
                </a:lnTo>
                <a:lnTo>
                  <a:pt x="172895" y="60914"/>
                </a:lnTo>
                <a:lnTo>
                  <a:pt x="172895" y="51241"/>
                </a:lnTo>
                <a:close/>
                <a:moveTo>
                  <a:pt x="192791" y="51241"/>
                </a:moveTo>
                <a:lnTo>
                  <a:pt x="192791" y="60914"/>
                </a:lnTo>
                <a:lnTo>
                  <a:pt x="183093" y="60914"/>
                </a:lnTo>
                <a:lnTo>
                  <a:pt x="183093" y="51241"/>
                </a:lnTo>
                <a:close/>
                <a:moveTo>
                  <a:pt x="202989" y="51241"/>
                </a:moveTo>
                <a:lnTo>
                  <a:pt x="202989" y="60914"/>
                </a:lnTo>
                <a:lnTo>
                  <a:pt x="193191" y="60914"/>
                </a:lnTo>
                <a:lnTo>
                  <a:pt x="193191" y="51241"/>
                </a:lnTo>
                <a:close/>
                <a:moveTo>
                  <a:pt x="213088" y="51241"/>
                </a:moveTo>
                <a:lnTo>
                  <a:pt x="213088" y="60914"/>
                </a:lnTo>
                <a:lnTo>
                  <a:pt x="203414" y="60914"/>
                </a:lnTo>
                <a:lnTo>
                  <a:pt x="203414" y="51241"/>
                </a:lnTo>
                <a:close/>
                <a:moveTo>
                  <a:pt x="223286" y="51241"/>
                </a:moveTo>
                <a:lnTo>
                  <a:pt x="223286" y="60914"/>
                </a:lnTo>
                <a:lnTo>
                  <a:pt x="213513" y="60914"/>
                </a:lnTo>
                <a:lnTo>
                  <a:pt x="213513" y="51241"/>
                </a:lnTo>
                <a:close/>
                <a:moveTo>
                  <a:pt x="233409" y="51241"/>
                </a:moveTo>
                <a:lnTo>
                  <a:pt x="233409" y="60914"/>
                </a:lnTo>
                <a:lnTo>
                  <a:pt x="223611" y="60914"/>
                </a:lnTo>
                <a:lnTo>
                  <a:pt x="223611" y="51241"/>
                </a:lnTo>
                <a:close/>
                <a:moveTo>
                  <a:pt x="243507" y="51241"/>
                </a:moveTo>
                <a:lnTo>
                  <a:pt x="243507" y="60914"/>
                </a:lnTo>
                <a:lnTo>
                  <a:pt x="233809" y="60914"/>
                </a:lnTo>
                <a:lnTo>
                  <a:pt x="233809" y="51241"/>
                </a:lnTo>
                <a:close/>
                <a:moveTo>
                  <a:pt x="253706" y="51241"/>
                </a:moveTo>
                <a:lnTo>
                  <a:pt x="253706" y="60914"/>
                </a:lnTo>
                <a:lnTo>
                  <a:pt x="243907" y="60914"/>
                </a:lnTo>
                <a:lnTo>
                  <a:pt x="243907" y="51241"/>
                </a:lnTo>
                <a:close/>
                <a:moveTo>
                  <a:pt x="263804" y="51241"/>
                </a:moveTo>
                <a:lnTo>
                  <a:pt x="263804" y="60914"/>
                </a:lnTo>
                <a:lnTo>
                  <a:pt x="254131" y="60914"/>
                </a:lnTo>
                <a:lnTo>
                  <a:pt x="254131" y="51241"/>
                </a:lnTo>
                <a:close/>
                <a:moveTo>
                  <a:pt x="274027" y="51241"/>
                </a:moveTo>
                <a:lnTo>
                  <a:pt x="274027" y="60914"/>
                </a:lnTo>
                <a:lnTo>
                  <a:pt x="264229" y="60914"/>
                </a:lnTo>
                <a:lnTo>
                  <a:pt x="264229" y="51241"/>
                </a:lnTo>
                <a:close/>
                <a:moveTo>
                  <a:pt x="284125" y="51241"/>
                </a:moveTo>
                <a:lnTo>
                  <a:pt x="284125" y="60914"/>
                </a:lnTo>
                <a:lnTo>
                  <a:pt x="274427" y="60914"/>
                </a:lnTo>
                <a:lnTo>
                  <a:pt x="274427" y="51241"/>
                </a:lnTo>
                <a:close/>
                <a:moveTo>
                  <a:pt x="10098" y="61339"/>
                </a:moveTo>
                <a:lnTo>
                  <a:pt x="10098" y="71137"/>
                </a:lnTo>
                <a:lnTo>
                  <a:pt x="425" y="71137"/>
                </a:lnTo>
                <a:lnTo>
                  <a:pt x="425" y="61339"/>
                </a:lnTo>
                <a:close/>
                <a:moveTo>
                  <a:pt x="20321" y="61339"/>
                </a:moveTo>
                <a:lnTo>
                  <a:pt x="20321" y="71137"/>
                </a:lnTo>
                <a:lnTo>
                  <a:pt x="10523" y="71137"/>
                </a:lnTo>
                <a:lnTo>
                  <a:pt x="10523" y="61339"/>
                </a:lnTo>
                <a:close/>
                <a:moveTo>
                  <a:pt x="30420" y="61339"/>
                </a:moveTo>
                <a:lnTo>
                  <a:pt x="30420" y="71137"/>
                </a:lnTo>
                <a:lnTo>
                  <a:pt x="20721" y="71137"/>
                </a:lnTo>
                <a:lnTo>
                  <a:pt x="20721" y="61339"/>
                </a:lnTo>
                <a:close/>
                <a:moveTo>
                  <a:pt x="40618" y="61339"/>
                </a:moveTo>
                <a:lnTo>
                  <a:pt x="40618" y="71137"/>
                </a:lnTo>
                <a:lnTo>
                  <a:pt x="30820" y="71137"/>
                </a:lnTo>
                <a:lnTo>
                  <a:pt x="30820" y="61339"/>
                </a:lnTo>
                <a:close/>
                <a:moveTo>
                  <a:pt x="50716" y="61339"/>
                </a:moveTo>
                <a:lnTo>
                  <a:pt x="50716" y="71137"/>
                </a:lnTo>
                <a:lnTo>
                  <a:pt x="41043" y="71137"/>
                </a:lnTo>
                <a:lnTo>
                  <a:pt x="41043" y="61339"/>
                </a:lnTo>
                <a:close/>
                <a:moveTo>
                  <a:pt x="60939" y="61339"/>
                </a:moveTo>
                <a:lnTo>
                  <a:pt x="60939" y="71137"/>
                </a:lnTo>
                <a:lnTo>
                  <a:pt x="51141" y="71137"/>
                </a:lnTo>
                <a:lnTo>
                  <a:pt x="51141" y="61339"/>
                </a:lnTo>
                <a:close/>
                <a:moveTo>
                  <a:pt x="71038" y="61339"/>
                </a:moveTo>
                <a:lnTo>
                  <a:pt x="71038" y="71137"/>
                </a:lnTo>
                <a:lnTo>
                  <a:pt x="61239" y="71137"/>
                </a:lnTo>
                <a:lnTo>
                  <a:pt x="61239" y="61339"/>
                </a:lnTo>
                <a:close/>
                <a:moveTo>
                  <a:pt x="81136" y="61339"/>
                </a:moveTo>
                <a:lnTo>
                  <a:pt x="81136" y="71137"/>
                </a:lnTo>
                <a:lnTo>
                  <a:pt x="71438" y="71137"/>
                </a:lnTo>
                <a:lnTo>
                  <a:pt x="71438" y="61339"/>
                </a:lnTo>
                <a:close/>
                <a:moveTo>
                  <a:pt x="91334" y="61339"/>
                </a:moveTo>
                <a:lnTo>
                  <a:pt x="91334" y="71137"/>
                </a:lnTo>
                <a:lnTo>
                  <a:pt x="81561" y="71137"/>
                </a:lnTo>
                <a:lnTo>
                  <a:pt x="81561" y="61339"/>
                </a:lnTo>
                <a:close/>
                <a:moveTo>
                  <a:pt x="101432" y="61339"/>
                </a:moveTo>
                <a:lnTo>
                  <a:pt x="101432" y="71137"/>
                </a:lnTo>
                <a:lnTo>
                  <a:pt x="91759" y="71137"/>
                </a:lnTo>
                <a:lnTo>
                  <a:pt x="91759" y="61339"/>
                </a:lnTo>
                <a:close/>
                <a:moveTo>
                  <a:pt x="111655" y="61339"/>
                </a:moveTo>
                <a:lnTo>
                  <a:pt x="111655" y="71137"/>
                </a:lnTo>
                <a:lnTo>
                  <a:pt x="101857" y="71137"/>
                </a:lnTo>
                <a:lnTo>
                  <a:pt x="101857" y="61339"/>
                </a:lnTo>
                <a:close/>
                <a:moveTo>
                  <a:pt x="121754" y="61339"/>
                </a:moveTo>
                <a:lnTo>
                  <a:pt x="121754" y="71137"/>
                </a:lnTo>
                <a:lnTo>
                  <a:pt x="112055" y="71137"/>
                </a:lnTo>
                <a:lnTo>
                  <a:pt x="112055" y="61339"/>
                </a:lnTo>
                <a:close/>
                <a:moveTo>
                  <a:pt x="131952" y="61339"/>
                </a:moveTo>
                <a:lnTo>
                  <a:pt x="131952" y="71137"/>
                </a:lnTo>
                <a:lnTo>
                  <a:pt x="122179" y="71137"/>
                </a:lnTo>
                <a:lnTo>
                  <a:pt x="122179" y="61339"/>
                </a:lnTo>
                <a:close/>
                <a:moveTo>
                  <a:pt x="142050" y="61339"/>
                </a:moveTo>
                <a:lnTo>
                  <a:pt x="142050" y="71137"/>
                </a:lnTo>
                <a:lnTo>
                  <a:pt x="132377" y="71137"/>
                </a:lnTo>
                <a:lnTo>
                  <a:pt x="132377" y="61339"/>
                </a:lnTo>
                <a:close/>
                <a:moveTo>
                  <a:pt x="152173" y="61339"/>
                </a:moveTo>
                <a:lnTo>
                  <a:pt x="152173" y="71137"/>
                </a:lnTo>
                <a:lnTo>
                  <a:pt x="142475" y="71137"/>
                </a:lnTo>
                <a:lnTo>
                  <a:pt x="142475" y="61339"/>
                </a:lnTo>
                <a:close/>
                <a:moveTo>
                  <a:pt x="162372" y="61339"/>
                </a:moveTo>
                <a:lnTo>
                  <a:pt x="162372" y="71137"/>
                </a:lnTo>
                <a:lnTo>
                  <a:pt x="152573" y="71137"/>
                </a:lnTo>
                <a:lnTo>
                  <a:pt x="152573" y="61339"/>
                </a:lnTo>
                <a:close/>
                <a:moveTo>
                  <a:pt x="172470" y="61339"/>
                </a:moveTo>
                <a:lnTo>
                  <a:pt x="172470" y="71137"/>
                </a:lnTo>
                <a:lnTo>
                  <a:pt x="162797" y="71137"/>
                </a:lnTo>
                <a:lnTo>
                  <a:pt x="162797" y="61339"/>
                </a:lnTo>
                <a:close/>
                <a:moveTo>
                  <a:pt x="182668" y="61339"/>
                </a:moveTo>
                <a:lnTo>
                  <a:pt x="182668" y="71137"/>
                </a:lnTo>
                <a:lnTo>
                  <a:pt x="172895" y="71137"/>
                </a:lnTo>
                <a:lnTo>
                  <a:pt x="172895" y="61339"/>
                </a:lnTo>
                <a:close/>
                <a:moveTo>
                  <a:pt x="192791" y="61339"/>
                </a:moveTo>
                <a:lnTo>
                  <a:pt x="192791" y="71137"/>
                </a:lnTo>
                <a:lnTo>
                  <a:pt x="183093" y="71137"/>
                </a:lnTo>
                <a:lnTo>
                  <a:pt x="183093" y="61339"/>
                </a:lnTo>
                <a:close/>
                <a:moveTo>
                  <a:pt x="202989" y="61339"/>
                </a:moveTo>
                <a:lnTo>
                  <a:pt x="202989" y="71137"/>
                </a:lnTo>
                <a:lnTo>
                  <a:pt x="193191" y="71137"/>
                </a:lnTo>
                <a:lnTo>
                  <a:pt x="193191" y="61339"/>
                </a:lnTo>
                <a:close/>
                <a:moveTo>
                  <a:pt x="213088" y="61339"/>
                </a:moveTo>
                <a:lnTo>
                  <a:pt x="213088" y="71137"/>
                </a:lnTo>
                <a:lnTo>
                  <a:pt x="203414" y="71137"/>
                </a:lnTo>
                <a:lnTo>
                  <a:pt x="203414" y="61339"/>
                </a:lnTo>
                <a:close/>
                <a:moveTo>
                  <a:pt x="223286" y="61339"/>
                </a:moveTo>
                <a:lnTo>
                  <a:pt x="223286" y="71137"/>
                </a:lnTo>
                <a:lnTo>
                  <a:pt x="213513" y="71137"/>
                </a:lnTo>
                <a:lnTo>
                  <a:pt x="213513" y="61339"/>
                </a:lnTo>
                <a:close/>
                <a:moveTo>
                  <a:pt x="233409" y="61339"/>
                </a:moveTo>
                <a:lnTo>
                  <a:pt x="233409" y="71137"/>
                </a:lnTo>
                <a:lnTo>
                  <a:pt x="223611" y="71137"/>
                </a:lnTo>
                <a:lnTo>
                  <a:pt x="223611" y="61339"/>
                </a:lnTo>
                <a:close/>
                <a:moveTo>
                  <a:pt x="243507" y="61339"/>
                </a:moveTo>
                <a:lnTo>
                  <a:pt x="243507" y="71137"/>
                </a:lnTo>
                <a:lnTo>
                  <a:pt x="233809" y="71137"/>
                </a:lnTo>
                <a:lnTo>
                  <a:pt x="233809" y="61339"/>
                </a:lnTo>
                <a:close/>
                <a:moveTo>
                  <a:pt x="253706" y="61339"/>
                </a:moveTo>
                <a:lnTo>
                  <a:pt x="253706" y="71137"/>
                </a:lnTo>
                <a:lnTo>
                  <a:pt x="243907" y="71137"/>
                </a:lnTo>
                <a:lnTo>
                  <a:pt x="243907" y="61339"/>
                </a:lnTo>
                <a:close/>
                <a:moveTo>
                  <a:pt x="263804" y="61339"/>
                </a:moveTo>
                <a:lnTo>
                  <a:pt x="263804" y="71137"/>
                </a:lnTo>
                <a:lnTo>
                  <a:pt x="254131" y="71137"/>
                </a:lnTo>
                <a:lnTo>
                  <a:pt x="254131" y="61339"/>
                </a:lnTo>
                <a:close/>
                <a:moveTo>
                  <a:pt x="274027" y="61339"/>
                </a:moveTo>
                <a:lnTo>
                  <a:pt x="274027" y="71137"/>
                </a:lnTo>
                <a:lnTo>
                  <a:pt x="264229" y="71137"/>
                </a:lnTo>
                <a:lnTo>
                  <a:pt x="264229" y="61339"/>
                </a:lnTo>
                <a:close/>
                <a:moveTo>
                  <a:pt x="284125" y="61339"/>
                </a:moveTo>
                <a:lnTo>
                  <a:pt x="284125" y="71137"/>
                </a:lnTo>
                <a:lnTo>
                  <a:pt x="274427" y="71137"/>
                </a:lnTo>
                <a:lnTo>
                  <a:pt x="274427" y="61339"/>
                </a:lnTo>
                <a:close/>
                <a:moveTo>
                  <a:pt x="10098" y="71537"/>
                </a:moveTo>
                <a:lnTo>
                  <a:pt x="10098" y="81236"/>
                </a:lnTo>
                <a:lnTo>
                  <a:pt x="425" y="81236"/>
                </a:lnTo>
                <a:lnTo>
                  <a:pt x="425" y="71537"/>
                </a:lnTo>
                <a:close/>
                <a:moveTo>
                  <a:pt x="20321" y="71537"/>
                </a:moveTo>
                <a:lnTo>
                  <a:pt x="20321" y="81236"/>
                </a:lnTo>
                <a:lnTo>
                  <a:pt x="10523" y="81236"/>
                </a:lnTo>
                <a:lnTo>
                  <a:pt x="10523" y="71537"/>
                </a:lnTo>
                <a:close/>
                <a:moveTo>
                  <a:pt x="30420" y="71537"/>
                </a:moveTo>
                <a:lnTo>
                  <a:pt x="30420" y="81236"/>
                </a:lnTo>
                <a:lnTo>
                  <a:pt x="20721" y="81236"/>
                </a:lnTo>
                <a:lnTo>
                  <a:pt x="20721" y="71537"/>
                </a:lnTo>
                <a:close/>
                <a:moveTo>
                  <a:pt x="40618" y="71537"/>
                </a:moveTo>
                <a:lnTo>
                  <a:pt x="40618" y="81236"/>
                </a:lnTo>
                <a:lnTo>
                  <a:pt x="30820" y="81236"/>
                </a:lnTo>
                <a:lnTo>
                  <a:pt x="30820" y="71537"/>
                </a:lnTo>
                <a:close/>
                <a:moveTo>
                  <a:pt x="50716" y="71537"/>
                </a:moveTo>
                <a:lnTo>
                  <a:pt x="50716" y="81236"/>
                </a:lnTo>
                <a:lnTo>
                  <a:pt x="41043" y="81236"/>
                </a:lnTo>
                <a:lnTo>
                  <a:pt x="41043" y="71537"/>
                </a:lnTo>
                <a:close/>
                <a:moveTo>
                  <a:pt x="60939" y="71537"/>
                </a:moveTo>
                <a:lnTo>
                  <a:pt x="60939" y="81236"/>
                </a:lnTo>
                <a:lnTo>
                  <a:pt x="51141" y="81236"/>
                </a:lnTo>
                <a:lnTo>
                  <a:pt x="51141" y="71537"/>
                </a:lnTo>
                <a:close/>
                <a:moveTo>
                  <a:pt x="71038" y="71537"/>
                </a:moveTo>
                <a:lnTo>
                  <a:pt x="71038" y="81236"/>
                </a:lnTo>
                <a:lnTo>
                  <a:pt x="61239" y="81236"/>
                </a:lnTo>
                <a:lnTo>
                  <a:pt x="61239" y="71537"/>
                </a:lnTo>
                <a:close/>
                <a:moveTo>
                  <a:pt x="81136" y="71537"/>
                </a:moveTo>
                <a:lnTo>
                  <a:pt x="81136" y="81236"/>
                </a:lnTo>
                <a:lnTo>
                  <a:pt x="71438" y="81236"/>
                </a:lnTo>
                <a:lnTo>
                  <a:pt x="71438" y="71537"/>
                </a:lnTo>
                <a:close/>
                <a:moveTo>
                  <a:pt x="91334" y="71537"/>
                </a:moveTo>
                <a:lnTo>
                  <a:pt x="91334" y="81236"/>
                </a:lnTo>
                <a:lnTo>
                  <a:pt x="81561" y="81236"/>
                </a:lnTo>
                <a:lnTo>
                  <a:pt x="81561" y="71537"/>
                </a:lnTo>
                <a:close/>
                <a:moveTo>
                  <a:pt x="101432" y="71537"/>
                </a:moveTo>
                <a:lnTo>
                  <a:pt x="101432" y="81236"/>
                </a:lnTo>
                <a:lnTo>
                  <a:pt x="91759" y="81236"/>
                </a:lnTo>
                <a:lnTo>
                  <a:pt x="91759" y="71537"/>
                </a:lnTo>
                <a:close/>
                <a:moveTo>
                  <a:pt x="111655" y="71537"/>
                </a:moveTo>
                <a:lnTo>
                  <a:pt x="111655" y="81236"/>
                </a:lnTo>
                <a:lnTo>
                  <a:pt x="101857" y="81236"/>
                </a:lnTo>
                <a:lnTo>
                  <a:pt x="101857" y="71537"/>
                </a:lnTo>
                <a:close/>
                <a:moveTo>
                  <a:pt x="121754" y="71537"/>
                </a:moveTo>
                <a:lnTo>
                  <a:pt x="121754" y="81236"/>
                </a:lnTo>
                <a:lnTo>
                  <a:pt x="112055" y="81236"/>
                </a:lnTo>
                <a:lnTo>
                  <a:pt x="112055" y="71537"/>
                </a:lnTo>
                <a:close/>
                <a:moveTo>
                  <a:pt x="131952" y="71537"/>
                </a:moveTo>
                <a:lnTo>
                  <a:pt x="131952" y="81236"/>
                </a:lnTo>
                <a:lnTo>
                  <a:pt x="122179" y="81236"/>
                </a:lnTo>
                <a:lnTo>
                  <a:pt x="122179" y="71537"/>
                </a:lnTo>
                <a:close/>
                <a:moveTo>
                  <a:pt x="142050" y="71537"/>
                </a:moveTo>
                <a:lnTo>
                  <a:pt x="142050" y="81236"/>
                </a:lnTo>
                <a:lnTo>
                  <a:pt x="132377" y="81236"/>
                </a:lnTo>
                <a:lnTo>
                  <a:pt x="132377" y="71537"/>
                </a:lnTo>
                <a:close/>
                <a:moveTo>
                  <a:pt x="152173" y="71537"/>
                </a:moveTo>
                <a:lnTo>
                  <a:pt x="152173" y="81236"/>
                </a:lnTo>
                <a:lnTo>
                  <a:pt x="142475" y="81236"/>
                </a:lnTo>
                <a:lnTo>
                  <a:pt x="142475" y="71537"/>
                </a:lnTo>
                <a:close/>
                <a:moveTo>
                  <a:pt x="162372" y="71537"/>
                </a:moveTo>
                <a:lnTo>
                  <a:pt x="162372" y="81236"/>
                </a:lnTo>
                <a:lnTo>
                  <a:pt x="152573" y="81236"/>
                </a:lnTo>
                <a:lnTo>
                  <a:pt x="152573" y="71537"/>
                </a:lnTo>
                <a:close/>
                <a:moveTo>
                  <a:pt x="172470" y="71537"/>
                </a:moveTo>
                <a:lnTo>
                  <a:pt x="172470" y="81236"/>
                </a:lnTo>
                <a:lnTo>
                  <a:pt x="162797" y="81236"/>
                </a:lnTo>
                <a:lnTo>
                  <a:pt x="162797" y="71537"/>
                </a:lnTo>
                <a:close/>
                <a:moveTo>
                  <a:pt x="182668" y="71537"/>
                </a:moveTo>
                <a:lnTo>
                  <a:pt x="182668" y="81236"/>
                </a:lnTo>
                <a:lnTo>
                  <a:pt x="172895" y="81236"/>
                </a:lnTo>
                <a:lnTo>
                  <a:pt x="172895" y="71537"/>
                </a:lnTo>
                <a:close/>
                <a:moveTo>
                  <a:pt x="192791" y="71537"/>
                </a:moveTo>
                <a:lnTo>
                  <a:pt x="192791" y="81236"/>
                </a:lnTo>
                <a:lnTo>
                  <a:pt x="183093" y="81236"/>
                </a:lnTo>
                <a:lnTo>
                  <a:pt x="183093" y="71537"/>
                </a:lnTo>
                <a:close/>
                <a:moveTo>
                  <a:pt x="202989" y="71537"/>
                </a:moveTo>
                <a:lnTo>
                  <a:pt x="202989" y="81236"/>
                </a:lnTo>
                <a:lnTo>
                  <a:pt x="193191" y="81236"/>
                </a:lnTo>
                <a:lnTo>
                  <a:pt x="193191" y="71537"/>
                </a:lnTo>
                <a:close/>
                <a:moveTo>
                  <a:pt x="213088" y="71537"/>
                </a:moveTo>
                <a:lnTo>
                  <a:pt x="213088" y="81236"/>
                </a:lnTo>
                <a:lnTo>
                  <a:pt x="203414" y="81236"/>
                </a:lnTo>
                <a:lnTo>
                  <a:pt x="203414" y="71537"/>
                </a:lnTo>
                <a:close/>
                <a:moveTo>
                  <a:pt x="223286" y="71537"/>
                </a:moveTo>
                <a:lnTo>
                  <a:pt x="223286" y="81236"/>
                </a:lnTo>
                <a:lnTo>
                  <a:pt x="213513" y="81236"/>
                </a:lnTo>
                <a:lnTo>
                  <a:pt x="213513" y="71537"/>
                </a:lnTo>
                <a:close/>
                <a:moveTo>
                  <a:pt x="233409" y="71537"/>
                </a:moveTo>
                <a:lnTo>
                  <a:pt x="233409" y="81236"/>
                </a:lnTo>
                <a:lnTo>
                  <a:pt x="223611" y="81236"/>
                </a:lnTo>
                <a:lnTo>
                  <a:pt x="223611" y="71537"/>
                </a:lnTo>
                <a:close/>
                <a:moveTo>
                  <a:pt x="243507" y="71537"/>
                </a:moveTo>
                <a:lnTo>
                  <a:pt x="243507" y="81236"/>
                </a:lnTo>
                <a:lnTo>
                  <a:pt x="233809" y="81236"/>
                </a:lnTo>
                <a:lnTo>
                  <a:pt x="233809" y="71537"/>
                </a:lnTo>
                <a:close/>
                <a:moveTo>
                  <a:pt x="253706" y="71537"/>
                </a:moveTo>
                <a:lnTo>
                  <a:pt x="253706" y="81236"/>
                </a:lnTo>
                <a:lnTo>
                  <a:pt x="243907" y="81236"/>
                </a:lnTo>
                <a:lnTo>
                  <a:pt x="243907" y="71537"/>
                </a:lnTo>
                <a:close/>
                <a:moveTo>
                  <a:pt x="263804" y="71537"/>
                </a:moveTo>
                <a:lnTo>
                  <a:pt x="263804" y="81236"/>
                </a:lnTo>
                <a:lnTo>
                  <a:pt x="254131" y="81236"/>
                </a:lnTo>
                <a:lnTo>
                  <a:pt x="254131" y="71537"/>
                </a:lnTo>
                <a:close/>
                <a:moveTo>
                  <a:pt x="274027" y="71537"/>
                </a:moveTo>
                <a:lnTo>
                  <a:pt x="274027" y="81236"/>
                </a:lnTo>
                <a:lnTo>
                  <a:pt x="264229" y="81236"/>
                </a:lnTo>
                <a:lnTo>
                  <a:pt x="264229" y="71537"/>
                </a:lnTo>
                <a:close/>
                <a:moveTo>
                  <a:pt x="284125" y="71537"/>
                </a:moveTo>
                <a:lnTo>
                  <a:pt x="284125" y="81236"/>
                </a:lnTo>
                <a:lnTo>
                  <a:pt x="274427" y="81236"/>
                </a:lnTo>
                <a:lnTo>
                  <a:pt x="274427" y="71537"/>
                </a:lnTo>
                <a:close/>
                <a:moveTo>
                  <a:pt x="10098" y="81660"/>
                </a:moveTo>
                <a:lnTo>
                  <a:pt x="10098" y="91334"/>
                </a:lnTo>
                <a:lnTo>
                  <a:pt x="425" y="91334"/>
                </a:lnTo>
                <a:lnTo>
                  <a:pt x="425" y="81660"/>
                </a:lnTo>
                <a:close/>
                <a:moveTo>
                  <a:pt x="20321" y="81660"/>
                </a:moveTo>
                <a:lnTo>
                  <a:pt x="20321" y="91334"/>
                </a:lnTo>
                <a:lnTo>
                  <a:pt x="10523" y="91334"/>
                </a:lnTo>
                <a:lnTo>
                  <a:pt x="10523" y="81660"/>
                </a:lnTo>
                <a:close/>
                <a:moveTo>
                  <a:pt x="30420" y="81660"/>
                </a:moveTo>
                <a:lnTo>
                  <a:pt x="30420" y="91334"/>
                </a:lnTo>
                <a:lnTo>
                  <a:pt x="20721" y="91334"/>
                </a:lnTo>
                <a:lnTo>
                  <a:pt x="20721" y="81660"/>
                </a:lnTo>
                <a:close/>
                <a:moveTo>
                  <a:pt x="40618" y="81660"/>
                </a:moveTo>
                <a:lnTo>
                  <a:pt x="40618" y="91334"/>
                </a:lnTo>
                <a:lnTo>
                  <a:pt x="30820" y="91334"/>
                </a:lnTo>
                <a:lnTo>
                  <a:pt x="30820" y="81660"/>
                </a:lnTo>
                <a:close/>
                <a:moveTo>
                  <a:pt x="50716" y="81660"/>
                </a:moveTo>
                <a:lnTo>
                  <a:pt x="50716" y="91334"/>
                </a:lnTo>
                <a:lnTo>
                  <a:pt x="41043" y="91334"/>
                </a:lnTo>
                <a:lnTo>
                  <a:pt x="41043" y="81660"/>
                </a:lnTo>
                <a:close/>
                <a:moveTo>
                  <a:pt x="60939" y="81660"/>
                </a:moveTo>
                <a:lnTo>
                  <a:pt x="60939" y="91334"/>
                </a:lnTo>
                <a:lnTo>
                  <a:pt x="51141" y="91334"/>
                </a:lnTo>
                <a:lnTo>
                  <a:pt x="51141" y="81660"/>
                </a:lnTo>
                <a:close/>
                <a:moveTo>
                  <a:pt x="71038" y="81660"/>
                </a:moveTo>
                <a:lnTo>
                  <a:pt x="71038" y="91334"/>
                </a:lnTo>
                <a:lnTo>
                  <a:pt x="61239" y="91334"/>
                </a:lnTo>
                <a:lnTo>
                  <a:pt x="61239" y="81660"/>
                </a:lnTo>
                <a:close/>
                <a:moveTo>
                  <a:pt x="81136" y="81660"/>
                </a:moveTo>
                <a:lnTo>
                  <a:pt x="81136" y="91334"/>
                </a:lnTo>
                <a:lnTo>
                  <a:pt x="71438" y="91334"/>
                </a:lnTo>
                <a:lnTo>
                  <a:pt x="71438" y="81660"/>
                </a:lnTo>
                <a:close/>
                <a:moveTo>
                  <a:pt x="91334" y="81660"/>
                </a:moveTo>
                <a:lnTo>
                  <a:pt x="91334" y="91334"/>
                </a:lnTo>
                <a:lnTo>
                  <a:pt x="81561" y="91334"/>
                </a:lnTo>
                <a:lnTo>
                  <a:pt x="81561" y="81660"/>
                </a:lnTo>
                <a:close/>
                <a:moveTo>
                  <a:pt x="101432" y="81660"/>
                </a:moveTo>
                <a:lnTo>
                  <a:pt x="101432" y="91334"/>
                </a:lnTo>
                <a:lnTo>
                  <a:pt x="91759" y="91334"/>
                </a:lnTo>
                <a:lnTo>
                  <a:pt x="91759" y="81660"/>
                </a:lnTo>
                <a:close/>
                <a:moveTo>
                  <a:pt x="111655" y="81660"/>
                </a:moveTo>
                <a:lnTo>
                  <a:pt x="111655" y="91334"/>
                </a:lnTo>
                <a:lnTo>
                  <a:pt x="101857" y="91334"/>
                </a:lnTo>
                <a:lnTo>
                  <a:pt x="101857" y="81660"/>
                </a:lnTo>
                <a:close/>
                <a:moveTo>
                  <a:pt x="121754" y="81660"/>
                </a:moveTo>
                <a:lnTo>
                  <a:pt x="121754" y="91334"/>
                </a:lnTo>
                <a:lnTo>
                  <a:pt x="112055" y="91334"/>
                </a:lnTo>
                <a:lnTo>
                  <a:pt x="112055" y="81660"/>
                </a:lnTo>
                <a:close/>
                <a:moveTo>
                  <a:pt x="131952" y="81660"/>
                </a:moveTo>
                <a:lnTo>
                  <a:pt x="131952" y="91334"/>
                </a:lnTo>
                <a:lnTo>
                  <a:pt x="122179" y="91334"/>
                </a:lnTo>
                <a:lnTo>
                  <a:pt x="122179" y="81660"/>
                </a:lnTo>
                <a:close/>
                <a:moveTo>
                  <a:pt x="142050" y="81660"/>
                </a:moveTo>
                <a:lnTo>
                  <a:pt x="142050" y="91334"/>
                </a:lnTo>
                <a:lnTo>
                  <a:pt x="132377" y="91334"/>
                </a:lnTo>
                <a:lnTo>
                  <a:pt x="132377" y="81660"/>
                </a:lnTo>
                <a:close/>
                <a:moveTo>
                  <a:pt x="152173" y="81660"/>
                </a:moveTo>
                <a:lnTo>
                  <a:pt x="152173" y="91334"/>
                </a:lnTo>
                <a:lnTo>
                  <a:pt x="142475" y="91334"/>
                </a:lnTo>
                <a:lnTo>
                  <a:pt x="142475" y="81660"/>
                </a:lnTo>
                <a:close/>
                <a:moveTo>
                  <a:pt x="162372" y="81660"/>
                </a:moveTo>
                <a:lnTo>
                  <a:pt x="162372" y="91334"/>
                </a:lnTo>
                <a:lnTo>
                  <a:pt x="152573" y="91334"/>
                </a:lnTo>
                <a:lnTo>
                  <a:pt x="152573" y="81660"/>
                </a:lnTo>
                <a:close/>
                <a:moveTo>
                  <a:pt x="172470" y="81660"/>
                </a:moveTo>
                <a:lnTo>
                  <a:pt x="172470" y="91334"/>
                </a:lnTo>
                <a:lnTo>
                  <a:pt x="162797" y="91334"/>
                </a:lnTo>
                <a:lnTo>
                  <a:pt x="162797" y="81660"/>
                </a:lnTo>
                <a:close/>
                <a:moveTo>
                  <a:pt x="182668" y="81660"/>
                </a:moveTo>
                <a:lnTo>
                  <a:pt x="182668" y="91334"/>
                </a:lnTo>
                <a:lnTo>
                  <a:pt x="172895" y="91334"/>
                </a:lnTo>
                <a:lnTo>
                  <a:pt x="172895" y="81660"/>
                </a:lnTo>
                <a:close/>
                <a:moveTo>
                  <a:pt x="192791" y="81660"/>
                </a:moveTo>
                <a:lnTo>
                  <a:pt x="192791" y="91334"/>
                </a:lnTo>
                <a:lnTo>
                  <a:pt x="183093" y="91334"/>
                </a:lnTo>
                <a:lnTo>
                  <a:pt x="183093" y="81660"/>
                </a:lnTo>
                <a:close/>
                <a:moveTo>
                  <a:pt x="202989" y="81660"/>
                </a:moveTo>
                <a:lnTo>
                  <a:pt x="202989" y="91334"/>
                </a:lnTo>
                <a:lnTo>
                  <a:pt x="193191" y="91334"/>
                </a:lnTo>
                <a:lnTo>
                  <a:pt x="193191" y="81660"/>
                </a:lnTo>
                <a:close/>
                <a:moveTo>
                  <a:pt x="213088" y="81660"/>
                </a:moveTo>
                <a:lnTo>
                  <a:pt x="213088" y="91334"/>
                </a:lnTo>
                <a:lnTo>
                  <a:pt x="203414" y="91334"/>
                </a:lnTo>
                <a:lnTo>
                  <a:pt x="203414" y="81660"/>
                </a:lnTo>
                <a:close/>
                <a:moveTo>
                  <a:pt x="223286" y="81660"/>
                </a:moveTo>
                <a:lnTo>
                  <a:pt x="223286" y="91334"/>
                </a:lnTo>
                <a:lnTo>
                  <a:pt x="213513" y="91334"/>
                </a:lnTo>
                <a:lnTo>
                  <a:pt x="213513" y="81660"/>
                </a:lnTo>
                <a:close/>
                <a:moveTo>
                  <a:pt x="233409" y="81660"/>
                </a:moveTo>
                <a:lnTo>
                  <a:pt x="233409" y="91334"/>
                </a:lnTo>
                <a:lnTo>
                  <a:pt x="223611" y="91334"/>
                </a:lnTo>
                <a:lnTo>
                  <a:pt x="223611" y="81660"/>
                </a:lnTo>
                <a:close/>
                <a:moveTo>
                  <a:pt x="243507" y="81660"/>
                </a:moveTo>
                <a:lnTo>
                  <a:pt x="243507" y="91334"/>
                </a:lnTo>
                <a:lnTo>
                  <a:pt x="233809" y="91334"/>
                </a:lnTo>
                <a:lnTo>
                  <a:pt x="233809" y="81660"/>
                </a:lnTo>
                <a:close/>
                <a:moveTo>
                  <a:pt x="253706" y="81660"/>
                </a:moveTo>
                <a:lnTo>
                  <a:pt x="253706" y="91334"/>
                </a:lnTo>
                <a:lnTo>
                  <a:pt x="243907" y="91334"/>
                </a:lnTo>
                <a:lnTo>
                  <a:pt x="243907" y="81660"/>
                </a:lnTo>
                <a:close/>
                <a:moveTo>
                  <a:pt x="263804" y="81660"/>
                </a:moveTo>
                <a:lnTo>
                  <a:pt x="263804" y="91334"/>
                </a:lnTo>
                <a:lnTo>
                  <a:pt x="254131" y="91334"/>
                </a:lnTo>
                <a:lnTo>
                  <a:pt x="254131" y="81660"/>
                </a:lnTo>
                <a:close/>
                <a:moveTo>
                  <a:pt x="274027" y="81660"/>
                </a:moveTo>
                <a:lnTo>
                  <a:pt x="274027" y="91334"/>
                </a:lnTo>
                <a:lnTo>
                  <a:pt x="264229" y="91334"/>
                </a:lnTo>
                <a:lnTo>
                  <a:pt x="264229" y="81660"/>
                </a:lnTo>
                <a:close/>
                <a:moveTo>
                  <a:pt x="284125" y="81660"/>
                </a:moveTo>
                <a:lnTo>
                  <a:pt x="284125" y="91334"/>
                </a:lnTo>
                <a:lnTo>
                  <a:pt x="274427" y="91334"/>
                </a:lnTo>
                <a:lnTo>
                  <a:pt x="274427" y="81660"/>
                </a:lnTo>
                <a:close/>
                <a:moveTo>
                  <a:pt x="10098" y="91759"/>
                </a:moveTo>
                <a:lnTo>
                  <a:pt x="10098" y="101532"/>
                </a:lnTo>
                <a:lnTo>
                  <a:pt x="425" y="101532"/>
                </a:lnTo>
                <a:lnTo>
                  <a:pt x="425" y="91759"/>
                </a:lnTo>
                <a:close/>
                <a:moveTo>
                  <a:pt x="20321" y="91759"/>
                </a:moveTo>
                <a:lnTo>
                  <a:pt x="20321" y="101532"/>
                </a:lnTo>
                <a:lnTo>
                  <a:pt x="10523" y="101532"/>
                </a:lnTo>
                <a:lnTo>
                  <a:pt x="10523" y="91759"/>
                </a:lnTo>
                <a:close/>
                <a:moveTo>
                  <a:pt x="30420" y="91759"/>
                </a:moveTo>
                <a:lnTo>
                  <a:pt x="30420" y="101532"/>
                </a:lnTo>
                <a:lnTo>
                  <a:pt x="20721" y="101532"/>
                </a:lnTo>
                <a:lnTo>
                  <a:pt x="20721" y="91759"/>
                </a:lnTo>
                <a:close/>
                <a:moveTo>
                  <a:pt x="40618" y="91759"/>
                </a:moveTo>
                <a:lnTo>
                  <a:pt x="40618" y="101532"/>
                </a:lnTo>
                <a:lnTo>
                  <a:pt x="30820" y="101532"/>
                </a:lnTo>
                <a:lnTo>
                  <a:pt x="30820" y="91759"/>
                </a:lnTo>
                <a:close/>
                <a:moveTo>
                  <a:pt x="50716" y="91759"/>
                </a:moveTo>
                <a:lnTo>
                  <a:pt x="50716" y="101532"/>
                </a:lnTo>
                <a:lnTo>
                  <a:pt x="41043" y="101532"/>
                </a:lnTo>
                <a:lnTo>
                  <a:pt x="41043" y="91759"/>
                </a:lnTo>
                <a:close/>
                <a:moveTo>
                  <a:pt x="60939" y="91759"/>
                </a:moveTo>
                <a:lnTo>
                  <a:pt x="60939" y="101532"/>
                </a:lnTo>
                <a:lnTo>
                  <a:pt x="51141" y="101532"/>
                </a:lnTo>
                <a:lnTo>
                  <a:pt x="51141" y="91759"/>
                </a:lnTo>
                <a:close/>
                <a:moveTo>
                  <a:pt x="71038" y="91759"/>
                </a:moveTo>
                <a:lnTo>
                  <a:pt x="71038" y="101532"/>
                </a:lnTo>
                <a:lnTo>
                  <a:pt x="61239" y="101532"/>
                </a:lnTo>
                <a:lnTo>
                  <a:pt x="61239" y="91759"/>
                </a:lnTo>
                <a:close/>
                <a:moveTo>
                  <a:pt x="81136" y="91759"/>
                </a:moveTo>
                <a:lnTo>
                  <a:pt x="81136" y="101532"/>
                </a:lnTo>
                <a:lnTo>
                  <a:pt x="71438" y="101532"/>
                </a:lnTo>
                <a:lnTo>
                  <a:pt x="71438" y="91759"/>
                </a:lnTo>
                <a:close/>
                <a:moveTo>
                  <a:pt x="91334" y="91759"/>
                </a:moveTo>
                <a:lnTo>
                  <a:pt x="91334" y="101532"/>
                </a:lnTo>
                <a:lnTo>
                  <a:pt x="81561" y="101532"/>
                </a:lnTo>
                <a:lnTo>
                  <a:pt x="81561" y="91759"/>
                </a:lnTo>
                <a:close/>
                <a:moveTo>
                  <a:pt x="101432" y="91759"/>
                </a:moveTo>
                <a:lnTo>
                  <a:pt x="101432" y="101532"/>
                </a:lnTo>
                <a:lnTo>
                  <a:pt x="91759" y="101532"/>
                </a:lnTo>
                <a:lnTo>
                  <a:pt x="91759" y="91759"/>
                </a:lnTo>
                <a:close/>
                <a:moveTo>
                  <a:pt x="111655" y="91759"/>
                </a:moveTo>
                <a:lnTo>
                  <a:pt x="111655" y="101532"/>
                </a:lnTo>
                <a:lnTo>
                  <a:pt x="101857" y="101532"/>
                </a:lnTo>
                <a:lnTo>
                  <a:pt x="101857" y="91759"/>
                </a:lnTo>
                <a:close/>
                <a:moveTo>
                  <a:pt x="121754" y="91759"/>
                </a:moveTo>
                <a:lnTo>
                  <a:pt x="121754" y="101532"/>
                </a:lnTo>
                <a:lnTo>
                  <a:pt x="112055" y="101532"/>
                </a:lnTo>
                <a:lnTo>
                  <a:pt x="112055" y="91759"/>
                </a:lnTo>
                <a:close/>
                <a:moveTo>
                  <a:pt x="131952" y="91759"/>
                </a:moveTo>
                <a:lnTo>
                  <a:pt x="131952" y="101532"/>
                </a:lnTo>
                <a:lnTo>
                  <a:pt x="122179" y="101532"/>
                </a:lnTo>
                <a:lnTo>
                  <a:pt x="122179" y="91759"/>
                </a:lnTo>
                <a:close/>
                <a:moveTo>
                  <a:pt x="142050" y="91759"/>
                </a:moveTo>
                <a:lnTo>
                  <a:pt x="142050" y="101532"/>
                </a:lnTo>
                <a:lnTo>
                  <a:pt x="132377" y="101532"/>
                </a:lnTo>
                <a:lnTo>
                  <a:pt x="132377" y="91759"/>
                </a:lnTo>
                <a:close/>
                <a:moveTo>
                  <a:pt x="152173" y="91759"/>
                </a:moveTo>
                <a:lnTo>
                  <a:pt x="152173" y="101532"/>
                </a:lnTo>
                <a:lnTo>
                  <a:pt x="142475" y="101532"/>
                </a:lnTo>
                <a:lnTo>
                  <a:pt x="142475" y="91759"/>
                </a:lnTo>
                <a:close/>
                <a:moveTo>
                  <a:pt x="162372" y="91759"/>
                </a:moveTo>
                <a:lnTo>
                  <a:pt x="162372" y="101532"/>
                </a:lnTo>
                <a:lnTo>
                  <a:pt x="152573" y="101532"/>
                </a:lnTo>
                <a:lnTo>
                  <a:pt x="152573" y="91759"/>
                </a:lnTo>
                <a:close/>
                <a:moveTo>
                  <a:pt x="172470" y="91759"/>
                </a:moveTo>
                <a:lnTo>
                  <a:pt x="172470" y="101532"/>
                </a:lnTo>
                <a:lnTo>
                  <a:pt x="162797" y="101532"/>
                </a:lnTo>
                <a:lnTo>
                  <a:pt x="162797" y="91759"/>
                </a:lnTo>
                <a:close/>
                <a:moveTo>
                  <a:pt x="182668" y="91759"/>
                </a:moveTo>
                <a:lnTo>
                  <a:pt x="182668" y="101532"/>
                </a:lnTo>
                <a:lnTo>
                  <a:pt x="172895" y="101532"/>
                </a:lnTo>
                <a:lnTo>
                  <a:pt x="172895" y="91759"/>
                </a:lnTo>
                <a:close/>
                <a:moveTo>
                  <a:pt x="192791" y="91759"/>
                </a:moveTo>
                <a:lnTo>
                  <a:pt x="192791" y="101532"/>
                </a:lnTo>
                <a:lnTo>
                  <a:pt x="183093" y="101532"/>
                </a:lnTo>
                <a:lnTo>
                  <a:pt x="183093" y="91759"/>
                </a:lnTo>
                <a:close/>
                <a:moveTo>
                  <a:pt x="202989" y="91759"/>
                </a:moveTo>
                <a:lnTo>
                  <a:pt x="202989" y="101532"/>
                </a:lnTo>
                <a:lnTo>
                  <a:pt x="193191" y="101532"/>
                </a:lnTo>
                <a:lnTo>
                  <a:pt x="193191" y="91759"/>
                </a:lnTo>
                <a:close/>
                <a:moveTo>
                  <a:pt x="213088" y="91759"/>
                </a:moveTo>
                <a:lnTo>
                  <a:pt x="213088" y="101532"/>
                </a:lnTo>
                <a:lnTo>
                  <a:pt x="203414" y="101532"/>
                </a:lnTo>
                <a:lnTo>
                  <a:pt x="203414" y="91759"/>
                </a:lnTo>
                <a:close/>
                <a:moveTo>
                  <a:pt x="223286" y="91759"/>
                </a:moveTo>
                <a:lnTo>
                  <a:pt x="223286" y="101532"/>
                </a:lnTo>
                <a:lnTo>
                  <a:pt x="213513" y="101532"/>
                </a:lnTo>
                <a:lnTo>
                  <a:pt x="213513" y="91759"/>
                </a:lnTo>
                <a:close/>
                <a:moveTo>
                  <a:pt x="233409" y="91759"/>
                </a:moveTo>
                <a:lnTo>
                  <a:pt x="233409" y="101532"/>
                </a:lnTo>
                <a:lnTo>
                  <a:pt x="223611" y="101532"/>
                </a:lnTo>
                <a:lnTo>
                  <a:pt x="223611" y="91759"/>
                </a:lnTo>
                <a:close/>
                <a:moveTo>
                  <a:pt x="243507" y="91759"/>
                </a:moveTo>
                <a:lnTo>
                  <a:pt x="243507" y="101532"/>
                </a:lnTo>
                <a:lnTo>
                  <a:pt x="233809" y="101532"/>
                </a:lnTo>
                <a:lnTo>
                  <a:pt x="233809" y="91759"/>
                </a:lnTo>
                <a:close/>
                <a:moveTo>
                  <a:pt x="253706" y="91759"/>
                </a:moveTo>
                <a:lnTo>
                  <a:pt x="253706" y="101532"/>
                </a:lnTo>
                <a:lnTo>
                  <a:pt x="243907" y="101532"/>
                </a:lnTo>
                <a:lnTo>
                  <a:pt x="243907" y="91759"/>
                </a:lnTo>
                <a:close/>
                <a:moveTo>
                  <a:pt x="263804" y="91759"/>
                </a:moveTo>
                <a:lnTo>
                  <a:pt x="263804" y="101532"/>
                </a:lnTo>
                <a:lnTo>
                  <a:pt x="254131" y="101532"/>
                </a:lnTo>
                <a:lnTo>
                  <a:pt x="254131" y="91759"/>
                </a:lnTo>
                <a:close/>
                <a:moveTo>
                  <a:pt x="274027" y="91759"/>
                </a:moveTo>
                <a:lnTo>
                  <a:pt x="274027" y="101532"/>
                </a:lnTo>
                <a:lnTo>
                  <a:pt x="264229" y="101532"/>
                </a:lnTo>
                <a:lnTo>
                  <a:pt x="264229" y="91759"/>
                </a:lnTo>
                <a:close/>
                <a:moveTo>
                  <a:pt x="284125" y="91759"/>
                </a:moveTo>
                <a:lnTo>
                  <a:pt x="284125" y="101532"/>
                </a:lnTo>
                <a:lnTo>
                  <a:pt x="274427" y="101532"/>
                </a:lnTo>
                <a:lnTo>
                  <a:pt x="274427" y="91759"/>
                </a:lnTo>
                <a:close/>
                <a:moveTo>
                  <a:pt x="10098" y="101957"/>
                </a:moveTo>
                <a:lnTo>
                  <a:pt x="10098" y="111655"/>
                </a:lnTo>
                <a:lnTo>
                  <a:pt x="425" y="111655"/>
                </a:lnTo>
                <a:lnTo>
                  <a:pt x="425" y="101957"/>
                </a:lnTo>
                <a:close/>
                <a:moveTo>
                  <a:pt x="20321" y="101957"/>
                </a:moveTo>
                <a:lnTo>
                  <a:pt x="20321" y="111655"/>
                </a:lnTo>
                <a:lnTo>
                  <a:pt x="10523" y="111655"/>
                </a:lnTo>
                <a:lnTo>
                  <a:pt x="10523" y="101957"/>
                </a:lnTo>
                <a:close/>
                <a:moveTo>
                  <a:pt x="30420" y="101957"/>
                </a:moveTo>
                <a:lnTo>
                  <a:pt x="30420" y="111655"/>
                </a:lnTo>
                <a:lnTo>
                  <a:pt x="20721" y="111655"/>
                </a:lnTo>
                <a:lnTo>
                  <a:pt x="20721" y="101957"/>
                </a:lnTo>
                <a:close/>
                <a:moveTo>
                  <a:pt x="40618" y="101957"/>
                </a:moveTo>
                <a:lnTo>
                  <a:pt x="40618" y="111655"/>
                </a:lnTo>
                <a:lnTo>
                  <a:pt x="30820" y="111655"/>
                </a:lnTo>
                <a:lnTo>
                  <a:pt x="30820" y="101957"/>
                </a:lnTo>
                <a:close/>
                <a:moveTo>
                  <a:pt x="50716" y="101957"/>
                </a:moveTo>
                <a:lnTo>
                  <a:pt x="50716" y="111655"/>
                </a:lnTo>
                <a:lnTo>
                  <a:pt x="41043" y="111655"/>
                </a:lnTo>
                <a:lnTo>
                  <a:pt x="41043" y="101957"/>
                </a:lnTo>
                <a:close/>
                <a:moveTo>
                  <a:pt x="60939" y="101957"/>
                </a:moveTo>
                <a:lnTo>
                  <a:pt x="60939" y="111655"/>
                </a:lnTo>
                <a:lnTo>
                  <a:pt x="51141" y="111655"/>
                </a:lnTo>
                <a:lnTo>
                  <a:pt x="51141" y="101957"/>
                </a:lnTo>
                <a:close/>
                <a:moveTo>
                  <a:pt x="71038" y="101957"/>
                </a:moveTo>
                <a:lnTo>
                  <a:pt x="71038" y="111655"/>
                </a:lnTo>
                <a:lnTo>
                  <a:pt x="61239" y="111655"/>
                </a:lnTo>
                <a:lnTo>
                  <a:pt x="61239" y="101957"/>
                </a:lnTo>
                <a:close/>
                <a:moveTo>
                  <a:pt x="81136" y="101957"/>
                </a:moveTo>
                <a:lnTo>
                  <a:pt x="81136" y="111655"/>
                </a:lnTo>
                <a:lnTo>
                  <a:pt x="71438" y="111655"/>
                </a:lnTo>
                <a:lnTo>
                  <a:pt x="71438" y="101957"/>
                </a:lnTo>
                <a:close/>
                <a:moveTo>
                  <a:pt x="91334" y="101957"/>
                </a:moveTo>
                <a:lnTo>
                  <a:pt x="91334" y="111655"/>
                </a:lnTo>
                <a:lnTo>
                  <a:pt x="81561" y="111655"/>
                </a:lnTo>
                <a:lnTo>
                  <a:pt x="81561" y="101957"/>
                </a:lnTo>
                <a:close/>
                <a:moveTo>
                  <a:pt x="101432" y="101957"/>
                </a:moveTo>
                <a:lnTo>
                  <a:pt x="101432" y="111655"/>
                </a:lnTo>
                <a:lnTo>
                  <a:pt x="91759" y="111655"/>
                </a:lnTo>
                <a:lnTo>
                  <a:pt x="91759" y="101957"/>
                </a:lnTo>
                <a:close/>
                <a:moveTo>
                  <a:pt x="111655" y="101957"/>
                </a:moveTo>
                <a:lnTo>
                  <a:pt x="111655" y="111655"/>
                </a:lnTo>
                <a:lnTo>
                  <a:pt x="101857" y="111655"/>
                </a:lnTo>
                <a:lnTo>
                  <a:pt x="101857" y="101957"/>
                </a:lnTo>
                <a:close/>
                <a:moveTo>
                  <a:pt x="121754" y="101957"/>
                </a:moveTo>
                <a:lnTo>
                  <a:pt x="121754" y="111655"/>
                </a:lnTo>
                <a:lnTo>
                  <a:pt x="112055" y="111655"/>
                </a:lnTo>
                <a:lnTo>
                  <a:pt x="112055" y="101957"/>
                </a:lnTo>
                <a:close/>
                <a:moveTo>
                  <a:pt x="131952" y="101957"/>
                </a:moveTo>
                <a:lnTo>
                  <a:pt x="131952" y="111655"/>
                </a:lnTo>
                <a:lnTo>
                  <a:pt x="122179" y="111655"/>
                </a:lnTo>
                <a:lnTo>
                  <a:pt x="122179" y="101957"/>
                </a:lnTo>
                <a:close/>
                <a:moveTo>
                  <a:pt x="142050" y="101957"/>
                </a:moveTo>
                <a:lnTo>
                  <a:pt x="142050" y="111655"/>
                </a:lnTo>
                <a:lnTo>
                  <a:pt x="132377" y="111655"/>
                </a:lnTo>
                <a:lnTo>
                  <a:pt x="132377" y="101957"/>
                </a:lnTo>
                <a:close/>
                <a:moveTo>
                  <a:pt x="152173" y="101957"/>
                </a:moveTo>
                <a:lnTo>
                  <a:pt x="152173" y="111655"/>
                </a:lnTo>
                <a:lnTo>
                  <a:pt x="142475" y="111655"/>
                </a:lnTo>
                <a:lnTo>
                  <a:pt x="142475" y="101957"/>
                </a:lnTo>
                <a:close/>
                <a:moveTo>
                  <a:pt x="162372" y="101957"/>
                </a:moveTo>
                <a:lnTo>
                  <a:pt x="162372" y="111655"/>
                </a:lnTo>
                <a:lnTo>
                  <a:pt x="152573" y="111655"/>
                </a:lnTo>
                <a:lnTo>
                  <a:pt x="152573" y="101957"/>
                </a:lnTo>
                <a:close/>
                <a:moveTo>
                  <a:pt x="172470" y="101957"/>
                </a:moveTo>
                <a:lnTo>
                  <a:pt x="172470" y="111655"/>
                </a:lnTo>
                <a:lnTo>
                  <a:pt x="162797" y="111655"/>
                </a:lnTo>
                <a:lnTo>
                  <a:pt x="162797" y="101957"/>
                </a:lnTo>
                <a:close/>
                <a:moveTo>
                  <a:pt x="182668" y="101957"/>
                </a:moveTo>
                <a:lnTo>
                  <a:pt x="182668" y="111655"/>
                </a:lnTo>
                <a:lnTo>
                  <a:pt x="172895" y="111655"/>
                </a:lnTo>
                <a:lnTo>
                  <a:pt x="172895" y="101957"/>
                </a:lnTo>
                <a:close/>
                <a:moveTo>
                  <a:pt x="192791" y="101957"/>
                </a:moveTo>
                <a:lnTo>
                  <a:pt x="192791" y="111655"/>
                </a:lnTo>
                <a:lnTo>
                  <a:pt x="183093" y="111655"/>
                </a:lnTo>
                <a:lnTo>
                  <a:pt x="183093" y="101957"/>
                </a:lnTo>
                <a:close/>
                <a:moveTo>
                  <a:pt x="202989" y="101957"/>
                </a:moveTo>
                <a:lnTo>
                  <a:pt x="202989" y="111655"/>
                </a:lnTo>
                <a:lnTo>
                  <a:pt x="193191" y="111655"/>
                </a:lnTo>
                <a:lnTo>
                  <a:pt x="193191" y="101957"/>
                </a:lnTo>
                <a:close/>
                <a:moveTo>
                  <a:pt x="213088" y="101957"/>
                </a:moveTo>
                <a:lnTo>
                  <a:pt x="213088" y="111655"/>
                </a:lnTo>
                <a:lnTo>
                  <a:pt x="203414" y="111655"/>
                </a:lnTo>
                <a:lnTo>
                  <a:pt x="203414" y="101957"/>
                </a:lnTo>
                <a:close/>
                <a:moveTo>
                  <a:pt x="223286" y="101957"/>
                </a:moveTo>
                <a:lnTo>
                  <a:pt x="223286" y="111655"/>
                </a:lnTo>
                <a:lnTo>
                  <a:pt x="213513" y="111655"/>
                </a:lnTo>
                <a:lnTo>
                  <a:pt x="213513" y="101957"/>
                </a:lnTo>
                <a:close/>
                <a:moveTo>
                  <a:pt x="233409" y="101957"/>
                </a:moveTo>
                <a:lnTo>
                  <a:pt x="233409" y="111655"/>
                </a:lnTo>
                <a:lnTo>
                  <a:pt x="223611" y="111655"/>
                </a:lnTo>
                <a:lnTo>
                  <a:pt x="223611" y="101957"/>
                </a:lnTo>
                <a:close/>
                <a:moveTo>
                  <a:pt x="243507" y="101957"/>
                </a:moveTo>
                <a:lnTo>
                  <a:pt x="243507" y="111655"/>
                </a:lnTo>
                <a:lnTo>
                  <a:pt x="233809" y="111655"/>
                </a:lnTo>
                <a:lnTo>
                  <a:pt x="233809" y="101957"/>
                </a:lnTo>
                <a:close/>
                <a:moveTo>
                  <a:pt x="253706" y="101957"/>
                </a:moveTo>
                <a:lnTo>
                  <a:pt x="253706" y="111655"/>
                </a:lnTo>
                <a:lnTo>
                  <a:pt x="243907" y="111655"/>
                </a:lnTo>
                <a:lnTo>
                  <a:pt x="243907" y="101957"/>
                </a:lnTo>
                <a:close/>
                <a:moveTo>
                  <a:pt x="263804" y="101957"/>
                </a:moveTo>
                <a:lnTo>
                  <a:pt x="263804" y="111655"/>
                </a:lnTo>
                <a:lnTo>
                  <a:pt x="254131" y="111655"/>
                </a:lnTo>
                <a:lnTo>
                  <a:pt x="254131" y="101957"/>
                </a:lnTo>
                <a:close/>
                <a:moveTo>
                  <a:pt x="274027" y="101957"/>
                </a:moveTo>
                <a:lnTo>
                  <a:pt x="274027" y="111655"/>
                </a:lnTo>
                <a:lnTo>
                  <a:pt x="264229" y="111655"/>
                </a:lnTo>
                <a:lnTo>
                  <a:pt x="264229" y="101957"/>
                </a:lnTo>
                <a:close/>
                <a:moveTo>
                  <a:pt x="284125" y="101957"/>
                </a:moveTo>
                <a:lnTo>
                  <a:pt x="284125" y="111655"/>
                </a:lnTo>
                <a:lnTo>
                  <a:pt x="274427" y="111655"/>
                </a:lnTo>
                <a:lnTo>
                  <a:pt x="274427" y="101957"/>
                </a:lnTo>
                <a:close/>
                <a:moveTo>
                  <a:pt x="10098" y="112055"/>
                </a:moveTo>
                <a:lnTo>
                  <a:pt x="10098" y="121853"/>
                </a:lnTo>
                <a:lnTo>
                  <a:pt x="425" y="121853"/>
                </a:lnTo>
                <a:lnTo>
                  <a:pt x="425" y="112055"/>
                </a:lnTo>
                <a:close/>
                <a:moveTo>
                  <a:pt x="20321" y="112055"/>
                </a:moveTo>
                <a:lnTo>
                  <a:pt x="20321" y="121853"/>
                </a:lnTo>
                <a:lnTo>
                  <a:pt x="10523" y="121853"/>
                </a:lnTo>
                <a:lnTo>
                  <a:pt x="10523" y="112055"/>
                </a:lnTo>
                <a:close/>
                <a:moveTo>
                  <a:pt x="30420" y="112055"/>
                </a:moveTo>
                <a:lnTo>
                  <a:pt x="30420" y="121853"/>
                </a:lnTo>
                <a:lnTo>
                  <a:pt x="20721" y="121853"/>
                </a:lnTo>
                <a:lnTo>
                  <a:pt x="20721" y="112055"/>
                </a:lnTo>
                <a:close/>
                <a:moveTo>
                  <a:pt x="40618" y="112055"/>
                </a:moveTo>
                <a:lnTo>
                  <a:pt x="40618" y="121853"/>
                </a:lnTo>
                <a:lnTo>
                  <a:pt x="30820" y="121853"/>
                </a:lnTo>
                <a:lnTo>
                  <a:pt x="30820" y="112055"/>
                </a:lnTo>
                <a:close/>
                <a:moveTo>
                  <a:pt x="50716" y="112055"/>
                </a:moveTo>
                <a:lnTo>
                  <a:pt x="50716" y="121853"/>
                </a:lnTo>
                <a:lnTo>
                  <a:pt x="41043" y="121853"/>
                </a:lnTo>
                <a:lnTo>
                  <a:pt x="41043" y="112055"/>
                </a:lnTo>
                <a:close/>
                <a:moveTo>
                  <a:pt x="60939" y="112055"/>
                </a:moveTo>
                <a:lnTo>
                  <a:pt x="60939" y="121853"/>
                </a:lnTo>
                <a:lnTo>
                  <a:pt x="51141" y="121853"/>
                </a:lnTo>
                <a:lnTo>
                  <a:pt x="51141" y="112055"/>
                </a:lnTo>
                <a:close/>
                <a:moveTo>
                  <a:pt x="71038" y="112055"/>
                </a:moveTo>
                <a:lnTo>
                  <a:pt x="71038" y="121853"/>
                </a:lnTo>
                <a:lnTo>
                  <a:pt x="61239" y="121853"/>
                </a:lnTo>
                <a:lnTo>
                  <a:pt x="61239" y="112055"/>
                </a:lnTo>
                <a:close/>
                <a:moveTo>
                  <a:pt x="81136" y="112055"/>
                </a:moveTo>
                <a:lnTo>
                  <a:pt x="81136" y="121853"/>
                </a:lnTo>
                <a:lnTo>
                  <a:pt x="71438" y="121853"/>
                </a:lnTo>
                <a:lnTo>
                  <a:pt x="71438" y="112055"/>
                </a:lnTo>
                <a:close/>
                <a:moveTo>
                  <a:pt x="91334" y="112055"/>
                </a:moveTo>
                <a:lnTo>
                  <a:pt x="91334" y="121853"/>
                </a:lnTo>
                <a:lnTo>
                  <a:pt x="81561" y="121853"/>
                </a:lnTo>
                <a:lnTo>
                  <a:pt x="81561" y="112055"/>
                </a:lnTo>
                <a:close/>
                <a:moveTo>
                  <a:pt x="101432" y="112055"/>
                </a:moveTo>
                <a:lnTo>
                  <a:pt x="101432" y="121853"/>
                </a:lnTo>
                <a:lnTo>
                  <a:pt x="91759" y="121853"/>
                </a:lnTo>
                <a:lnTo>
                  <a:pt x="91759" y="112055"/>
                </a:lnTo>
                <a:close/>
                <a:moveTo>
                  <a:pt x="111655" y="112055"/>
                </a:moveTo>
                <a:lnTo>
                  <a:pt x="111655" y="121853"/>
                </a:lnTo>
                <a:lnTo>
                  <a:pt x="101857" y="121853"/>
                </a:lnTo>
                <a:lnTo>
                  <a:pt x="101857" y="112055"/>
                </a:lnTo>
                <a:close/>
                <a:moveTo>
                  <a:pt x="121754" y="112055"/>
                </a:moveTo>
                <a:lnTo>
                  <a:pt x="121754" y="121853"/>
                </a:lnTo>
                <a:lnTo>
                  <a:pt x="112055" y="121853"/>
                </a:lnTo>
                <a:lnTo>
                  <a:pt x="112055" y="112055"/>
                </a:lnTo>
                <a:close/>
                <a:moveTo>
                  <a:pt x="131952" y="112055"/>
                </a:moveTo>
                <a:lnTo>
                  <a:pt x="131952" y="121853"/>
                </a:lnTo>
                <a:lnTo>
                  <a:pt x="122179" y="121853"/>
                </a:lnTo>
                <a:lnTo>
                  <a:pt x="122179" y="112055"/>
                </a:lnTo>
                <a:close/>
                <a:moveTo>
                  <a:pt x="142050" y="112055"/>
                </a:moveTo>
                <a:lnTo>
                  <a:pt x="142050" y="121853"/>
                </a:lnTo>
                <a:lnTo>
                  <a:pt x="132377" y="121853"/>
                </a:lnTo>
                <a:lnTo>
                  <a:pt x="132377" y="112055"/>
                </a:lnTo>
                <a:close/>
                <a:moveTo>
                  <a:pt x="152173" y="112055"/>
                </a:moveTo>
                <a:lnTo>
                  <a:pt x="152173" y="121853"/>
                </a:lnTo>
                <a:lnTo>
                  <a:pt x="142475" y="121853"/>
                </a:lnTo>
                <a:lnTo>
                  <a:pt x="142475" y="112055"/>
                </a:lnTo>
                <a:close/>
                <a:moveTo>
                  <a:pt x="162372" y="112055"/>
                </a:moveTo>
                <a:lnTo>
                  <a:pt x="162372" y="121853"/>
                </a:lnTo>
                <a:lnTo>
                  <a:pt x="152573" y="121853"/>
                </a:lnTo>
                <a:lnTo>
                  <a:pt x="152573" y="112055"/>
                </a:lnTo>
                <a:close/>
                <a:moveTo>
                  <a:pt x="172470" y="112055"/>
                </a:moveTo>
                <a:lnTo>
                  <a:pt x="172470" y="121853"/>
                </a:lnTo>
                <a:lnTo>
                  <a:pt x="162797" y="121853"/>
                </a:lnTo>
                <a:lnTo>
                  <a:pt x="162797" y="112055"/>
                </a:lnTo>
                <a:close/>
                <a:moveTo>
                  <a:pt x="182668" y="112055"/>
                </a:moveTo>
                <a:lnTo>
                  <a:pt x="182668" y="121853"/>
                </a:lnTo>
                <a:lnTo>
                  <a:pt x="172895" y="121853"/>
                </a:lnTo>
                <a:lnTo>
                  <a:pt x="172895" y="112055"/>
                </a:lnTo>
                <a:close/>
                <a:moveTo>
                  <a:pt x="192791" y="112055"/>
                </a:moveTo>
                <a:lnTo>
                  <a:pt x="192791" y="121853"/>
                </a:lnTo>
                <a:lnTo>
                  <a:pt x="183093" y="121853"/>
                </a:lnTo>
                <a:lnTo>
                  <a:pt x="183093" y="112055"/>
                </a:lnTo>
                <a:close/>
                <a:moveTo>
                  <a:pt x="202989" y="112055"/>
                </a:moveTo>
                <a:lnTo>
                  <a:pt x="202989" y="121853"/>
                </a:lnTo>
                <a:lnTo>
                  <a:pt x="193191" y="121853"/>
                </a:lnTo>
                <a:lnTo>
                  <a:pt x="193191" y="112055"/>
                </a:lnTo>
                <a:close/>
                <a:moveTo>
                  <a:pt x="213088" y="112055"/>
                </a:moveTo>
                <a:lnTo>
                  <a:pt x="213088" y="121853"/>
                </a:lnTo>
                <a:lnTo>
                  <a:pt x="203414" y="121853"/>
                </a:lnTo>
                <a:lnTo>
                  <a:pt x="203414" y="112055"/>
                </a:lnTo>
                <a:close/>
                <a:moveTo>
                  <a:pt x="223286" y="112055"/>
                </a:moveTo>
                <a:lnTo>
                  <a:pt x="223286" y="121853"/>
                </a:lnTo>
                <a:lnTo>
                  <a:pt x="213513" y="121853"/>
                </a:lnTo>
                <a:lnTo>
                  <a:pt x="213513" y="112055"/>
                </a:lnTo>
                <a:close/>
                <a:moveTo>
                  <a:pt x="233409" y="112055"/>
                </a:moveTo>
                <a:lnTo>
                  <a:pt x="233409" y="121853"/>
                </a:lnTo>
                <a:lnTo>
                  <a:pt x="223611" y="121853"/>
                </a:lnTo>
                <a:lnTo>
                  <a:pt x="223611" y="112055"/>
                </a:lnTo>
                <a:close/>
                <a:moveTo>
                  <a:pt x="243507" y="112055"/>
                </a:moveTo>
                <a:lnTo>
                  <a:pt x="243507" y="121853"/>
                </a:lnTo>
                <a:lnTo>
                  <a:pt x="233809" y="121853"/>
                </a:lnTo>
                <a:lnTo>
                  <a:pt x="233809" y="112055"/>
                </a:lnTo>
                <a:close/>
                <a:moveTo>
                  <a:pt x="253706" y="112055"/>
                </a:moveTo>
                <a:lnTo>
                  <a:pt x="253706" y="121853"/>
                </a:lnTo>
                <a:lnTo>
                  <a:pt x="243907" y="121853"/>
                </a:lnTo>
                <a:lnTo>
                  <a:pt x="243907" y="112055"/>
                </a:lnTo>
                <a:close/>
                <a:moveTo>
                  <a:pt x="263804" y="112055"/>
                </a:moveTo>
                <a:lnTo>
                  <a:pt x="263804" y="121853"/>
                </a:lnTo>
                <a:lnTo>
                  <a:pt x="254131" y="121853"/>
                </a:lnTo>
                <a:lnTo>
                  <a:pt x="254131" y="112055"/>
                </a:lnTo>
                <a:close/>
                <a:moveTo>
                  <a:pt x="274027" y="112055"/>
                </a:moveTo>
                <a:lnTo>
                  <a:pt x="274027" y="121853"/>
                </a:lnTo>
                <a:lnTo>
                  <a:pt x="264229" y="121853"/>
                </a:lnTo>
                <a:lnTo>
                  <a:pt x="264229" y="112055"/>
                </a:lnTo>
                <a:close/>
                <a:moveTo>
                  <a:pt x="284125" y="112055"/>
                </a:moveTo>
                <a:lnTo>
                  <a:pt x="284125" y="121853"/>
                </a:lnTo>
                <a:lnTo>
                  <a:pt x="274427" y="121853"/>
                </a:lnTo>
                <a:lnTo>
                  <a:pt x="274427" y="112055"/>
                </a:lnTo>
                <a:close/>
                <a:moveTo>
                  <a:pt x="10098" y="122278"/>
                </a:moveTo>
                <a:lnTo>
                  <a:pt x="10098" y="131952"/>
                </a:lnTo>
                <a:lnTo>
                  <a:pt x="425" y="131952"/>
                </a:lnTo>
                <a:lnTo>
                  <a:pt x="425" y="122278"/>
                </a:lnTo>
                <a:close/>
                <a:moveTo>
                  <a:pt x="20321" y="122278"/>
                </a:moveTo>
                <a:lnTo>
                  <a:pt x="20321" y="131952"/>
                </a:lnTo>
                <a:lnTo>
                  <a:pt x="10523" y="131952"/>
                </a:lnTo>
                <a:lnTo>
                  <a:pt x="10523" y="122278"/>
                </a:lnTo>
                <a:close/>
                <a:moveTo>
                  <a:pt x="30420" y="122278"/>
                </a:moveTo>
                <a:lnTo>
                  <a:pt x="30420" y="131952"/>
                </a:lnTo>
                <a:lnTo>
                  <a:pt x="20721" y="131952"/>
                </a:lnTo>
                <a:lnTo>
                  <a:pt x="20721" y="122278"/>
                </a:lnTo>
                <a:close/>
                <a:moveTo>
                  <a:pt x="40618" y="122278"/>
                </a:moveTo>
                <a:lnTo>
                  <a:pt x="40618" y="131952"/>
                </a:lnTo>
                <a:lnTo>
                  <a:pt x="30820" y="131952"/>
                </a:lnTo>
                <a:lnTo>
                  <a:pt x="30820" y="122278"/>
                </a:lnTo>
                <a:close/>
                <a:moveTo>
                  <a:pt x="50716" y="122278"/>
                </a:moveTo>
                <a:lnTo>
                  <a:pt x="50716" y="131952"/>
                </a:lnTo>
                <a:lnTo>
                  <a:pt x="41043" y="131952"/>
                </a:lnTo>
                <a:lnTo>
                  <a:pt x="41043" y="122278"/>
                </a:lnTo>
                <a:close/>
                <a:moveTo>
                  <a:pt x="60939" y="122278"/>
                </a:moveTo>
                <a:lnTo>
                  <a:pt x="60939" y="131952"/>
                </a:lnTo>
                <a:lnTo>
                  <a:pt x="51141" y="131952"/>
                </a:lnTo>
                <a:lnTo>
                  <a:pt x="51141" y="122278"/>
                </a:lnTo>
                <a:close/>
                <a:moveTo>
                  <a:pt x="71038" y="122278"/>
                </a:moveTo>
                <a:lnTo>
                  <a:pt x="71038" y="131952"/>
                </a:lnTo>
                <a:lnTo>
                  <a:pt x="61239" y="131952"/>
                </a:lnTo>
                <a:lnTo>
                  <a:pt x="61239" y="122278"/>
                </a:lnTo>
                <a:close/>
                <a:moveTo>
                  <a:pt x="81136" y="122278"/>
                </a:moveTo>
                <a:lnTo>
                  <a:pt x="81136" y="131952"/>
                </a:lnTo>
                <a:lnTo>
                  <a:pt x="71438" y="131952"/>
                </a:lnTo>
                <a:lnTo>
                  <a:pt x="71438" y="122278"/>
                </a:lnTo>
                <a:close/>
                <a:moveTo>
                  <a:pt x="91334" y="122278"/>
                </a:moveTo>
                <a:lnTo>
                  <a:pt x="91334" y="131952"/>
                </a:lnTo>
                <a:lnTo>
                  <a:pt x="81561" y="131952"/>
                </a:lnTo>
                <a:lnTo>
                  <a:pt x="81561" y="122278"/>
                </a:lnTo>
                <a:close/>
                <a:moveTo>
                  <a:pt x="101432" y="122278"/>
                </a:moveTo>
                <a:lnTo>
                  <a:pt x="101432" y="131952"/>
                </a:lnTo>
                <a:lnTo>
                  <a:pt x="91759" y="131952"/>
                </a:lnTo>
                <a:lnTo>
                  <a:pt x="91759" y="122278"/>
                </a:lnTo>
                <a:close/>
                <a:moveTo>
                  <a:pt x="111655" y="122278"/>
                </a:moveTo>
                <a:lnTo>
                  <a:pt x="111655" y="131952"/>
                </a:lnTo>
                <a:lnTo>
                  <a:pt x="101857" y="131952"/>
                </a:lnTo>
                <a:lnTo>
                  <a:pt x="101857" y="122278"/>
                </a:lnTo>
                <a:close/>
                <a:moveTo>
                  <a:pt x="121754" y="122278"/>
                </a:moveTo>
                <a:lnTo>
                  <a:pt x="121754" y="131952"/>
                </a:lnTo>
                <a:lnTo>
                  <a:pt x="112055" y="131952"/>
                </a:lnTo>
                <a:lnTo>
                  <a:pt x="112055" y="122278"/>
                </a:lnTo>
                <a:close/>
                <a:moveTo>
                  <a:pt x="131952" y="122278"/>
                </a:moveTo>
                <a:lnTo>
                  <a:pt x="131952" y="131952"/>
                </a:lnTo>
                <a:lnTo>
                  <a:pt x="122179" y="131952"/>
                </a:lnTo>
                <a:lnTo>
                  <a:pt x="122179" y="122278"/>
                </a:lnTo>
                <a:close/>
                <a:moveTo>
                  <a:pt x="142050" y="122278"/>
                </a:moveTo>
                <a:lnTo>
                  <a:pt x="142050" y="131952"/>
                </a:lnTo>
                <a:lnTo>
                  <a:pt x="132377" y="131952"/>
                </a:lnTo>
                <a:lnTo>
                  <a:pt x="132377" y="122278"/>
                </a:lnTo>
                <a:close/>
                <a:moveTo>
                  <a:pt x="152173" y="122278"/>
                </a:moveTo>
                <a:lnTo>
                  <a:pt x="152173" y="131952"/>
                </a:lnTo>
                <a:lnTo>
                  <a:pt x="142475" y="131952"/>
                </a:lnTo>
                <a:lnTo>
                  <a:pt x="142475" y="122278"/>
                </a:lnTo>
                <a:close/>
                <a:moveTo>
                  <a:pt x="162372" y="122278"/>
                </a:moveTo>
                <a:lnTo>
                  <a:pt x="162372" y="131952"/>
                </a:lnTo>
                <a:lnTo>
                  <a:pt x="152573" y="131952"/>
                </a:lnTo>
                <a:lnTo>
                  <a:pt x="152573" y="122278"/>
                </a:lnTo>
                <a:close/>
                <a:moveTo>
                  <a:pt x="172470" y="122278"/>
                </a:moveTo>
                <a:lnTo>
                  <a:pt x="172470" y="131952"/>
                </a:lnTo>
                <a:lnTo>
                  <a:pt x="162797" y="131952"/>
                </a:lnTo>
                <a:lnTo>
                  <a:pt x="162797" y="122278"/>
                </a:lnTo>
                <a:close/>
                <a:moveTo>
                  <a:pt x="182668" y="122278"/>
                </a:moveTo>
                <a:lnTo>
                  <a:pt x="182668" y="131952"/>
                </a:lnTo>
                <a:lnTo>
                  <a:pt x="172895" y="131952"/>
                </a:lnTo>
                <a:lnTo>
                  <a:pt x="172895" y="122278"/>
                </a:lnTo>
                <a:close/>
                <a:moveTo>
                  <a:pt x="192791" y="122278"/>
                </a:moveTo>
                <a:lnTo>
                  <a:pt x="192791" y="131952"/>
                </a:lnTo>
                <a:lnTo>
                  <a:pt x="183093" y="131952"/>
                </a:lnTo>
                <a:lnTo>
                  <a:pt x="183093" y="122278"/>
                </a:lnTo>
                <a:close/>
                <a:moveTo>
                  <a:pt x="202989" y="122278"/>
                </a:moveTo>
                <a:lnTo>
                  <a:pt x="202989" y="131952"/>
                </a:lnTo>
                <a:lnTo>
                  <a:pt x="193191" y="131952"/>
                </a:lnTo>
                <a:lnTo>
                  <a:pt x="193191" y="122278"/>
                </a:lnTo>
                <a:close/>
                <a:moveTo>
                  <a:pt x="213088" y="122278"/>
                </a:moveTo>
                <a:lnTo>
                  <a:pt x="213088" y="131952"/>
                </a:lnTo>
                <a:lnTo>
                  <a:pt x="203414" y="131952"/>
                </a:lnTo>
                <a:lnTo>
                  <a:pt x="203414" y="122278"/>
                </a:lnTo>
                <a:close/>
                <a:moveTo>
                  <a:pt x="223286" y="122278"/>
                </a:moveTo>
                <a:lnTo>
                  <a:pt x="223286" y="131952"/>
                </a:lnTo>
                <a:lnTo>
                  <a:pt x="213513" y="131952"/>
                </a:lnTo>
                <a:lnTo>
                  <a:pt x="213513" y="122278"/>
                </a:lnTo>
                <a:close/>
                <a:moveTo>
                  <a:pt x="233409" y="122278"/>
                </a:moveTo>
                <a:lnTo>
                  <a:pt x="233409" y="131952"/>
                </a:lnTo>
                <a:lnTo>
                  <a:pt x="223611" y="131952"/>
                </a:lnTo>
                <a:lnTo>
                  <a:pt x="223611" y="122278"/>
                </a:lnTo>
                <a:close/>
                <a:moveTo>
                  <a:pt x="243507" y="122278"/>
                </a:moveTo>
                <a:lnTo>
                  <a:pt x="243507" y="131952"/>
                </a:lnTo>
                <a:lnTo>
                  <a:pt x="233809" y="131952"/>
                </a:lnTo>
                <a:lnTo>
                  <a:pt x="233809" y="122278"/>
                </a:lnTo>
                <a:close/>
                <a:moveTo>
                  <a:pt x="253706" y="122278"/>
                </a:moveTo>
                <a:lnTo>
                  <a:pt x="253706" y="131952"/>
                </a:lnTo>
                <a:lnTo>
                  <a:pt x="243907" y="131952"/>
                </a:lnTo>
                <a:lnTo>
                  <a:pt x="243907" y="122278"/>
                </a:lnTo>
                <a:close/>
                <a:moveTo>
                  <a:pt x="263804" y="122278"/>
                </a:moveTo>
                <a:lnTo>
                  <a:pt x="263804" y="131952"/>
                </a:lnTo>
                <a:lnTo>
                  <a:pt x="254131" y="131952"/>
                </a:lnTo>
                <a:lnTo>
                  <a:pt x="254131" y="122278"/>
                </a:lnTo>
                <a:close/>
                <a:moveTo>
                  <a:pt x="274027" y="122278"/>
                </a:moveTo>
                <a:lnTo>
                  <a:pt x="274027" y="131952"/>
                </a:lnTo>
                <a:lnTo>
                  <a:pt x="264229" y="131952"/>
                </a:lnTo>
                <a:lnTo>
                  <a:pt x="264229" y="122278"/>
                </a:lnTo>
                <a:close/>
                <a:moveTo>
                  <a:pt x="284125" y="122278"/>
                </a:moveTo>
                <a:lnTo>
                  <a:pt x="284125" y="131952"/>
                </a:lnTo>
                <a:lnTo>
                  <a:pt x="274427" y="131952"/>
                </a:lnTo>
                <a:lnTo>
                  <a:pt x="274427" y="122278"/>
                </a:lnTo>
                <a:close/>
                <a:moveTo>
                  <a:pt x="10098" y="132376"/>
                </a:moveTo>
                <a:lnTo>
                  <a:pt x="10098" y="142150"/>
                </a:lnTo>
                <a:lnTo>
                  <a:pt x="425" y="142150"/>
                </a:lnTo>
                <a:lnTo>
                  <a:pt x="425" y="132376"/>
                </a:lnTo>
                <a:close/>
                <a:moveTo>
                  <a:pt x="20321" y="132376"/>
                </a:moveTo>
                <a:lnTo>
                  <a:pt x="20321" y="142150"/>
                </a:lnTo>
                <a:lnTo>
                  <a:pt x="10523" y="142150"/>
                </a:lnTo>
                <a:lnTo>
                  <a:pt x="10523" y="132376"/>
                </a:lnTo>
                <a:close/>
                <a:moveTo>
                  <a:pt x="30420" y="132376"/>
                </a:moveTo>
                <a:lnTo>
                  <a:pt x="30420" y="142150"/>
                </a:lnTo>
                <a:lnTo>
                  <a:pt x="20721" y="142150"/>
                </a:lnTo>
                <a:lnTo>
                  <a:pt x="20721" y="132376"/>
                </a:lnTo>
                <a:close/>
                <a:moveTo>
                  <a:pt x="40618" y="132376"/>
                </a:moveTo>
                <a:lnTo>
                  <a:pt x="40618" y="142150"/>
                </a:lnTo>
                <a:lnTo>
                  <a:pt x="30820" y="142150"/>
                </a:lnTo>
                <a:lnTo>
                  <a:pt x="30820" y="132376"/>
                </a:lnTo>
                <a:close/>
                <a:moveTo>
                  <a:pt x="50716" y="132376"/>
                </a:moveTo>
                <a:lnTo>
                  <a:pt x="50716" y="142150"/>
                </a:lnTo>
                <a:lnTo>
                  <a:pt x="41043" y="142150"/>
                </a:lnTo>
                <a:lnTo>
                  <a:pt x="41043" y="132376"/>
                </a:lnTo>
                <a:close/>
                <a:moveTo>
                  <a:pt x="60939" y="132376"/>
                </a:moveTo>
                <a:lnTo>
                  <a:pt x="60939" y="142150"/>
                </a:lnTo>
                <a:lnTo>
                  <a:pt x="51141" y="142150"/>
                </a:lnTo>
                <a:lnTo>
                  <a:pt x="51141" y="132376"/>
                </a:lnTo>
                <a:close/>
                <a:moveTo>
                  <a:pt x="71038" y="132376"/>
                </a:moveTo>
                <a:lnTo>
                  <a:pt x="71038" y="142150"/>
                </a:lnTo>
                <a:lnTo>
                  <a:pt x="61239" y="142150"/>
                </a:lnTo>
                <a:lnTo>
                  <a:pt x="61239" y="132376"/>
                </a:lnTo>
                <a:close/>
                <a:moveTo>
                  <a:pt x="81136" y="132376"/>
                </a:moveTo>
                <a:lnTo>
                  <a:pt x="81136" y="142150"/>
                </a:lnTo>
                <a:lnTo>
                  <a:pt x="71438" y="142150"/>
                </a:lnTo>
                <a:lnTo>
                  <a:pt x="71438" y="132376"/>
                </a:lnTo>
                <a:close/>
                <a:moveTo>
                  <a:pt x="91334" y="132376"/>
                </a:moveTo>
                <a:lnTo>
                  <a:pt x="91334" y="142150"/>
                </a:lnTo>
                <a:lnTo>
                  <a:pt x="81561" y="142150"/>
                </a:lnTo>
                <a:lnTo>
                  <a:pt x="81561" y="132376"/>
                </a:lnTo>
                <a:close/>
                <a:moveTo>
                  <a:pt x="101432" y="132376"/>
                </a:moveTo>
                <a:lnTo>
                  <a:pt x="101432" y="142150"/>
                </a:lnTo>
                <a:lnTo>
                  <a:pt x="91759" y="142150"/>
                </a:lnTo>
                <a:lnTo>
                  <a:pt x="91759" y="132376"/>
                </a:lnTo>
                <a:close/>
                <a:moveTo>
                  <a:pt x="111655" y="132376"/>
                </a:moveTo>
                <a:lnTo>
                  <a:pt x="111655" y="142150"/>
                </a:lnTo>
                <a:lnTo>
                  <a:pt x="101857" y="142150"/>
                </a:lnTo>
                <a:lnTo>
                  <a:pt x="101857" y="132376"/>
                </a:lnTo>
                <a:close/>
                <a:moveTo>
                  <a:pt x="121754" y="132376"/>
                </a:moveTo>
                <a:lnTo>
                  <a:pt x="121754" y="142150"/>
                </a:lnTo>
                <a:lnTo>
                  <a:pt x="112055" y="142150"/>
                </a:lnTo>
                <a:lnTo>
                  <a:pt x="112055" y="132376"/>
                </a:lnTo>
                <a:close/>
                <a:moveTo>
                  <a:pt x="131952" y="132376"/>
                </a:moveTo>
                <a:lnTo>
                  <a:pt x="131952" y="142150"/>
                </a:lnTo>
                <a:lnTo>
                  <a:pt x="122179" y="142150"/>
                </a:lnTo>
                <a:lnTo>
                  <a:pt x="122179" y="132376"/>
                </a:lnTo>
                <a:close/>
                <a:moveTo>
                  <a:pt x="142050" y="132376"/>
                </a:moveTo>
                <a:lnTo>
                  <a:pt x="142050" y="142150"/>
                </a:lnTo>
                <a:lnTo>
                  <a:pt x="132377" y="142150"/>
                </a:lnTo>
                <a:lnTo>
                  <a:pt x="132377" y="132376"/>
                </a:lnTo>
                <a:close/>
                <a:moveTo>
                  <a:pt x="152173" y="132376"/>
                </a:moveTo>
                <a:lnTo>
                  <a:pt x="152173" y="142150"/>
                </a:lnTo>
                <a:lnTo>
                  <a:pt x="142475" y="142150"/>
                </a:lnTo>
                <a:lnTo>
                  <a:pt x="142475" y="132376"/>
                </a:lnTo>
                <a:close/>
                <a:moveTo>
                  <a:pt x="162372" y="132376"/>
                </a:moveTo>
                <a:lnTo>
                  <a:pt x="162372" y="142150"/>
                </a:lnTo>
                <a:lnTo>
                  <a:pt x="152573" y="142150"/>
                </a:lnTo>
                <a:lnTo>
                  <a:pt x="152573" y="132376"/>
                </a:lnTo>
                <a:close/>
                <a:moveTo>
                  <a:pt x="172470" y="132376"/>
                </a:moveTo>
                <a:lnTo>
                  <a:pt x="172470" y="142150"/>
                </a:lnTo>
                <a:lnTo>
                  <a:pt x="162797" y="142150"/>
                </a:lnTo>
                <a:lnTo>
                  <a:pt x="162797" y="132376"/>
                </a:lnTo>
                <a:close/>
                <a:moveTo>
                  <a:pt x="182668" y="132376"/>
                </a:moveTo>
                <a:lnTo>
                  <a:pt x="182668" y="142150"/>
                </a:lnTo>
                <a:lnTo>
                  <a:pt x="172895" y="142150"/>
                </a:lnTo>
                <a:lnTo>
                  <a:pt x="172895" y="132376"/>
                </a:lnTo>
                <a:close/>
                <a:moveTo>
                  <a:pt x="192791" y="132376"/>
                </a:moveTo>
                <a:lnTo>
                  <a:pt x="192791" y="142150"/>
                </a:lnTo>
                <a:lnTo>
                  <a:pt x="183093" y="142150"/>
                </a:lnTo>
                <a:lnTo>
                  <a:pt x="183093" y="132376"/>
                </a:lnTo>
                <a:close/>
                <a:moveTo>
                  <a:pt x="202989" y="132376"/>
                </a:moveTo>
                <a:lnTo>
                  <a:pt x="202989" y="142150"/>
                </a:lnTo>
                <a:lnTo>
                  <a:pt x="193191" y="142150"/>
                </a:lnTo>
                <a:lnTo>
                  <a:pt x="193191" y="132376"/>
                </a:lnTo>
                <a:close/>
                <a:moveTo>
                  <a:pt x="213088" y="132376"/>
                </a:moveTo>
                <a:lnTo>
                  <a:pt x="213088" y="142150"/>
                </a:lnTo>
                <a:lnTo>
                  <a:pt x="203414" y="142150"/>
                </a:lnTo>
                <a:lnTo>
                  <a:pt x="203414" y="132376"/>
                </a:lnTo>
                <a:close/>
                <a:moveTo>
                  <a:pt x="223286" y="132376"/>
                </a:moveTo>
                <a:lnTo>
                  <a:pt x="223286" y="142150"/>
                </a:lnTo>
                <a:lnTo>
                  <a:pt x="213513" y="142150"/>
                </a:lnTo>
                <a:lnTo>
                  <a:pt x="213513" y="132376"/>
                </a:lnTo>
                <a:close/>
                <a:moveTo>
                  <a:pt x="233409" y="132376"/>
                </a:moveTo>
                <a:lnTo>
                  <a:pt x="233409" y="142150"/>
                </a:lnTo>
                <a:lnTo>
                  <a:pt x="223611" y="142150"/>
                </a:lnTo>
                <a:lnTo>
                  <a:pt x="223611" y="132376"/>
                </a:lnTo>
                <a:close/>
                <a:moveTo>
                  <a:pt x="243507" y="132376"/>
                </a:moveTo>
                <a:lnTo>
                  <a:pt x="243507" y="142150"/>
                </a:lnTo>
                <a:lnTo>
                  <a:pt x="233809" y="142150"/>
                </a:lnTo>
                <a:lnTo>
                  <a:pt x="233809" y="132376"/>
                </a:lnTo>
                <a:close/>
                <a:moveTo>
                  <a:pt x="253706" y="132376"/>
                </a:moveTo>
                <a:lnTo>
                  <a:pt x="253706" y="142150"/>
                </a:lnTo>
                <a:lnTo>
                  <a:pt x="243907" y="142150"/>
                </a:lnTo>
                <a:lnTo>
                  <a:pt x="243907" y="132376"/>
                </a:lnTo>
                <a:close/>
                <a:moveTo>
                  <a:pt x="263804" y="132376"/>
                </a:moveTo>
                <a:lnTo>
                  <a:pt x="263804" y="142150"/>
                </a:lnTo>
                <a:lnTo>
                  <a:pt x="254131" y="142150"/>
                </a:lnTo>
                <a:lnTo>
                  <a:pt x="254131" y="132376"/>
                </a:lnTo>
                <a:close/>
                <a:moveTo>
                  <a:pt x="274027" y="132376"/>
                </a:moveTo>
                <a:lnTo>
                  <a:pt x="274027" y="142150"/>
                </a:lnTo>
                <a:lnTo>
                  <a:pt x="264229" y="142150"/>
                </a:lnTo>
                <a:lnTo>
                  <a:pt x="264229" y="132376"/>
                </a:lnTo>
                <a:close/>
                <a:moveTo>
                  <a:pt x="284125" y="132376"/>
                </a:moveTo>
                <a:lnTo>
                  <a:pt x="284125" y="142150"/>
                </a:lnTo>
                <a:lnTo>
                  <a:pt x="274427" y="142150"/>
                </a:lnTo>
                <a:lnTo>
                  <a:pt x="274427" y="132376"/>
                </a:lnTo>
                <a:close/>
                <a:moveTo>
                  <a:pt x="10098" y="142575"/>
                </a:moveTo>
                <a:lnTo>
                  <a:pt x="10098" y="152273"/>
                </a:lnTo>
                <a:lnTo>
                  <a:pt x="425" y="152273"/>
                </a:lnTo>
                <a:lnTo>
                  <a:pt x="425" y="142575"/>
                </a:lnTo>
                <a:close/>
                <a:moveTo>
                  <a:pt x="20321" y="142575"/>
                </a:moveTo>
                <a:lnTo>
                  <a:pt x="20321" y="152273"/>
                </a:lnTo>
                <a:lnTo>
                  <a:pt x="10523" y="152273"/>
                </a:lnTo>
                <a:lnTo>
                  <a:pt x="10523" y="142575"/>
                </a:lnTo>
                <a:close/>
                <a:moveTo>
                  <a:pt x="30420" y="142575"/>
                </a:moveTo>
                <a:lnTo>
                  <a:pt x="30420" y="152273"/>
                </a:lnTo>
                <a:lnTo>
                  <a:pt x="20721" y="152273"/>
                </a:lnTo>
                <a:lnTo>
                  <a:pt x="20721" y="142575"/>
                </a:lnTo>
                <a:close/>
                <a:moveTo>
                  <a:pt x="40618" y="142575"/>
                </a:moveTo>
                <a:lnTo>
                  <a:pt x="40618" y="152273"/>
                </a:lnTo>
                <a:lnTo>
                  <a:pt x="30820" y="152273"/>
                </a:lnTo>
                <a:lnTo>
                  <a:pt x="30820" y="142575"/>
                </a:lnTo>
                <a:close/>
                <a:moveTo>
                  <a:pt x="50716" y="142575"/>
                </a:moveTo>
                <a:lnTo>
                  <a:pt x="50716" y="152273"/>
                </a:lnTo>
                <a:lnTo>
                  <a:pt x="41043" y="152273"/>
                </a:lnTo>
                <a:lnTo>
                  <a:pt x="41043" y="142575"/>
                </a:lnTo>
                <a:close/>
                <a:moveTo>
                  <a:pt x="60939" y="142575"/>
                </a:moveTo>
                <a:lnTo>
                  <a:pt x="60939" y="152273"/>
                </a:lnTo>
                <a:lnTo>
                  <a:pt x="51141" y="152273"/>
                </a:lnTo>
                <a:lnTo>
                  <a:pt x="51141" y="142575"/>
                </a:lnTo>
                <a:close/>
                <a:moveTo>
                  <a:pt x="71038" y="142575"/>
                </a:moveTo>
                <a:lnTo>
                  <a:pt x="71038" y="152273"/>
                </a:lnTo>
                <a:lnTo>
                  <a:pt x="61239" y="152273"/>
                </a:lnTo>
                <a:lnTo>
                  <a:pt x="61239" y="142575"/>
                </a:lnTo>
                <a:close/>
                <a:moveTo>
                  <a:pt x="81136" y="142575"/>
                </a:moveTo>
                <a:lnTo>
                  <a:pt x="81136" y="152273"/>
                </a:lnTo>
                <a:lnTo>
                  <a:pt x="71438" y="152273"/>
                </a:lnTo>
                <a:lnTo>
                  <a:pt x="71438" y="142575"/>
                </a:lnTo>
                <a:close/>
                <a:moveTo>
                  <a:pt x="91334" y="142575"/>
                </a:moveTo>
                <a:lnTo>
                  <a:pt x="91334" y="152273"/>
                </a:lnTo>
                <a:lnTo>
                  <a:pt x="81561" y="152273"/>
                </a:lnTo>
                <a:lnTo>
                  <a:pt x="81561" y="142575"/>
                </a:lnTo>
                <a:close/>
                <a:moveTo>
                  <a:pt x="101432" y="142575"/>
                </a:moveTo>
                <a:lnTo>
                  <a:pt x="101432" y="152273"/>
                </a:lnTo>
                <a:lnTo>
                  <a:pt x="91759" y="152273"/>
                </a:lnTo>
                <a:lnTo>
                  <a:pt x="91759" y="142575"/>
                </a:lnTo>
                <a:close/>
                <a:moveTo>
                  <a:pt x="111655" y="142575"/>
                </a:moveTo>
                <a:lnTo>
                  <a:pt x="111655" y="152273"/>
                </a:lnTo>
                <a:lnTo>
                  <a:pt x="101857" y="152273"/>
                </a:lnTo>
                <a:lnTo>
                  <a:pt x="101857" y="142575"/>
                </a:lnTo>
                <a:close/>
                <a:moveTo>
                  <a:pt x="121754" y="142575"/>
                </a:moveTo>
                <a:lnTo>
                  <a:pt x="121754" y="152273"/>
                </a:lnTo>
                <a:lnTo>
                  <a:pt x="112055" y="152273"/>
                </a:lnTo>
                <a:lnTo>
                  <a:pt x="112055" y="142575"/>
                </a:lnTo>
                <a:close/>
                <a:moveTo>
                  <a:pt x="131952" y="142575"/>
                </a:moveTo>
                <a:lnTo>
                  <a:pt x="131952" y="152273"/>
                </a:lnTo>
                <a:lnTo>
                  <a:pt x="122179" y="152273"/>
                </a:lnTo>
                <a:lnTo>
                  <a:pt x="122179" y="142575"/>
                </a:lnTo>
                <a:close/>
                <a:moveTo>
                  <a:pt x="142050" y="142575"/>
                </a:moveTo>
                <a:lnTo>
                  <a:pt x="142050" y="152273"/>
                </a:lnTo>
                <a:lnTo>
                  <a:pt x="132377" y="152273"/>
                </a:lnTo>
                <a:lnTo>
                  <a:pt x="132377" y="142575"/>
                </a:lnTo>
                <a:close/>
                <a:moveTo>
                  <a:pt x="152173" y="142575"/>
                </a:moveTo>
                <a:lnTo>
                  <a:pt x="152173" y="152273"/>
                </a:lnTo>
                <a:lnTo>
                  <a:pt x="142475" y="152273"/>
                </a:lnTo>
                <a:lnTo>
                  <a:pt x="142475" y="142575"/>
                </a:lnTo>
                <a:close/>
                <a:moveTo>
                  <a:pt x="162372" y="142575"/>
                </a:moveTo>
                <a:lnTo>
                  <a:pt x="162372" y="152273"/>
                </a:lnTo>
                <a:lnTo>
                  <a:pt x="152573" y="152273"/>
                </a:lnTo>
                <a:lnTo>
                  <a:pt x="152573" y="142575"/>
                </a:lnTo>
                <a:close/>
                <a:moveTo>
                  <a:pt x="172470" y="142575"/>
                </a:moveTo>
                <a:lnTo>
                  <a:pt x="172470" y="152273"/>
                </a:lnTo>
                <a:lnTo>
                  <a:pt x="162797" y="152273"/>
                </a:lnTo>
                <a:lnTo>
                  <a:pt x="162797" y="142575"/>
                </a:lnTo>
                <a:close/>
                <a:moveTo>
                  <a:pt x="182668" y="142575"/>
                </a:moveTo>
                <a:lnTo>
                  <a:pt x="182668" y="152273"/>
                </a:lnTo>
                <a:lnTo>
                  <a:pt x="172895" y="152273"/>
                </a:lnTo>
                <a:lnTo>
                  <a:pt x="172895" y="142575"/>
                </a:lnTo>
                <a:close/>
                <a:moveTo>
                  <a:pt x="192791" y="142575"/>
                </a:moveTo>
                <a:lnTo>
                  <a:pt x="192791" y="152273"/>
                </a:lnTo>
                <a:lnTo>
                  <a:pt x="183093" y="152273"/>
                </a:lnTo>
                <a:lnTo>
                  <a:pt x="183093" y="142575"/>
                </a:lnTo>
                <a:close/>
                <a:moveTo>
                  <a:pt x="202989" y="142575"/>
                </a:moveTo>
                <a:lnTo>
                  <a:pt x="202989" y="152273"/>
                </a:lnTo>
                <a:lnTo>
                  <a:pt x="193191" y="152273"/>
                </a:lnTo>
                <a:lnTo>
                  <a:pt x="193191" y="142575"/>
                </a:lnTo>
                <a:close/>
                <a:moveTo>
                  <a:pt x="213088" y="142575"/>
                </a:moveTo>
                <a:lnTo>
                  <a:pt x="213088" y="152273"/>
                </a:lnTo>
                <a:lnTo>
                  <a:pt x="203414" y="152273"/>
                </a:lnTo>
                <a:lnTo>
                  <a:pt x="203414" y="142575"/>
                </a:lnTo>
                <a:close/>
                <a:moveTo>
                  <a:pt x="223286" y="142575"/>
                </a:moveTo>
                <a:lnTo>
                  <a:pt x="223286" y="152273"/>
                </a:lnTo>
                <a:lnTo>
                  <a:pt x="213513" y="152273"/>
                </a:lnTo>
                <a:lnTo>
                  <a:pt x="213513" y="142575"/>
                </a:lnTo>
                <a:close/>
                <a:moveTo>
                  <a:pt x="233409" y="142575"/>
                </a:moveTo>
                <a:lnTo>
                  <a:pt x="233409" y="152273"/>
                </a:lnTo>
                <a:lnTo>
                  <a:pt x="223611" y="152273"/>
                </a:lnTo>
                <a:lnTo>
                  <a:pt x="223611" y="142575"/>
                </a:lnTo>
                <a:close/>
                <a:moveTo>
                  <a:pt x="243507" y="142575"/>
                </a:moveTo>
                <a:lnTo>
                  <a:pt x="243507" y="152273"/>
                </a:lnTo>
                <a:lnTo>
                  <a:pt x="233809" y="152273"/>
                </a:lnTo>
                <a:lnTo>
                  <a:pt x="233809" y="142575"/>
                </a:lnTo>
                <a:close/>
                <a:moveTo>
                  <a:pt x="253706" y="142575"/>
                </a:moveTo>
                <a:lnTo>
                  <a:pt x="253706" y="152273"/>
                </a:lnTo>
                <a:lnTo>
                  <a:pt x="243907" y="152273"/>
                </a:lnTo>
                <a:lnTo>
                  <a:pt x="243907" y="142575"/>
                </a:lnTo>
                <a:close/>
                <a:moveTo>
                  <a:pt x="263804" y="142575"/>
                </a:moveTo>
                <a:lnTo>
                  <a:pt x="263804" y="152273"/>
                </a:lnTo>
                <a:lnTo>
                  <a:pt x="254131" y="152273"/>
                </a:lnTo>
                <a:lnTo>
                  <a:pt x="254131" y="142575"/>
                </a:lnTo>
                <a:close/>
                <a:moveTo>
                  <a:pt x="274027" y="142575"/>
                </a:moveTo>
                <a:lnTo>
                  <a:pt x="274027" y="152273"/>
                </a:lnTo>
                <a:lnTo>
                  <a:pt x="264229" y="152273"/>
                </a:lnTo>
                <a:lnTo>
                  <a:pt x="264229" y="142575"/>
                </a:lnTo>
                <a:close/>
                <a:moveTo>
                  <a:pt x="284125" y="142575"/>
                </a:moveTo>
                <a:lnTo>
                  <a:pt x="284125" y="152273"/>
                </a:lnTo>
                <a:lnTo>
                  <a:pt x="274427" y="152273"/>
                </a:lnTo>
                <a:lnTo>
                  <a:pt x="274427" y="142575"/>
                </a:lnTo>
                <a:close/>
                <a:moveTo>
                  <a:pt x="10098" y="152673"/>
                </a:moveTo>
                <a:lnTo>
                  <a:pt x="10098" y="162371"/>
                </a:lnTo>
                <a:lnTo>
                  <a:pt x="425" y="162371"/>
                </a:lnTo>
                <a:lnTo>
                  <a:pt x="425" y="152673"/>
                </a:lnTo>
                <a:close/>
                <a:moveTo>
                  <a:pt x="20321" y="152673"/>
                </a:moveTo>
                <a:lnTo>
                  <a:pt x="20321" y="162371"/>
                </a:lnTo>
                <a:lnTo>
                  <a:pt x="10523" y="162371"/>
                </a:lnTo>
                <a:lnTo>
                  <a:pt x="10523" y="152673"/>
                </a:lnTo>
                <a:close/>
                <a:moveTo>
                  <a:pt x="30420" y="152673"/>
                </a:moveTo>
                <a:lnTo>
                  <a:pt x="30420" y="162371"/>
                </a:lnTo>
                <a:lnTo>
                  <a:pt x="20721" y="162371"/>
                </a:lnTo>
                <a:lnTo>
                  <a:pt x="20721" y="152673"/>
                </a:lnTo>
                <a:close/>
                <a:moveTo>
                  <a:pt x="40618" y="152673"/>
                </a:moveTo>
                <a:lnTo>
                  <a:pt x="40618" y="162371"/>
                </a:lnTo>
                <a:lnTo>
                  <a:pt x="30820" y="162371"/>
                </a:lnTo>
                <a:lnTo>
                  <a:pt x="30820" y="152673"/>
                </a:lnTo>
                <a:close/>
                <a:moveTo>
                  <a:pt x="50716" y="152673"/>
                </a:moveTo>
                <a:lnTo>
                  <a:pt x="50716" y="162371"/>
                </a:lnTo>
                <a:lnTo>
                  <a:pt x="41043" y="162371"/>
                </a:lnTo>
                <a:lnTo>
                  <a:pt x="41043" y="152673"/>
                </a:lnTo>
                <a:close/>
                <a:moveTo>
                  <a:pt x="60939" y="152673"/>
                </a:moveTo>
                <a:lnTo>
                  <a:pt x="60939" y="162371"/>
                </a:lnTo>
                <a:lnTo>
                  <a:pt x="51141" y="162371"/>
                </a:lnTo>
                <a:lnTo>
                  <a:pt x="51141" y="152673"/>
                </a:lnTo>
                <a:close/>
                <a:moveTo>
                  <a:pt x="71038" y="152673"/>
                </a:moveTo>
                <a:lnTo>
                  <a:pt x="71038" y="162371"/>
                </a:lnTo>
                <a:lnTo>
                  <a:pt x="61239" y="162371"/>
                </a:lnTo>
                <a:lnTo>
                  <a:pt x="61239" y="152673"/>
                </a:lnTo>
                <a:close/>
                <a:moveTo>
                  <a:pt x="81136" y="152673"/>
                </a:moveTo>
                <a:lnTo>
                  <a:pt x="81136" y="162371"/>
                </a:lnTo>
                <a:lnTo>
                  <a:pt x="71438" y="162371"/>
                </a:lnTo>
                <a:lnTo>
                  <a:pt x="71438" y="152673"/>
                </a:lnTo>
                <a:close/>
                <a:moveTo>
                  <a:pt x="91334" y="152673"/>
                </a:moveTo>
                <a:lnTo>
                  <a:pt x="91334" y="162371"/>
                </a:lnTo>
                <a:lnTo>
                  <a:pt x="81561" y="162371"/>
                </a:lnTo>
                <a:lnTo>
                  <a:pt x="81561" y="152673"/>
                </a:lnTo>
                <a:close/>
                <a:moveTo>
                  <a:pt x="101432" y="152673"/>
                </a:moveTo>
                <a:lnTo>
                  <a:pt x="101432" y="162371"/>
                </a:lnTo>
                <a:lnTo>
                  <a:pt x="91759" y="162371"/>
                </a:lnTo>
                <a:lnTo>
                  <a:pt x="91759" y="152673"/>
                </a:lnTo>
                <a:close/>
                <a:moveTo>
                  <a:pt x="111655" y="152673"/>
                </a:moveTo>
                <a:lnTo>
                  <a:pt x="111655" y="162371"/>
                </a:lnTo>
                <a:lnTo>
                  <a:pt x="101857" y="162371"/>
                </a:lnTo>
                <a:lnTo>
                  <a:pt x="101857" y="152673"/>
                </a:lnTo>
                <a:close/>
                <a:moveTo>
                  <a:pt x="121754" y="152673"/>
                </a:moveTo>
                <a:lnTo>
                  <a:pt x="121754" y="162371"/>
                </a:lnTo>
                <a:lnTo>
                  <a:pt x="112055" y="162371"/>
                </a:lnTo>
                <a:lnTo>
                  <a:pt x="112055" y="152673"/>
                </a:lnTo>
                <a:close/>
                <a:moveTo>
                  <a:pt x="131952" y="152673"/>
                </a:moveTo>
                <a:lnTo>
                  <a:pt x="131952" y="162371"/>
                </a:lnTo>
                <a:lnTo>
                  <a:pt x="122179" y="162371"/>
                </a:lnTo>
                <a:lnTo>
                  <a:pt x="122179" y="152673"/>
                </a:lnTo>
                <a:close/>
                <a:moveTo>
                  <a:pt x="142050" y="152673"/>
                </a:moveTo>
                <a:lnTo>
                  <a:pt x="142050" y="162371"/>
                </a:lnTo>
                <a:lnTo>
                  <a:pt x="132377" y="162371"/>
                </a:lnTo>
                <a:lnTo>
                  <a:pt x="132377" y="152673"/>
                </a:lnTo>
                <a:close/>
                <a:moveTo>
                  <a:pt x="152173" y="152673"/>
                </a:moveTo>
                <a:lnTo>
                  <a:pt x="152173" y="162371"/>
                </a:lnTo>
                <a:lnTo>
                  <a:pt x="142475" y="162371"/>
                </a:lnTo>
                <a:lnTo>
                  <a:pt x="142475" y="152673"/>
                </a:lnTo>
                <a:close/>
                <a:moveTo>
                  <a:pt x="162372" y="152673"/>
                </a:moveTo>
                <a:lnTo>
                  <a:pt x="162372" y="162371"/>
                </a:lnTo>
                <a:lnTo>
                  <a:pt x="152573" y="162371"/>
                </a:lnTo>
                <a:lnTo>
                  <a:pt x="152573" y="152673"/>
                </a:lnTo>
                <a:close/>
                <a:moveTo>
                  <a:pt x="172470" y="152673"/>
                </a:moveTo>
                <a:lnTo>
                  <a:pt x="172470" y="162371"/>
                </a:lnTo>
                <a:lnTo>
                  <a:pt x="162797" y="162371"/>
                </a:lnTo>
                <a:lnTo>
                  <a:pt x="162797" y="152673"/>
                </a:lnTo>
                <a:close/>
                <a:moveTo>
                  <a:pt x="182668" y="152673"/>
                </a:moveTo>
                <a:lnTo>
                  <a:pt x="182668" y="162371"/>
                </a:lnTo>
                <a:lnTo>
                  <a:pt x="172895" y="162371"/>
                </a:lnTo>
                <a:lnTo>
                  <a:pt x="172895" y="152673"/>
                </a:lnTo>
                <a:close/>
                <a:moveTo>
                  <a:pt x="192791" y="152673"/>
                </a:moveTo>
                <a:lnTo>
                  <a:pt x="192791" y="162371"/>
                </a:lnTo>
                <a:lnTo>
                  <a:pt x="183093" y="162371"/>
                </a:lnTo>
                <a:lnTo>
                  <a:pt x="183093" y="152673"/>
                </a:lnTo>
                <a:close/>
                <a:moveTo>
                  <a:pt x="202989" y="152673"/>
                </a:moveTo>
                <a:lnTo>
                  <a:pt x="202989" y="162371"/>
                </a:lnTo>
                <a:lnTo>
                  <a:pt x="193191" y="162371"/>
                </a:lnTo>
                <a:lnTo>
                  <a:pt x="193191" y="152673"/>
                </a:lnTo>
                <a:close/>
                <a:moveTo>
                  <a:pt x="213088" y="152673"/>
                </a:moveTo>
                <a:lnTo>
                  <a:pt x="213088" y="162371"/>
                </a:lnTo>
                <a:lnTo>
                  <a:pt x="203414" y="162371"/>
                </a:lnTo>
                <a:lnTo>
                  <a:pt x="203414" y="152673"/>
                </a:lnTo>
                <a:close/>
                <a:moveTo>
                  <a:pt x="223286" y="152673"/>
                </a:moveTo>
                <a:lnTo>
                  <a:pt x="223286" y="162371"/>
                </a:lnTo>
                <a:lnTo>
                  <a:pt x="213513" y="162371"/>
                </a:lnTo>
                <a:lnTo>
                  <a:pt x="213513" y="152673"/>
                </a:lnTo>
                <a:close/>
                <a:moveTo>
                  <a:pt x="233409" y="152673"/>
                </a:moveTo>
                <a:lnTo>
                  <a:pt x="233409" y="162371"/>
                </a:lnTo>
                <a:lnTo>
                  <a:pt x="223611" y="162371"/>
                </a:lnTo>
                <a:lnTo>
                  <a:pt x="223611" y="152673"/>
                </a:lnTo>
                <a:close/>
                <a:moveTo>
                  <a:pt x="243507" y="152673"/>
                </a:moveTo>
                <a:lnTo>
                  <a:pt x="243507" y="162371"/>
                </a:lnTo>
                <a:lnTo>
                  <a:pt x="233809" y="162371"/>
                </a:lnTo>
                <a:lnTo>
                  <a:pt x="233809" y="152673"/>
                </a:lnTo>
                <a:close/>
                <a:moveTo>
                  <a:pt x="253706" y="152673"/>
                </a:moveTo>
                <a:lnTo>
                  <a:pt x="253706" y="162371"/>
                </a:lnTo>
                <a:lnTo>
                  <a:pt x="243907" y="162371"/>
                </a:lnTo>
                <a:lnTo>
                  <a:pt x="243907" y="152673"/>
                </a:lnTo>
                <a:close/>
                <a:moveTo>
                  <a:pt x="263804" y="152673"/>
                </a:moveTo>
                <a:lnTo>
                  <a:pt x="263804" y="162371"/>
                </a:lnTo>
                <a:lnTo>
                  <a:pt x="254131" y="162371"/>
                </a:lnTo>
                <a:lnTo>
                  <a:pt x="254131" y="152673"/>
                </a:lnTo>
                <a:close/>
                <a:moveTo>
                  <a:pt x="274027" y="152673"/>
                </a:moveTo>
                <a:lnTo>
                  <a:pt x="274027" y="162371"/>
                </a:lnTo>
                <a:lnTo>
                  <a:pt x="264229" y="162371"/>
                </a:lnTo>
                <a:lnTo>
                  <a:pt x="264229" y="152673"/>
                </a:lnTo>
                <a:close/>
                <a:moveTo>
                  <a:pt x="284125" y="152673"/>
                </a:moveTo>
                <a:lnTo>
                  <a:pt x="284125" y="162371"/>
                </a:lnTo>
                <a:lnTo>
                  <a:pt x="274427" y="162371"/>
                </a:lnTo>
                <a:lnTo>
                  <a:pt x="274427" y="152673"/>
                </a:lnTo>
                <a:close/>
                <a:moveTo>
                  <a:pt x="200" y="0"/>
                </a:moveTo>
                <a:lnTo>
                  <a:pt x="200" y="200"/>
                </a:lnTo>
                <a:lnTo>
                  <a:pt x="0" y="200"/>
                </a:lnTo>
                <a:lnTo>
                  <a:pt x="0" y="162571"/>
                </a:lnTo>
                <a:lnTo>
                  <a:pt x="200" y="162571"/>
                </a:lnTo>
                <a:lnTo>
                  <a:pt x="200" y="162771"/>
                </a:lnTo>
                <a:lnTo>
                  <a:pt x="284325" y="162771"/>
                </a:lnTo>
                <a:lnTo>
                  <a:pt x="284325" y="162571"/>
                </a:lnTo>
                <a:lnTo>
                  <a:pt x="284525" y="162571"/>
                </a:lnTo>
                <a:lnTo>
                  <a:pt x="284525" y="200"/>
                </a:lnTo>
                <a:lnTo>
                  <a:pt x="284325" y="200"/>
                </a:lnTo>
                <a:lnTo>
                  <a:pt x="284325" y="0"/>
                </a:lnTo>
                <a:close/>
              </a:path>
            </a:pathLst>
          </a:custGeom>
          <a:solidFill>
            <a:srgbClr val="E2E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55;p13"/>
          <p:cNvSpPr txBox="1">
            <a:spLocks noGrp="1"/>
          </p:cNvSpPr>
          <p:nvPr>
            <p:ph type="title"/>
          </p:nvPr>
        </p:nvSpPr>
        <p:spPr>
          <a:xfrm>
            <a:off x="1949100" y="540000"/>
            <a:ext cx="52458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9Slide03 Cabin" panose="00000500000000000000" pitchFamily="2" charset="0"/>
              </a:defRPr>
            </a:lvl1pPr>
            <a:lvl2pPr lvl="1" rtl="0">
              <a:spcBef>
                <a:spcPts val="0"/>
              </a:spcBef>
              <a:spcAft>
                <a:spcPts val="0"/>
              </a:spcAft>
              <a:buClr>
                <a:schemeClr val="dk2"/>
              </a:buClr>
              <a:buSzPts val="2800"/>
              <a:buNone/>
              <a:defRPr>
                <a:solidFill>
                  <a:schemeClr val="dk2"/>
                </a:solidFill>
                <a:latin typeface="Roboto" panose="02000000000000000000"/>
                <a:ea typeface="Roboto" panose="02000000000000000000"/>
                <a:cs typeface="Roboto" panose="02000000000000000000"/>
                <a:sym typeface="Roboto" panose="02000000000000000000"/>
              </a:defRPr>
            </a:lvl2pPr>
            <a:lvl3pPr lvl="2" rtl="0">
              <a:spcBef>
                <a:spcPts val="0"/>
              </a:spcBef>
              <a:spcAft>
                <a:spcPts val="0"/>
              </a:spcAft>
              <a:buClr>
                <a:schemeClr val="dk2"/>
              </a:buClr>
              <a:buSzPts val="2800"/>
              <a:buNone/>
              <a:defRPr>
                <a:solidFill>
                  <a:schemeClr val="dk2"/>
                </a:solidFill>
                <a:latin typeface="Roboto" panose="02000000000000000000"/>
                <a:ea typeface="Roboto" panose="02000000000000000000"/>
                <a:cs typeface="Roboto" panose="02000000000000000000"/>
                <a:sym typeface="Roboto" panose="02000000000000000000"/>
              </a:defRPr>
            </a:lvl3pPr>
            <a:lvl4pPr lvl="3" rtl="0">
              <a:spcBef>
                <a:spcPts val="0"/>
              </a:spcBef>
              <a:spcAft>
                <a:spcPts val="0"/>
              </a:spcAft>
              <a:buClr>
                <a:schemeClr val="dk2"/>
              </a:buClr>
              <a:buSzPts val="2800"/>
              <a:buNone/>
              <a:defRPr>
                <a:solidFill>
                  <a:schemeClr val="dk2"/>
                </a:solidFill>
                <a:latin typeface="Roboto" panose="02000000000000000000"/>
                <a:ea typeface="Roboto" panose="02000000000000000000"/>
                <a:cs typeface="Roboto" panose="02000000000000000000"/>
                <a:sym typeface="Roboto" panose="02000000000000000000"/>
              </a:defRPr>
            </a:lvl4pPr>
            <a:lvl5pPr lvl="4" rtl="0">
              <a:spcBef>
                <a:spcPts val="0"/>
              </a:spcBef>
              <a:spcAft>
                <a:spcPts val="0"/>
              </a:spcAft>
              <a:buClr>
                <a:schemeClr val="dk2"/>
              </a:buClr>
              <a:buSzPts val="2800"/>
              <a:buNone/>
              <a:defRPr>
                <a:solidFill>
                  <a:schemeClr val="dk2"/>
                </a:solidFill>
                <a:latin typeface="Roboto" panose="02000000000000000000"/>
                <a:ea typeface="Roboto" panose="02000000000000000000"/>
                <a:cs typeface="Roboto" panose="02000000000000000000"/>
                <a:sym typeface="Roboto" panose="02000000000000000000"/>
              </a:defRPr>
            </a:lvl5pPr>
            <a:lvl6pPr lvl="5" rtl="0">
              <a:spcBef>
                <a:spcPts val="0"/>
              </a:spcBef>
              <a:spcAft>
                <a:spcPts val="0"/>
              </a:spcAft>
              <a:buClr>
                <a:schemeClr val="dk2"/>
              </a:buClr>
              <a:buSzPts val="2800"/>
              <a:buNone/>
              <a:defRPr>
                <a:solidFill>
                  <a:schemeClr val="dk2"/>
                </a:solidFill>
                <a:latin typeface="Roboto" panose="02000000000000000000"/>
                <a:ea typeface="Roboto" panose="02000000000000000000"/>
                <a:cs typeface="Roboto" panose="02000000000000000000"/>
                <a:sym typeface="Roboto" panose="02000000000000000000"/>
              </a:defRPr>
            </a:lvl6pPr>
            <a:lvl7pPr lvl="6" rtl="0">
              <a:spcBef>
                <a:spcPts val="0"/>
              </a:spcBef>
              <a:spcAft>
                <a:spcPts val="0"/>
              </a:spcAft>
              <a:buClr>
                <a:schemeClr val="dk2"/>
              </a:buClr>
              <a:buSzPts val="2800"/>
              <a:buNone/>
              <a:defRPr>
                <a:solidFill>
                  <a:schemeClr val="dk2"/>
                </a:solidFill>
                <a:latin typeface="Roboto" panose="02000000000000000000"/>
                <a:ea typeface="Roboto" panose="02000000000000000000"/>
                <a:cs typeface="Roboto" panose="02000000000000000000"/>
                <a:sym typeface="Roboto" panose="02000000000000000000"/>
              </a:defRPr>
            </a:lvl7pPr>
            <a:lvl8pPr lvl="7" rtl="0">
              <a:spcBef>
                <a:spcPts val="0"/>
              </a:spcBef>
              <a:spcAft>
                <a:spcPts val="0"/>
              </a:spcAft>
              <a:buClr>
                <a:schemeClr val="dk2"/>
              </a:buClr>
              <a:buSzPts val="2800"/>
              <a:buNone/>
              <a:defRPr>
                <a:solidFill>
                  <a:schemeClr val="dk2"/>
                </a:solidFill>
                <a:latin typeface="Roboto" panose="02000000000000000000"/>
                <a:ea typeface="Roboto" panose="02000000000000000000"/>
                <a:cs typeface="Roboto" panose="02000000000000000000"/>
                <a:sym typeface="Roboto" panose="02000000000000000000"/>
              </a:defRPr>
            </a:lvl8pPr>
            <a:lvl9pPr lvl="8" rtl="0">
              <a:spcBef>
                <a:spcPts val="0"/>
              </a:spcBef>
              <a:spcAft>
                <a:spcPts val="0"/>
              </a:spcAft>
              <a:buClr>
                <a:schemeClr val="dk2"/>
              </a:buClr>
              <a:buSzPts val="2800"/>
              <a:buNone/>
              <a:defRPr>
                <a:solidFill>
                  <a:schemeClr val="dk2"/>
                </a:solidFill>
                <a:latin typeface="Roboto" panose="02000000000000000000"/>
                <a:ea typeface="Roboto" panose="02000000000000000000"/>
                <a:cs typeface="Roboto" panose="02000000000000000000"/>
                <a:sym typeface="Roboto" panose="02000000000000000000"/>
              </a:defRPr>
            </a:lvl9pPr>
          </a:lstStyle>
          <a:p>
            <a:endParaRPr dirty="0"/>
          </a:p>
        </p:txBody>
      </p:sp>
      <p:sp>
        <p:nvSpPr>
          <p:cNvPr id="56" name="Google Shape;56;p13"/>
          <p:cNvSpPr txBox="1">
            <a:spLocks noGrp="1"/>
          </p:cNvSpPr>
          <p:nvPr>
            <p:ph type="subTitle" idx="1"/>
          </p:nvPr>
        </p:nvSpPr>
        <p:spPr>
          <a:xfrm>
            <a:off x="2068938" y="2343367"/>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9Slide03 Cabin" panose="00000500000000000000" pitchFamily="2" charset="0"/>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dirty="0"/>
          </a:p>
        </p:txBody>
      </p:sp>
      <p:sp>
        <p:nvSpPr>
          <p:cNvPr id="57" name="Google Shape;57;p13"/>
          <p:cNvSpPr txBox="1">
            <a:spLocks noGrp="1"/>
          </p:cNvSpPr>
          <p:nvPr>
            <p:ph type="title" idx="2"/>
          </p:nvPr>
        </p:nvSpPr>
        <p:spPr>
          <a:xfrm>
            <a:off x="1949200" y="1956250"/>
            <a:ext cx="2555700" cy="439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atin typeface="#9Slide03 Cabin" panose="00000500000000000000" pitchFamily="2" charset="0"/>
              </a:defRPr>
            </a:lvl1pPr>
            <a:lvl2pPr lvl="1"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9pPr>
          </a:lstStyle>
          <a:p>
            <a:endParaRPr dirty="0"/>
          </a:p>
        </p:txBody>
      </p:sp>
      <p:sp>
        <p:nvSpPr>
          <p:cNvPr id="58" name="Google Shape;58;p13"/>
          <p:cNvSpPr txBox="1">
            <a:spLocks noGrp="1"/>
          </p:cNvSpPr>
          <p:nvPr>
            <p:ph type="title" idx="3" hasCustomPrompt="1"/>
          </p:nvPr>
        </p:nvSpPr>
        <p:spPr>
          <a:xfrm>
            <a:off x="2068975" y="1456736"/>
            <a:ext cx="23160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accent1"/>
                </a:solidFill>
                <a:latin typeface="#9Slide03 Cabin" panose="00000500000000000000" pitchFamily="2" charset="0"/>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rPr dirty="0"/>
              <a:t>xx%</a:t>
            </a:r>
            <a:endParaRPr dirty="0"/>
          </a:p>
        </p:txBody>
      </p:sp>
      <p:sp>
        <p:nvSpPr>
          <p:cNvPr id="59" name="Google Shape;59;p13"/>
          <p:cNvSpPr txBox="1">
            <a:spLocks noGrp="1"/>
          </p:cNvSpPr>
          <p:nvPr>
            <p:ph type="subTitle" idx="4"/>
          </p:nvPr>
        </p:nvSpPr>
        <p:spPr>
          <a:xfrm>
            <a:off x="4758833" y="2389542"/>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9Slide03 Cabin" panose="00000500000000000000" pitchFamily="2" charset="0"/>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dirty="0"/>
          </a:p>
        </p:txBody>
      </p:sp>
      <p:sp>
        <p:nvSpPr>
          <p:cNvPr id="60" name="Google Shape;60;p13"/>
          <p:cNvSpPr txBox="1">
            <a:spLocks noGrp="1"/>
          </p:cNvSpPr>
          <p:nvPr>
            <p:ph type="title" idx="5"/>
          </p:nvPr>
        </p:nvSpPr>
        <p:spPr>
          <a:xfrm>
            <a:off x="4639100" y="1956250"/>
            <a:ext cx="2555700" cy="439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atin typeface="#9Slide03 Cabin" panose="00000500000000000000" pitchFamily="2" charset="0"/>
              </a:defRPr>
            </a:lvl1pPr>
            <a:lvl2pPr lvl="1"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9pPr>
          </a:lstStyle>
          <a:p>
            <a:endParaRPr dirty="0"/>
          </a:p>
        </p:txBody>
      </p:sp>
      <p:sp>
        <p:nvSpPr>
          <p:cNvPr id="61" name="Google Shape;61;p13"/>
          <p:cNvSpPr txBox="1">
            <a:spLocks noGrp="1"/>
          </p:cNvSpPr>
          <p:nvPr>
            <p:ph type="title" idx="6" hasCustomPrompt="1"/>
          </p:nvPr>
        </p:nvSpPr>
        <p:spPr>
          <a:xfrm>
            <a:off x="4758821" y="1456673"/>
            <a:ext cx="23160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accent1"/>
                </a:solidFill>
                <a:latin typeface="#9Slide03 Cabin" panose="00000500000000000000" pitchFamily="2" charset="0"/>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rPr dirty="0"/>
              <a:t>xx%</a:t>
            </a:r>
            <a:endParaRPr dirty="0"/>
          </a:p>
        </p:txBody>
      </p:sp>
      <p:sp>
        <p:nvSpPr>
          <p:cNvPr id="62" name="Google Shape;62;p13"/>
          <p:cNvSpPr txBox="1">
            <a:spLocks noGrp="1"/>
          </p:cNvSpPr>
          <p:nvPr>
            <p:ph type="subTitle" idx="7"/>
          </p:nvPr>
        </p:nvSpPr>
        <p:spPr>
          <a:xfrm>
            <a:off x="2068938" y="4057108"/>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9Slide03 Cabin" panose="00000500000000000000" pitchFamily="2" charset="0"/>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dirty="0"/>
          </a:p>
        </p:txBody>
      </p:sp>
      <p:sp>
        <p:nvSpPr>
          <p:cNvPr id="63" name="Google Shape;63;p13"/>
          <p:cNvSpPr txBox="1">
            <a:spLocks noGrp="1"/>
          </p:cNvSpPr>
          <p:nvPr>
            <p:ph type="title" idx="8"/>
          </p:nvPr>
        </p:nvSpPr>
        <p:spPr>
          <a:xfrm>
            <a:off x="1949200" y="3669975"/>
            <a:ext cx="2555700" cy="439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atin typeface="#9Slide03 Cabin" panose="00000500000000000000" pitchFamily="2" charset="0"/>
              </a:defRPr>
            </a:lvl1pPr>
            <a:lvl2pPr lvl="1"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9pPr>
          </a:lstStyle>
          <a:p>
            <a:endParaRPr dirty="0"/>
          </a:p>
        </p:txBody>
      </p:sp>
      <p:sp>
        <p:nvSpPr>
          <p:cNvPr id="64" name="Google Shape;64;p13"/>
          <p:cNvSpPr txBox="1">
            <a:spLocks noGrp="1"/>
          </p:cNvSpPr>
          <p:nvPr>
            <p:ph type="title" idx="9" hasCustomPrompt="1"/>
          </p:nvPr>
        </p:nvSpPr>
        <p:spPr>
          <a:xfrm>
            <a:off x="2068950" y="3170414"/>
            <a:ext cx="23160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accent1"/>
                </a:solidFill>
                <a:latin typeface="#9Slide03 Cabin" panose="00000500000000000000" pitchFamily="2" charset="0"/>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rPr dirty="0"/>
              <a:t>xx%</a:t>
            </a:r>
            <a:endParaRPr dirty="0"/>
          </a:p>
        </p:txBody>
      </p:sp>
      <p:sp>
        <p:nvSpPr>
          <p:cNvPr id="65" name="Google Shape;65;p13"/>
          <p:cNvSpPr txBox="1">
            <a:spLocks noGrp="1"/>
          </p:cNvSpPr>
          <p:nvPr>
            <p:ph type="subTitle" idx="13"/>
          </p:nvPr>
        </p:nvSpPr>
        <p:spPr>
          <a:xfrm>
            <a:off x="4758808" y="4057108"/>
            <a:ext cx="23160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9Slide03 Cabin" panose="00000500000000000000" pitchFamily="2" charset="0"/>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dirty="0"/>
          </a:p>
        </p:txBody>
      </p:sp>
      <p:sp>
        <p:nvSpPr>
          <p:cNvPr id="66" name="Google Shape;66;p13"/>
          <p:cNvSpPr txBox="1">
            <a:spLocks noGrp="1"/>
          </p:cNvSpPr>
          <p:nvPr>
            <p:ph type="title" idx="14"/>
          </p:nvPr>
        </p:nvSpPr>
        <p:spPr>
          <a:xfrm>
            <a:off x="4639069" y="3669975"/>
            <a:ext cx="2555700" cy="439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atin typeface="#9Slide03 Cabin" panose="00000500000000000000" pitchFamily="2" charset="0"/>
              </a:defRPr>
            </a:lvl1pPr>
            <a:lvl2pPr lvl="1"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Clr>
                <a:schemeClr val="dk2"/>
              </a:buClr>
              <a:buSzPts val="2800"/>
              <a:buFont typeface="Patrick Hand" panose="00000500000000000000"/>
              <a:buNone/>
              <a:defRPr>
                <a:solidFill>
                  <a:schemeClr val="dk2"/>
                </a:solidFill>
                <a:latin typeface="Patrick Hand" panose="00000500000000000000"/>
                <a:ea typeface="Patrick Hand" panose="00000500000000000000"/>
                <a:cs typeface="Patrick Hand" panose="00000500000000000000"/>
                <a:sym typeface="Patrick Hand" panose="00000500000000000000"/>
              </a:defRPr>
            </a:lvl9pPr>
          </a:lstStyle>
          <a:p>
            <a:endParaRPr dirty="0"/>
          </a:p>
        </p:txBody>
      </p:sp>
      <p:sp>
        <p:nvSpPr>
          <p:cNvPr id="67" name="Google Shape;67;p13"/>
          <p:cNvSpPr txBox="1">
            <a:spLocks noGrp="1"/>
          </p:cNvSpPr>
          <p:nvPr>
            <p:ph type="title" idx="15" hasCustomPrompt="1"/>
          </p:nvPr>
        </p:nvSpPr>
        <p:spPr>
          <a:xfrm>
            <a:off x="4758821" y="3170414"/>
            <a:ext cx="23160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accent1"/>
                </a:solidFill>
                <a:latin typeface="#9Slide03 Cabin" panose="00000500000000000000" pitchFamily="2" charset="0"/>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rPr dirty="0"/>
              <a:t>xx%</a:t>
            </a:r>
            <a:endParaRPr dirty="0"/>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p:cSld name="CUSTOM_7_2">
    <p:spTree>
      <p:nvGrpSpPr>
        <p:cNvPr id="1" name="Shape 77"/>
        <p:cNvGrpSpPr/>
        <p:nvPr/>
      </p:nvGrpSpPr>
      <p:grpSpPr>
        <a:xfrm>
          <a:off x="0" y="0"/>
          <a:ext cx="0" cy="0"/>
          <a:chOff x="0" y="0"/>
          <a:chExt cx="0" cy="0"/>
        </a:xfrm>
      </p:grpSpPr>
      <p:sp>
        <p:nvSpPr>
          <p:cNvPr id="78" name="Google Shape;78;p15"/>
          <p:cNvSpPr/>
          <p:nvPr/>
        </p:nvSpPr>
        <p:spPr>
          <a:xfrm>
            <a:off x="720000" y="537100"/>
            <a:ext cx="7704253" cy="4069300"/>
          </a:xfrm>
          <a:custGeom>
            <a:avLst/>
            <a:gdLst/>
            <a:ahLst/>
            <a:cxnLst/>
            <a:rect l="l" t="t" r="r" b="b"/>
            <a:pathLst>
              <a:path w="284526" h="162772" extrusionOk="0">
                <a:moveTo>
                  <a:pt x="10098" y="425"/>
                </a:moveTo>
                <a:lnTo>
                  <a:pt x="10098" y="10198"/>
                </a:lnTo>
                <a:lnTo>
                  <a:pt x="425" y="10198"/>
                </a:lnTo>
                <a:lnTo>
                  <a:pt x="425" y="425"/>
                </a:lnTo>
                <a:close/>
                <a:moveTo>
                  <a:pt x="20321" y="425"/>
                </a:moveTo>
                <a:lnTo>
                  <a:pt x="20321" y="10198"/>
                </a:lnTo>
                <a:lnTo>
                  <a:pt x="10523" y="10198"/>
                </a:lnTo>
                <a:lnTo>
                  <a:pt x="10523" y="425"/>
                </a:lnTo>
                <a:close/>
                <a:moveTo>
                  <a:pt x="30420" y="425"/>
                </a:moveTo>
                <a:lnTo>
                  <a:pt x="30420" y="10198"/>
                </a:lnTo>
                <a:lnTo>
                  <a:pt x="20721" y="10198"/>
                </a:lnTo>
                <a:lnTo>
                  <a:pt x="20721" y="425"/>
                </a:lnTo>
                <a:close/>
                <a:moveTo>
                  <a:pt x="40618" y="425"/>
                </a:moveTo>
                <a:lnTo>
                  <a:pt x="40618" y="10198"/>
                </a:lnTo>
                <a:lnTo>
                  <a:pt x="30820" y="10198"/>
                </a:lnTo>
                <a:lnTo>
                  <a:pt x="30820" y="425"/>
                </a:lnTo>
                <a:close/>
                <a:moveTo>
                  <a:pt x="50716" y="425"/>
                </a:moveTo>
                <a:lnTo>
                  <a:pt x="50716" y="10198"/>
                </a:lnTo>
                <a:lnTo>
                  <a:pt x="41043" y="10198"/>
                </a:lnTo>
                <a:lnTo>
                  <a:pt x="41043" y="425"/>
                </a:lnTo>
                <a:close/>
                <a:moveTo>
                  <a:pt x="60939" y="425"/>
                </a:moveTo>
                <a:lnTo>
                  <a:pt x="60939" y="10198"/>
                </a:lnTo>
                <a:lnTo>
                  <a:pt x="51141" y="10198"/>
                </a:lnTo>
                <a:lnTo>
                  <a:pt x="51141" y="425"/>
                </a:lnTo>
                <a:close/>
                <a:moveTo>
                  <a:pt x="71038" y="425"/>
                </a:moveTo>
                <a:lnTo>
                  <a:pt x="71038" y="10198"/>
                </a:lnTo>
                <a:lnTo>
                  <a:pt x="61239" y="10198"/>
                </a:lnTo>
                <a:lnTo>
                  <a:pt x="61239" y="425"/>
                </a:lnTo>
                <a:close/>
                <a:moveTo>
                  <a:pt x="81136" y="425"/>
                </a:moveTo>
                <a:lnTo>
                  <a:pt x="81136" y="10198"/>
                </a:lnTo>
                <a:lnTo>
                  <a:pt x="71438" y="10198"/>
                </a:lnTo>
                <a:lnTo>
                  <a:pt x="71438" y="425"/>
                </a:lnTo>
                <a:close/>
                <a:moveTo>
                  <a:pt x="91334" y="425"/>
                </a:moveTo>
                <a:lnTo>
                  <a:pt x="91334" y="10198"/>
                </a:lnTo>
                <a:lnTo>
                  <a:pt x="81561" y="10198"/>
                </a:lnTo>
                <a:lnTo>
                  <a:pt x="81561" y="425"/>
                </a:lnTo>
                <a:close/>
                <a:moveTo>
                  <a:pt x="101432" y="425"/>
                </a:moveTo>
                <a:lnTo>
                  <a:pt x="101432" y="10198"/>
                </a:lnTo>
                <a:lnTo>
                  <a:pt x="91759" y="10198"/>
                </a:lnTo>
                <a:lnTo>
                  <a:pt x="91759" y="425"/>
                </a:lnTo>
                <a:close/>
                <a:moveTo>
                  <a:pt x="111655" y="425"/>
                </a:moveTo>
                <a:lnTo>
                  <a:pt x="111655" y="10198"/>
                </a:lnTo>
                <a:lnTo>
                  <a:pt x="101857" y="10198"/>
                </a:lnTo>
                <a:lnTo>
                  <a:pt x="101857" y="425"/>
                </a:lnTo>
                <a:close/>
                <a:moveTo>
                  <a:pt x="121754" y="425"/>
                </a:moveTo>
                <a:lnTo>
                  <a:pt x="121754" y="10198"/>
                </a:lnTo>
                <a:lnTo>
                  <a:pt x="112055" y="10198"/>
                </a:lnTo>
                <a:lnTo>
                  <a:pt x="112055" y="425"/>
                </a:lnTo>
                <a:close/>
                <a:moveTo>
                  <a:pt x="131952" y="425"/>
                </a:moveTo>
                <a:lnTo>
                  <a:pt x="131952" y="10198"/>
                </a:lnTo>
                <a:lnTo>
                  <a:pt x="122179" y="10198"/>
                </a:lnTo>
                <a:lnTo>
                  <a:pt x="122179" y="425"/>
                </a:lnTo>
                <a:close/>
                <a:moveTo>
                  <a:pt x="142050" y="425"/>
                </a:moveTo>
                <a:lnTo>
                  <a:pt x="142050" y="10198"/>
                </a:lnTo>
                <a:lnTo>
                  <a:pt x="132377" y="10198"/>
                </a:lnTo>
                <a:lnTo>
                  <a:pt x="132377" y="425"/>
                </a:lnTo>
                <a:close/>
                <a:moveTo>
                  <a:pt x="152173" y="425"/>
                </a:moveTo>
                <a:lnTo>
                  <a:pt x="152173" y="10198"/>
                </a:lnTo>
                <a:lnTo>
                  <a:pt x="142475" y="10198"/>
                </a:lnTo>
                <a:lnTo>
                  <a:pt x="142475" y="425"/>
                </a:lnTo>
                <a:close/>
                <a:moveTo>
                  <a:pt x="162372" y="425"/>
                </a:moveTo>
                <a:lnTo>
                  <a:pt x="162372" y="10198"/>
                </a:lnTo>
                <a:lnTo>
                  <a:pt x="152573" y="10198"/>
                </a:lnTo>
                <a:lnTo>
                  <a:pt x="152573" y="425"/>
                </a:lnTo>
                <a:close/>
                <a:moveTo>
                  <a:pt x="172470" y="425"/>
                </a:moveTo>
                <a:lnTo>
                  <a:pt x="172470" y="10198"/>
                </a:lnTo>
                <a:lnTo>
                  <a:pt x="162797" y="10198"/>
                </a:lnTo>
                <a:lnTo>
                  <a:pt x="162797" y="425"/>
                </a:lnTo>
                <a:close/>
                <a:moveTo>
                  <a:pt x="182668" y="425"/>
                </a:moveTo>
                <a:lnTo>
                  <a:pt x="182668" y="10198"/>
                </a:lnTo>
                <a:lnTo>
                  <a:pt x="172895" y="10198"/>
                </a:lnTo>
                <a:lnTo>
                  <a:pt x="172895" y="425"/>
                </a:lnTo>
                <a:close/>
                <a:moveTo>
                  <a:pt x="192791" y="425"/>
                </a:moveTo>
                <a:lnTo>
                  <a:pt x="192791" y="10198"/>
                </a:lnTo>
                <a:lnTo>
                  <a:pt x="183093" y="10198"/>
                </a:lnTo>
                <a:lnTo>
                  <a:pt x="183093" y="425"/>
                </a:lnTo>
                <a:close/>
                <a:moveTo>
                  <a:pt x="202989" y="425"/>
                </a:moveTo>
                <a:lnTo>
                  <a:pt x="202989" y="10198"/>
                </a:lnTo>
                <a:lnTo>
                  <a:pt x="193191" y="10198"/>
                </a:lnTo>
                <a:lnTo>
                  <a:pt x="193191" y="425"/>
                </a:lnTo>
                <a:close/>
                <a:moveTo>
                  <a:pt x="213088" y="425"/>
                </a:moveTo>
                <a:lnTo>
                  <a:pt x="213088" y="10198"/>
                </a:lnTo>
                <a:lnTo>
                  <a:pt x="203414" y="10198"/>
                </a:lnTo>
                <a:lnTo>
                  <a:pt x="203414" y="425"/>
                </a:lnTo>
                <a:close/>
                <a:moveTo>
                  <a:pt x="223286" y="425"/>
                </a:moveTo>
                <a:lnTo>
                  <a:pt x="223286" y="10198"/>
                </a:lnTo>
                <a:lnTo>
                  <a:pt x="213513" y="10198"/>
                </a:lnTo>
                <a:lnTo>
                  <a:pt x="213513" y="425"/>
                </a:lnTo>
                <a:close/>
                <a:moveTo>
                  <a:pt x="233409" y="425"/>
                </a:moveTo>
                <a:lnTo>
                  <a:pt x="233409" y="10198"/>
                </a:lnTo>
                <a:lnTo>
                  <a:pt x="223611" y="10198"/>
                </a:lnTo>
                <a:lnTo>
                  <a:pt x="223611" y="425"/>
                </a:lnTo>
                <a:close/>
                <a:moveTo>
                  <a:pt x="243507" y="425"/>
                </a:moveTo>
                <a:lnTo>
                  <a:pt x="243507" y="10198"/>
                </a:lnTo>
                <a:lnTo>
                  <a:pt x="233809" y="10198"/>
                </a:lnTo>
                <a:lnTo>
                  <a:pt x="233809" y="425"/>
                </a:lnTo>
                <a:close/>
                <a:moveTo>
                  <a:pt x="253706" y="425"/>
                </a:moveTo>
                <a:lnTo>
                  <a:pt x="253706" y="10198"/>
                </a:lnTo>
                <a:lnTo>
                  <a:pt x="243907" y="10198"/>
                </a:lnTo>
                <a:lnTo>
                  <a:pt x="243907" y="425"/>
                </a:lnTo>
                <a:close/>
                <a:moveTo>
                  <a:pt x="263804" y="425"/>
                </a:moveTo>
                <a:lnTo>
                  <a:pt x="263804" y="10198"/>
                </a:lnTo>
                <a:lnTo>
                  <a:pt x="254131" y="10198"/>
                </a:lnTo>
                <a:lnTo>
                  <a:pt x="254131" y="425"/>
                </a:lnTo>
                <a:close/>
                <a:moveTo>
                  <a:pt x="274027" y="425"/>
                </a:moveTo>
                <a:lnTo>
                  <a:pt x="274027" y="10198"/>
                </a:lnTo>
                <a:lnTo>
                  <a:pt x="264229" y="10198"/>
                </a:lnTo>
                <a:lnTo>
                  <a:pt x="264229" y="425"/>
                </a:lnTo>
                <a:close/>
                <a:moveTo>
                  <a:pt x="284125" y="425"/>
                </a:moveTo>
                <a:lnTo>
                  <a:pt x="284125" y="10198"/>
                </a:lnTo>
                <a:lnTo>
                  <a:pt x="274427" y="10198"/>
                </a:lnTo>
                <a:lnTo>
                  <a:pt x="274427" y="425"/>
                </a:lnTo>
                <a:close/>
                <a:moveTo>
                  <a:pt x="10098" y="10623"/>
                </a:moveTo>
                <a:lnTo>
                  <a:pt x="10098" y="20296"/>
                </a:lnTo>
                <a:lnTo>
                  <a:pt x="425" y="20296"/>
                </a:lnTo>
                <a:lnTo>
                  <a:pt x="425" y="10623"/>
                </a:lnTo>
                <a:close/>
                <a:moveTo>
                  <a:pt x="20321" y="10623"/>
                </a:moveTo>
                <a:lnTo>
                  <a:pt x="20321" y="20296"/>
                </a:lnTo>
                <a:lnTo>
                  <a:pt x="10523" y="20296"/>
                </a:lnTo>
                <a:lnTo>
                  <a:pt x="10523" y="10623"/>
                </a:lnTo>
                <a:close/>
                <a:moveTo>
                  <a:pt x="30420" y="10623"/>
                </a:moveTo>
                <a:lnTo>
                  <a:pt x="30420" y="20296"/>
                </a:lnTo>
                <a:lnTo>
                  <a:pt x="20721" y="20296"/>
                </a:lnTo>
                <a:lnTo>
                  <a:pt x="20721" y="10623"/>
                </a:lnTo>
                <a:close/>
                <a:moveTo>
                  <a:pt x="40618" y="10623"/>
                </a:moveTo>
                <a:lnTo>
                  <a:pt x="40618" y="20296"/>
                </a:lnTo>
                <a:lnTo>
                  <a:pt x="30820" y="20296"/>
                </a:lnTo>
                <a:lnTo>
                  <a:pt x="30820" y="10623"/>
                </a:lnTo>
                <a:close/>
                <a:moveTo>
                  <a:pt x="50716" y="10623"/>
                </a:moveTo>
                <a:lnTo>
                  <a:pt x="50716" y="20296"/>
                </a:lnTo>
                <a:lnTo>
                  <a:pt x="41043" y="20296"/>
                </a:lnTo>
                <a:lnTo>
                  <a:pt x="41043" y="10623"/>
                </a:lnTo>
                <a:close/>
                <a:moveTo>
                  <a:pt x="60939" y="10623"/>
                </a:moveTo>
                <a:lnTo>
                  <a:pt x="60939" y="20296"/>
                </a:lnTo>
                <a:lnTo>
                  <a:pt x="51141" y="20296"/>
                </a:lnTo>
                <a:lnTo>
                  <a:pt x="51141" y="10623"/>
                </a:lnTo>
                <a:close/>
                <a:moveTo>
                  <a:pt x="71038" y="10623"/>
                </a:moveTo>
                <a:lnTo>
                  <a:pt x="71038" y="20296"/>
                </a:lnTo>
                <a:lnTo>
                  <a:pt x="61239" y="20296"/>
                </a:lnTo>
                <a:lnTo>
                  <a:pt x="61239" y="10623"/>
                </a:lnTo>
                <a:close/>
                <a:moveTo>
                  <a:pt x="81136" y="10623"/>
                </a:moveTo>
                <a:lnTo>
                  <a:pt x="81136" y="20296"/>
                </a:lnTo>
                <a:lnTo>
                  <a:pt x="71438" y="20296"/>
                </a:lnTo>
                <a:lnTo>
                  <a:pt x="71438" y="10623"/>
                </a:lnTo>
                <a:close/>
                <a:moveTo>
                  <a:pt x="91334" y="10623"/>
                </a:moveTo>
                <a:lnTo>
                  <a:pt x="91334" y="20296"/>
                </a:lnTo>
                <a:lnTo>
                  <a:pt x="81561" y="20296"/>
                </a:lnTo>
                <a:lnTo>
                  <a:pt x="81561" y="10623"/>
                </a:lnTo>
                <a:close/>
                <a:moveTo>
                  <a:pt x="101432" y="10623"/>
                </a:moveTo>
                <a:lnTo>
                  <a:pt x="101432" y="20296"/>
                </a:lnTo>
                <a:lnTo>
                  <a:pt x="91759" y="20296"/>
                </a:lnTo>
                <a:lnTo>
                  <a:pt x="91759" y="10623"/>
                </a:lnTo>
                <a:close/>
                <a:moveTo>
                  <a:pt x="111655" y="10623"/>
                </a:moveTo>
                <a:lnTo>
                  <a:pt x="111655" y="20296"/>
                </a:lnTo>
                <a:lnTo>
                  <a:pt x="101857" y="20296"/>
                </a:lnTo>
                <a:lnTo>
                  <a:pt x="101857" y="10623"/>
                </a:lnTo>
                <a:close/>
                <a:moveTo>
                  <a:pt x="121754" y="10623"/>
                </a:moveTo>
                <a:lnTo>
                  <a:pt x="121754" y="20296"/>
                </a:lnTo>
                <a:lnTo>
                  <a:pt x="112055" y="20296"/>
                </a:lnTo>
                <a:lnTo>
                  <a:pt x="112055" y="10623"/>
                </a:lnTo>
                <a:close/>
                <a:moveTo>
                  <a:pt x="131952" y="10623"/>
                </a:moveTo>
                <a:lnTo>
                  <a:pt x="131952" y="20296"/>
                </a:lnTo>
                <a:lnTo>
                  <a:pt x="122179" y="20296"/>
                </a:lnTo>
                <a:lnTo>
                  <a:pt x="122179" y="10623"/>
                </a:lnTo>
                <a:close/>
                <a:moveTo>
                  <a:pt x="142050" y="10623"/>
                </a:moveTo>
                <a:lnTo>
                  <a:pt x="142050" y="20296"/>
                </a:lnTo>
                <a:lnTo>
                  <a:pt x="132377" y="20296"/>
                </a:lnTo>
                <a:lnTo>
                  <a:pt x="132377" y="10623"/>
                </a:lnTo>
                <a:close/>
                <a:moveTo>
                  <a:pt x="152173" y="10623"/>
                </a:moveTo>
                <a:lnTo>
                  <a:pt x="152173" y="20296"/>
                </a:lnTo>
                <a:lnTo>
                  <a:pt x="142475" y="20296"/>
                </a:lnTo>
                <a:lnTo>
                  <a:pt x="142475" y="10623"/>
                </a:lnTo>
                <a:close/>
                <a:moveTo>
                  <a:pt x="162372" y="10623"/>
                </a:moveTo>
                <a:lnTo>
                  <a:pt x="162372" y="20296"/>
                </a:lnTo>
                <a:lnTo>
                  <a:pt x="152573" y="20296"/>
                </a:lnTo>
                <a:lnTo>
                  <a:pt x="152573" y="10623"/>
                </a:lnTo>
                <a:close/>
                <a:moveTo>
                  <a:pt x="172470" y="10623"/>
                </a:moveTo>
                <a:lnTo>
                  <a:pt x="172470" y="20296"/>
                </a:lnTo>
                <a:lnTo>
                  <a:pt x="162797" y="20296"/>
                </a:lnTo>
                <a:lnTo>
                  <a:pt x="162797" y="10623"/>
                </a:lnTo>
                <a:close/>
                <a:moveTo>
                  <a:pt x="182668" y="10623"/>
                </a:moveTo>
                <a:lnTo>
                  <a:pt x="182668" y="20296"/>
                </a:lnTo>
                <a:lnTo>
                  <a:pt x="172895" y="20296"/>
                </a:lnTo>
                <a:lnTo>
                  <a:pt x="172895" y="10623"/>
                </a:lnTo>
                <a:close/>
                <a:moveTo>
                  <a:pt x="192791" y="10623"/>
                </a:moveTo>
                <a:lnTo>
                  <a:pt x="192791" y="20296"/>
                </a:lnTo>
                <a:lnTo>
                  <a:pt x="183093" y="20296"/>
                </a:lnTo>
                <a:lnTo>
                  <a:pt x="183093" y="10623"/>
                </a:lnTo>
                <a:close/>
                <a:moveTo>
                  <a:pt x="202989" y="10623"/>
                </a:moveTo>
                <a:lnTo>
                  <a:pt x="202989" y="20296"/>
                </a:lnTo>
                <a:lnTo>
                  <a:pt x="193191" y="20296"/>
                </a:lnTo>
                <a:lnTo>
                  <a:pt x="193191" y="10623"/>
                </a:lnTo>
                <a:close/>
                <a:moveTo>
                  <a:pt x="213088" y="10623"/>
                </a:moveTo>
                <a:lnTo>
                  <a:pt x="213088" y="20296"/>
                </a:lnTo>
                <a:lnTo>
                  <a:pt x="203414" y="20296"/>
                </a:lnTo>
                <a:lnTo>
                  <a:pt x="203414" y="10623"/>
                </a:lnTo>
                <a:close/>
                <a:moveTo>
                  <a:pt x="223286" y="10623"/>
                </a:moveTo>
                <a:lnTo>
                  <a:pt x="223286" y="20296"/>
                </a:lnTo>
                <a:lnTo>
                  <a:pt x="213513" y="20296"/>
                </a:lnTo>
                <a:lnTo>
                  <a:pt x="213513" y="10623"/>
                </a:lnTo>
                <a:close/>
                <a:moveTo>
                  <a:pt x="233409" y="10623"/>
                </a:moveTo>
                <a:lnTo>
                  <a:pt x="233409" y="20296"/>
                </a:lnTo>
                <a:lnTo>
                  <a:pt x="223611" y="20296"/>
                </a:lnTo>
                <a:lnTo>
                  <a:pt x="223611" y="10623"/>
                </a:lnTo>
                <a:close/>
                <a:moveTo>
                  <a:pt x="243507" y="10623"/>
                </a:moveTo>
                <a:lnTo>
                  <a:pt x="243507" y="20296"/>
                </a:lnTo>
                <a:lnTo>
                  <a:pt x="233809" y="20296"/>
                </a:lnTo>
                <a:lnTo>
                  <a:pt x="233809" y="10623"/>
                </a:lnTo>
                <a:close/>
                <a:moveTo>
                  <a:pt x="253706" y="10623"/>
                </a:moveTo>
                <a:lnTo>
                  <a:pt x="253706" y="20296"/>
                </a:lnTo>
                <a:lnTo>
                  <a:pt x="243907" y="20296"/>
                </a:lnTo>
                <a:lnTo>
                  <a:pt x="243907" y="10623"/>
                </a:lnTo>
                <a:close/>
                <a:moveTo>
                  <a:pt x="263804" y="10623"/>
                </a:moveTo>
                <a:lnTo>
                  <a:pt x="263804" y="20296"/>
                </a:lnTo>
                <a:lnTo>
                  <a:pt x="254131" y="20296"/>
                </a:lnTo>
                <a:lnTo>
                  <a:pt x="254131" y="10623"/>
                </a:lnTo>
                <a:close/>
                <a:moveTo>
                  <a:pt x="274027" y="10623"/>
                </a:moveTo>
                <a:lnTo>
                  <a:pt x="274027" y="20296"/>
                </a:lnTo>
                <a:lnTo>
                  <a:pt x="264229" y="20296"/>
                </a:lnTo>
                <a:lnTo>
                  <a:pt x="264229" y="10623"/>
                </a:lnTo>
                <a:close/>
                <a:moveTo>
                  <a:pt x="284125" y="10623"/>
                </a:moveTo>
                <a:lnTo>
                  <a:pt x="284125" y="20296"/>
                </a:lnTo>
                <a:lnTo>
                  <a:pt x="274427" y="20296"/>
                </a:lnTo>
                <a:lnTo>
                  <a:pt x="274427" y="10623"/>
                </a:lnTo>
                <a:close/>
                <a:moveTo>
                  <a:pt x="10098" y="20721"/>
                </a:moveTo>
                <a:lnTo>
                  <a:pt x="10098" y="30520"/>
                </a:lnTo>
                <a:lnTo>
                  <a:pt x="425" y="30520"/>
                </a:lnTo>
                <a:lnTo>
                  <a:pt x="425" y="20721"/>
                </a:lnTo>
                <a:close/>
                <a:moveTo>
                  <a:pt x="20321" y="20721"/>
                </a:moveTo>
                <a:lnTo>
                  <a:pt x="20321" y="30520"/>
                </a:lnTo>
                <a:lnTo>
                  <a:pt x="10523" y="30520"/>
                </a:lnTo>
                <a:lnTo>
                  <a:pt x="10523" y="20721"/>
                </a:lnTo>
                <a:close/>
                <a:moveTo>
                  <a:pt x="30420" y="20721"/>
                </a:moveTo>
                <a:lnTo>
                  <a:pt x="30420" y="30520"/>
                </a:lnTo>
                <a:lnTo>
                  <a:pt x="20721" y="30520"/>
                </a:lnTo>
                <a:lnTo>
                  <a:pt x="20721" y="20721"/>
                </a:lnTo>
                <a:close/>
                <a:moveTo>
                  <a:pt x="40618" y="20721"/>
                </a:moveTo>
                <a:lnTo>
                  <a:pt x="40618" y="30520"/>
                </a:lnTo>
                <a:lnTo>
                  <a:pt x="30820" y="30520"/>
                </a:lnTo>
                <a:lnTo>
                  <a:pt x="30820" y="20721"/>
                </a:lnTo>
                <a:close/>
                <a:moveTo>
                  <a:pt x="50716" y="20721"/>
                </a:moveTo>
                <a:lnTo>
                  <a:pt x="50716" y="30520"/>
                </a:lnTo>
                <a:lnTo>
                  <a:pt x="41043" y="30520"/>
                </a:lnTo>
                <a:lnTo>
                  <a:pt x="41043" y="20721"/>
                </a:lnTo>
                <a:close/>
                <a:moveTo>
                  <a:pt x="60939" y="20721"/>
                </a:moveTo>
                <a:lnTo>
                  <a:pt x="60939" y="30520"/>
                </a:lnTo>
                <a:lnTo>
                  <a:pt x="51141" y="30520"/>
                </a:lnTo>
                <a:lnTo>
                  <a:pt x="51141" y="20721"/>
                </a:lnTo>
                <a:close/>
                <a:moveTo>
                  <a:pt x="71038" y="20721"/>
                </a:moveTo>
                <a:lnTo>
                  <a:pt x="71038" y="30520"/>
                </a:lnTo>
                <a:lnTo>
                  <a:pt x="61239" y="30520"/>
                </a:lnTo>
                <a:lnTo>
                  <a:pt x="61239" y="20721"/>
                </a:lnTo>
                <a:close/>
                <a:moveTo>
                  <a:pt x="81136" y="20721"/>
                </a:moveTo>
                <a:lnTo>
                  <a:pt x="81136" y="30520"/>
                </a:lnTo>
                <a:lnTo>
                  <a:pt x="71438" y="30520"/>
                </a:lnTo>
                <a:lnTo>
                  <a:pt x="71438" y="20721"/>
                </a:lnTo>
                <a:close/>
                <a:moveTo>
                  <a:pt x="91334" y="20721"/>
                </a:moveTo>
                <a:lnTo>
                  <a:pt x="91334" y="30520"/>
                </a:lnTo>
                <a:lnTo>
                  <a:pt x="81561" y="30520"/>
                </a:lnTo>
                <a:lnTo>
                  <a:pt x="81561" y="20721"/>
                </a:lnTo>
                <a:close/>
                <a:moveTo>
                  <a:pt x="101432" y="20721"/>
                </a:moveTo>
                <a:lnTo>
                  <a:pt x="101432" y="30520"/>
                </a:lnTo>
                <a:lnTo>
                  <a:pt x="91759" y="30520"/>
                </a:lnTo>
                <a:lnTo>
                  <a:pt x="91759" y="20721"/>
                </a:lnTo>
                <a:close/>
                <a:moveTo>
                  <a:pt x="111655" y="20721"/>
                </a:moveTo>
                <a:lnTo>
                  <a:pt x="111655" y="30520"/>
                </a:lnTo>
                <a:lnTo>
                  <a:pt x="101857" y="30520"/>
                </a:lnTo>
                <a:lnTo>
                  <a:pt x="101857" y="20721"/>
                </a:lnTo>
                <a:close/>
                <a:moveTo>
                  <a:pt x="121754" y="20721"/>
                </a:moveTo>
                <a:lnTo>
                  <a:pt x="121754" y="30520"/>
                </a:lnTo>
                <a:lnTo>
                  <a:pt x="112055" y="30520"/>
                </a:lnTo>
                <a:lnTo>
                  <a:pt x="112055" y="20721"/>
                </a:lnTo>
                <a:close/>
                <a:moveTo>
                  <a:pt x="131952" y="20721"/>
                </a:moveTo>
                <a:lnTo>
                  <a:pt x="131952" y="30520"/>
                </a:lnTo>
                <a:lnTo>
                  <a:pt x="122179" y="30520"/>
                </a:lnTo>
                <a:lnTo>
                  <a:pt x="122179" y="20721"/>
                </a:lnTo>
                <a:close/>
                <a:moveTo>
                  <a:pt x="142050" y="20721"/>
                </a:moveTo>
                <a:lnTo>
                  <a:pt x="142050" y="30520"/>
                </a:lnTo>
                <a:lnTo>
                  <a:pt x="132377" y="30520"/>
                </a:lnTo>
                <a:lnTo>
                  <a:pt x="132377" y="20721"/>
                </a:lnTo>
                <a:close/>
                <a:moveTo>
                  <a:pt x="152173" y="20721"/>
                </a:moveTo>
                <a:lnTo>
                  <a:pt x="152173" y="30520"/>
                </a:lnTo>
                <a:lnTo>
                  <a:pt x="142475" y="30520"/>
                </a:lnTo>
                <a:lnTo>
                  <a:pt x="142475" y="20721"/>
                </a:lnTo>
                <a:close/>
                <a:moveTo>
                  <a:pt x="162372" y="20721"/>
                </a:moveTo>
                <a:lnTo>
                  <a:pt x="162372" y="30520"/>
                </a:lnTo>
                <a:lnTo>
                  <a:pt x="152573" y="30520"/>
                </a:lnTo>
                <a:lnTo>
                  <a:pt x="152573" y="20721"/>
                </a:lnTo>
                <a:close/>
                <a:moveTo>
                  <a:pt x="172470" y="20721"/>
                </a:moveTo>
                <a:lnTo>
                  <a:pt x="172470" y="30520"/>
                </a:lnTo>
                <a:lnTo>
                  <a:pt x="162797" y="30520"/>
                </a:lnTo>
                <a:lnTo>
                  <a:pt x="162797" y="20721"/>
                </a:lnTo>
                <a:close/>
                <a:moveTo>
                  <a:pt x="182668" y="20721"/>
                </a:moveTo>
                <a:lnTo>
                  <a:pt x="182668" y="30520"/>
                </a:lnTo>
                <a:lnTo>
                  <a:pt x="172895" y="30520"/>
                </a:lnTo>
                <a:lnTo>
                  <a:pt x="172895" y="20721"/>
                </a:lnTo>
                <a:close/>
                <a:moveTo>
                  <a:pt x="192791" y="20721"/>
                </a:moveTo>
                <a:lnTo>
                  <a:pt x="192791" y="30520"/>
                </a:lnTo>
                <a:lnTo>
                  <a:pt x="183093" y="30520"/>
                </a:lnTo>
                <a:lnTo>
                  <a:pt x="183093" y="20721"/>
                </a:lnTo>
                <a:close/>
                <a:moveTo>
                  <a:pt x="202989" y="20721"/>
                </a:moveTo>
                <a:lnTo>
                  <a:pt x="202989" y="30520"/>
                </a:lnTo>
                <a:lnTo>
                  <a:pt x="193191" y="30520"/>
                </a:lnTo>
                <a:lnTo>
                  <a:pt x="193191" y="20721"/>
                </a:lnTo>
                <a:close/>
                <a:moveTo>
                  <a:pt x="213088" y="20721"/>
                </a:moveTo>
                <a:lnTo>
                  <a:pt x="213088" y="30520"/>
                </a:lnTo>
                <a:lnTo>
                  <a:pt x="203414" y="30520"/>
                </a:lnTo>
                <a:lnTo>
                  <a:pt x="203414" y="20721"/>
                </a:lnTo>
                <a:close/>
                <a:moveTo>
                  <a:pt x="223286" y="20721"/>
                </a:moveTo>
                <a:lnTo>
                  <a:pt x="223286" y="30520"/>
                </a:lnTo>
                <a:lnTo>
                  <a:pt x="213513" y="30520"/>
                </a:lnTo>
                <a:lnTo>
                  <a:pt x="213513" y="20721"/>
                </a:lnTo>
                <a:close/>
                <a:moveTo>
                  <a:pt x="233409" y="20721"/>
                </a:moveTo>
                <a:lnTo>
                  <a:pt x="233409" y="30520"/>
                </a:lnTo>
                <a:lnTo>
                  <a:pt x="223611" y="30520"/>
                </a:lnTo>
                <a:lnTo>
                  <a:pt x="223611" y="20721"/>
                </a:lnTo>
                <a:close/>
                <a:moveTo>
                  <a:pt x="243507" y="20721"/>
                </a:moveTo>
                <a:lnTo>
                  <a:pt x="243507" y="30520"/>
                </a:lnTo>
                <a:lnTo>
                  <a:pt x="233809" y="30520"/>
                </a:lnTo>
                <a:lnTo>
                  <a:pt x="233809" y="20721"/>
                </a:lnTo>
                <a:close/>
                <a:moveTo>
                  <a:pt x="253706" y="20721"/>
                </a:moveTo>
                <a:lnTo>
                  <a:pt x="253706" y="30520"/>
                </a:lnTo>
                <a:lnTo>
                  <a:pt x="243907" y="30520"/>
                </a:lnTo>
                <a:lnTo>
                  <a:pt x="243907" y="20721"/>
                </a:lnTo>
                <a:close/>
                <a:moveTo>
                  <a:pt x="263804" y="20721"/>
                </a:moveTo>
                <a:lnTo>
                  <a:pt x="263804" y="30520"/>
                </a:lnTo>
                <a:lnTo>
                  <a:pt x="254131" y="30520"/>
                </a:lnTo>
                <a:lnTo>
                  <a:pt x="254131" y="20721"/>
                </a:lnTo>
                <a:close/>
                <a:moveTo>
                  <a:pt x="274027" y="20721"/>
                </a:moveTo>
                <a:lnTo>
                  <a:pt x="274027" y="30520"/>
                </a:lnTo>
                <a:lnTo>
                  <a:pt x="264229" y="30520"/>
                </a:lnTo>
                <a:lnTo>
                  <a:pt x="264229" y="20721"/>
                </a:lnTo>
                <a:close/>
                <a:moveTo>
                  <a:pt x="284125" y="20721"/>
                </a:moveTo>
                <a:lnTo>
                  <a:pt x="284125" y="30520"/>
                </a:lnTo>
                <a:lnTo>
                  <a:pt x="274427" y="30520"/>
                </a:lnTo>
                <a:lnTo>
                  <a:pt x="274427" y="20721"/>
                </a:lnTo>
                <a:close/>
                <a:moveTo>
                  <a:pt x="10098" y="30920"/>
                </a:moveTo>
                <a:lnTo>
                  <a:pt x="10098" y="40618"/>
                </a:lnTo>
                <a:lnTo>
                  <a:pt x="425" y="40618"/>
                </a:lnTo>
                <a:lnTo>
                  <a:pt x="425" y="30920"/>
                </a:lnTo>
                <a:close/>
                <a:moveTo>
                  <a:pt x="20321" y="30920"/>
                </a:moveTo>
                <a:lnTo>
                  <a:pt x="20321" y="40618"/>
                </a:lnTo>
                <a:lnTo>
                  <a:pt x="10523" y="40618"/>
                </a:lnTo>
                <a:lnTo>
                  <a:pt x="10523" y="30920"/>
                </a:lnTo>
                <a:close/>
                <a:moveTo>
                  <a:pt x="30420" y="30920"/>
                </a:moveTo>
                <a:lnTo>
                  <a:pt x="30420" y="40618"/>
                </a:lnTo>
                <a:lnTo>
                  <a:pt x="20721" y="40618"/>
                </a:lnTo>
                <a:lnTo>
                  <a:pt x="20721" y="30920"/>
                </a:lnTo>
                <a:close/>
                <a:moveTo>
                  <a:pt x="40618" y="30920"/>
                </a:moveTo>
                <a:lnTo>
                  <a:pt x="40618" y="40618"/>
                </a:lnTo>
                <a:lnTo>
                  <a:pt x="30820" y="40618"/>
                </a:lnTo>
                <a:lnTo>
                  <a:pt x="30820" y="30920"/>
                </a:lnTo>
                <a:close/>
                <a:moveTo>
                  <a:pt x="50716" y="30920"/>
                </a:moveTo>
                <a:lnTo>
                  <a:pt x="50716" y="40618"/>
                </a:lnTo>
                <a:lnTo>
                  <a:pt x="41043" y="40618"/>
                </a:lnTo>
                <a:lnTo>
                  <a:pt x="41043" y="30920"/>
                </a:lnTo>
                <a:close/>
                <a:moveTo>
                  <a:pt x="60939" y="30920"/>
                </a:moveTo>
                <a:lnTo>
                  <a:pt x="60939" y="40618"/>
                </a:lnTo>
                <a:lnTo>
                  <a:pt x="51141" y="40618"/>
                </a:lnTo>
                <a:lnTo>
                  <a:pt x="51141" y="30920"/>
                </a:lnTo>
                <a:close/>
                <a:moveTo>
                  <a:pt x="71038" y="30920"/>
                </a:moveTo>
                <a:lnTo>
                  <a:pt x="71038" y="40618"/>
                </a:lnTo>
                <a:lnTo>
                  <a:pt x="61239" y="40618"/>
                </a:lnTo>
                <a:lnTo>
                  <a:pt x="61239" y="30920"/>
                </a:lnTo>
                <a:close/>
                <a:moveTo>
                  <a:pt x="81136" y="30920"/>
                </a:moveTo>
                <a:lnTo>
                  <a:pt x="81136" y="40618"/>
                </a:lnTo>
                <a:lnTo>
                  <a:pt x="71438" y="40618"/>
                </a:lnTo>
                <a:lnTo>
                  <a:pt x="71438" y="30920"/>
                </a:lnTo>
                <a:close/>
                <a:moveTo>
                  <a:pt x="91334" y="30920"/>
                </a:moveTo>
                <a:lnTo>
                  <a:pt x="91334" y="40618"/>
                </a:lnTo>
                <a:lnTo>
                  <a:pt x="81561" y="40618"/>
                </a:lnTo>
                <a:lnTo>
                  <a:pt x="81561" y="30920"/>
                </a:lnTo>
                <a:close/>
                <a:moveTo>
                  <a:pt x="101432" y="30920"/>
                </a:moveTo>
                <a:lnTo>
                  <a:pt x="101432" y="40618"/>
                </a:lnTo>
                <a:lnTo>
                  <a:pt x="91759" y="40618"/>
                </a:lnTo>
                <a:lnTo>
                  <a:pt x="91759" y="30920"/>
                </a:lnTo>
                <a:close/>
                <a:moveTo>
                  <a:pt x="111655" y="30920"/>
                </a:moveTo>
                <a:lnTo>
                  <a:pt x="111655" y="40618"/>
                </a:lnTo>
                <a:lnTo>
                  <a:pt x="101857" y="40618"/>
                </a:lnTo>
                <a:lnTo>
                  <a:pt x="101857" y="30920"/>
                </a:lnTo>
                <a:close/>
                <a:moveTo>
                  <a:pt x="121754" y="30920"/>
                </a:moveTo>
                <a:lnTo>
                  <a:pt x="121754" y="40618"/>
                </a:lnTo>
                <a:lnTo>
                  <a:pt x="112055" y="40618"/>
                </a:lnTo>
                <a:lnTo>
                  <a:pt x="112055" y="30920"/>
                </a:lnTo>
                <a:close/>
                <a:moveTo>
                  <a:pt x="131952" y="30920"/>
                </a:moveTo>
                <a:lnTo>
                  <a:pt x="131952" y="40618"/>
                </a:lnTo>
                <a:lnTo>
                  <a:pt x="122179" y="40618"/>
                </a:lnTo>
                <a:lnTo>
                  <a:pt x="122179" y="30920"/>
                </a:lnTo>
                <a:close/>
                <a:moveTo>
                  <a:pt x="142050" y="30920"/>
                </a:moveTo>
                <a:lnTo>
                  <a:pt x="142050" y="40618"/>
                </a:lnTo>
                <a:lnTo>
                  <a:pt x="132377" y="40618"/>
                </a:lnTo>
                <a:lnTo>
                  <a:pt x="132377" y="30920"/>
                </a:lnTo>
                <a:close/>
                <a:moveTo>
                  <a:pt x="152173" y="30920"/>
                </a:moveTo>
                <a:lnTo>
                  <a:pt x="152173" y="40618"/>
                </a:lnTo>
                <a:lnTo>
                  <a:pt x="142475" y="40618"/>
                </a:lnTo>
                <a:lnTo>
                  <a:pt x="142475" y="30920"/>
                </a:lnTo>
                <a:close/>
                <a:moveTo>
                  <a:pt x="162372" y="30920"/>
                </a:moveTo>
                <a:lnTo>
                  <a:pt x="162372" y="40618"/>
                </a:lnTo>
                <a:lnTo>
                  <a:pt x="152573" y="40618"/>
                </a:lnTo>
                <a:lnTo>
                  <a:pt x="152573" y="30920"/>
                </a:lnTo>
                <a:close/>
                <a:moveTo>
                  <a:pt x="172470" y="30920"/>
                </a:moveTo>
                <a:lnTo>
                  <a:pt x="172470" y="40618"/>
                </a:lnTo>
                <a:lnTo>
                  <a:pt x="162797" y="40618"/>
                </a:lnTo>
                <a:lnTo>
                  <a:pt x="162797" y="30920"/>
                </a:lnTo>
                <a:close/>
                <a:moveTo>
                  <a:pt x="182668" y="30920"/>
                </a:moveTo>
                <a:lnTo>
                  <a:pt x="182668" y="40618"/>
                </a:lnTo>
                <a:lnTo>
                  <a:pt x="172895" y="40618"/>
                </a:lnTo>
                <a:lnTo>
                  <a:pt x="172895" y="30920"/>
                </a:lnTo>
                <a:close/>
                <a:moveTo>
                  <a:pt x="192791" y="30920"/>
                </a:moveTo>
                <a:lnTo>
                  <a:pt x="192791" y="40618"/>
                </a:lnTo>
                <a:lnTo>
                  <a:pt x="183093" y="40618"/>
                </a:lnTo>
                <a:lnTo>
                  <a:pt x="183093" y="30920"/>
                </a:lnTo>
                <a:close/>
                <a:moveTo>
                  <a:pt x="202989" y="30920"/>
                </a:moveTo>
                <a:lnTo>
                  <a:pt x="202989" y="40618"/>
                </a:lnTo>
                <a:lnTo>
                  <a:pt x="193191" y="40618"/>
                </a:lnTo>
                <a:lnTo>
                  <a:pt x="193191" y="30920"/>
                </a:lnTo>
                <a:close/>
                <a:moveTo>
                  <a:pt x="213088" y="30920"/>
                </a:moveTo>
                <a:lnTo>
                  <a:pt x="213088" y="40618"/>
                </a:lnTo>
                <a:lnTo>
                  <a:pt x="203414" y="40618"/>
                </a:lnTo>
                <a:lnTo>
                  <a:pt x="203414" y="30920"/>
                </a:lnTo>
                <a:close/>
                <a:moveTo>
                  <a:pt x="223286" y="30920"/>
                </a:moveTo>
                <a:lnTo>
                  <a:pt x="223286" y="40618"/>
                </a:lnTo>
                <a:lnTo>
                  <a:pt x="213513" y="40618"/>
                </a:lnTo>
                <a:lnTo>
                  <a:pt x="213513" y="30920"/>
                </a:lnTo>
                <a:close/>
                <a:moveTo>
                  <a:pt x="233409" y="30920"/>
                </a:moveTo>
                <a:lnTo>
                  <a:pt x="233409" y="40618"/>
                </a:lnTo>
                <a:lnTo>
                  <a:pt x="223611" y="40618"/>
                </a:lnTo>
                <a:lnTo>
                  <a:pt x="223611" y="30920"/>
                </a:lnTo>
                <a:close/>
                <a:moveTo>
                  <a:pt x="243507" y="30920"/>
                </a:moveTo>
                <a:lnTo>
                  <a:pt x="243507" y="40618"/>
                </a:lnTo>
                <a:lnTo>
                  <a:pt x="233809" y="40618"/>
                </a:lnTo>
                <a:lnTo>
                  <a:pt x="233809" y="30920"/>
                </a:lnTo>
                <a:close/>
                <a:moveTo>
                  <a:pt x="253706" y="30920"/>
                </a:moveTo>
                <a:lnTo>
                  <a:pt x="253706" y="40618"/>
                </a:lnTo>
                <a:lnTo>
                  <a:pt x="243907" y="40618"/>
                </a:lnTo>
                <a:lnTo>
                  <a:pt x="243907" y="30920"/>
                </a:lnTo>
                <a:close/>
                <a:moveTo>
                  <a:pt x="263804" y="30920"/>
                </a:moveTo>
                <a:lnTo>
                  <a:pt x="263804" y="40618"/>
                </a:lnTo>
                <a:lnTo>
                  <a:pt x="254131" y="40618"/>
                </a:lnTo>
                <a:lnTo>
                  <a:pt x="254131" y="30920"/>
                </a:lnTo>
                <a:close/>
                <a:moveTo>
                  <a:pt x="274027" y="30920"/>
                </a:moveTo>
                <a:lnTo>
                  <a:pt x="274027" y="40618"/>
                </a:lnTo>
                <a:lnTo>
                  <a:pt x="264229" y="40618"/>
                </a:lnTo>
                <a:lnTo>
                  <a:pt x="264229" y="30920"/>
                </a:lnTo>
                <a:close/>
                <a:moveTo>
                  <a:pt x="284125" y="30920"/>
                </a:moveTo>
                <a:lnTo>
                  <a:pt x="284125" y="40618"/>
                </a:lnTo>
                <a:lnTo>
                  <a:pt x="274427" y="40618"/>
                </a:lnTo>
                <a:lnTo>
                  <a:pt x="274427" y="30920"/>
                </a:lnTo>
                <a:close/>
                <a:moveTo>
                  <a:pt x="10098" y="41043"/>
                </a:moveTo>
                <a:lnTo>
                  <a:pt x="10098" y="50816"/>
                </a:lnTo>
                <a:lnTo>
                  <a:pt x="425" y="50816"/>
                </a:lnTo>
                <a:lnTo>
                  <a:pt x="425" y="41043"/>
                </a:lnTo>
                <a:close/>
                <a:moveTo>
                  <a:pt x="20321" y="41043"/>
                </a:moveTo>
                <a:lnTo>
                  <a:pt x="20321" y="50816"/>
                </a:lnTo>
                <a:lnTo>
                  <a:pt x="10523" y="50816"/>
                </a:lnTo>
                <a:lnTo>
                  <a:pt x="10523" y="41043"/>
                </a:lnTo>
                <a:close/>
                <a:moveTo>
                  <a:pt x="30420" y="41043"/>
                </a:moveTo>
                <a:lnTo>
                  <a:pt x="30420" y="50816"/>
                </a:lnTo>
                <a:lnTo>
                  <a:pt x="20721" y="50816"/>
                </a:lnTo>
                <a:lnTo>
                  <a:pt x="20721" y="41043"/>
                </a:lnTo>
                <a:close/>
                <a:moveTo>
                  <a:pt x="40618" y="41043"/>
                </a:moveTo>
                <a:lnTo>
                  <a:pt x="40618" y="50816"/>
                </a:lnTo>
                <a:lnTo>
                  <a:pt x="30820" y="50816"/>
                </a:lnTo>
                <a:lnTo>
                  <a:pt x="30820" y="41043"/>
                </a:lnTo>
                <a:close/>
                <a:moveTo>
                  <a:pt x="50716" y="41043"/>
                </a:moveTo>
                <a:lnTo>
                  <a:pt x="50716" y="50816"/>
                </a:lnTo>
                <a:lnTo>
                  <a:pt x="41043" y="50816"/>
                </a:lnTo>
                <a:lnTo>
                  <a:pt x="41043" y="41043"/>
                </a:lnTo>
                <a:close/>
                <a:moveTo>
                  <a:pt x="60939" y="41043"/>
                </a:moveTo>
                <a:lnTo>
                  <a:pt x="60939" y="50816"/>
                </a:lnTo>
                <a:lnTo>
                  <a:pt x="51141" y="50816"/>
                </a:lnTo>
                <a:lnTo>
                  <a:pt x="51141" y="41043"/>
                </a:lnTo>
                <a:close/>
                <a:moveTo>
                  <a:pt x="71038" y="41043"/>
                </a:moveTo>
                <a:lnTo>
                  <a:pt x="71038" y="50816"/>
                </a:lnTo>
                <a:lnTo>
                  <a:pt x="61239" y="50816"/>
                </a:lnTo>
                <a:lnTo>
                  <a:pt x="61239" y="41043"/>
                </a:lnTo>
                <a:close/>
                <a:moveTo>
                  <a:pt x="81136" y="41043"/>
                </a:moveTo>
                <a:lnTo>
                  <a:pt x="81136" y="50816"/>
                </a:lnTo>
                <a:lnTo>
                  <a:pt x="71438" y="50816"/>
                </a:lnTo>
                <a:lnTo>
                  <a:pt x="71438" y="41043"/>
                </a:lnTo>
                <a:close/>
                <a:moveTo>
                  <a:pt x="91334" y="41043"/>
                </a:moveTo>
                <a:lnTo>
                  <a:pt x="91334" y="50816"/>
                </a:lnTo>
                <a:lnTo>
                  <a:pt x="81561" y="50816"/>
                </a:lnTo>
                <a:lnTo>
                  <a:pt x="81561" y="41043"/>
                </a:lnTo>
                <a:close/>
                <a:moveTo>
                  <a:pt x="101432" y="41043"/>
                </a:moveTo>
                <a:lnTo>
                  <a:pt x="101432" y="50816"/>
                </a:lnTo>
                <a:lnTo>
                  <a:pt x="91759" y="50816"/>
                </a:lnTo>
                <a:lnTo>
                  <a:pt x="91759" y="41043"/>
                </a:lnTo>
                <a:close/>
                <a:moveTo>
                  <a:pt x="111655" y="41043"/>
                </a:moveTo>
                <a:lnTo>
                  <a:pt x="111655" y="50816"/>
                </a:lnTo>
                <a:lnTo>
                  <a:pt x="101857" y="50816"/>
                </a:lnTo>
                <a:lnTo>
                  <a:pt x="101857" y="41043"/>
                </a:lnTo>
                <a:close/>
                <a:moveTo>
                  <a:pt x="121754" y="41043"/>
                </a:moveTo>
                <a:lnTo>
                  <a:pt x="121754" y="50816"/>
                </a:lnTo>
                <a:lnTo>
                  <a:pt x="112055" y="50816"/>
                </a:lnTo>
                <a:lnTo>
                  <a:pt x="112055" y="41043"/>
                </a:lnTo>
                <a:close/>
                <a:moveTo>
                  <a:pt x="131952" y="41043"/>
                </a:moveTo>
                <a:lnTo>
                  <a:pt x="131952" y="50816"/>
                </a:lnTo>
                <a:lnTo>
                  <a:pt x="122179" y="50816"/>
                </a:lnTo>
                <a:lnTo>
                  <a:pt x="122179" y="41043"/>
                </a:lnTo>
                <a:close/>
                <a:moveTo>
                  <a:pt x="142050" y="41043"/>
                </a:moveTo>
                <a:lnTo>
                  <a:pt x="142050" y="50816"/>
                </a:lnTo>
                <a:lnTo>
                  <a:pt x="132377" y="50816"/>
                </a:lnTo>
                <a:lnTo>
                  <a:pt x="132377" y="41043"/>
                </a:lnTo>
                <a:close/>
                <a:moveTo>
                  <a:pt x="152173" y="41043"/>
                </a:moveTo>
                <a:lnTo>
                  <a:pt x="152173" y="50816"/>
                </a:lnTo>
                <a:lnTo>
                  <a:pt x="142475" y="50816"/>
                </a:lnTo>
                <a:lnTo>
                  <a:pt x="142475" y="41043"/>
                </a:lnTo>
                <a:close/>
                <a:moveTo>
                  <a:pt x="162372" y="41043"/>
                </a:moveTo>
                <a:lnTo>
                  <a:pt x="162372" y="50816"/>
                </a:lnTo>
                <a:lnTo>
                  <a:pt x="152573" y="50816"/>
                </a:lnTo>
                <a:lnTo>
                  <a:pt x="152573" y="41043"/>
                </a:lnTo>
                <a:close/>
                <a:moveTo>
                  <a:pt x="172470" y="41043"/>
                </a:moveTo>
                <a:lnTo>
                  <a:pt x="172470" y="50816"/>
                </a:lnTo>
                <a:lnTo>
                  <a:pt x="162797" y="50816"/>
                </a:lnTo>
                <a:lnTo>
                  <a:pt x="162797" y="41043"/>
                </a:lnTo>
                <a:close/>
                <a:moveTo>
                  <a:pt x="182668" y="41043"/>
                </a:moveTo>
                <a:lnTo>
                  <a:pt x="182668" y="50816"/>
                </a:lnTo>
                <a:lnTo>
                  <a:pt x="172895" y="50816"/>
                </a:lnTo>
                <a:lnTo>
                  <a:pt x="172895" y="41043"/>
                </a:lnTo>
                <a:close/>
                <a:moveTo>
                  <a:pt x="192791" y="41043"/>
                </a:moveTo>
                <a:lnTo>
                  <a:pt x="192791" y="50816"/>
                </a:lnTo>
                <a:lnTo>
                  <a:pt x="183093" y="50816"/>
                </a:lnTo>
                <a:lnTo>
                  <a:pt x="183093" y="41043"/>
                </a:lnTo>
                <a:close/>
                <a:moveTo>
                  <a:pt x="202989" y="41043"/>
                </a:moveTo>
                <a:lnTo>
                  <a:pt x="202989" y="50816"/>
                </a:lnTo>
                <a:lnTo>
                  <a:pt x="193191" y="50816"/>
                </a:lnTo>
                <a:lnTo>
                  <a:pt x="193191" y="41043"/>
                </a:lnTo>
                <a:close/>
                <a:moveTo>
                  <a:pt x="213088" y="41043"/>
                </a:moveTo>
                <a:lnTo>
                  <a:pt x="213088" y="50816"/>
                </a:lnTo>
                <a:lnTo>
                  <a:pt x="203414" y="50816"/>
                </a:lnTo>
                <a:lnTo>
                  <a:pt x="203414" y="41043"/>
                </a:lnTo>
                <a:close/>
                <a:moveTo>
                  <a:pt x="223286" y="41043"/>
                </a:moveTo>
                <a:lnTo>
                  <a:pt x="223286" y="50816"/>
                </a:lnTo>
                <a:lnTo>
                  <a:pt x="213513" y="50816"/>
                </a:lnTo>
                <a:lnTo>
                  <a:pt x="213513" y="41043"/>
                </a:lnTo>
                <a:close/>
                <a:moveTo>
                  <a:pt x="233409" y="41043"/>
                </a:moveTo>
                <a:lnTo>
                  <a:pt x="233409" y="50816"/>
                </a:lnTo>
                <a:lnTo>
                  <a:pt x="223611" y="50816"/>
                </a:lnTo>
                <a:lnTo>
                  <a:pt x="223611" y="41043"/>
                </a:lnTo>
                <a:close/>
                <a:moveTo>
                  <a:pt x="243507" y="41043"/>
                </a:moveTo>
                <a:lnTo>
                  <a:pt x="243507" y="50816"/>
                </a:lnTo>
                <a:lnTo>
                  <a:pt x="233809" y="50816"/>
                </a:lnTo>
                <a:lnTo>
                  <a:pt x="233809" y="41043"/>
                </a:lnTo>
                <a:close/>
                <a:moveTo>
                  <a:pt x="253706" y="41043"/>
                </a:moveTo>
                <a:lnTo>
                  <a:pt x="253706" y="50816"/>
                </a:lnTo>
                <a:lnTo>
                  <a:pt x="243907" y="50816"/>
                </a:lnTo>
                <a:lnTo>
                  <a:pt x="243907" y="41043"/>
                </a:lnTo>
                <a:close/>
                <a:moveTo>
                  <a:pt x="263804" y="41043"/>
                </a:moveTo>
                <a:lnTo>
                  <a:pt x="263804" y="50816"/>
                </a:lnTo>
                <a:lnTo>
                  <a:pt x="254131" y="50816"/>
                </a:lnTo>
                <a:lnTo>
                  <a:pt x="254131" y="41043"/>
                </a:lnTo>
                <a:close/>
                <a:moveTo>
                  <a:pt x="274027" y="41043"/>
                </a:moveTo>
                <a:lnTo>
                  <a:pt x="274027" y="50816"/>
                </a:lnTo>
                <a:lnTo>
                  <a:pt x="264229" y="50816"/>
                </a:lnTo>
                <a:lnTo>
                  <a:pt x="264229" y="41043"/>
                </a:lnTo>
                <a:close/>
                <a:moveTo>
                  <a:pt x="284125" y="41043"/>
                </a:moveTo>
                <a:lnTo>
                  <a:pt x="284125" y="50816"/>
                </a:lnTo>
                <a:lnTo>
                  <a:pt x="274427" y="50816"/>
                </a:lnTo>
                <a:lnTo>
                  <a:pt x="274427" y="41043"/>
                </a:lnTo>
                <a:close/>
                <a:moveTo>
                  <a:pt x="10098" y="51241"/>
                </a:moveTo>
                <a:lnTo>
                  <a:pt x="10098" y="60914"/>
                </a:lnTo>
                <a:lnTo>
                  <a:pt x="425" y="60914"/>
                </a:lnTo>
                <a:lnTo>
                  <a:pt x="425" y="51241"/>
                </a:lnTo>
                <a:close/>
                <a:moveTo>
                  <a:pt x="20321" y="51241"/>
                </a:moveTo>
                <a:lnTo>
                  <a:pt x="20321" y="60914"/>
                </a:lnTo>
                <a:lnTo>
                  <a:pt x="10523" y="60914"/>
                </a:lnTo>
                <a:lnTo>
                  <a:pt x="10523" y="51241"/>
                </a:lnTo>
                <a:close/>
                <a:moveTo>
                  <a:pt x="30420" y="51241"/>
                </a:moveTo>
                <a:lnTo>
                  <a:pt x="30420" y="60914"/>
                </a:lnTo>
                <a:lnTo>
                  <a:pt x="20721" y="60914"/>
                </a:lnTo>
                <a:lnTo>
                  <a:pt x="20721" y="51241"/>
                </a:lnTo>
                <a:close/>
                <a:moveTo>
                  <a:pt x="40618" y="51241"/>
                </a:moveTo>
                <a:lnTo>
                  <a:pt x="40618" y="60914"/>
                </a:lnTo>
                <a:lnTo>
                  <a:pt x="30820" y="60914"/>
                </a:lnTo>
                <a:lnTo>
                  <a:pt x="30820" y="51241"/>
                </a:lnTo>
                <a:close/>
                <a:moveTo>
                  <a:pt x="50716" y="51241"/>
                </a:moveTo>
                <a:lnTo>
                  <a:pt x="50716" y="60914"/>
                </a:lnTo>
                <a:lnTo>
                  <a:pt x="41043" y="60914"/>
                </a:lnTo>
                <a:lnTo>
                  <a:pt x="41043" y="51241"/>
                </a:lnTo>
                <a:close/>
                <a:moveTo>
                  <a:pt x="60939" y="51241"/>
                </a:moveTo>
                <a:lnTo>
                  <a:pt x="60939" y="60914"/>
                </a:lnTo>
                <a:lnTo>
                  <a:pt x="51141" y="60914"/>
                </a:lnTo>
                <a:lnTo>
                  <a:pt x="51141" y="51241"/>
                </a:lnTo>
                <a:close/>
                <a:moveTo>
                  <a:pt x="71038" y="51241"/>
                </a:moveTo>
                <a:lnTo>
                  <a:pt x="71038" y="60914"/>
                </a:lnTo>
                <a:lnTo>
                  <a:pt x="61239" y="60914"/>
                </a:lnTo>
                <a:lnTo>
                  <a:pt x="61239" y="51241"/>
                </a:lnTo>
                <a:close/>
                <a:moveTo>
                  <a:pt x="81136" y="51241"/>
                </a:moveTo>
                <a:lnTo>
                  <a:pt x="81136" y="60914"/>
                </a:lnTo>
                <a:lnTo>
                  <a:pt x="71438" y="60914"/>
                </a:lnTo>
                <a:lnTo>
                  <a:pt x="71438" y="51241"/>
                </a:lnTo>
                <a:close/>
                <a:moveTo>
                  <a:pt x="91334" y="51241"/>
                </a:moveTo>
                <a:lnTo>
                  <a:pt x="91334" y="60914"/>
                </a:lnTo>
                <a:lnTo>
                  <a:pt x="81561" y="60914"/>
                </a:lnTo>
                <a:lnTo>
                  <a:pt x="81561" y="51241"/>
                </a:lnTo>
                <a:close/>
                <a:moveTo>
                  <a:pt x="101432" y="51241"/>
                </a:moveTo>
                <a:lnTo>
                  <a:pt x="101432" y="60914"/>
                </a:lnTo>
                <a:lnTo>
                  <a:pt x="91759" y="60914"/>
                </a:lnTo>
                <a:lnTo>
                  <a:pt x="91759" y="51241"/>
                </a:lnTo>
                <a:close/>
                <a:moveTo>
                  <a:pt x="111655" y="51241"/>
                </a:moveTo>
                <a:lnTo>
                  <a:pt x="111655" y="60914"/>
                </a:lnTo>
                <a:lnTo>
                  <a:pt x="101857" y="60914"/>
                </a:lnTo>
                <a:lnTo>
                  <a:pt x="101857" y="51241"/>
                </a:lnTo>
                <a:close/>
                <a:moveTo>
                  <a:pt x="121754" y="51241"/>
                </a:moveTo>
                <a:lnTo>
                  <a:pt x="121754" y="60914"/>
                </a:lnTo>
                <a:lnTo>
                  <a:pt x="112055" y="60914"/>
                </a:lnTo>
                <a:lnTo>
                  <a:pt x="112055" y="51241"/>
                </a:lnTo>
                <a:close/>
                <a:moveTo>
                  <a:pt x="131952" y="51241"/>
                </a:moveTo>
                <a:lnTo>
                  <a:pt x="131952" y="60914"/>
                </a:lnTo>
                <a:lnTo>
                  <a:pt x="122179" y="60914"/>
                </a:lnTo>
                <a:lnTo>
                  <a:pt x="122179" y="51241"/>
                </a:lnTo>
                <a:close/>
                <a:moveTo>
                  <a:pt x="142050" y="51241"/>
                </a:moveTo>
                <a:lnTo>
                  <a:pt x="142050" y="60914"/>
                </a:lnTo>
                <a:lnTo>
                  <a:pt x="132377" y="60914"/>
                </a:lnTo>
                <a:lnTo>
                  <a:pt x="132377" y="51241"/>
                </a:lnTo>
                <a:close/>
                <a:moveTo>
                  <a:pt x="152173" y="51241"/>
                </a:moveTo>
                <a:lnTo>
                  <a:pt x="152173" y="60914"/>
                </a:lnTo>
                <a:lnTo>
                  <a:pt x="142475" y="60914"/>
                </a:lnTo>
                <a:lnTo>
                  <a:pt x="142475" y="51241"/>
                </a:lnTo>
                <a:close/>
                <a:moveTo>
                  <a:pt x="162372" y="51241"/>
                </a:moveTo>
                <a:lnTo>
                  <a:pt x="162372" y="60914"/>
                </a:lnTo>
                <a:lnTo>
                  <a:pt x="152573" y="60914"/>
                </a:lnTo>
                <a:lnTo>
                  <a:pt x="152573" y="51241"/>
                </a:lnTo>
                <a:close/>
                <a:moveTo>
                  <a:pt x="172470" y="51241"/>
                </a:moveTo>
                <a:lnTo>
                  <a:pt x="172470" y="60914"/>
                </a:lnTo>
                <a:lnTo>
                  <a:pt x="162797" y="60914"/>
                </a:lnTo>
                <a:lnTo>
                  <a:pt x="162797" y="51241"/>
                </a:lnTo>
                <a:close/>
                <a:moveTo>
                  <a:pt x="182668" y="51241"/>
                </a:moveTo>
                <a:lnTo>
                  <a:pt x="182668" y="60914"/>
                </a:lnTo>
                <a:lnTo>
                  <a:pt x="172895" y="60914"/>
                </a:lnTo>
                <a:lnTo>
                  <a:pt x="172895" y="51241"/>
                </a:lnTo>
                <a:close/>
                <a:moveTo>
                  <a:pt x="192791" y="51241"/>
                </a:moveTo>
                <a:lnTo>
                  <a:pt x="192791" y="60914"/>
                </a:lnTo>
                <a:lnTo>
                  <a:pt x="183093" y="60914"/>
                </a:lnTo>
                <a:lnTo>
                  <a:pt x="183093" y="51241"/>
                </a:lnTo>
                <a:close/>
                <a:moveTo>
                  <a:pt x="202989" y="51241"/>
                </a:moveTo>
                <a:lnTo>
                  <a:pt x="202989" y="60914"/>
                </a:lnTo>
                <a:lnTo>
                  <a:pt x="193191" y="60914"/>
                </a:lnTo>
                <a:lnTo>
                  <a:pt x="193191" y="51241"/>
                </a:lnTo>
                <a:close/>
                <a:moveTo>
                  <a:pt x="213088" y="51241"/>
                </a:moveTo>
                <a:lnTo>
                  <a:pt x="213088" y="60914"/>
                </a:lnTo>
                <a:lnTo>
                  <a:pt x="203414" y="60914"/>
                </a:lnTo>
                <a:lnTo>
                  <a:pt x="203414" y="51241"/>
                </a:lnTo>
                <a:close/>
                <a:moveTo>
                  <a:pt x="223286" y="51241"/>
                </a:moveTo>
                <a:lnTo>
                  <a:pt x="223286" y="60914"/>
                </a:lnTo>
                <a:lnTo>
                  <a:pt x="213513" y="60914"/>
                </a:lnTo>
                <a:lnTo>
                  <a:pt x="213513" y="51241"/>
                </a:lnTo>
                <a:close/>
                <a:moveTo>
                  <a:pt x="233409" y="51241"/>
                </a:moveTo>
                <a:lnTo>
                  <a:pt x="233409" y="60914"/>
                </a:lnTo>
                <a:lnTo>
                  <a:pt x="223611" y="60914"/>
                </a:lnTo>
                <a:lnTo>
                  <a:pt x="223611" y="51241"/>
                </a:lnTo>
                <a:close/>
                <a:moveTo>
                  <a:pt x="243507" y="51241"/>
                </a:moveTo>
                <a:lnTo>
                  <a:pt x="243507" y="60914"/>
                </a:lnTo>
                <a:lnTo>
                  <a:pt x="233809" y="60914"/>
                </a:lnTo>
                <a:lnTo>
                  <a:pt x="233809" y="51241"/>
                </a:lnTo>
                <a:close/>
                <a:moveTo>
                  <a:pt x="253706" y="51241"/>
                </a:moveTo>
                <a:lnTo>
                  <a:pt x="253706" y="60914"/>
                </a:lnTo>
                <a:lnTo>
                  <a:pt x="243907" y="60914"/>
                </a:lnTo>
                <a:lnTo>
                  <a:pt x="243907" y="51241"/>
                </a:lnTo>
                <a:close/>
                <a:moveTo>
                  <a:pt x="263804" y="51241"/>
                </a:moveTo>
                <a:lnTo>
                  <a:pt x="263804" y="60914"/>
                </a:lnTo>
                <a:lnTo>
                  <a:pt x="254131" y="60914"/>
                </a:lnTo>
                <a:lnTo>
                  <a:pt x="254131" y="51241"/>
                </a:lnTo>
                <a:close/>
                <a:moveTo>
                  <a:pt x="274027" y="51241"/>
                </a:moveTo>
                <a:lnTo>
                  <a:pt x="274027" y="60914"/>
                </a:lnTo>
                <a:lnTo>
                  <a:pt x="264229" y="60914"/>
                </a:lnTo>
                <a:lnTo>
                  <a:pt x="264229" y="51241"/>
                </a:lnTo>
                <a:close/>
                <a:moveTo>
                  <a:pt x="284125" y="51241"/>
                </a:moveTo>
                <a:lnTo>
                  <a:pt x="284125" y="60914"/>
                </a:lnTo>
                <a:lnTo>
                  <a:pt x="274427" y="60914"/>
                </a:lnTo>
                <a:lnTo>
                  <a:pt x="274427" y="51241"/>
                </a:lnTo>
                <a:close/>
                <a:moveTo>
                  <a:pt x="10098" y="61339"/>
                </a:moveTo>
                <a:lnTo>
                  <a:pt x="10098" y="71137"/>
                </a:lnTo>
                <a:lnTo>
                  <a:pt x="425" y="71137"/>
                </a:lnTo>
                <a:lnTo>
                  <a:pt x="425" y="61339"/>
                </a:lnTo>
                <a:close/>
                <a:moveTo>
                  <a:pt x="20321" y="61339"/>
                </a:moveTo>
                <a:lnTo>
                  <a:pt x="20321" y="71137"/>
                </a:lnTo>
                <a:lnTo>
                  <a:pt x="10523" y="71137"/>
                </a:lnTo>
                <a:lnTo>
                  <a:pt x="10523" y="61339"/>
                </a:lnTo>
                <a:close/>
                <a:moveTo>
                  <a:pt x="30420" y="61339"/>
                </a:moveTo>
                <a:lnTo>
                  <a:pt x="30420" y="71137"/>
                </a:lnTo>
                <a:lnTo>
                  <a:pt x="20721" y="71137"/>
                </a:lnTo>
                <a:lnTo>
                  <a:pt x="20721" y="61339"/>
                </a:lnTo>
                <a:close/>
                <a:moveTo>
                  <a:pt x="40618" y="61339"/>
                </a:moveTo>
                <a:lnTo>
                  <a:pt x="40618" y="71137"/>
                </a:lnTo>
                <a:lnTo>
                  <a:pt x="30820" y="71137"/>
                </a:lnTo>
                <a:lnTo>
                  <a:pt x="30820" y="61339"/>
                </a:lnTo>
                <a:close/>
                <a:moveTo>
                  <a:pt x="50716" y="61339"/>
                </a:moveTo>
                <a:lnTo>
                  <a:pt x="50716" y="71137"/>
                </a:lnTo>
                <a:lnTo>
                  <a:pt x="41043" y="71137"/>
                </a:lnTo>
                <a:lnTo>
                  <a:pt x="41043" y="61339"/>
                </a:lnTo>
                <a:close/>
                <a:moveTo>
                  <a:pt x="60939" y="61339"/>
                </a:moveTo>
                <a:lnTo>
                  <a:pt x="60939" y="71137"/>
                </a:lnTo>
                <a:lnTo>
                  <a:pt x="51141" y="71137"/>
                </a:lnTo>
                <a:lnTo>
                  <a:pt x="51141" y="61339"/>
                </a:lnTo>
                <a:close/>
                <a:moveTo>
                  <a:pt x="71038" y="61339"/>
                </a:moveTo>
                <a:lnTo>
                  <a:pt x="71038" y="71137"/>
                </a:lnTo>
                <a:lnTo>
                  <a:pt x="61239" y="71137"/>
                </a:lnTo>
                <a:lnTo>
                  <a:pt x="61239" y="61339"/>
                </a:lnTo>
                <a:close/>
                <a:moveTo>
                  <a:pt x="81136" y="61339"/>
                </a:moveTo>
                <a:lnTo>
                  <a:pt x="81136" y="71137"/>
                </a:lnTo>
                <a:lnTo>
                  <a:pt x="71438" y="71137"/>
                </a:lnTo>
                <a:lnTo>
                  <a:pt x="71438" y="61339"/>
                </a:lnTo>
                <a:close/>
                <a:moveTo>
                  <a:pt x="91334" y="61339"/>
                </a:moveTo>
                <a:lnTo>
                  <a:pt x="91334" y="71137"/>
                </a:lnTo>
                <a:lnTo>
                  <a:pt x="81561" y="71137"/>
                </a:lnTo>
                <a:lnTo>
                  <a:pt x="81561" y="61339"/>
                </a:lnTo>
                <a:close/>
                <a:moveTo>
                  <a:pt x="101432" y="61339"/>
                </a:moveTo>
                <a:lnTo>
                  <a:pt x="101432" y="71137"/>
                </a:lnTo>
                <a:lnTo>
                  <a:pt x="91759" y="71137"/>
                </a:lnTo>
                <a:lnTo>
                  <a:pt x="91759" y="61339"/>
                </a:lnTo>
                <a:close/>
                <a:moveTo>
                  <a:pt x="111655" y="61339"/>
                </a:moveTo>
                <a:lnTo>
                  <a:pt x="111655" y="71137"/>
                </a:lnTo>
                <a:lnTo>
                  <a:pt x="101857" y="71137"/>
                </a:lnTo>
                <a:lnTo>
                  <a:pt x="101857" y="61339"/>
                </a:lnTo>
                <a:close/>
                <a:moveTo>
                  <a:pt x="121754" y="61339"/>
                </a:moveTo>
                <a:lnTo>
                  <a:pt x="121754" y="71137"/>
                </a:lnTo>
                <a:lnTo>
                  <a:pt x="112055" y="71137"/>
                </a:lnTo>
                <a:lnTo>
                  <a:pt x="112055" y="61339"/>
                </a:lnTo>
                <a:close/>
                <a:moveTo>
                  <a:pt x="131952" y="61339"/>
                </a:moveTo>
                <a:lnTo>
                  <a:pt x="131952" y="71137"/>
                </a:lnTo>
                <a:lnTo>
                  <a:pt x="122179" y="71137"/>
                </a:lnTo>
                <a:lnTo>
                  <a:pt x="122179" y="61339"/>
                </a:lnTo>
                <a:close/>
                <a:moveTo>
                  <a:pt x="142050" y="61339"/>
                </a:moveTo>
                <a:lnTo>
                  <a:pt x="142050" y="71137"/>
                </a:lnTo>
                <a:lnTo>
                  <a:pt x="132377" y="71137"/>
                </a:lnTo>
                <a:lnTo>
                  <a:pt x="132377" y="61339"/>
                </a:lnTo>
                <a:close/>
                <a:moveTo>
                  <a:pt x="152173" y="61339"/>
                </a:moveTo>
                <a:lnTo>
                  <a:pt x="152173" y="71137"/>
                </a:lnTo>
                <a:lnTo>
                  <a:pt x="142475" y="71137"/>
                </a:lnTo>
                <a:lnTo>
                  <a:pt x="142475" y="61339"/>
                </a:lnTo>
                <a:close/>
                <a:moveTo>
                  <a:pt x="162372" y="61339"/>
                </a:moveTo>
                <a:lnTo>
                  <a:pt x="162372" y="71137"/>
                </a:lnTo>
                <a:lnTo>
                  <a:pt x="152573" y="71137"/>
                </a:lnTo>
                <a:lnTo>
                  <a:pt x="152573" y="61339"/>
                </a:lnTo>
                <a:close/>
                <a:moveTo>
                  <a:pt x="172470" y="61339"/>
                </a:moveTo>
                <a:lnTo>
                  <a:pt x="172470" y="71137"/>
                </a:lnTo>
                <a:lnTo>
                  <a:pt x="162797" y="71137"/>
                </a:lnTo>
                <a:lnTo>
                  <a:pt x="162797" y="61339"/>
                </a:lnTo>
                <a:close/>
                <a:moveTo>
                  <a:pt x="182668" y="61339"/>
                </a:moveTo>
                <a:lnTo>
                  <a:pt x="182668" y="71137"/>
                </a:lnTo>
                <a:lnTo>
                  <a:pt x="172895" y="71137"/>
                </a:lnTo>
                <a:lnTo>
                  <a:pt x="172895" y="61339"/>
                </a:lnTo>
                <a:close/>
                <a:moveTo>
                  <a:pt x="192791" y="61339"/>
                </a:moveTo>
                <a:lnTo>
                  <a:pt x="192791" y="71137"/>
                </a:lnTo>
                <a:lnTo>
                  <a:pt x="183093" y="71137"/>
                </a:lnTo>
                <a:lnTo>
                  <a:pt x="183093" y="61339"/>
                </a:lnTo>
                <a:close/>
                <a:moveTo>
                  <a:pt x="202989" y="61339"/>
                </a:moveTo>
                <a:lnTo>
                  <a:pt x="202989" y="71137"/>
                </a:lnTo>
                <a:lnTo>
                  <a:pt x="193191" y="71137"/>
                </a:lnTo>
                <a:lnTo>
                  <a:pt x="193191" y="61339"/>
                </a:lnTo>
                <a:close/>
                <a:moveTo>
                  <a:pt x="213088" y="61339"/>
                </a:moveTo>
                <a:lnTo>
                  <a:pt x="213088" y="71137"/>
                </a:lnTo>
                <a:lnTo>
                  <a:pt x="203414" y="71137"/>
                </a:lnTo>
                <a:lnTo>
                  <a:pt x="203414" y="61339"/>
                </a:lnTo>
                <a:close/>
                <a:moveTo>
                  <a:pt x="223286" y="61339"/>
                </a:moveTo>
                <a:lnTo>
                  <a:pt x="223286" y="71137"/>
                </a:lnTo>
                <a:lnTo>
                  <a:pt x="213513" y="71137"/>
                </a:lnTo>
                <a:lnTo>
                  <a:pt x="213513" y="61339"/>
                </a:lnTo>
                <a:close/>
                <a:moveTo>
                  <a:pt x="233409" y="61339"/>
                </a:moveTo>
                <a:lnTo>
                  <a:pt x="233409" y="71137"/>
                </a:lnTo>
                <a:lnTo>
                  <a:pt x="223611" y="71137"/>
                </a:lnTo>
                <a:lnTo>
                  <a:pt x="223611" y="61339"/>
                </a:lnTo>
                <a:close/>
                <a:moveTo>
                  <a:pt x="243507" y="61339"/>
                </a:moveTo>
                <a:lnTo>
                  <a:pt x="243507" y="71137"/>
                </a:lnTo>
                <a:lnTo>
                  <a:pt x="233809" y="71137"/>
                </a:lnTo>
                <a:lnTo>
                  <a:pt x="233809" y="61339"/>
                </a:lnTo>
                <a:close/>
                <a:moveTo>
                  <a:pt x="253706" y="61339"/>
                </a:moveTo>
                <a:lnTo>
                  <a:pt x="253706" y="71137"/>
                </a:lnTo>
                <a:lnTo>
                  <a:pt x="243907" y="71137"/>
                </a:lnTo>
                <a:lnTo>
                  <a:pt x="243907" y="61339"/>
                </a:lnTo>
                <a:close/>
                <a:moveTo>
                  <a:pt x="263804" y="61339"/>
                </a:moveTo>
                <a:lnTo>
                  <a:pt x="263804" y="71137"/>
                </a:lnTo>
                <a:lnTo>
                  <a:pt x="254131" y="71137"/>
                </a:lnTo>
                <a:lnTo>
                  <a:pt x="254131" y="61339"/>
                </a:lnTo>
                <a:close/>
                <a:moveTo>
                  <a:pt x="274027" y="61339"/>
                </a:moveTo>
                <a:lnTo>
                  <a:pt x="274027" y="71137"/>
                </a:lnTo>
                <a:lnTo>
                  <a:pt x="264229" y="71137"/>
                </a:lnTo>
                <a:lnTo>
                  <a:pt x="264229" y="61339"/>
                </a:lnTo>
                <a:close/>
                <a:moveTo>
                  <a:pt x="284125" y="61339"/>
                </a:moveTo>
                <a:lnTo>
                  <a:pt x="284125" y="71137"/>
                </a:lnTo>
                <a:lnTo>
                  <a:pt x="274427" y="71137"/>
                </a:lnTo>
                <a:lnTo>
                  <a:pt x="274427" y="61339"/>
                </a:lnTo>
                <a:close/>
                <a:moveTo>
                  <a:pt x="10098" y="71537"/>
                </a:moveTo>
                <a:lnTo>
                  <a:pt x="10098" y="81236"/>
                </a:lnTo>
                <a:lnTo>
                  <a:pt x="425" y="81236"/>
                </a:lnTo>
                <a:lnTo>
                  <a:pt x="425" y="71537"/>
                </a:lnTo>
                <a:close/>
                <a:moveTo>
                  <a:pt x="20321" y="71537"/>
                </a:moveTo>
                <a:lnTo>
                  <a:pt x="20321" y="81236"/>
                </a:lnTo>
                <a:lnTo>
                  <a:pt x="10523" y="81236"/>
                </a:lnTo>
                <a:lnTo>
                  <a:pt x="10523" y="71537"/>
                </a:lnTo>
                <a:close/>
                <a:moveTo>
                  <a:pt x="30420" y="71537"/>
                </a:moveTo>
                <a:lnTo>
                  <a:pt x="30420" y="81236"/>
                </a:lnTo>
                <a:lnTo>
                  <a:pt x="20721" y="81236"/>
                </a:lnTo>
                <a:lnTo>
                  <a:pt x="20721" y="71537"/>
                </a:lnTo>
                <a:close/>
                <a:moveTo>
                  <a:pt x="40618" y="71537"/>
                </a:moveTo>
                <a:lnTo>
                  <a:pt x="40618" y="81236"/>
                </a:lnTo>
                <a:lnTo>
                  <a:pt x="30820" y="81236"/>
                </a:lnTo>
                <a:lnTo>
                  <a:pt x="30820" y="71537"/>
                </a:lnTo>
                <a:close/>
                <a:moveTo>
                  <a:pt x="50716" y="71537"/>
                </a:moveTo>
                <a:lnTo>
                  <a:pt x="50716" y="81236"/>
                </a:lnTo>
                <a:lnTo>
                  <a:pt x="41043" y="81236"/>
                </a:lnTo>
                <a:lnTo>
                  <a:pt x="41043" y="71537"/>
                </a:lnTo>
                <a:close/>
                <a:moveTo>
                  <a:pt x="60939" y="71537"/>
                </a:moveTo>
                <a:lnTo>
                  <a:pt x="60939" y="81236"/>
                </a:lnTo>
                <a:lnTo>
                  <a:pt x="51141" y="81236"/>
                </a:lnTo>
                <a:lnTo>
                  <a:pt x="51141" y="71537"/>
                </a:lnTo>
                <a:close/>
                <a:moveTo>
                  <a:pt x="71038" y="71537"/>
                </a:moveTo>
                <a:lnTo>
                  <a:pt x="71038" y="81236"/>
                </a:lnTo>
                <a:lnTo>
                  <a:pt x="61239" y="81236"/>
                </a:lnTo>
                <a:lnTo>
                  <a:pt x="61239" y="71537"/>
                </a:lnTo>
                <a:close/>
                <a:moveTo>
                  <a:pt x="81136" y="71537"/>
                </a:moveTo>
                <a:lnTo>
                  <a:pt x="81136" y="81236"/>
                </a:lnTo>
                <a:lnTo>
                  <a:pt x="71438" y="81236"/>
                </a:lnTo>
                <a:lnTo>
                  <a:pt x="71438" y="71537"/>
                </a:lnTo>
                <a:close/>
                <a:moveTo>
                  <a:pt x="91334" y="71537"/>
                </a:moveTo>
                <a:lnTo>
                  <a:pt x="91334" y="81236"/>
                </a:lnTo>
                <a:lnTo>
                  <a:pt x="81561" y="81236"/>
                </a:lnTo>
                <a:lnTo>
                  <a:pt x="81561" y="71537"/>
                </a:lnTo>
                <a:close/>
                <a:moveTo>
                  <a:pt x="101432" y="71537"/>
                </a:moveTo>
                <a:lnTo>
                  <a:pt x="101432" y="81236"/>
                </a:lnTo>
                <a:lnTo>
                  <a:pt x="91759" y="81236"/>
                </a:lnTo>
                <a:lnTo>
                  <a:pt x="91759" y="71537"/>
                </a:lnTo>
                <a:close/>
                <a:moveTo>
                  <a:pt x="111655" y="71537"/>
                </a:moveTo>
                <a:lnTo>
                  <a:pt x="111655" y="81236"/>
                </a:lnTo>
                <a:lnTo>
                  <a:pt x="101857" y="81236"/>
                </a:lnTo>
                <a:lnTo>
                  <a:pt x="101857" y="71537"/>
                </a:lnTo>
                <a:close/>
                <a:moveTo>
                  <a:pt x="121754" y="71537"/>
                </a:moveTo>
                <a:lnTo>
                  <a:pt x="121754" y="81236"/>
                </a:lnTo>
                <a:lnTo>
                  <a:pt x="112055" y="81236"/>
                </a:lnTo>
                <a:lnTo>
                  <a:pt x="112055" y="71537"/>
                </a:lnTo>
                <a:close/>
                <a:moveTo>
                  <a:pt x="131952" y="71537"/>
                </a:moveTo>
                <a:lnTo>
                  <a:pt x="131952" y="81236"/>
                </a:lnTo>
                <a:lnTo>
                  <a:pt x="122179" y="81236"/>
                </a:lnTo>
                <a:lnTo>
                  <a:pt x="122179" y="71537"/>
                </a:lnTo>
                <a:close/>
                <a:moveTo>
                  <a:pt x="142050" y="71537"/>
                </a:moveTo>
                <a:lnTo>
                  <a:pt x="142050" y="81236"/>
                </a:lnTo>
                <a:lnTo>
                  <a:pt x="132377" y="81236"/>
                </a:lnTo>
                <a:lnTo>
                  <a:pt x="132377" y="71537"/>
                </a:lnTo>
                <a:close/>
                <a:moveTo>
                  <a:pt x="152173" y="71537"/>
                </a:moveTo>
                <a:lnTo>
                  <a:pt x="152173" y="81236"/>
                </a:lnTo>
                <a:lnTo>
                  <a:pt x="142475" y="81236"/>
                </a:lnTo>
                <a:lnTo>
                  <a:pt x="142475" y="71537"/>
                </a:lnTo>
                <a:close/>
                <a:moveTo>
                  <a:pt x="162372" y="71537"/>
                </a:moveTo>
                <a:lnTo>
                  <a:pt x="162372" y="81236"/>
                </a:lnTo>
                <a:lnTo>
                  <a:pt x="152573" y="81236"/>
                </a:lnTo>
                <a:lnTo>
                  <a:pt x="152573" y="71537"/>
                </a:lnTo>
                <a:close/>
                <a:moveTo>
                  <a:pt x="172470" y="71537"/>
                </a:moveTo>
                <a:lnTo>
                  <a:pt x="172470" y="81236"/>
                </a:lnTo>
                <a:lnTo>
                  <a:pt x="162797" y="81236"/>
                </a:lnTo>
                <a:lnTo>
                  <a:pt x="162797" y="71537"/>
                </a:lnTo>
                <a:close/>
                <a:moveTo>
                  <a:pt x="182668" y="71537"/>
                </a:moveTo>
                <a:lnTo>
                  <a:pt x="182668" y="81236"/>
                </a:lnTo>
                <a:lnTo>
                  <a:pt x="172895" y="81236"/>
                </a:lnTo>
                <a:lnTo>
                  <a:pt x="172895" y="71537"/>
                </a:lnTo>
                <a:close/>
                <a:moveTo>
                  <a:pt x="192791" y="71537"/>
                </a:moveTo>
                <a:lnTo>
                  <a:pt x="192791" y="81236"/>
                </a:lnTo>
                <a:lnTo>
                  <a:pt x="183093" y="81236"/>
                </a:lnTo>
                <a:lnTo>
                  <a:pt x="183093" y="71537"/>
                </a:lnTo>
                <a:close/>
                <a:moveTo>
                  <a:pt x="202989" y="71537"/>
                </a:moveTo>
                <a:lnTo>
                  <a:pt x="202989" y="81236"/>
                </a:lnTo>
                <a:lnTo>
                  <a:pt x="193191" y="81236"/>
                </a:lnTo>
                <a:lnTo>
                  <a:pt x="193191" y="71537"/>
                </a:lnTo>
                <a:close/>
                <a:moveTo>
                  <a:pt x="213088" y="71537"/>
                </a:moveTo>
                <a:lnTo>
                  <a:pt x="213088" y="81236"/>
                </a:lnTo>
                <a:lnTo>
                  <a:pt x="203414" y="81236"/>
                </a:lnTo>
                <a:lnTo>
                  <a:pt x="203414" y="71537"/>
                </a:lnTo>
                <a:close/>
                <a:moveTo>
                  <a:pt x="223286" y="71537"/>
                </a:moveTo>
                <a:lnTo>
                  <a:pt x="223286" y="81236"/>
                </a:lnTo>
                <a:lnTo>
                  <a:pt x="213513" y="81236"/>
                </a:lnTo>
                <a:lnTo>
                  <a:pt x="213513" y="71537"/>
                </a:lnTo>
                <a:close/>
                <a:moveTo>
                  <a:pt x="233409" y="71537"/>
                </a:moveTo>
                <a:lnTo>
                  <a:pt x="233409" y="81236"/>
                </a:lnTo>
                <a:lnTo>
                  <a:pt x="223611" y="81236"/>
                </a:lnTo>
                <a:lnTo>
                  <a:pt x="223611" y="71537"/>
                </a:lnTo>
                <a:close/>
                <a:moveTo>
                  <a:pt x="243507" y="71537"/>
                </a:moveTo>
                <a:lnTo>
                  <a:pt x="243507" y="81236"/>
                </a:lnTo>
                <a:lnTo>
                  <a:pt x="233809" y="81236"/>
                </a:lnTo>
                <a:lnTo>
                  <a:pt x="233809" y="71537"/>
                </a:lnTo>
                <a:close/>
                <a:moveTo>
                  <a:pt x="253706" y="71537"/>
                </a:moveTo>
                <a:lnTo>
                  <a:pt x="253706" y="81236"/>
                </a:lnTo>
                <a:lnTo>
                  <a:pt x="243907" y="81236"/>
                </a:lnTo>
                <a:lnTo>
                  <a:pt x="243907" y="71537"/>
                </a:lnTo>
                <a:close/>
                <a:moveTo>
                  <a:pt x="263804" y="71537"/>
                </a:moveTo>
                <a:lnTo>
                  <a:pt x="263804" y="81236"/>
                </a:lnTo>
                <a:lnTo>
                  <a:pt x="254131" y="81236"/>
                </a:lnTo>
                <a:lnTo>
                  <a:pt x="254131" y="71537"/>
                </a:lnTo>
                <a:close/>
                <a:moveTo>
                  <a:pt x="274027" y="71537"/>
                </a:moveTo>
                <a:lnTo>
                  <a:pt x="274027" y="81236"/>
                </a:lnTo>
                <a:lnTo>
                  <a:pt x="264229" y="81236"/>
                </a:lnTo>
                <a:lnTo>
                  <a:pt x="264229" y="71537"/>
                </a:lnTo>
                <a:close/>
                <a:moveTo>
                  <a:pt x="284125" y="71537"/>
                </a:moveTo>
                <a:lnTo>
                  <a:pt x="284125" y="81236"/>
                </a:lnTo>
                <a:lnTo>
                  <a:pt x="274427" y="81236"/>
                </a:lnTo>
                <a:lnTo>
                  <a:pt x="274427" y="71537"/>
                </a:lnTo>
                <a:close/>
                <a:moveTo>
                  <a:pt x="10098" y="81660"/>
                </a:moveTo>
                <a:lnTo>
                  <a:pt x="10098" y="91334"/>
                </a:lnTo>
                <a:lnTo>
                  <a:pt x="425" y="91334"/>
                </a:lnTo>
                <a:lnTo>
                  <a:pt x="425" y="81660"/>
                </a:lnTo>
                <a:close/>
                <a:moveTo>
                  <a:pt x="20321" y="81660"/>
                </a:moveTo>
                <a:lnTo>
                  <a:pt x="20321" y="91334"/>
                </a:lnTo>
                <a:lnTo>
                  <a:pt x="10523" y="91334"/>
                </a:lnTo>
                <a:lnTo>
                  <a:pt x="10523" y="81660"/>
                </a:lnTo>
                <a:close/>
                <a:moveTo>
                  <a:pt x="30420" y="81660"/>
                </a:moveTo>
                <a:lnTo>
                  <a:pt x="30420" y="91334"/>
                </a:lnTo>
                <a:lnTo>
                  <a:pt x="20721" y="91334"/>
                </a:lnTo>
                <a:lnTo>
                  <a:pt x="20721" y="81660"/>
                </a:lnTo>
                <a:close/>
                <a:moveTo>
                  <a:pt x="40618" y="81660"/>
                </a:moveTo>
                <a:lnTo>
                  <a:pt x="40618" y="91334"/>
                </a:lnTo>
                <a:lnTo>
                  <a:pt x="30820" y="91334"/>
                </a:lnTo>
                <a:lnTo>
                  <a:pt x="30820" y="81660"/>
                </a:lnTo>
                <a:close/>
                <a:moveTo>
                  <a:pt x="50716" y="81660"/>
                </a:moveTo>
                <a:lnTo>
                  <a:pt x="50716" y="91334"/>
                </a:lnTo>
                <a:lnTo>
                  <a:pt x="41043" y="91334"/>
                </a:lnTo>
                <a:lnTo>
                  <a:pt x="41043" y="81660"/>
                </a:lnTo>
                <a:close/>
                <a:moveTo>
                  <a:pt x="60939" y="81660"/>
                </a:moveTo>
                <a:lnTo>
                  <a:pt x="60939" y="91334"/>
                </a:lnTo>
                <a:lnTo>
                  <a:pt x="51141" y="91334"/>
                </a:lnTo>
                <a:lnTo>
                  <a:pt x="51141" y="81660"/>
                </a:lnTo>
                <a:close/>
                <a:moveTo>
                  <a:pt x="71038" y="81660"/>
                </a:moveTo>
                <a:lnTo>
                  <a:pt x="71038" y="91334"/>
                </a:lnTo>
                <a:lnTo>
                  <a:pt x="61239" y="91334"/>
                </a:lnTo>
                <a:lnTo>
                  <a:pt x="61239" y="81660"/>
                </a:lnTo>
                <a:close/>
                <a:moveTo>
                  <a:pt x="81136" y="81660"/>
                </a:moveTo>
                <a:lnTo>
                  <a:pt x="81136" y="91334"/>
                </a:lnTo>
                <a:lnTo>
                  <a:pt x="71438" y="91334"/>
                </a:lnTo>
                <a:lnTo>
                  <a:pt x="71438" y="81660"/>
                </a:lnTo>
                <a:close/>
                <a:moveTo>
                  <a:pt x="91334" y="81660"/>
                </a:moveTo>
                <a:lnTo>
                  <a:pt x="91334" y="91334"/>
                </a:lnTo>
                <a:lnTo>
                  <a:pt x="81561" y="91334"/>
                </a:lnTo>
                <a:lnTo>
                  <a:pt x="81561" y="81660"/>
                </a:lnTo>
                <a:close/>
                <a:moveTo>
                  <a:pt x="101432" y="81660"/>
                </a:moveTo>
                <a:lnTo>
                  <a:pt x="101432" y="91334"/>
                </a:lnTo>
                <a:lnTo>
                  <a:pt x="91759" y="91334"/>
                </a:lnTo>
                <a:lnTo>
                  <a:pt x="91759" y="81660"/>
                </a:lnTo>
                <a:close/>
                <a:moveTo>
                  <a:pt x="111655" y="81660"/>
                </a:moveTo>
                <a:lnTo>
                  <a:pt x="111655" y="91334"/>
                </a:lnTo>
                <a:lnTo>
                  <a:pt x="101857" y="91334"/>
                </a:lnTo>
                <a:lnTo>
                  <a:pt x="101857" y="81660"/>
                </a:lnTo>
                <a:close/>
                <a:moveTo>
                  <a:pt x="121754" y="81660"/>
                </a:moveTo>
                <a:lnTo>
                  <a:pt x="121754" y="91334"/>
                </a:lnTo>
                <a:lnTo>
                  <a:pt x="112055" y="91334"/>
                </a:lnTo>
                <a:lnTo>
                  <a:pt x="112055" y="81660"/>
                </a:lnTo>
                <a:close/>
                <a:moveTo>
                  <a:pt x="131952" y="81660"/>
                </a:moveTo>
                <a:lnTo>
                  <a:pt x="131952" y="91334"/>
                </a:lnTo>
                <a:lnTo>
                  <a:pt x="122179" y="91334"/>
                </a:lnTo>
                <a:lnTo>
                  <a:pt x="122179" y="81660"/>
                </a:lnTo>
                <a:close/>
                <a:moveTo>
                  <a:pt x="142050" y="81660"/>
                </a:moveTo>
                <a:lnTo>
                  <a:pt x="142050" y="91334"/>
                </a:lnTo>
                <a:lnTo>
                  <a:pt x="132377" y="91334"/>
                </a:lnTo>
                <a:lnTo>
                  <a:pt x="132377" y="81660"/>
                </a:lnTo>
                <a:close/>
                <a:moveTo>
                  <a:pt x="152173" y="81660"/>
                </a:moveTo>
                <a:lnTo>
                  <a:pt x="152173" y="91334"/>
                </a:lnTo>
                <a:lnTo>
                  <a:pt x="142475" y="91334"/>
                </a:lnTo>
                <a:lnTo>
                  <a:pt x="142475" y="81660"/>
                </a:lnTo>
                <a:close/>
                <a:moveTo>
                  <a:pt x="162372" y="81660"/>
                </a:moveTo>
                <a:lnTo>
                  <a:pt x="162372" y="91334"/>
                </a:lnTo>
                <a:lnTo>
                  <a:pt x="152573" y="91334"/>
                </a:lnTo>
                <a:lnTo>
                  <a:pt x="152573" y="81660"/>
                </a:lnTo>
                <a:close/>
                <a:moveTo>
                  <a:pt x="172470" y="81660"/>
                </a:moveTo>
                <a:lnTo>
                  <a:pt x="172470" y="91334"/>
                </a:lnTo>
                <a:lnTo>
                  <a:pt x="162797" y="91334"/>
                </a:lnTo>
                <a:lnTo>
                  <a:pt x="162797" y="81660"/>
                </a:lnTo>
                <a:close/>
                <a:moveTo>
                  <a:pt x="182668" y="81660"/>
                </a:moveTo>
                <a:lnTo>
                  <a:pt x="182668" y="91334"/>
                </a:lnTo>
                <a:lnTo>
                  <a:pt x="172895" y="91334"/>
                </a:lnTo>
                <a:lnTo>
                  <a:pt x="172895" y="81660"/>
                </a:lnTo>
                <a:close/>
                <a:moveTo>
                  <a:pt x="192791" y="81660"/>
                </a:moveTo>
                <a:lnTo>
                  <a:pt x="192791" y="91334"/>
                </a:lnTo>
                <a:lnTo>
                  <a:pt x="183093" y="91334"/>
                </a:lnTo>
                <a:lnTo>
                  <a:pt x="183093" y="81660"/>
                </a:lnTo>
                <a:close/>
                <a:moveTo>
                  <a:pt x="202989" y="81660"/>
                </a:moveTo>
                <a:lnTo>
                  <a:pt x="202989" y="91334"/>
                </a:lnTo>
                <a:lnTo>
                  <a:pt x="193191" y="91334"/>
                </a:lnTo>
                <a:lnTo>
                  <a:pt x="193191" y="81660"/>
                </a:lnTo>
                <a:close/>
                <a:moveTo>
                  <a:pt x="213088" y="81660"/>
                </a:moveTo>
                <a:lnTo>
                  <a:pt x="213088" y="91334"/>
                </a:lnTo>
                <a:lnTo>
                  <a:pt x="203414" y="91334"/>
                </a:lnTo>
                <a:lnTo>
                  <a:pt x="203414" y="81660"/>
                </a:lnTo>
                <a:close/>
                <a:moveTo>
                  <a:pt x="223286" y="81660"/>
                </a:moveTo>
                <a:lnTo>
                  <a:pt x="223286" y="91334"/>
                </a:lnTo>
                <a:lnTo>
                  <a:pt x="213513" y="91334"/>
                </a:lnTo>
                <a:lnTo>
                  <a:pt x="213513" y="81660"/>
                </a:lnTo>
                <a:close/>
                <a:moveTo>
                  <a:pt x="233409" y="81660"/>
                </a:moveTo>
                <a:lnTo>
                  <a:pt x="233409" y="91334"/>
                </a:lnTo>
                <a:lnTo>
                  <a:pt x="223611" y="91334"/>
                </a:lnTo>
                <a:lnTo>
                  <a:pt x="223611" y="81660"/>
                </a:lnTo>
                <a:close/>
                <a:moveTo>
                  <a:pt x="243507" y="81660"/>
                </a:moveTo>
                <a:lnTo>
                  <a:pt x="243507" y="91334"/>
                </a:lnTo>
                <a:lnTo>
                  <a:pt x="233809" y="91334"/>
                </a:lnTo>
                <a:lnTo>
                  <a:pt x="233809" y="81660"/>
                </a:lnTo>
                <a:close/>
                <a:moveTo>
                  <a:pt x="253706" y="81660"/>
                </a:moveTo>
                <a:lnTo>
                  <a:pt x="253706" y="91334"/>
                </a:lnTo>
                <a:lnTo>
                  <a:pt x="243907" y="91334"/>
                </a:lnTo>
                <a:lnTo>
                  <a:pt x="243907" y="81660"/>
                </a:lnTo>
                <a:close/>
                <a:moveTo>
                  <a:pt x="263804" y="81660"/>
                </a:moveTo>
                <a:lnTo>
                  <a:pt x="263804" y="91334"/>
                </a:lnTo>
                <a:lnTo>
                  <a:pt x="254131" y="91334"/>
                </a:lnTo>
                <a:lnTo>
                  <a:pt x="254131" y="81660"/>
                </a:lnTo>
                <a:close/>
                <a:moveTo>
                  <a:pt x="274027" y="81660"/>
                </a:moveTo>
                <a:lnTo>
                  <a:pt x="274027" y="91334"/>
                </a:lnTo>
                <a:lnTo>
                  <a:pt x="264229" y="91334"/>
                </a:lnTo>
                <a:lnTo>
                  <a:pt x="264229" y="81660"/>
                </a:lnTo>
                <a:close/>
                <a:moveTo>
                  <a:pt x="284125" y="81660"/>
                </a:moveTo>
                <a:lnTo>
                  <a:pt x="284125" y="91334"/>
                </a:lnTo>
                <a:lnTo>
                  <a:pt x="274427" y="91334"/>
                </a:lnTo>
                <a:lnTo>
                  <a:pt x="274427" y="81660"/>
                </a:lnTo>
                <a:close/>
                <a:moveTo>
                  <a:pt x="10098" y="91759"/>
                </a:moveTo>
                <a:lnTo>
                  <a:pt x="10098" y="101532"/>
                </a:lnTo>
                <a:lnTo>
                  <a:pt x="425" y="101532"/>
                </a:lnTo>
                <a:lnTo>
                  <a:pt x="425" y="91759"/>
                </a:lnTo>
                <a:close/>
                <a:moveTo>
                  <a:pt x="20321" y="91759"/>
                </a:moveTo>
                <a:lnTo>
                  <a:pt x="20321" y="101532"/>
                </a:lnTo>
                <a:lnTo>
                  <a:pt x="10523" y="101532"/>
                </a:lnTo>
                <a:lnTo>
                  <a:pt x="10523" y="91759"/>
                </a:lnTo>
                <a:close/>
                <a:moveTo>
                  <a:pt x="30420" y="91759"/>
                </a:moveTo>
                <a:lnTo>
                  <a:pt x="30420" y="101532"/>
                </a:lnTo>
                <a:lnTo>
                  <a:pt x="20721" y="101532"/>
                </a:lnTo>
                <a:lnTo>
                  <a:pt x="20721" y="91759"/>
                </a:lnTo>
                <a:close/>
                <a:moveTo>
                  <a:pt x="40618" y="91759"/>
                </a:moveTo>
                <a:lnTo>
                  <a:pt x="40618" y="101532"/>
                </a:lnTo>
                <a:lnTo>
                  <a:pt x="30820" y="101532"/>
                </a:lnTo>
                <a:lnTo>
                  <a:pt x="30820" y="91759"/>
                </a:lnTo>
                <a:close/>
                <a:moveTo>
                  <a:pt x="50716" y="91759"/>
                </a:moveTo>
                <a:lnTo>
                  <a:pt x="50716" y="101532"/>
                </a:lnTo>
                <a:lnTo>
                  <a:pt x="41043" y="101532"/>
                </a:lnTo>
                <a:lnTo>
                  <a:pt x="41043" y="91759"/>
                </a:lnTo>
                <a:close/>
                <a:moveTo>
                  <a:pt x="60939" y="91759"/>
                </a:moveTo>
                <a:lnTo>
                  <a:pt x="60939" y="101532"/>
                </a:lnTo>
                <a:lnTo>
                  <a:pt x="51141" y="101532"/>
                </a:lnTo>
                <a:lnTo>
                  <a:pt x="51141" y="91759"/>
                </a:lnTo>
                <a:close/>
                <a:moveTo>
                  <a:pt x="71038" y="91759"/>
                </a:moveTo>
                <a:lnTo>
                  <a:pt x="71038" y="101532"/>
                </a:lnTo>
                <a:lnTo>
                  <a:pt x="61239" y="101532"/>
                </a:lnTo>
                <a:lnTo>
                  <a:pt x="61239" y="91759"/>
                </a:lnTo>
                <a:close/>
                <a:moveTo>
                  <a:pt x="81136" y="91759"/>
                </a:moveTo>
                <a:lnTo>
                  <a:pt x="81136" y="101532"/>
                </a:lnTo>
                <a:lnTo>
                  <a:pt x="71438" y="101532"/>
                </a:lnTo>
                <a:lnTo>
                  <a:pt x="71438" y="91759"/>
                </a:lnTo>
                <a:close/>
                <a:moveTo>
                  <a:pt x="91334" y="91759"/>
                </a:moveTo>
                <a:lnTo>
                  <a:pt x="91334" y="101532"/>
                </a:lnTo>
                <a:lnTo>
                  <a:pt x="81561" y="101532"/>
                </a:lnTo>
                <a:lnTo>
                  <a:pt x="81561" y="91759"/>
                </a:lnTo>
                <a:close/>
                <a:moveTo>
                  <a:pt x="101432" y="91759"/>
                </a:moveTo>
                <a:lnTo>
                  <a:pt x="101432" y="101532"/>
                </a:lnTo>
                <a:lnTo>
                  <a:pt x="91759" y="101532"/>
                </a:lnTo>
                <a:lnTo>
                  <a:pt x="91759" y="91759"/>
                </a:lnTo>
                <a:close/>
                <a:moveTo>
                  <a:pt x="111655" y="91759"/>
                </a:moveTo>
                <a:lnTo>
                  <a:pt x="111655" y="101532"/>
                </a:lnTo>
                <a:lnTo>
                  <a:pt x="101857" y="101532"/>
                </a:lnTo>
                <a:lnTo>
                  <a:pt x="101857" y="91759"/>
                </a:lnTo>
                <a:close/>
                <a:moveTo>
                  <a:pt x="121754" y="91759"/>
                </a:moveTo>
                <a:lnTo>
                  <a:pt x="121754" y="101532"/>
                </a:lnTo>
                <a:lnTo>
                  <a:pt x="112055" y="101532"/>
                </a:lnTo>
                <a:lnTo>
                  <a:pt x="112055" y="91759"/>
                </a:lnTo>
                <a:close/>
                <a:moveTo>
                  <a:pt x="131952" y="91759"/>
                </a:moveTo>
                <a:lnTo>
                  <a:pt x="131952" y="101532"/>
                </a:lnTo>
                <a:lnTo>
                  <a:pt x="122179" y="101532"/>
                </a:lnTo>
                <a:lnTo>
                  <a:pt x="122179" y="91759"/>
                </a:lnTo>
                <a:close/>
                <a:moveTo>
                  <a:pt x="142050" y="91759"/>
                </a:moveTo>
                <a:lnTo>
                  <a:pt x="142050" y="101532"/>
                </a:lnTo>
                <a:lnTo>
                  <a:pt x="132377" y="101532"/>
                </a:lnTo>
                <a:lnTo>
                  <a:pt x="132377" y="91759"/>
                </a:lnTo>
                <a:close/>
                <a:moveTo>
                  <a:pt x="152173" y="91759"/>
                </a:moveTo>
                <a:lnTo>
                  <a:pt x="152173" y="101532"/>
                </a:lnTo>
                <a:lnTo>
                  <a:pt x="142475" y="101532"/>
                </a:lnTo>
                <a:lnTo>
                  <a:pt x="142475" y="91759"/>
                </a:lnTo>
                <a:close/>
                <a:moveTo>
                  <a:pt x="162372" y="91759"/>
                </a:moveTo>
                <a:lnTo>
                  <a:pt x="162372" y="101532"/>
                </a:lnTo>
                <a:lnTo>
                  <a:pt x="152573" y="101532"/>
                </a:lnTo>
                <a:lnTo>
                  <a:pt x="152573" y="91759"/>
                </a:lnTo>
                <a:close/>
                <a:moveTo>
                  <a:pt x="172470" y="91759"/>
                </a:moveTo>
                <a:lnTo>
                  <a:pt x="172470" y="101532"/>
                </a:lnTo>
                <a:lnTo>
                  <a:pt x="162797" y="101532"/>
                </a:lnTo>
                <a:lnTo>
                  <a:pt x="162797" y="91759"/>
                </a:lnTo>
                <a:close/>
                <a:moveTo>
                  <a:pt x="182668" y="91759"/>
                </a:moveTo>
                <a:lnTo>
                  <a:pt x="182668" y="101532"/>
                </a:lnTo>
                <a:lnTo>
                  <a:pt x="172895" y="101532"/>
                </a:lnTo>
                <a:lnTo>
                  <a:pt x="172895" y="91759"/>
                </a:lnTo>
                <a:close/>
                <a:moveTo>
                  <a:pt x="192791" y="91759"/>
                </a:moveTo>
                <a:lnTo>
                  <a:pt x="192791" y="101532"/>
                </a:lnTo>
                <a:lnTo>
                  <a:pt x="183093" y="101532"/>
                </a:lnTo>
                <a:lnTo>
                  <a:pt x="183093" y="91759"/>
                </a:lnTo>
                <a:close/>
                <a:moveTo>
                  <a:pt x="202989" y="91759"/>
                </a:moveTo>
                <a:lnTo>
                  <a:pt x="202989" y="101532"/>
                </a:lnTo>
                <a:lnTo>
                  <a:pt x="193191" y="101532"/>
                </a:lnTo>
                <a:lnTo>
                  <a:pt x="193191" y="91759"/>
                </a:lnTo>
                <a:close/>
                <a:moveTo>
                  <a:pt x="213088" y="91759"/>
                </a:moveTo>
                <a:lnTo>
                  <a:pt x="213088" y="101532"/>
                </a:lnTo>
                <a:lnTo>
                  <a:pt x="203414" y="101532"/>
                </a:lnTo>
                <a:lnTo>
                  <a:pt x="203414" y="91759"/>
                </a:lnTo>
                <a:close/>
                <a:moveTo>
                  <a:pt x="223286" y="91759"/>
                </a:moveTo>
                <a:lnTo>
                  <a:pt x="223286" y="101532"/>
                </a:lnTo>
                <a:lnTo>
                  <a:pt x="213513" y="101532"/>
                </a:lnTo>
                <a:lnTo>
                  <a:pt x="213513" y="91759"/>
                </a:lnTo>
                <a:close/>
                <a:moveTo>
                  <a:pt x="233409" y="91759"/>
                </a:moveTo>
                <a:lnTo>
                  <a:pt x="233409" y="101532"/>
                </a:lnTo>
                <a:lnTo>
                  <a:pt x="223611" y="101532"/>
                </a:lnTo>
                <a:lnTo>
                  <a:pt x="223611" y="91759"/>
                </a:lnTo>
                <a:close/>
                <a:moveTo>
                  <a:pt x="243507" y="91759"/>
                </a:moveTo>
                <a:lnTo>
                  <a:pt x="243507" y="101532"/>
                </a:lnTo>
                <a:lnTo>
                  <a:pt x="233809" y="101532"/>
                </a:lnTo>
                <a:lnTo>
                  <a:pt x="233809" y="91759"/>
                </a:lnTo>
                <a:close/>
                <a:moveTo>
                  <a:pt x="253706" y="91759"/>
                </a:moveTo>
                <a:lnTo>
                  <a:pt x="253706" y="101532"/>
                </a:lnTo>
                <a:lnTo>
                  <a:pt x="243907" y="101532"/>
                </a:lnTo>
                <a:lnTo>
                  <a:pt x="243907" y="91759"/>
                </a:lnTo>
                <a:close/>
                <a:moveTo>
                  <a:pt x="263804" y="91759"/>
                </a:moveTo>
                <a:lnTo>
                  <a:pt x="263804" y="101532"/>
                </a:lnTo>
                <a:lnTo>
                  <a:pt x="254131" y="101532"/>
                </a:lnTo>
                <a:lnTo>
                  <a:pt x="254131" y="91759"/>
                </a:lnTo>
                <a:close/>
                <a:moveTo>
                  <a:pt x="274027" y="91759"/>
                </a:moveTo>
                <a:lnTo>
                  <a:pt x="274027" y="101532"/>
                </a:lnTo>
                <a:lnTo>
                  <a:pt x="264229" y="101532"/>
                </a:lnTo>
                <a:lnTo>
                  <a:pt x="264229" y="91759"/>
                </a:lnTo>
                <a:close/>
                <a:moveTo>
                  <a:pt x="284125" y="91759"/>
                </a:moveTo>
                <a:lnTo>
                  <a:pt x="284125" y="101532"/>
                </a:lnTo>
                <a:lnTo>
                  <a:pt x="274427" y="101532"/>
                </a:lnTo>
                <a:lnTo>
                  <a:pt x="274427" y="91759"/>
                </a:lnTo>
                <a:close/>
                <a:moveTo>
                  <a:pt x="10098" y="101957"/>
                </a:moveTo>
                <a:lnTo>
                  <a:pt x="10098" y="111655"/>
                </a:lnTo>
                <a:lnTo>
                  <a:pt x="425" y="111655"/>
                </a:lnTo>
                <a:lnTo>
                  <a:pt x="425" y="101957"/>
                </a:lnTo>
                <a:close/>
                <a:moveTo>
                  <a:pt x="20321" y="101957"/>
                </a:moveTo>
                <a:lnTo>
                  <a:pt x="20321" y="111655"/>
                </a:lnTo>
                <a:lnTo>
                  <a:pt x="10523" y="111655"/>
                </a:lnTo>
                <a:lnTo>
                  <a:pt x="10523" y="101957"/>
                </a:lnTo>
                <a:close/>
                <a:moveTo>
                  <a:pt x="30420" y="101957"/>
                </a:moveTo>
                <a:lnTo>
                  <a:pt x="30420" y="111655"/>
                </a:lnTo>
                <a:lnTo>
                  <a:pt x="20721" y="111655"/>
                </a:lnTo>
                <a:lnTo>
                  <a:pt x="20721" y="101957"/>
                </a:lnTo>
                <a:close/>
                <a:moveTo>
                  <a:pt x="40618" y="101957"/>
                </a:moveTo>
                <a:lnTo>
                  <a:pt x="40618" y="111655"/>
                </a:lnTo>
                <a:lnTo>
                  <a:pt x="30820" y="111655"/>
                </a:lnTo>
                <a:lnTo>
                  <a:pt x="30820" y="101957"/>
                </a:lnTo>
                <a:close/>
                <a:moveTo>
                  <a:pt x="50716" y="101957"/>
                </a:moveTo>
                <a:lnTo>
                  <a:pt x="50716" y="111655"/>
                </a:lnTo>
                <a:lnTo>
                  <a:pt x="41043" y="111655"/>
                </a:lnTo>
                <a:lnTo>
                  <a:pt x="41043" y="101957"/>
                </a:lnTo>
                <a:close/>
                <a:moveTo>
                  <a:pt x="60939" y="101957"/>
                </a:moveTo>
                <a:lnTo>
                  <a:pt x="60939" y="111655"/>
                </a:lnTo>
                <a:lnTo>
                  <a:pt x="51141" y="111655"/>
                </a:lnTo>
                <a:lnTo>
                  <a:pt x="51141" y="101957"/>
                </a:lnTo>
                <a:close/>
                <a:moveTo>
                  <a:pt x="71038" y="101957"/>
                </a:moveTo>
                <a:lnTo>
                  <a:pt x="71038" y="111655"/>
                </a:lnTo>
                <a:lnTo>
                  <a:pt x="61239" y="111655"/>
                </a:lnTo>
                <a:lnTo>
                  <a:pt x="61239" y="101957"/>
                </a:lnTo>
                <a:close/>
                <a:moveTo>
                  <a:pt x="81136" y="101957"/>
                </a:moveTo>
                <a:lnTo>
                  <a:pt x="81136" y="111655"/>
                </a:lnTo>
                <a:lnTo>
                  <a:pt x="71438" y="111655"/>
                </a:lnTo>
                <a:lnTo>
                  <a:pt x="71438" y="101957"/>
                </a:lnTo>
                <a:close/>
                <a:moveTo>
                  <a:pt x="91334" y="101957"/>
                </a:moveTo>
                <a:lnTo>
                  <a:pt x="91334" y="111655"/>
                </a:lnTo>
                <a:lnTo>
                  <a:pt x="81561" y="111655"/>
                </a:lnTo>
                <a:lnTo>
                  <a:pt x="81561" y="101957"/>
                </a:lnTo>
                <a:close/>
                <a:moveTo>
                  <a:pt x="101432" y="101957"/>
                </a:moveTo>
                <a:lnTo>
                  <a:pt x="101432" y="111655"/>
                </a:lnTo>
                <a:lnTo>
                  <a:pt x="91759" y="111655"/>
                </a:lnTo>
                <a:lnTo>
                  <a:pt x="91759" y="101957"/>
                </a:lnTo>
                <a:close/>
                <a:moveTo>
                  <a:pt x="111655" y="101957"/>
                </a:moveTo>
                <a:lnTo>
                  <a:pt x="111655" y="111655"/>
                </a:lnTo>
                <a:lnTo>
                  <a:pt x="101857" y="111655"/>
                </a:lnTo>
                <a:lnTo>
                  <a:pt x="101857" y="101957"/>
                </a:lnTo>
                <a:close/>
                <a:moveTo>
                  <a:pt x="121754" y="101957"/>
                </a:moveTo>
                <a:lnTo>
                  <a:pt x="121754" y="111655"/>
                </a:lnTo>
                <a:lnTo>
                  <a:pt x="112055" y="111655"/>
                </a:lnTo>
                <a:lnTo>
                  <a:pt x="112055" y="101957"/>
                </a:lnTo>
                <a:close/>
                <a:moveTo>
                  <a:pt x="131952" y="101957"/>
                </a:moveTo>
                <a:lnTo>
                  <a:pt x="131952" y="111655"/>
                </a:lnTo>
                <a:lnTo>
                  <a:pt x="122179" y="111655"/>
                </a:lnTo>
                <a:lnTo>
                  <a:pt x="122179" y="101957"/>
                </a:lnTo>
                <a:close/>
                <a:moveTo>
                  <a:pt x="142050" y="101957"/>
                </a:moveTo>
                <a:lnTo>
                  <a:pt x="142050" y="111655"/>
                </a:lnTo>
                <a:lnTo>
                  <a:pt x="132377" y="111655"/>
                </a:lnTo>
                <a:lnTo>
                  <a:pt x="132377" y="101957"/>
                </a:lnTo>
                <a:close/>
                <a:moveTo>
                  <a:pt x="152173" y="101957"/>
                </a:moveTo>
                <a:lnTo>
                  <a:pt x="152173" y="111655"/>
                </a:lnTo>
                <a:lnTo>
                  <a:pt x="142475" y="111655"/>
                </a:lnTo>
                <a:lnTo>
                  <a:pt x="142475" y="101957"/>
                </a:lnTo>
                <a:close/>
                <a:moveTo>
                  <a:pt x="162372" y="101957"/>
                </a:moveTo>
                <a:lnTo>
                  <a:pt x="162372" y="111655"/>
                </a:lnTo>
                <a:lnTo>
                  <a:pt x="152573" y="111655"/>
                </a:lnTo>
                <a:lnTo>
                  <a:pt x="152573" y="101957"/>
                </a:lnTo>
                <a:close/>
                <a:moveTo>
                  <a:pt x="172470" y="101957"/>
                </a:moveTo>
                <a:lnTo>
                  <a:pt x="172470" y="111655"/>
                </a:lnTo>
                <a:lnTo>
                  <a:pt x="162797" y="111655"/>
                </a:lnTo>
                <a:lnTo>
                  <a:pt x="162797" y="101957"/>
                </a:lnTo>
                <a:close/>
                <a:moveTo>
                  <a:pt x="182668" y="101957"/>
                </a:moveTo>
                <a:lnTo>
                  <a:pt x="182668" y="111655"/>
                </a:lnTo>
                <a:lnTo>
                  <a:pt x="172895" y="111655"/>
                </a:lnTo>
                <a:lnTo>
                  <a:pt x="172895" y="101957"/>
                </a:lnTo>
                <a:close/>
                <a:moveTo>
                  <a:pt x="192791" y="101957"/>
                </a:moveTo>
                <a:lnTo>
                  <a:pt x="192791" y="111655"/>
                </a:lnTo>
                <a:lnTo>
                  <a:pt x="183093" y="111655"/>
                </a:lnTo>
                <a:lnTo>
                  <a:pt x="183093" y="101957"/>
                </a:lnTo>
                <a:close/>
                <a:moveTo>
                  <a:pt x="202989" y="101957"/>
                </a:moveTo>
                <a:lnTo>
                  <a:pt x="202989" y="111655"/>
                </a:lnTo>
                <a:lnTo>
                  <a:pt x="193191" y="111655"/>
                </a:lnTo>
                <a:lnTo>
                  <a:pt x="193191" y="101957"/>
                </a:lnTo>
                <a:close/>
                <a:moveTo>
                  <a:pt x="213088" y="101957"/>
                </a:moveTo>
                <a:lnTo>
                  <a:pt x="213088" y="111655"/>
                </a:lnTo>
                <a:lnTo>
                  <a:pt x="203414" y="111655"/>
                </a:lnTo>
                <a:lnTo>
                  <a:pt x="203414" y="101957"/>
                </a:lnTo>
                <a:close/>
                <a:moveTo>
                  <a:pt x="223286" y="101957"/>
                </a:moveTo>
                <a:lnTo>
                  <a:pt x="223286" y="111655"/>
                </a:lnTo>
                <a:lnTo>
                  <a:pt x="213513" y="111655"/>
                </a:lnTo>
                <a:lnTo>
                  <a:pt x="213513" y="101957"/>
                </a:lnTo>
                <a:close/>
                <a:moveTo>
                  <a:pt x="233409" y="101957"/>
                </a:moveTo>
                <a:lnTo>
                  <a:pt x="233409" y="111655"/>
                </a:lnTo>
                <a:lnTo>
                  <a:pt x="223611" y="111655"/>
                </a:lnTo>
                <a:lnTo>
                  <a:pt x="223611" y="101957"/>
                </a:lnTo>
                <a:close/>
                <a:moveTo>
                  <a:pt x="243507" y="101957"/>
                </a:moveTo>
                <a:lnTo>
                  <a:pt x="243507" y="111655"/>
                </a:lnTo>
                <a:lnTo>
                  <a:pt x="233809" y="111655"/>
                </a:lnTo>
                <a:lnTo>
                  <a:pt x="233809" y="101957"/>
                </a:lnTo>
                <a:close/>
                <a:moveTo>
                  <a:pt x="253706" y="101957"/>
                </a:moveTo>
                <a:lnTo>
                  <a:pt x="253706" y="111655"/>
                </a:lnTo>
                <a:lnTo>
                  <a:pt x="243907" y="111655"/>
                </a:lnTo>
                <a:lnTo>
                  <a:pt x="243907" y="101957"/>
                </a:lnTo>
                <a:close/>
                <a:moveTo>
                  <a:pt x="263804" y="101957"/>
                </a:moveTo>
                <a:lnTo>
                  <a:pt x="263804" y="111655"/>
                </a:lnTo>
                <a:lnTo>
                  <a:pt x="254131" y="111655"/>
                </a:lnTo>
                <a:lnTo>
                  <a:pt x="254131" y="101957"/>
                </a:lnTo>
                <a:close/>
                <a:moveTo>
                  <a:pt x="274027" y="101957"/>
                </a:moveTo>
                <a:lnTo>
                  <a:pt x="274027" y="111655"/>
                </a:lnTo>
                <a:lnTo>
                  <a:pt x="264229" y="111655"/>
                </a:lnTo>
                <a:lnTo>
                  <a:pt x="264229" y="101957"/>
                </a:lnTo>
                <a:close/>
                <a:moveTo>
                  <a:pt x="284125" y="101957"/>
                </a:moveTo>
                <a:lnTo>
                  <a:pt x="284125" y="111655"/>
                </a:lnTo>
                <a:lnTo>
                  <a:pt x="274427" y="111655"/>
                </a:lnTo>
                <a:lnTo>
                  <a:pt x="274427" y="101957"/>
                </a:lnTo>
                <a:close/>
                <a:moveTo>
                  <a:pt x="10098" y="112055"/>
                </a:moveTo>
                <a:lnTo>
                  <a:pt x="10098" y="121853"/>
                </a:lnTo>
                <a:lnTo>
                  <a:pt x="425" y="121853"/>
                </a:lnTo>
                <a:lnTo>
                  <a:pt x="425" y="112055"/>
                </a:lnTo>
                <a:close/>
                <a:moveTo>
                  <a:pt x="20321" y="112055"/>
                </a:moveTo>
                <a:lnTo>
                  <a:pt x="20321" y="121853"/>
                </a:lnTo>
                <a:lnTo>
                  <a:pt x="10523" y="121853"/>
                </a:lnTo>
                <a:lnTo>
                  <a:pt x="10523" y="112055"/>
                </a:lnTo>
                <a:close/>
                <a:moveTo>
                  <a:pt x="30420" y="112055"/>
                </a:moveTo>
                <a:lnTo>
                  <a:pt x="30420" y="121853"/>
                </a:lnTo>
                <a:lnTo>
                  <a:pt x="20721" y="121853"/>
                </a:lnTo>
                <a:lnTo>
                  <a:pt x="20721" y="112055"/>
                </a:lnTo>
                <a:close/>
                <a:moveTo>
                  <a:pt x="40618" y="112055"/>
                </a:moveTo>
                <a:lnTo>
                  <a:pt x="40618" y="121853"/>
                </a:lnTo>
                <a:lnTo>
                  <a:pt x="30820" y="121853"/>
                </a:lnTo>
                <a:lnTo>
                  <a:pt x="30820" y="112055"/>
                </a:lnTo>
                <a:close/>
                <a:moveTo>
                  <a:pt x="50716" y="112055"/>
                </a:moveTo>
                <a:lnTo>
                  <a:pt x="50716" y="121853"/>
                </a:lnTo>
                <a:lnTo>
                  <a:pt x="41043" y="121853"/>
                </a:lnTo>
                <a:lnTo>
                  <a:pt x="41043" y="112055"/>
                </a:lnTo>
                <a:close/>
                <a:moveTo>
                  <a:pt x="60939" y="112055"/>
                </a:moveTo>
                <a:lnTo>
                  <a:pt x="60939" y="121853"/>
                </a:lnTo>
                <a:lnTo>
                  <a:pt x="51141" y="121853"/>
                </a:lnTo>
                <a:lnTo>
                  <a:pt x="51141" y="112055"/>
                </a:lnTo>
                <a:close/>
                <a:moveTo>
                  <a:pt x="71038" y="112055"/>
                </a:moveTo>
                <a:lnTo>
                  <a:pt x="71038" y="121853"/>
                </a:lnTo>
                <a:lnTo>
                  <a:pt x="61239" y="121853"/>
                </a:lnTo>
                <a:lnTo>
                  <a:pt x="61239" y="112055"/>
                </a:lnTo>
                <a:close/>
                <a:moveTo>
                  <a:pt x="81136" y="112055"/>
                </a:moveTo>
                <a:lnTo>
                  <a:pt x="81136" y="121853"/>
                </a:lnTo>
                <a:lnTo>
                  <a:pt x="71438" y="121853"/>
                </a:lnTo>
                <a:lnTo>
                  <a:pt x="71438" y="112055"/>
                </a:lnTo>
                <a:close/>
                <a:moveTo>
                  <a:pt x="91334" y="112055"/>
                </a:moveTo>
                <a:lnTo>
                  <a:pt x="91334" y="121853"/>
                </a:lnTo>
                <a:lnTo>
                  <a:pt x="81561" y="121853"/>
                </a:lnTo>
                <a:lnTo>
                  <a:pt x="81561" y="112055"/>
                </a:lnTo>
                <a:close/>
                <a:moveTo>
                  <a:pt x="101432" y="112055"/>
                </a:moveTo>
                <a:lnTo>
                  <a:pt x="101432" y="121853"/>
                </a:lnTo>
                <a:lnTo>
                  <a:pt x="91759" y="121853"/>
                </a:lnTo>
                <a:lnTo>
                  <a:pt x="91759" y="112055"/>
                </a:lnTo>
                <a:close/>
                <a:moveTo>
                  <a:pt x="111655" y="112055"/>
                </a:moveTo>
                <a:lnTo>
                  <a:pt x="111655" y="121853"/>
                </a:lnTo>
                <a:lnTo>
                  <a:pt x="101857" y="121853"/>
                </a:lnTo>
                <a:lnTo>
                  <a:pt x="101857" y="112055"/>
                </a:lnTo>
                <a:close/>
                <a:moveTo>
                  <a:pt x="121754" y="112055"/>
                </a:moveTo>
                <a:lnTo>
                  <a:pt x="121754" y="121853"/>
                </a:lnTo>
                <a:lnTo>
                  <a:pt x="112055" y="121853"/>
                </a:lnTo>
                <a:lnTo>
                  <a:pt x="112055" y="112055"/>
                </a:lnTo>
                <a:close/>
                <a:moveTo>
                  <a:pt x="131952" y="112055"/>
                </a:moveTo>
                <a:lnTo>
                  <a:pt x="131952" y="121853"/>
                </a:lnTo>
                <a:lnTo>
                  <a:pt x="122179" y="121853"/>
                </a:lnTo>
                <a:lnTo>
                  <a:pt x="122179" y="112055"/>
                </a:lnTo>
                <a:close/>
                <a:moveTo>
                  <a:pt x="142050" y="112055"/>
                </a:moveTo>
                <a:lnTo>
                  <a:pt x="142050" y="121853"/>
                </a:lnTo>
                <a:lnTo>
                  <a:pt x="132377" y="121853"/>
                </a:lnTo>
                <a:lnTo>
                  <a:pt x="132377" y="112055"/>
                </a:lnTo>
                <a:close/>
                <a:moveTo>
                  <a:pt x="152173" y="112055"/>
                </a:moveTo>
                <a:lnTo>
                  <a:pt x="152173" y="121853"/>
                </a:lnTo>
                <a:lnTo>
                  <a:pt x="142475" y="121853"/>
                </a:lnTo>
                <a:lnTo>
                  <a:pt x="142475" y="112055"/>
                </a:lnTo>
                <a:close/>
                <a:moveTo>
                  <a:pt x="162372" y="112055"/>
                </a:moveTo>
                <a:lnTo>
                  <a:pt x="162372" y="121853"/>
                </a:lnTo>
                <a:lnTo>
                  <a:pt x="152573" y="121853"/>
                </a:lnTo>
                <a:lnTo>
                  <a:pt x="152573" y="112055"/>
                </a:lnTo>
                <a:close/>
                <a:moveTo>
                  <a:pt x="172470" y="112055"/>
                </a:moveTo>
                <a:lnTo>
                  <a:pt x="172470" y="121853"/>
                </a:lnTo>
                <a:lnTo>
                  <a:pt x="162797" y="121853"/>
                </a:lnTo>
                <a:lnTo>
                  <a:pt x="162797" y="112055"/>
                </a:lnTo>
                <a:close/>
                <a:moveTo>
                  <a:pt x="182668" y="112055"/>
                </a:moveTo>
                <a:lnTo>
                  <a:pt x="182668" y="121853"/>
                </a:lnTo>
                <a:lnTo>
                  <a:pt x="172895" y="121853"/>
                </a:lnTo>
                <a:lnTo>
                  <a:pt x="172895" y="112055"/>
                </a:lnTo>
                <a:close/>
                <a:moveTo>
                  <a:pt x="192791" y="112055"/>
                </a:moveTo>
                <a:lnTo>
                  <a:pt x="192791" y="121853"/>
                </a:lnTo>
                <a:lnTo>
                  <a:pt x="183093" y="121853"/>
                </a:lnTo>
                <a:lnTo>
                  <a:pt x="183093" y="112055"/>
                </a:lnTo>
                <a:close/>
                <a:moveTo>
                  <a:pt x="202989" y="112055"/>
                </a:moveTo>
                <a:lnTo>
                  <a:pt x="202989" y="121853"/>
                </a:lnTo>
                <a:lnTo>
                  <a:pt x="193191" y="121853"/>
                </a:lnTo>
                <a:lnTo>
                  <a:pt x="193191" y="112055"/>
                </a:lnTo>
                <a:close/>
                <a:moveTo>
                  <a:pt x="213088" y="112055"/>
                </a:moveTo>
                <a:lnTo>
                  <a:pt x="213088" y="121853"/>
                </a:lnTo>
                <a:lnTo>
                  <a:pt x="203414" y="121853"/>
                </a:lnTo>
                <a:lnTo>
                  <a:pt x="203414" y="112055"/>
                </a:lnTo>
                <a:close/>
                <a:moveTo>
                  <a:pt x="223286" y="112055"/>
                </a:moveTo>
                <a:lnTo>
                  <a:pt x="223286" y="121853"/>
                </a:lnTo>
                <a:lnTo>
                  <a:pt x="213513" y="121853"/>
                </a:lnTo>
                <a:lnTo>
                  <a:pt x="213513" y="112055"/>
                </a:lnTo>
                <a:close/>
                <a:moveTo>
                  <a:pt x="233409" y="112055"/>
                </a:moveTo>
                <a:lnTo>
                  <a:pt x="233409" y="121853"/>
                </a:lnTo>
                <a:lnTo>
                  <a:pt x="223611" y="121853"/>
                </a:lnTo>
                <a:lnTo>
                  <a:pt x="223611" y="112055"/>
                </a:lnTo>
                <a:close/>
                <a:moveTo>
                  <a:pt x="243507" y="112055"/>
                </a:moveTo>
                <a:lnTo>
                  <a:pt x="243507" y="121853"/>
                </a:lnTo>
                <a:lnTo>
                  <a:pt x="233809" y="121853"/>
                </a:lnTo>
                <a:lnTo>
                  <a:pt x="233809" y="112055"/>
                </a:lnTo>
                <a:close/>
                <a:moveTo>
                  <a:pt x="253706" y="112055"/>
                </a:moveTo>
                <a:lnTo>
                  <a:pt x="253706" y="121853"/>
                </a:lnTo>
                <a:lnTo>
                  <a:pt x="243907" y="121853"/>
                </a:lnTo>
                <a:lnTo>
                  <a:pt x="243907" y="112055"/>
                </a:lnTo>
                <a:close/>
                <a:moveTo>
                  <a:pt x="263804" y="112055"/>
                </a:moveTo>
                <a:lnTo>
                  <a:pt x="263804" y="121853"/>
                </a:lnTo>
                <a:lnTo>
                  <a:pt x="254131" y="121853"/>
                </a:lnTo>
                <a:lnTo>
                  <a:pt x="254131" y="112055"/>
                </a:lnTo>
                <a:close/>
                <a:moveTo>
                  <a:pt x="274027" y="112055"/>
                </a:moveTo>
                <a:lnTo>
                  <a:pt x="274027" y="121853"/>
                </a:lnTo>
                <a:lnTo>
                  <a:pt x="264229" y="121853"/>
                </a:lnTo>
                <a:lnTo>
                  <a:pt x="264229" y="112055"/>
                </a:lnTo>
                <a:close/>
                <a:moveTo>
                  <a:pt x="284125" y="112055"/>
                </a:moveTo>
                <a:lnTo>
                  <a:pt x="284125" y="121853"/>
                </a:lnTo>
                <a:lnTo>
                  <a:pt x="274427" y="121853"/>
                </a:lnTo>
                <a:lnTo>
                  <a:pt x="274427" y="112055"/>
                </a:lnTo>
                <a:close/>
                <a:moveTo>
                  <a:pt x="10098" y="122278"/>
                </a:moveTo>
                <a:lnTo>
                  <a:pt x="10098" y="131952"/>
                </a:lnTo>
                <a:lnTo>
                  <a:pt x="425" y="131952"/>
                </a:lnTo>
                <a:lnTo>
                  <a:pt x="425" y="122278"/>
                </a:lnTo>
                <a:close/>
                <a:moveTo>
                  <a:pt x="20321" y="122278"/>
                </a:moveTo>
                <a:lnTo>
                  <a:pt x="20321" y="131952"/>
                </a:lnTo>
                <a:lnTo>
                  <a:pt x="10523" y="131952"/>
                </a:lnTo>
                <a:lnTo>
                  <a:pt x="10523" y="122278"/>
                </a:lnTo>
                <a:close/>
                <a:moveTo>
                  <a:pt x="30420" y="122278"/>
                </a:moveTo>
                <a:lnTo>
                  <a:pt x="30420" y="131952"/>
                </a:lnTo>
                <a:lnTo>
                  <a:pt x="20721" y="131952"/>
                </a:lnTo>
                <a:lnTo>
                  <a:pt x="20721" y="122278"/>
                </a:lnTo>
                <a:close/>
                <a:moveTo>
                  <a:pt x="40618" y="122278"/>
                </a:moveTo>
                <a:lnTo>
                  <a:pt x="40618" y="131952"/>
                </a:lnTo>
                <a:lnTo>
                  <a:pt x="30820" y="131952"/>
                </a:lnTo>
                <a:lnTo>
                  <a:pt x="30820" y="122278"/>
                </a:lnTo>
                <a:close/>
                <a:moveTo>
                  <a:pt x="50716" y="122278"/>
                </a:moveTo>
                <a:lnTo>
                  <a:pt x="50716" y="131952"/>
                </a:lnTo>
                <a:lnTo>
                  <a:pt x="41043" y="131952"/>
                </a:lnTo>
                <a:lnTo>
                  <a:pt x="41043" y="122278"/>
                </a:lnTo>
                <a:close/>
                <a:moveTo>
                  <a:pt x="60939" y="122278"/>
                </a:moveTo>
                <a:lnTo>
                  <a:pt x="60939" y="131952"/>
                </a:lnTo>
                <a:lnTo>
                  <a:pt x="51141" y="131952"/>
                </a:lnTo>
                <a:lnTo>
                  <a:pt x="51141" y="122278"/>
                </a:lnTo>
                <a:close/>
                <a:moveTo>
                  <a:pt x="71038" y="122278"/>
                </a:moveTo>
                <a:lnTo>
                  <a:pt x="71038" y="131952"/>
                </a:lnTo>
                <a:lnTo>
                  <a:pt x="61239" y="131952"/>
                </a:lnTo>
                <a:lnTo>
                  <a:pt x="61239" y="122278"/>
                </a:lnTo>
                <a:close/>
                <a:moveTo>
                  <a:pt x="81136" y="122278"/>
                </a:moveTo>
                <a:lnTo>
                  <a:pt x="81136" y="131952"/>
                </a:lnTo>
                <a:lnTo>
                  <a:pt x="71438" y="131952"/>
                </a:lnTo>
                <a:lnTo>
                  <a:pt x="71438" y="122278"/>
                </a:lnTo>
                <a:close/>
                <a:moveTo>
                  <a:pt x="91334" y="122278"/>
                </a:moveTo>
                <a:lnTo>
                  <a:pt x="91334" y="131952"/>
                </a:lnTo>
                <a:lnTo>
                  <a:pt x="81561" y="131952"/>
                </a:lnTo>
                <a:lnTo>
                  <a:pt x="81561" y="122278"/>
                </a:lnTo>
                <a:close/>
                <a:moveTo>
                  <a:pt x="101432" y="122278"/>
                </a:moveTo>
                <a:lnTo>
                  <a:pt x="101432" y="131952"/>
                </a:lnTo>
                <a:lnTo>
                  <a:pt x="91759" y="131952"/>
                </a:lnTo>
                <a:lnTo>
                  <a:pt x="91759" y="122278"/>
                </a:lnTo>
                <a:close/>
                <a:moveTo>
                  <a:pt x="111655" y="122278"/>
                </a:moveTo>
                <a:lnTo>
                  <a:pt x="111655" y="131952"/>
                </a:lnTo>
                <a:lnTo>
                  <a:pt x="101857" y="131952"/>
                </a:lnTo>
                <a:lnTo>
                  <a:pt x="101857" y="122278"/>
                </a:lnTo>
                <a:close/>
                <a:moveTo>
                  <a:pt x="121754" y="122278"/>
                </a:moveTo>
                <a:lnTo>
                  <a:pt x="121754" y="131952"/>
                </a:lnTo>
                <a:lnTo>
                  <a:pt x="112055" y="131952"/>
                </a:lnTo>
                <a:lnTo>
                  <a:pt x="112055" y="122278"/>
                </a:lnTo>
                <a:close/>
                <a:moveTo>
                  <a:pt x="131952" y="122278"/>
                </a:moveTo>
                <a:lnTo>
                  <a:pt x="131952" y="131952"/>
                </a:lnTo>
                <a:lnTo>
                  <a:pt x="122179" y="131952"/>
                </a:lnTo>
                <a:lnTo>
                  <a:pt x="122179" y="122278"/>
                </a:lnTo>
                <a:close/>
                <a:moveTo>
                  <a:pt x="142050" y="122278"/>
                </a:moveTo>
                <a:lnTo>
                  <a:pt x="142050" y="131952"/>
                </a:lnTo>
                <a:lnTo>
                  <a:pt x="132377" y="131952"/>
                </a:lnTo>
                <a:lnTo>
                  <a:pt x="132377" y="122278"/>
                </a:lnTo>
                <a:close/>
                <a:moveTo>
                  <a:pt x="152173" y="122278"/>
                </a:moveTo>
                <a:lnTo>
                  <a:pt x="152173" y="131952"/>
                </a:lnTo>
                <a:lnTo>
                  <a:pt x="142475" y="131952"/>
                </a:lnTo>
                <a:lnTo>
                  <a:pt x="142475" y="122278"/>
                </a:lnTo>
                <a:close/>
                <a:moveTo>
                  <a:pt x="162372" y="122278"/>
                </a:moveTo>
                <a:lnTo>
                  <a:pt x="162372" y="131952"/>
                </a:lnTo>
                <a:lnTo>
                  <a:pt x="152573" y="131952"/>
                </a:lnTo>
                <a:lnTo>
                  <a:pt x="152573" y="122278"/>
                </a:lnTo>
                <a:close/>
                <a:moveTo>
                  <a:pt x="172470" y="122278"/>
                </a:moveTo>
                <a:lnTo>
                  <a:pt x="172470" y="131952"/>
                </a:lnTo>
                <a:lnTo>
                  <a:pt x="162797" y="131952"/>
                </a:lnTo>
                <a:lnTo>
                  <a:pt x="162797" y="122278"/>
                </a:lnTo>
                <a:close/>
                <a:moveTo>
                  <a:pt x="182668" y="122278"/>
                </a:moveTo>
                <a:lnTo>
                  <a:pt x="182668" y="131952"/>
                </a:lnTo>
                <a:lnTo>
                  <a:pt x="172895" y="131952"/>
                </a:lnTo>
                <a:lnTo>
                  <a:pt x="172895" y="122278"/>
                </a:lnTo>
                <a:close/>
                <a:moveTo>
                  <a:pt x="192791" y="122278"/>
                </a:moveTo>
                <a:lnTo>
                  <a:pt x="192791" y="131952"/>
                </a:lnTo>
                <a:lnTo>
                  <a:pt x="183093" y="131952"/>
                </a:lnTo>
                <a:lnTo>
                  <a:pt x="183093" y="122278"/>
                </a:lnTo>
                <a:close/>
                <a:moveTo>
                  <a:pt x="202989" y="122278"/>
                </a:moveTo>
                <a:lnTo>
                  <a:pt x="202989" y="131952"/>
                </a:lnTo>
                <a:lnTo>
                  <a:pt x="193191" y="131952"/>
                </a:lnTo>
                <a:lnTo>
                  <a:pt x="193191" y="122278"/>
                </a:lnTo>
                <a:close/>
                <a:moveTo>
                  <a:pt x="213088" y="122278"/>
                </a:moveTo>
                <a:lnTo>
                  <a:pt x="213088" y="131952"/>
                </a:lnTo>
                <a:lnTo>
                  <a:pt x="203414" y="131952"/>
                </a:lnTo>
                <a:lnTo>
                  <a:pt x="203414" y="122278"/>
                </a:lnTo>
                <a:close/>
                <a:moveTo>
                  <a:pt x="223286" y="122278"/>
                </a:moveTo>
                <a:lnTo>
                  <a:pt x="223286" y="131952"/>
                </a:lnTo>
                <a:lnTo>
                  <a:pt x="213513" y="131952"/>
                </a:lnTo>
                <a:lnTo>
                  <a:pt x="213513" y="122278"/>
                </a:lnTo>
                <a:close/>
                <a:moveTo>
                  <a:pt x="233409" y="122278"/>
                </a:moveTo>
                <a:lnTo>
                  <a:pt x="233409" y="131952"/>
                </a:lnTo>
                <a:lnTo>
                  <a:pt x="223611" y="131952"/>
                </a:lnTo>
                <a:lnTo>
                  <a:pt x="223611" y="122278"/>
                </a:lnTo>
                <a:close/>
                <a:moveTo>
                  <a:pt x="243507" y="122278"/>
                </a:moveTo>
                <a:lnTo>
                  <a:pt x="243507" y="131952"/>
                </a:lnTo>
                <a:lnTo>
                  <a:pt x="233809" y="131952"/>
                </a:lnTo>
                <a:lnTo>
                  <a:pt x="233809" y="122278"/>
                </a:lnTo>
                <a:close/>
                <a:moveTo>
                  <a:pt x="253706" y="122278"/>
                </a:moveTo>
                <a:lnTo>
                  <a:pt x="253706" y="131952"/>
                </a:lnTo>
                <a:lnTo>
                  <a:pt x="243907" y="131952"/>
                </a:lnTo>
                <a:lnTo>
                  <a:pt x="243907" y="122278"/>
                </a:lnTo>
                <a:close/>
                <a:moveTo>
                  <a:pt x="263804" y="122278"/>
                </a:moveTo>
                <a:lnTo>
                  <a:pt x="263804" y="131952"/>
                </a:lnTo>
                <a:lnTo>
                  <a:pt x="254131" y="131952"/>
                </a:lnTo>
                <a:lnTo>
                  <a:pt x="254131" y="122278"/>
                </a:lnTo>
                <a:close/>
                <a:moveTo>
                  <a:pt x="274027" y="122278"/>
                </a:moveTo>
                <a:lnTo>
                  <a:pt x="274027" y="131952"/>
                </a:lnTo>
                <a:lnTo>
                  <a:pt x="264229" y="131952"/>
                </a:lnTo>
                <a:lnTo>
                  <a:pt x="264229" y="122278"/>
                </a:lnTo>
                <a:close/>
                <a:moveTo>
                  <a:pt x="284125" y="122278"/>
                </a:moveTo>
                <a:lnTo>
                  <a:pt x="284125" y="131952"/>
                </a:lnTo>
                <a:lnTo>
                  <a:pt x="274427" y="131952"/>
                </a:lnTo>
                <a:lnTo>
                  <a:pt x="274427" y="122278"/>
                </a:lnTo>
                <a:close/>
                <a:moveTo>
                  <a:pt x="10098" y="132376"/>
                </a:moveTo>
                <a:lnTo>
                  <a:pt x="10098" y="142150"/>
                </a:lnTo>
                <a:lnTo>
                  <a:pt x="425" y="142150"/>
                </a:lnTo>
                <a:lnTo>
                  <a:pt x="425" y="132376"/>
                </a:lnTo>
                <a:close/>
                <a:moveTo>
                  <a:pt x="20321" y="132376"/>
                </a:moveTo>
                <a:lnTo>
                  <a:pt x="20321" y="142150"/>
                </a:lnTo>
                <a:lnTo>
                  <a:pt x="10523" y="142150"/>
                </a:lnTo>
                <a:lnTo>
                  <a:pt x="10523" y="132376"/>
                </a:lnTo>
                <a:close/>
                <a:moveTo>
                  <a:pt x="30420" y="132376"/>
                </a:moveTo>
                <a:lnTo>
                  <a:pt x="30420" y="142150"/>
                </a:lnTo>
                <a:lnTo>
                  <a:pt x="20721" y="142150"/>
                </a:lnTo>
                <a:lnTo>
                  <a:pt x="20721" y="132376"/>
                </a:lnTo>
                <a:close/>
                <a:moveTo>
                  <a:pt x="40618" y="132376"/>
                </a:moveTo>
                <a:lnTo>
                  <a:pt x="40618" y="142150"/>
                </a:lnTo>
                <a:lnTo>
                  <a:pt x="30820" y="142150"/>
                </a:lnTo>
                <a:lnTo>
                  <a:pt x="30820" y="132376"/>
                </a:lnTo>
                <a:close/>
                <a:moveTo>
                  <a:pt x="50716" y="132376"/>
                </a:moveTo>
                <a:lnTo>
                  <a:pt x="50716" y="142150"/>
                </a:lnTo>
                <a:lnTo>
                  <a:pt x="41043" y="142150"/>
                </a:lnTo>
                <a:lnTo>
                  <a:pt x="41043" y="132376"/>
                </a:lnTo>
                <a:close/>
                <a:moveTo>
                  <a:pt x="60939" y="132376"/>
                </a:moveTo>
                <a:lnTo>
                  <a:pt x="60939" y="142150"/>
                </a:lnTo>
                <a:lnTo>
                  <a:pt x="51141" y="142150"/>
                </a:lnTo>
                <a:lnTo>
                  <a:pt x="51141" y="132376"/>
                </a:lnTo>
                <a:close/>
                <a:moveTo>
                  <a:pt x="71038" y="132376"/>
                </a:moveTo>
                <a:lnTo>
                  <a:pt x="71038" y="142150"/>
                </a:lnTo>
                <a:lnTo>
                  <a:pt x="61239" y="142150"/>
                </a:lnTo>
                <a:lnTo>
                  <a:pt x="61239" y="132376"/>
                </a:lnTo>
                <a:close/>
                <a:moveTo>
                  <a:pt x="81136" y="132376"/>
                </a:moveTo>
                <a:lnTo>
                  <a:pt x="81136" y="142150"/>
                </a:lnTo>
                <a:lnTo>
                  <a:pt x="71438" y="142150"/>
                </a:lnTo>
                <a:lnTo>
                  <a:pt x="71438" y="132376"/>
                </a:lnTo>
                <a:close/>
                <a:moveTo>
                  <a:pt x="91334" y="132376"/>
                </a:moveTo>
                <a:lnTo>
                  <a:pt x="91334" y="142150"/>
                </a:lnTo>
                <a:lnTo>
                  <a:pt x="81561" y="142150"/>
                </a:lnTo>
                <a:lnTo>
                  <a:pt x="81561" y="132376"/>
                </a:lnTo>
                <a:close/>
                <a:moveTo>
                  <a:pt x="101432" y="132376"/>
                </a:moveTo>
                <a:lnTo>
                  <a:pt x="101432" y="142150"/>
                </a:lnTo>
                <a:lnTo>
                  <a:pt x="91759" y="142150"/>
                </a:lnTo>
                <a:lnTo>
                  <a:pt x="91759" y="132376"/>
                </a:lnTo>
                <a:close/>
                <a:moveTo>
                  <a:pt x="111655" y="132376"/>
                </a:moveTo>
                <a:lnTo>
                  <a:pt x="111655" y="142150"/>
                </a:lnTo>
                <a:lnTo>
                  <a:pt x="101857" y="142150"/>
                </a:lnTo>
                <a:lnTo>
                  <a:pt x="101857" y="132376"/>
                </a:lnTo>
                <a:close/>
                <a:moveTo>
                  <a:pt x="121754" y="132376"/>
                </a:moveTo>
                <a:lnTo>
                  <a:pt x="121754" y="142150"/>
                </a:lnTo>
                <a:lnTo>
                  <a:pt x="112055" y="142150"/>
                </a:lnTo>
                <a:lnTo>
                  <a:pt x="112055" y="132376"/>
                </a:lnTo>
                <a:close/>
                <a:moveTo>
                  <a:pt x="131952" y="132376"/>
                </a:moveTo>
                <a:lnTo>
                  <a:pt x="131952" y="142150"/>
                </a:lnTo>
                <a:lnTo>
                  <a:pt x="122179" y="142150"/>
                </a:lnTo>
                <a:lnTo>
                  <a:pt x="122179" y="132376"/>
                </a:lnTo>
                <a:close/>
                <a:moveTo>
                  <a:pt x="142050" y="132376"/>
                </a:moveTo>
                <a:lnTo>
                  <a:pt x="142050" y="142150"/>
                </a:lnTo>
                <a:lnTo>
                  <a:pt x="132377" y="142150"/>
                </a:lnTo>
                <a:lnTo>
                  <a:pt x="132377" y="132376"/>
                </a:lnTo>
                <a:close/>
                <a:moveTo>
                  <a:pt x="152173" y="132376"/>
                </a:moveTo>
                <a:lnTo>
                  <a:pt x="152173" y="142150"/>
                </a:lnTo>
                <a:lnTo>
                  <a:pt x="142475" y="142150"/>
                </a:lnTo>
                <a:lnTo>
                  <a:pt x="142475" y="132376"/>
                </a:lnTo>
                <a:close/>
                <a:moveTo>
                  <a:pt x="162372" y="132376"/>
                </a:moveTo>
                <a:lnTo>
                  <a:pt x="162372" y="142150"/>
                </a:lnTo>
                <a:lnTo>
                  <a:pt x="152573" y="142150"/>
                </a:lnTo>
                <a:lnTo>
                  <a:pt x="152573" y="132376"/>
                </a:lnTo>
                <a:close/>
                <a:moveTo>
                  <a:pt x="172470" y="132376"/>
                </a:moveTo>
                <a:lnTo>
                  <a:pt x="172470" y="142150"/>
                </a:lnTo>
                <a:lnTo>
                  <a:pt x="162797" y="142150"/>
                </a:lnTo>
                <a:lnTo>
                  <a:pt x="162797" y="132376"/>
                </a:lnTo>
                <a:close/>
                <a:moveTo>
                  <a:pt x="182668" y="132376"/>
                </a:moveTo>
                <a:lnTo>
                  <a:pt x="182668" y="142150"/>
                </a:lnTo>
                <a:lnTo>
                  <a:pt x="172895" y="142150"/>
                </a:lnTo>
                <a:lnTo>
                  <a:pt x="172895" y="132376"/>
                </a:lnTo>
                <a:close/>
                <a:moveTo>
                  <a:pt x="192791" y="132376"/>
                </a:moveTo>
                <a:lnTo>
                  <a:pt x="192791" y="142150"/>
                </a:lnTo>
                <a:lnTo>
                  <a:pt x="183093" y="142150"/>
                </a:lnTo>
                <a:lnTo>
                  <a:pt x="183093" y="132376"/>
                </a:lnTo>
                <a:close/>
                <a:moveTo>
                  <a:pt x="202989" y="132376"/>
                </a:moveTo>
                <a:lnTo>
                  <a:pt x="202989" y="142150"/>
                </a:lnTo>
                <a:lnTo>
                  <a:pt x="193191" y="142150"/>
                </a:lnTo>
                <a:lnTo>
                  <a:pt x="193191" y="132376"/>
                </a:lnTo>
                <a:close/>
                <a:moveTo>
                  <a:pt x="213088" y="132376"/>
                </a:moveTo>
                <a:lnTo>
                  <a:pt x="213088" y="142150"/>
                </a:lnTo>
                <a:lnTo>
                  <a:pt x="203414" y="142150"/>
                </a:lnTo>
                <a:lnTo>
                  <a:pt x="203414" y="132376"/>
                </a:lnTo>
                <a:close/>
                <a:moveTo>
                  <a:pt x="223286" y="132376"/>
                </a:moveTo>
                <a:lnTo>
                  <a:pt x="223286" y="142150"/>
                </a:lnTo>
                <a:lnTo>
                  <a:pt x="213513" y="142150"/>
                </a:lnTo>
                <a:lnTo>
                  <a:pt x="213513" y="132376"/>
                </a:lnTo>
                <a:close/>
                <a:moveTo>
                  <a:pt x="233409" y="132376"/>
                </a:moveTo>
                <a:lnTo>
                  <a:pt x="233409" y="142150"/>
                </a:lnTo>
                <a:lnTo>
                  <a:pt x="223611" y="142150"/>
                </a:lnTo>
                <a:lnTo>
                  <a:pt x="223611" y="132376"/>
                </a:lnTo>
                <a:close/>
                <a:moveTo>
                  <a:pt x="243507" y="132376"/>
                </a:moveTo>
                <a:lnTo>
                  <a:pt x="243507" y="142150"/>
                </a:lnTo>
                <a:lnTo>
                  <a:pt x="233809" y="142150"/>
                </a:lnTo>
                <a:lnTo>
                  <a:pt x="233809" y="132376"/>
                </a:lnTo>
                <a:close/>
                <a:moveTo>
                  <a:pt x="253706" y="132376"/>
                </a:moveTo>
                <a:lnTo>
                  <a:pt x="253706" y="142150"/>
                </a:lnTo>
                <a:lnTo>
                  <a:pt x="243907" y="142150"/>
                </a:lnTo>
                <a:lnTo>
                  <a:pt x="243907" y="132376"/>
                </a:lnTo>
                <a:close/>
                <a:moveTo>
                  <a:pt x="263804" y="132376"/>
                </a:moveTo>
                <a:lnTo>
                  <a:pt x="263804" y="142150"/>
                </a:lnTo>
                <a:lnTo>
                  <a:pt x="254131" y="142150"/>
                </a:lnTo>
                <a:lnTo>
                  <a:pt x="254131" y="132376"/>
                </a:lnTo>
                <a:close/>
                <a:moveTo>
                  <a:pt x="274027" y="132376"/>
                </a:moveTo>
                <a:lnTo>
                  <a:pt x="274027" y="142150"/>
                </a:lnTo>
                <a:lnTo>
                  <a:pt x="264229" y="142150"/>
                </a:lnTo>
                <a:lnTo>
                  <a:pt x="264229" y="132376"/>
                </a:lnTo>
                <a:close/>
                <a:moveTo>
                  <a:pt x="284125" y="132376"/>
                </a:moveTo>
                <a:lnTo>
                  <a:pt x="284125" y="142150"/>
                </a:lnTo>
                <a:lnTo>
                  <a:pt x="274427" y="142150"/>
                </a:lnTo>
                <a:lnTo>
                  <a:pt x="274427" y="132376"/>
                </a:lnTo>
                <a:close/>
                <a:moveTo>
                  <a:pt x="10098" y="142575"/>
                </a:moveTo>
                <a:lnTo>
                  <a:pt x="10098" y="152273"/>
                </a:lnTo>
                <a:lnTo>
                  <a:pt x="425" y="152273"/>
                </a:lnTo>
                <a:lnTo>
                  <a:pt x="425" y="142575"/>
                </a:lnTo>
                <a:close/>
                <a:moveTo>
                  <a:pt x="20321" y="142575"/>
                </a:moveTo>
                <a:lnTo>
                  <a:pt x="20321" y="152273"/>
                </a:lnTo>
                <a:lnTo>
                  <a:pt x="10523" y="152273"/>
                </a:lnTo>
                <a:lnTo>
                  <a:pt x="10523" y="142575"/>
                </a:lnTo>
                <a:close/>
                <a:moveTo>
                  <a:pt x="30420" y="142575"/>
                </a:moveTo>
                <a:lnTo>
                  <a:pt x="30420" y="152273"/>
                </a:lnTo>
                <a:lnTo>
                  <a:pt x="20721" y="152273"/>
                </a:lnTo>
                <a:lnTo>
                  <a:pt x="20721" y="142575"/>
                </a:lnTo>
                <a:close/>
                <a:moveTo>
                  <a:pt x="40618" y="142575"/>
                </a:moveTo>
                <a:lnTo>
                  <a:pt x="40618" y="152273"/>
                </a:lnTo>
                <a:lnTo>
                  <a:pt x="30820" y="152273"/>
                </a:lnTo>
                <a:lnTo>
                  <a:pt x="30820" y="142575"/>
                </a:lnTo>
                <a:close/>
                <a:moveTo>
                  <a:pt x="50716" y="142575"/>
                </a:moveTo>
                <a:lnTo>
                  <a:pt x="50716" y="152273"/>
                </a:lnTo>
                <a:lnTo>
                  <a:pt x="41043" y="152273"/>
                </a:lnTo>
                <a:lnTo>
                  <a:pt x="41043" y="142575"/>
                </a:lnTo>
                <a:close/>
                <a:moveTo>
                  <a:pt x="60939" y="142575"/>
                </a:moveTo>
                <a:lnTo>
                  <a:pt x="60939" y="152273"/>
                </a:lnTo>
                <a:lnTo>
                  <a:pt x="51141" y="152273"/>
                </a:lnTo>
                <a:lnTo>
                  <a:pt x="51141" y="142575"/>
                </a:lnTo>
                <a:close/>
                <a:moveTo>
                  <a:pt x="71038" y="142575"/>
                </a:moveTo>
                <a:lnTo>
                  <a:pt x="71038" y="152273"/>
                </a:lnTo>
                <a:lnTo>
                  <a:pt x="61239" y="152273"/>
                </a:lnTo>
                <a:lnTo>
                  <a:pt x="61239" y="142575"/>
                </a:lnTo>
                <a:close/>
                <a:moveTo>
                  <a:pt x="81136" y="142575"/>
                </a:moveTo>
                <a:lnTo>
                  <a:pt x="81136" y="152273"/>
                </a:lnTo>
                <a:lnTo>
                  <a:pt x="71438" y="152273"/>
                </a:lnTo>
                <a:lnTo>
                  <a:pt x="71438" y="142575"/>
                </a:lnTo>
                <a:close/>
                <a:moveTo>
                  <a:pt x="91334" y="142575"/>
                </a:moveTo>
                <a:lnTo>
                  <a:pt x="91334" y="152273"/>
                </a:lnTo>
                <a:lnTo>
                  <a:pt x="81561" y="152273"/>
                </a:lnTo>
                <a:lnTo>
                  <a:pt x="81561" y="142575"/>
                </a:lnTo>
                <a:close/>
                <a:moveTo>
                  <a:pt x="101432" y="142575"/>
                </a:moveTo>
                <a:lnTo>
                  <a:pt x="101432" y="152273"/>
                </a:lnTo>
                <a:lnTo>
                  <a:pt x="91759" y="152273"/>
                </a:lnTo>
                <a:lnTo>
                  <a:pt x="91759" y="142575"/>
                </a:lnTo>
                <a:close/>
                <a:moveTo>
                  <a:pt x="111655" y="142575"/>
                </a:moveTo>
                <a:lnTo>
                  <a:pt x="111655" y="152273"/>
                </a:lnTo>
                <a:lnTo>
                  <a:pt x="101857" y="152273"/>
                </a:lnTo>
                <a:lnTo>
                  <a:pt x="101857" y="142575"/>
                </a:lnTo>
                <a:close/>
                <a:moveTo>
                  <a:pt x="121754" y="142575"/>
                </a:moveTo>
                <a:lnTo>
                  <a:pt x="121754" y="152273"/>
                </a:lnTo>
                <a:lnTo>
                  <a:pt x="112055" y="152273"/>
                </a:lnTo>
                <a:lnTo>
                  <a:pt x="112055" y="142575"/>
                </a:lnTo>
                <a:close/>
                <a:moveTo>
                  <a:pt x="131952" y="142575"/>
                </a:moveTo>
                <a:lnTo>
                  <a:pt x="131952" y="152273"/>
                </a:lnTo>
                <a:lnTo>
                  <a:pt x="122179" y="152273"/>
                </a:lnTo>
                <a:lnTo>
                  <a:pt x="122179" y="142575"/>
                </a:lnTo>
                <a:close/>
                <a:moveTo>
                  <a:pt x="142050" y="142575"/>
                </a:moveTo>
                <a:lnTo>
                  <a:pt x="142050" y="152273"/>
                </a:lnTo>
                <a:lnTo>
                  <a:pt x="132377" y="152273"/>
                </a:lnTo>
                <a:lnTo>
                  <a:pt x="132377" y="142575"/>
                </a:lnTo>
                <a:close/>
                <a:moveTo>
                  <a:pt x="152173" y="142575"/>
                </a:moveTo>
                <a:lnTo>
                  <a:pt x="152173" y="152273"/>
                </a:lnTo>
                <a:lnTo>
                  <a:pt x="142475" y="152273"/>
                </a:lnTo>
                <a:lnTo>
                  <a:pt x="142475" y="142575"/>
                </a:lnTo>
                <a:close/>
                <a:moveTo>
                  <a:pt x="162372" y="142575"/>
                </a:moveTo>
                <a:lnTo>
                  <a:pt x="162372" y="152273"/>
                </a:lnTo>
                <a:lnTo>
                  <a:pt x="152573" y="152273"/>
                </a:lnTo>
                <a:lnTo>
                  <a:pt x="152573" y="142575"/>
                </a:lnTo>
                <a:close/>
                <a:moveTo>
                  <a:pt x="172470" y="142575"/>
                </a:moveTo>
                <a:lnTo>
                  <a:pt x="172470" y="152273"/>
                </a:lnTo>
                <a:lnTo>
                  <a:pt x="162797" y="152273"/>
                </a:lnTo>
                <a:lnTo>
                  <a:pt x="162797" y="142575"/>
                </a:lnTo>
                <a:close/>
                <a:moveTo>
                  <a:pt x="182668" y="142575"/>
                </a:moveTo>
                <a:lnTo>
                  <a:pt x="182668" y="152273"/>
                </a:lnTo>
                <a:lnTo>
                  <a:pt x="172895" y="152273"/>
                </a:lnTo>
                <a:lnTo>
                  <a:pt x="172895" y="142575"/>
                </a:lnTo>
                <a:close/>
                <a:moveTo>
                  <a:pt x="192791" y="142575"/>
                </a:moveTo>
                <a:lnTo>
                  <a:pt x="192791" y="152273"/>
                </a:lnTo>
                <a:lnTo>
                  <a:pt x="183093" y="152273"/>
                </a:lnTo>
                <a:lnTo>
                  <a:pt x="183093" y="142575"/>
                </a:lnTo>
                <a:close/>
                <a:moveTo>
                  <a:pt x="202989" y="142575"/>
                </a:moveTo>
                <a:lnTo>
                  <a:pt x="202989" y="152273"/>
                </a:lnTo>
                <a:lnTo>
                  <a:pt x="193191" y="152273"/>
                </a:lnTo>
                <a:lnTo>
                  <a:pt x="193191" y="142575"/>
                </a:lnTo>
                <a:close/>
                <a:moveTo>
                  <a:pt x="213088" y="142575"/>
                </a:moveTo>
                <a:lnTo>
                  <a:pt x="213088" y="152273"/>
                </a:lnTo>
                <a:lnTo>
                  <a:pt x="203414" y="152273"/>
                </a:lnTo>
                <a:lnTo>
                  <a:pt x="203414" y="142575"/>
                </a:lnTo>
                <a:close/>
                <a:moveTo>
                  <a:pt x="223286" y="142575"/>
                </a:moveTo>
                <a:lnTo>
                  <a:pt x="223286" y="152273"/>
                </a:lnTo>
                <a:lnTo>
                  <a:pt x="213513" y="152273"/>
                </a:lnTo>
                <a:lnTo>
                  <a:pt x="213513" y="142575"/>
                </a:lnTo>
                <a:close/>
                <a:moveTo>
                  <a:pt x="233409" y="142575"/>
                </a:moveTo>
                <a:lnTo>
                  <a:pt x="233409" y="152273"/>
                </a:lnTo>
                <a:lnTo>
                  <a:pt x="223611" y="152273"/>
                </a:lnTo>
                <a:lnTo>
                  <a:pt x="223611" y="142575"/>
                </a:lnTo>
                <a:close/>
                <a:moveTo>
                  <a:pt x="243507" y="142575"/>
                </a:moveTo>
                <a:lnTo>
                  <a:pt x="243507" y="152273"/>
                </a:lnTo>
                <a:lnTo>
                  <a:pt x="233809" y="152273"/>
                </a:lnTo>
                <a:lnTo>
                  <a:pt x="233809" y="142575"/>
                </a:lnTo>
                <a:close/>
                <a:moveTo>
                  <a:pt x="253706" y="142575"/>
                </a:moveTo>
                <a:lnTo>
                  <a:pt x="253706" y="152273"/>
                </a:lnTo>
                <a:lnTo>
                  <a:pt x="243907" y="152273"/>
                </a:lnTo>
                <a:lnTo>
                  <a:pt x="243907" y="142575"/>
                </a:lnTo>
                <a:close/>
                <a:moveTo>
                  <a:pt x="263804" y="142575"/>
                </a:moveTo>
                <a:lnTo>
                  <a:pt x="263804" y="152273"/>
                </a:lnTo>
                <a:lnTo>
                  <a:pt x="254131" y="152273"/>
                </a:lnTo>
                <a:lnTo>
                  <a:pt x="254131" y="142575"/>
                </a:lnTo>
                <a:close/>
                <a:moveTo>
                  <a:pt x="274027" y="142575"/>
                </a:moveTo>
                <a:lnTo>
                  <a:pt x="274027" y="152273"/>
                </a:lnTo>
                <a:lnTo>
                  <a:pt x="264229" y="152273"/>
                </a:lnTo>
                <a:lnTo>
                  <a:pt x="264229" y="142575"/>
                </a:lnTo>
                <a:close/>
                <a:moveTo>
                  <a:pt x="284125" y="142575"/>
                </a:moveTo>
                <a:lnTo>
                  <a:pt x="284125" y="152273"/>
                </a:lnTo>
                <a:lnTo>
                  <a:pt x="274427" y="152273"/>
                </a:lnTo>
                <a:lnTo>
                  <a:pt x="274427" y="142575"/>
                </a:lnTo>
                <a:close/>
                <a:moveTo>
                  <a:pt x="10098" y="152673"/>
                </a:moveTo>
                <a:lnTo>
                  <a:pt x="10098" y="162371"/>
                </a:lnTo>
                <a:lnTo>
                  <a:pt x="425" y="162371"/>
                </a:lnTo>
                <a:lnTo>
                  <a:pt x="425" y="152673"/>
                </a:lnTo>
                <a:close/>
                <a:moveTo>
                  <a:pt x="20321" y="152673"/>
                </a:moveTo>
                <a:lnTo>
                  <a:pt x="20321" y="162371"/>
                </a:lnTo>
                <a:lnTo>
                  <a:pt x="10523" y="162371"/>
                </a:lnTo>
                <a:lnTo>
                  <a:pt x="10523" y="152673"/>
                </a:lnTo>
                <a:close/>
                <a:moveTo>
                  <a:pt x="30420" y="152673"/>
                </a:moveTo>
                <a:lnTo>
                  <a:pt x="30420" y="162371"/>
                </a:lnTo>
                <a:lnTo>
                  <a:pt x="20721" y="162371"/>
                </a:lnTo>
                <a:lnTo>
                  <a:pt x="20721" y="152673"/>
                </a:lnTo>
                <a:close/>
                <a:moveTo>
                  <a:pt x="40618" y="152673"/>
                </a:moveTo>
                <a:lnTo>
                  <a:pt x="40618" y="162371"/>
                </a:lnTo>
                <a:lnTo>
                  <a:pt x="30820" y="162371"/>
                </a:lnTo>
                <a:lnTo>
                  <a:pt x="30820" y="152673"/>
                </a:lnTo>
                <a:close/>
                <a:moveTo>
                  <a:pt x="50716" y="152673"/>
                </a:moveTo>
                <a:lnTo>
                  <a:pt x="50716" y="162371"/>
                </a:lnTo>
                <a:lnTo>
                  <a:pt x="41043" y="162371"/>
                </a:lnTo>
                <a:lnTo>
                  <a:pt x="41043" y="152673"/>
                </a:lnTo>
                <a:close/>
                <a:moveTo>
                  <a:pt x="60939" y="152673"/>
                </a:moveTo>
                <a:lnTo>
                  <a:pt x="60939" y="162371"/>
                </a:lnTo>
                <a:lnTo>
                  <a:pt x="51141" y="162371"/>
                </a:lnTo>
                <a:lnTo>
                  <a:pt x="51141" y="152673"/>
                </a:lnTo>
                <a:close/>
                <a:moveTo>
                  <a:pt x="71038" y="152673"/>
                </a:moveTo>
                <a:lnTo>
                  <a:pt x="71038" y="162371"/>
                </a:lnTo>
                <a:lnTo>
                  <a:pt x="61239" y="162371"/>
                </a:lnTo>
                <a:lnTo>
                  <a:pt x="61239" y="152673"/>
                </a:lnTo>
                <a:close/>
                <a:moveTo>
                  <a:pt x="81136" y="152673"/>
                </a:moveTo>
                <a:lnTo>
                  <a:pt x="81136" y="162371"/>
                </a:lnTo>
                <a:lnTo>
                  <a:pt x="71438" y="162371"/>
                </a:lnTo>
                <a:lnTo>
                  <a:pt x="71438" y="152673"/>
                </a:lnTo>
                <a:close/>
                <a:moveTo>
                  <a:pt x="91334" y="152673"/>
                </a:moveTo>
                <a:lnTo>
                  <a:pt x="91334" y="162371"/>
                </a:lnTo>
                <a:lnTo>
                  <a:pt x="81561" y="162371"/>
                </a:lnTo>
                <a:lnTo>
                  <a:pt x="81561" y="152673"/>
                </a:lnTo>
                <a:close/>
                <a:moveTo>
                  <a:pt x="101432" y="152673"/>
                </a:moveTo>
                <a:lnTo>
                  <a:pt x="101432" y="162371"/>
                </a:lnTo>
                <a:lnTo>
                  <a:pt x="91759" y="162371"/>
                </a:lnTo>
                <a:lnTo>
                  <a:pt x="91759" y="152673"/>
                </a:lnTo>
                <a:close/>
                <a:moveTo>
                  <a:pt x="111655" y="152673"/>
                </a:moveTo>
                <a:lnTo>
                  <a:pt x="111655" y="162371"/>
                </a:lnTo>
                <a:lnTo>
                  <a:pt x="101857" y="162371"/>
                </a:lnTo>
                <a:lnTo>
                  <a:pt x="101857" y="152673"/>
                </a:lnTo>
                <a:close/>
                <a:moveTo>
                  <a:pt x="121754" y="152673"/>
                </a:moveTo>
                <a:lnTo>
                  <a:pt x="121754" y="162371"/>
                </a:lnTo>
                <a:lnTo>
                  <a:pt x="112055" y="162371"/>
                </a:lnTo>
                <a:lnTo>
                  <a:pt x="112055" y="152673"/>
                </a:lnTo>
                <a:close/>
                <a:moveTo>
                  <a:pt x="131952" y="152673"/>
                </a:moveTo>
                <a:lnTo>
                  <a:pt x="131952" y="162371"/>
                </a:lnTo>
                <a:lnTo>
                  <a:pt x="122179" y="162371"/>
                </a:lnTo>
                <a:lnTo>
                  <a:pt x="122179" y="152673"/>
                </a:lnTo>
                <a:close/>
                <a:moveTo>
                  <a:pt x="142050" y="152673"/>
                </a:moveTo>
                <a:lnTo>
                  <a:pt x="142050" y="162371"/>
                </a:lnTo>
                <a:lnTo>
                  <a:pt x="132377" y="162371"/>
                </a:lnTo>
                <a:lnTo>
                  <a:pt x="132377" y="152673"/>
                </a:lnTo>
                <a:close/>
                <a:moveTo>
                  <a:pt x="152173" y="152673"/>
                </a:moveTo>
                <a:lnTo>
                  <a:pt x="152173" y="162371"/>
                </a:lnTo>
                <a:lnTo>
                  <a:pt x="142475" y="162371"/>
                </a:lnTo>
                <a:lnTo>
                  <a:pt x="142475" y="152673"/>
                </a:lnTo>
                <a:close/>
                <a:moveTo>
                  <a:pt x="162372" y="152673"/>
                </a:moveTo>
                <a:lnTo>
                  <a:pt x="162372" y="162371"/>
                </a:lnTo>
                <a:lnTo>
                  <a:pt x="152573" y="162371"/>
                </a:lnTo>
                <a:lnTo>
                  <a:pt x="152573" y="152673"/>
                </a:lnTo>
                <a:close/>
                <a:moveTo>
                  <a:pt x="172470" y="152673"/>
                </a:moveTo>
                <a:lnTo>
                  <a:pt x="172470" y="162371"/>
                </a:lnTo>
                <a:lnTo>
                  <a:pt x="162797" y="162371"/>
                </a:lnTo>
                <a:lnTo>
                  <a:pt x="162797" y="152673"/>
                </a:lnTo>
                <a:close/>
                <a:moveTo>
                  <a:pt x="182668" y="152673"/>
                </a:moveTo>
                <a:lnTo>
                  <a:pt x="182668" y="162371"/>
                </a:lnTo>
                <a:lnTo>
                  <a:pt x="172895" y="162371"/>
                </a:lnTo>
                <a:lnTo>
                  <a:pt x="172895" y="152673"/>
                </a:lnTo>
                <a:close/>
                <a:moveTo>
                  <a:pt x="192791" y="152673"/>
                </a:moveTo>
                <a:lnTo>
                  <a:pt x="192791" y="162371"/>
                </a:lnTo>
                <a:lnTo>
                  <a:pt x="183093" y="162371"/>
                </a:lnTo>
                <a:lnTo>
                  <a:pt x="183093" y="152673"/>
                </a:lnTo>
                <a:close/>
                <a:moveTo>
                  <a:pt x="202989" y="152673"/>
                </a:moveTo>
                <a:lnTo>
                  <a:pt x="202989" y="162371"/>
                </a:lnTo>
                <a:lnTo>
                  <a:pt x="193191" y="162371"/>
                </a:lnTo>
                <a:lnTo>
                  <a:pt x="193191" y="152673"/>
                </a:lnTo>
                <a:close/>
                <a:moveTo>
                  <a:pt x="213088" y="152673"/>
                </a:moveTo>
                <a:lnTo>
                  <a:pt x="213088" y="162371"/>
                </a:lnTo>
                <a:lnTo>
                  <a:pt x="203414" y="162371"/>
                </a:lnTo>
                <a:lnTo>
                  <a:pt x="203414" y="152673"/>
                </a:lnTo>
                <a:close/>
                <a:moveTo>
                  <a:pt x="223286" y="152673"/>
                </a:moveTo>
                <a:lnTo>
                  <a:pt x="223286" y="162371"/>
                </a:lnTo>
                <a:lnTo>
                  <a:pt x="213513" y="162371"/>
                </a:lnTo>
                <a:lnTo>
                  <a:pt x="213513" y="152673"/>
                </a:lnTo>
                <a:close/>
                <a:moveTo>
                  <a:pt x="233409" y="152673"/>
                </a:moveTo>
                <a:lnTo>
                  <a:pt x="233409" y="162371"/>
                </a:lnTo>
                <a:lnTo>
                  <a:pt x="223611" y="162371"/>
                </a:lnTo>
                <a:lnTo>
                  <a:pt x="223611" y="152673"/>
                </a:lnTo>
                <a:close/>
                <a:moveTo>
                  <a:pt x="243507" y="152673"/>
                </a:moveTo>
                <a:lnTo>
                  <a:pt x="243507" y="162371"/>
                </a:lnTo>
                <a:lnTo>
                  <a:pt x="233809" y="162371"/>
                </a:lnTo>
                <a:lnTo>
                  <a:pt x="233809" y="152673"/>
                </a:lnTo>
                <a:close/>
                <a:moveTo>
                  <a:pt x="253706" y="152673"/>
                </a:moveTo>
                <a:lnTo>
                  <a:pt x="253706" y="162371"/>
                </a:lnTo>
                <a:lnTo>
                  <a:pt x="243907" y="162371"/>
                </a:lnTo>
                <a:lnTo>
                  <a:pt x="243907" y="152673"/>
                </a:lnTo>
                <a:close/>
                <a:moveTo>
                  <a:pt x="263804" y="152673"/>
                </a:moveTo>
                <a:lnTo>
                  <a:pt x="263804" y="162371"/>
                </a:lnTo>
                <a:lnTo>
                  <a:pt x="254131" y="162371"/>
                </a:lnTo>
                <a:lnTo>
                  <a:pt x="254131" y="152673"/>
                </a:lnTo>
                <a:close/>
                <a:moveTo>
                  <a:pt x="274027" y="152673"/>
                </a:moveTo>
                <a:lnTo>
                  <a:pt x="274027" y="162371"/>
                </a:lnTo>
                <a:lnTo>
                  <a:pt x="264229" y="162371"/>
                </a:lnTo>
                <a:lnTo>
                  <a:pt x="264229" y="152673"/>
                </a:lnTo>
                <a:close/>
                <a:moveTo>
                  <a:pt x="284125" y="152673"/>
                </a:moveTo>
                <a:lnTo>
                  <a:pt x="284125" y="162371"/>
                </a:lnTo>
                <a:lnTo>
                  <a:pt x="274427" y="162371"/>
                </a:lnTo>
                <a:lnTo>
                  <a:pt x="274427" y="152673"/>
                </a:lnTo>
                <a:close/>
                <a:moveTo>
                  <a:pt x="200" y="0"/>
                </a:moveTo>
                <a:lnTo>
                  <a:pt x="200" y="200"/>
                </a:lnTo>
                <a:lnTo>
                  <a:pt x="0" y="200"/>
                </a:lnTo>
                <a:lnTo>
                  <a:pt x="0" y="162571"/>
                </a:lnTo>
                <a:lnTo>
                  <a:pt x="200" y="162571"/>
                </a:lnTo>
                <a:lnTo>
                  <a:pt x="200" y="162771"/>
                </a:lnTo>
                <a:lnTo>
                  <a:pt x="284325" y="162771"/>
                </a:lnTo>
                <a:lnTo>
                  <a:pt x="284325" y="162571"/>
                </a:lnTo>
                <a:lnTo>
                  <a:pt x="284525" y="162571"/>
                </a:lnTo>
                <a:lnTo>
                  <a:pt x="284525" y="200"/>
                </a:lnTo>
                <a:lnTo>
                  <a:pt x="284325" y="200"/>
                </a:lnTo>
                <a:lnTo>
                  <a:pt x="284325" y="0"/>
                </a:lnTo>
                <a:close/>
              </a:path>
            </a:pathLst>
          </a:custGeom>
          <a:solidFill>
            <a:srgbClr val="E2E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79;p15"/>
          <p:cNvSpPr txBox="1">
            <a:spLocks noGrp="1"/>
          </p:cNvSpPr>
          <p:nvPr>
            <p:ph type="title"/>
          </p:nvPr>
        </p:nvSpPr>
        <p:spPr>
          <a:xfrm>
            <a:off x="2114550" y="2537150"/>
            <a:ext cx="4914900" cy="627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atin typeface="#9Slide03 Cabin" panose="00000500000000000000" pitchFamily="2" charset="0"/>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dirty="0"/>
          </a:p>
        </p:txBody>
      </p:sp>
      <p:sp>
        <p:nvSpPr>
          <p:cNvPr id="80" name="Google Shape;80;p15"/>
          <p:cNvSpPr txBox="1">
            <a:spLocks noGrp="1"/>
          </p:cNvSpPr>
          <p:nvPr>
            <p:ph type="body" idx="1"/>
          </p:nvPr>
        </p:nvSpPr>
        <p:spPr>
          <a:xfrm>
            <a:off x="2667725" y="3055050"/>
            <a:ext cx="3808500" cy="3948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atin typeface="#9Slide03 Cabin" panose="00000500000000000000" pitchFamily="2" charset="0"/>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5"/>
          <p:cNvSpPr txBox="1">
            <a:spLocks noGrp="1"/>
          </p:cNvSpPr>
          <p:nvPr>
            <p:ph type="title" idx="2" hasCustomPrompt="1"/>
          </p:nvPr>
        </p:nvSpPr>
        <p:spPr>
          <a:xfrm>
            <a:off x="3168000" y="1122225"/>
            <a:ext cx="2808000" cy="14151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solidFill>
                  <a:schemeClr val="accent2"/>
                </a:solidFill>
                <a:latin typeface="#9Slide03 Cabin" panose="00000500000000000000" pitchFamily="2" charset="0"/>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rPr dirty="0"/>
              <a:t>xx%</a:t>
            </a:r>
            <a:endParaRPr dirty="0"/>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1">
  <p:cSld name="CUSTOM_9">
    <p:spTree>
      <p:nvGrpSpPr>
        <p:cNvPr id="1" name="Shape 124"/>
        <p:cNvGrpSpPr/>
        <p:nvPr/>
      </p:nvGrpSpPr>
      <p:grpSpPr>
        <a:xfrm>
          <a:off x="0" y="0"/>
          <a:ext cx="0" cy="0"/>
          <a:chOff x="0" y="0"/>
          <a:chExt cx="0" cy="0"/>
        </a:xfrm>
      </p:grpSpPr>
      <p:sp>
        <p:nvSpPr>
          <p:cNvPr id="125" name="Google Shape;125;p21"/>
          <p:cNvSpPr/>
          <p:nvPr/>
        </p:nvSpPr>
        <p:spPr>
          <a:xfrm>
            <a:off x="720000" y="537100"/>
            <a:ext cx="7704253" cy="4069300"/>
          </a:xfrm>
          <a:custGeom>
            <a:avLst/>
            <a:gdLst/>
            <a:ahLst/>
            <a:cxnLst/>
            <a:rect l="l" t="t" r="r" b="b"/>
            <a:pathLst>
              <a:path w="284526" h="162772" extrusionOk="0">
                <a:moveTo>
                  <a:pt x="10098" y="425"/>
                </a:moveTo>
                <a:lnTo>
                  <a:pt x="10098" y="10198"/>
                </a:lnTo>
                <a:lnTo>
                  <a:pt x="425" y="10198"/>
                </a:lnTo>
                <a:lnTo>
                  <a:pt x="425" y="425"/>
                </a:lnTo>
                <a:close/>
                <a:moveTo>
                  <a:pt x="20321" y="425"/>
                </a:moveTo>
                <a:lnTo>
                  <a:pt x="20321" y="10198"/>
                </a:lnTo>
                <a:lnTo>
                  <a:pt x="10523" y="10198"/>
                </a:lnTo>
                <a:lnTo>
                  <a:pt x="10523" y="425"/>
                </a:lnTo>
                <a:close/>
                <a:moveTo>
                  <a:pt x="30420" y="425"/>
                </a:moveTo>
                <a:lnTo>
                  <a:pt x="30420" y="10198"/>
                </a:lnTo>
                <a:lnTo>
                  <a:pt x="20721" y="10198"/>
                </a:lnTo>
                <a:lnTo>
                  <a:pt x="20721" y="425"/>
                </a:lnTo>
                <a:close/>
                <a:moveTo>
                  <a:pt x="40618" y="425"/>
                </a:moveTo>
                <a:lnTo>
                  <a:pt x="40618" y="10198"/>
                </a:lnTo>
                <a:lnTo>
                  <a:pt x="30820" y="10198"/>
                </a:lnTo>
                <a:lnTo>
                  <a:pt x="30820" y="425"/>
                </a:lnTo>
                <a:close/>
                <a:moveTo>
                  <a:pt x="50716" y="425"/>
                </a:moveTo>
                <a:lnTo>
                  <a:pt x="50716" y="10198"/>
                </a:lnTo>
                <a:lnTo>
                  <a:pt x="41043" y="10198"/>
                </a:lnTo>
                <a:lnTo>
                  <a:pt x="41043" y="425"/>
                </a:lnTo>
                <a:close/>
                <a:moveTo>
                  <a:pt x="60939" y="425"/>
                </a:moveTo>
                <a:lnTo>
                  <a:pt x="60939" y="10198"/>
                </a:lnTo>
                <a:lnTo>
                  <a:pt x="51141" y="10198"/>
                </a:lnTo>
                <a:lnTo>
                  <a:pt x="51141" y="425"/>
                </a:lnTo>
                <a:close/>
                <a:moveTo>
                  <a:pt x="71038" y="425"/>
                </a:moveTo>
                <a:lnTo>
                  <a:pt x="71038" y="10198"/>
                </a:lnTo>
                <a:lnTo>
                  <a:pt x="61239" y="10198"/>
                </a:lnTo>
                <a:lnTo>
                  <a:pt x="61239" y="425"/>
                </a:lnTo>
                <a:close/>
                <a:moveTo>
                  <a:pt x="81136" y="425"/>
                </a:moveTo>
                <a:lnTo>
                  <a:pt x="81136" y="10198"/>
                </a:lnTo>
                <a:lnTo>
                  <a:pt x="71438" y="10198"/>
                </a:lnTo>
                <a:lnTo>
                  <a:pt x="71438" y="425"/>
                </a:lnTo>
                <a:close/>
                <a:moveTo>
                  <a:pt x="91334" y="425"/>
                </a:moveTo>
                <a:lnTo>
                  <a:pt x="91334" y="10198"/>
                </a:lnTo>
                <a:lnTo>
                  <a:pt x="81561" y="10198"/>
                </a:lnTo>
                <a:lnTo>
                  <a:pt x="81561" y="425"/>
                </a:lnTo>
                <a:close/>
                <a:moveTo>
                  <a:pt x="101432" y="425"/>
                </a:moveTo>
                <a:lnTo>
                  <a:pt x="101432" y="10198"/>
                </a:lnTo>
                <a:lnTo>
                  <a:pt x="91759" y="10198"/>
                </a:lnTo>
                <a:lnTo>
                  <a:pt x="91759" y="425"/>
                </a:lnTo>
                <a:close/>
                <a:moveTo>
                  <a:pt x="111655" y="425"/>
                </a:moveTo>
                <a:lnTo>
                  <a:pt x="111655" y="10198"/>
                </a:lnTo>
                <a:lnTo>
                  <a:pt x="101857" y="10198"/>
                </a:lnTo>
                <a:lnTo>
                  <a:pt x="101857" y="425"/>
                </a:lnTo>
                <a:close/>
                <a:moveTo>
                  <a:pt x="121754" y="425"/>
                </a:moveTo>
                <a:lnTo>
                  <a:pt x="121754" y="10198"/>
                </a:lnTo>
                <a:lnTo>
                  <a:pt x="112055" y="10198"/>
                </a:lnTo>
                <a:lnTo>
                  <a:pt x="112055" y="425"/>
                </a:lnTo>
                <a:close/>
                <a:moveTo>
                  <a:pt x="131952" y="425"/>
                </a:moveTo>
                <a:lnTo>
                  <a:pt x="131952" y="10198"/>
                </a:lnTo>
                <a:lnTo>
                  <a:pt x="122179" y="10198"/>
                </a:lnTo>
                <a:lnTo>
                  <a:pt x="122179" y="425"/>
                </a:lnTo>
                <a:close/>
                <a:moveTo>
                  <a:pt x="142050" y="425"/>
                </a:moveTo>
                <a:lnTo>
                  <a:pt x="142050" y="10198"/>
                </a:lnTo>
                <a:lnTo>
                  <a:pt x="132377" y="10198"/>
                </a:lnTo>
                <a:lnTo>
                  <a:pt x="132377" y="425"/>
                </a:lnTo>
                <a:close/>
                <a:moveTo>
                  <a:pt x="152173" y="425"/>
                </a:moveTo>
                <a:lnTo>
                  <a:pt x="152173" y="10198"/>
                </a:lnTo>
                <a:lnTo>
                  <a:pt x="142475" y="10198"/>
                </a:lnTo>
                <a:lnTo>
                  <a:pt x="142475" y="425"/>
                </a:lnTo>
                <a:close/>
                <a:moveTo>
                  <a:pt x="162372" y="425"/>
                </a:moveTo>
                <a:lnTo>
                  <a:pt x="162372" y="10198"/>
                </a:lnTo>
                <a:lnTo>
                  <a:pt x="152573" y="10198"/>
                </a:lnTo>
                <a:lnTo>
                  <a:pt x="152573" y="425"/>
                </a:lnTo>
                <a:close/>
                <a:moveTo>
                  <a:pt x="172470" y="425"/>
                </a:moveTo>
                <a:lnTo>
                  <a:pt x="172470" y="10198"/>
                </a:lnTo>
                <a:lnTo>
                  <a:pt x="162797" y="10198"/>
                </a:lnTo>
                <a:lnTo>
                  <a:pt x="162797" y="425"/>
                </a:lnTo>
                <a:close/>
                <a:moveTo>
                  <a:pt x="182668" y="425"/>
                </a:moveTo>
                <a:lnTo>
                  <a:pt x="182668" y="10198"/>
                </a:lnTo>
                <a:lnTo>
                  <a:pt x="172895" y="10198"/>
                </a:lnTo>
                <a:lnTo>
                  <a:pt x="172895" y="425"/>
                </a:lnTo>
                <a:close/>
                <a:moveTo>
                  <a:pt x="192791" y="425"/>
                </a:moveTo>
                <a:lnTo>
                  <a:pt x="192791" y="10198"/>
                </a:lnTo>
                <a:lnTo>
                  <a:pt x="183093" y="10198"/>
                </a:lnTo>
                <a:lnTo>
                  <a:pt x="183093" y="425"/>
                </a:lnTo>
                <a:close/>
                <a:moveTo>
                  <a:pt x="202989" y="425"/>
                </a:moveTo>
                <a:lnTo>
                  <a:pt x="202989" y="10198"/>
                </a:lnTo>
                <a:lnTo>
                  <a:pt x="193191" y="10198"/>
                </a:lnTo>
                <a:lnTo>
                  <a:pt x="193191" y="425"/>
                </a:lnTo>
                <a:close/>
                <a:moveTo>
                  <a:pt x="213088" y="425"/>
                </a:moveTo>
                <a:lnTo>
                  <a:pt x="213088" y="10198"/>
                </a:lnTo>
                <a:lnTo>
                  <a:pt x="203414" y="10198"/>
                </a:lnTo>
                <a:lnTo>
                  <a:pt x="203414" y="425"/>
                </a:lnTo>
                <a:close/>
                <a:moveTo>
                  <a:pt x="223286" y="425"/>
                </a:moveTo>
                <a:lnTo>
                  <a:pt x="223286" y="10198"/>
                </a:lnTo>
                <a:lnTo>
                  <a:pt x="213513" y="10198"/>
                </a:lnTo>
                <a:lnTo>
                  <a:pt x="213513" y="425"/>
                </a:lnTo>
                <a:close/>
                <a:moveTo>
                  <a:pt x="233409" y="425"/>
                </a:moveTo>
                <a:lnTo>
                  <a:pt x="233409" y="10198"/>
                </a:lnTo>
                <a:lnTo>
                  <a:pt x="223611" y="10198"/>
                </a:lnTo>
                <a:lnTo>
                  <a:pt x="223611" y="425"/>
                </a:lnTo>
                <a:close/>
                <a:moveTo>
                  <a:pt x="243507" y="425"/>
                </a:moveTo>
                <a:lnTo>
                  <a:pt x="243507" y="10198"/>
                </a:lnTo>
                <a:lnTo>
                  <a:pt x="233809" y="10198"/>
                </a:lnTo>
                <a:lnTo>
                  <a:pt x="233809" y="425"/>
                </a:lnTo>
                <a:close/>
                <a:moveTo>
                  <a:pt x="253706" y="425"/>
                </a:moveTo>
                <a:lnTo>
                  <a:pt x="253706" y="10198"/>
                </a:lnTo>
                <a:lnTo>
                  <a:pt x="243907" y="10198"/>
                </a:lnTo>
                <a:lnTo>
                  <a:pt x="243907" y="425"/>
                </a:lnTo>
                <a:close/>
                <a:moveTo>
                  <a:pt x="263804" y="425"/>
                </a:moveTo>
                <a:lnTo>
                  <a:pt x="263804" y="10198"/>
                </a:lnTo>
                <a:lnTo>
                  <a:pt x="254131" y="10198"/>
                </a:lnTo>
                <a:lnTo>
                  <a:pt x="254131" y="425"/>
                </a:lnTo>
                <a:close/>
                <a:moveTo>
                  <a:pt x="274027" y="425"/>
                </a:moveTo>
                <a:lnTo>
                  <a:pt x="274027" y="10198"/>
                </a:lnTo>
                <a:lnTo>
                  <a:pt x="264229" y="10198"/>
                </a:lnTo>
                <a:lnTo>
                  <a:pt x="264229" y="425"/>
                </a:lnTo>
                <a:close/>
                <a:moveTo>
                  <a:pt x="284125" y="425"/>
                </a:moveTo>
                <a:lnTo>
                  <a:pt x="284125" y="10198"/>
                </a:lnTo>
                <a:lnTo>
                  <a:pt x="274427" y="10198"/>
                </a:lnTo>
                <a:lnTo>
                  <a:pt x="274427" y="425"/>
                </a:lnTo>
                <a:close/>
                <a:moveTo>
                  <a:pt x="10098" y="10623"/>
                </a:moveTo>
                <a:lnTo>
                  <a:pt x="10098" y="20296"/>
                </a:lnTo>
                <a:lnTo>
                  <a:pt x="425" y="20296"/>
                </a:lnTo>
                <a:lnTo>
                  <a:pt x="425" y="10623"/>
                </a:lnTo>
                <a:close/>
                <a:moveTo>
                  <a:pt x="20321" y="10623"/>
                </a:moveTo>
                <a:lnTo>
                  <a:pt x="20321" y="20296"/>
                </a:lnTo>
                <a:lnTo>
                  <a:pt x="10523" y="20296"/>
                </a:lnTo>
                <a:lnTo>
                  <a:pt x="10523" y="10623"/>
                </a:lnTo>
                <a:close/>
                <a:moveTo>
                  <a:pt x="30420" y="10623"/>
                </a:moveTo>
                <a:lnTo>
                  <a:pt x="30420" y="20296"/>
                </a:lnTo>
                <a:lnTo>
                  <a:pt x="20721" y="20296"/>
                </a:lnTo>
                <a:lnTo>
                  <a:pt x="20721" y="10623"/>
                </a:lnTo>
                <a:close/>
                <a:moveTo>
                  <a:pt x="40618" y="10623"/>
                </a:moveTo>
                <a:lnTo>
                  <a:pt x="40618" y="20296"/>
                </a:lnTo>
                <a:lnTo>
                  <a:pt x="30820" y="20296"/>
                </a:lnTo>
                <a:lnTo>
                  <a:pt x="30820" y="10623"/>
                </a:lnTo>
                <a:close/>
                <a:moveTo>
                  <a:pt x="50716" y="10623"/>
                </a:moveTo>
                <a:lnTo>
                  <a:pt x="50716" y="20296"/>
                </a:lnTo>
                <a:lnTo>
                  <a:pt x="41043" y="20296"/>
                </a:lnTo>
                <a:lnTo>
                  <a:pt x="41043" y="10623"/>
                </a:lnTo>
                <a:close/>
                <a:moveTo>
                  <a:pt x="60939" y="10623"/>
                </a:moveTo>
                <a:lnTo>
                  <a:pt x="60939" y="20296"/>
                </a:lnTo>
                <a:lnTo>
                  <a:pt x="51141" y="20296"/>
                </a:lnTo>
                <a:lnTo>
                  <a:pt x="51141" y="10623"/>
                </a:lnTo>
                <a:close/>
                <a:moveTo>
                  <a:pt x="71038" y="10623"/>
                </a:moveTo>
                <a:lnTo>
                  <a:pt x="71038" y="20296"/>
                </a:lnTo>
                <a:lnTo>
                  <a:pt x="61239" y="20296"/>
                </a:lnTo>
                <a:lnTo>
                  <a:pt x="61239" y="10623"/>
                </a:lnTo>
                <a:close/>
                <a:moveTo>
                  <a:pt x="81136" y="10623"/>
                </a:moveTo>
                <a:lnTo>
                  <a:pt x="81136" y="20296"/>
                </a:lnTo>
                <a:lnTo>
                  <a:pt x="71438" y="20296"/>
                </a:lnTo>
                <a:lnTo>
                  <a:pt x="71438" y="10623"/>
                </a:lnTo>
                <a:close/>
                <a:moveTo>
                  <a:pt x="91334" y="10623"/>
                </a:moveTo>
                <a:lnTo>
                  <a:pt x="91334" y="20296"/>
                </a:lnTo>
                <a:lnTo>
                  <a:pt x="81561" y="20296"/>
                </a:lnTo>
                <a:lnTo>
                  <a:pt x="81561" y="10623"/>
                </a:lnTo>
                <a:close/>
                <a:moveTo>
                  <a:pt x="101432" y="10623"/>
                </a:moveTo>
                <a:lnTo>
                  <a:pt x="101432" y="20296"/>
                </a:lnTo>
                <a:lnTo>
                  <a:pt x="91759" y="20296"/>
                </a:lnTo>
                <a:lnTo>
                  <a:pt x="91759" y="10623"/>
                </a:lnTo>
                <a:close/>
                <a:moveTo>
                  <a:pt x="111655" y="10623"/>
                </a:moveTo>
                <a:lnTo>
                  <a:pt x="111655" y="20296"/>
                </a:lnTo>
                <a:lnTo>
                  <a:pt x="101857" y="20296"/>
                </a:lnTo>
                <a:lnTo>
                  <a:pt x="101857" y="10623"/>
                </a:lnTo>
                <a:close/>
                <a:moveTo>
                  <a:pt x="121754" y="10623"/>
                </a:moveTo>
                <a:lnTo>
                  <a:pt x="121754" y="20296"/>
                </a:lnTo>
                <a:lnTo>
                  <a:pt x="112055" y="20296"/>
                </a:lnTo>
                <a:lnTo>
                  <a:pt x="112055" y="10623"/>
                </a:lnTo>
                <a:close/>
                <a:moveTo>
                  <a:pt x="131952" y="10623"/>
                </a:moveTo>
                <a:lnTo>
                  <a:pt x="131952" y="20296"/>
                </a:lnTo>
                <a:lnTo>
                  <a:pt x="122179" y="20296"/>
                </a:lnTo>
                <a:lnTo>
                  <a:pt x="122179" y="10623"/>
                </a:lnTo>
                <a:close/>
                <a:moveTo>
                  <a:pt x="142050" y="10623"/>
                </a:moveTo>
                <a:lnTo>
                  <a:pt x="142050" y="20296"/>
                </a:lnTo>
                <a:lnTo>
                  <a:pt x="132377" y="20296"/>
                </a:lnTo>
                <a:lnTo>
                  <a:pt x="132377" y="10623"/>
                </a:lnTo>
                <a:close/>
                <a:moveTo>
                  <a:pt x="152173" y="10623"/>
                </a:moveTo>
                <a:lnTo>
                  <a:pt x="152173" y="20296"/>
                </a:lnTo>
                <a:lnTo>
                  <a:pt x="142475" y="20296"/>
                </a:lnTo>
                <a:lnTo>
                  <a:pt x="142475" y="10623"/>
                </a:lnTo>
                <a:close/>
                <a:moveTo>
                  <a:pt x="162372" y="10623"/>
                </a:moveTo>
                <a:lnTo>
                  <a:pt x="162372" y="20296"/>
                </a:lnTo>
                <a:lnTo>
                  <a:pt x="152573" y="20296"/>
                </a:lnTo>
                <a:lnTo>
                  <a:pt x="152573" y="10623"/>
                </a:lnTo>
                <a:close/>
                <a:moveTo>
                  <a:pt x="172470" y="10623"/>
                </a:moveTo>
                <a:lnTo>
                  <a:pt x="172470" y="20296"/>
                </a:lnTo>
                <a:lnTo>
                  <a:pt x="162797" y="20296"/>
                </a:lnTo>
                <a:lnTo>
                  <a:pt x="162797" y="10623"/>
                </a:lnTo>
                <a:close/>
                <a:moveTo>
                  <a:pt x="182668" y="10623"/>
                </a:moveTo>
                <a:lnTo>
                  <a:pt x="182668" y="20296"/>
                </a:lnTo>
                <a:lnTo>
                  <a:pt x="172895" y="20296"/>
                </a:lnTo>
                <a:lnTo>
                  <a:pt x="172895" y="10623"/>
                </a:lnTo>
                <a:close/>
                <a:moveTo>
                  <a:pt x="192791" y="10623"/>
                </a:moveTo>
                <a:lnTo>
                  <a:pt x="192791" y="20296"/>
                </a:lnTo>
                <a:lnTo>
                  <a:pt x="183093" y="20296"/>
                </a:lnTo>
                <a:lnTo>
                  <a:pt x="183093" y="10623"/>
                </a:lnTo>
                <a:close/>
                <a:moveTo>
                  <a:pt x="202989" y="10623"/>
                </a:moveTo>
                <a:lnTo>
                  <a:pt x="202989" y="20296"/>
                </a:lnTo>
                <a:lnTo>
                  <a:pt x="193191" y="20296"/>
                </a:lnTo>
                <a:lnTo>
                  <a:pt x="193191" y="10623"/>
                </a:lnTo>
                <a:close/>
                <a:moveTo>
                  <a:pt x="213088" y="10623"/>
                </a:moveTo>
                <a:lnTo>
                  <a:pt x="213088" y="20296"/>
                </a:lnTo>
                <a:lnTo>
                  <a:pt x="203414" y="20296"/>
                </a:lnTo>
                <a:lnTo>
                  <a:pt x="203414" y="10623"/>
                </a:lnTo>
                <a:close/>
                <a:moveTo>
                  <a:pt x="223286" y="10623"/>
                </a:moveTo>
                <a:lnTo>
                  <a:pt x="223286" y="20296"/>
                </a:lnTo>
                <a:lnTo>
                  <a:pt x="213513" y="20296"/>
                </a:lnTo>
                <a:lnTo>
                  <a:pt x="213513" y="10623"/>
                </a:lnTo>
                <a:close/>
                <a:moveTo>
                  <a:pt x="233409" y="10623"/>
                </a:moveTo>
                <a:lnTo>
                  <a:pt x="233409" y="20296"/>
                </a:lnTo>
                <a:lnTo>
                  <a:pt x="223611" y="20296"/>
                </a:lnTo>
                <a:lnTo>
                  <a:pt x="223611" y="10623"/>
                </a:lnTo>
                <a:close/>
                <a:moveTo>
                  <a:pt x="243507" y="10623"/>
                </a:moveTo>
                <a:lnTo>
                  <a:pt x="243507" y="20296"/>
                </a:lnTo>
                <a:lnTo>
                  <a:pt x="233809" y="20296"/>
                </a:lnTo>
                <a:lnTo>
                  <a:pt x="233809" y="10623"/>
                </a:lnTo>
                <a:close/>
                <a:moveTo>
                  <a:pt x="253706" y="10623"/>
                </a:moveTo>
                <a:lnTo>
                  <a:pt x="253706" y="20296"/>
                </a:lnTo>
                <a:lnTo>
                  <a:pt x="243907" y="20296"/>
                </a:lnTo>
                <a:lnTo>
                  <a:pt x="243907" y="10623"/>
                </a:lnTo>
                <a:close/>
                <a:moveTo>
                  <a:pt x="263804" y="10623"/>
                </a:moveTo>
                <a:lnTo>
                  <a:pt x="263804" y="20296"/>
                </a:lnTo>
                <a:lnTo>
                  <a:pt x="254131" y="20296"/>
                </a:lnTo>
                <a:lnTo>
                  <a:pt x="254131" y="10623"/>
                </a:lnTo>
                <a:close/>
                <a:moveTo>
                  <a:pt x="274027" y="10623"/>
                </a:moveTo>
                <a:lnTo>
                  <a:pt x="274027" y="20296"/>
                </a:lnTo>
                <a:lnTo>
                  <a:pt x="264229" y="20296"/>
                </a:lnTo>
                <a:lnTo>
                  <a:pt x="264229" y="10623"/>
                </a:lnTo>
                <a:close/>
                <a:moveTo>
                  <a:pt x="284125" y="10623"/>
                </a:moveTo>
                <a:lnTo>
                  <a:pt x="284125" y="20296"/>
                </a:lnTo>
                <a:lnTo>
                  <a:pt x="274427" y="20296"/>
                </a:lnTo>
                <a:lnTo>
                  <a:pt x="274427" y="10623"/>
                </a:lnTo>
                <a:close/>
                <a:moveTo>
                  <a:pt x="10098" y="20721"/>
                </a:moveTo>
                <a:lnTo>
                  <a:pt x="10098" y="30520"/>
                </a:lnTo>
                <a:lnTo>
                  <a:pt x="425" y="30520"/>
                </a:lnTo>
                <a:lnTo>
                  <a:pt x="425" y="20721"/>
                </a:lnTo>
                <a:close/>
                <a:moveTo>
                  <a:pt x="20321" y="20721"/>
                </a:moveTo>
                <a:lnTo>
                  <a:pt x="20321" y="30520"/>
                </a:lnTo>
                <a:lnTo>
                  <a:pt x="10523" y="30520"/>
                </a:lnTo>
                <a:lnTo>
                  <a:pt x="10523" y="20721"/>
                </a:lnTo>
                <a:close/>
                <a:moveTo>
                  <a:pt x="30420" y="20721"/>
                </a:moveTo>
                <a:lnTo>
                  <a:pt x="30420" y="30520"/>
                </a:lnTo>
                <a:lnTo>
                  <a:pt x="20721" y="30520"/>
                </a:lnTo>
                <a:lnTo>
                  <a:pt x="20721" y="20721"/>
                </a:lnTo>
                <a:close/>
                <a:moveTo>
                  <a:pt x="40618" y="20721"/>
                </a:moveTo>
                <a:lnTo>
                  <a:pt x="40618" y="30520"/>
                </a:lnTo>
                <a:lnTo>
                  <a:pt x="30820" y="30520"/>
                </a:lnTo>
                <a:lnTo>
                  <a:pt x="30820" y="20721"/>
                </a:lnTo>
                <a:close/>
                <a:moveTo>
                  <a:pt x="50716" y="20721"/>
                </a:moveTo>
                <a:lnTo>
                  <a:pt x="50716" y="30520"/>
                </a:lnTo>
                <a:lnTo>
                  <a:pt x="41043" y="30520"/>
                </a:lnTo>
                <a:lnTo>
                  <a:pt x="41043" y="20721"/>
                </a:lnTo>
                <a:close/>
                <a:moveTo>
                  <a:pt x="60939" y="20721"/>
                </a:moveTo>
                <a:lnTo>
                  <a:pt x="60939" y="30520"/>
                </a:lnTo>
                <a:lnTo>
                  <a:pt x="51141" y="30520"/>
                </a:lnTo>
                <a:lnTo>
                  <a:pt x="51141" y="20721"/>
                </a:lnTo>
                <a:close/>
                <a:moveTo>
                  <a:pt x="71038" y="20721"/>
                </a:moveTo>
                <a:lnTo>
                  <a:pt x="71038" y="30520"/>
                </a:lnTo>
                <a:lnTo>
                  <a:pt x="61239" y="30520"/>
                </a:lnTo>
                <a:lnTo>
                  <a:pt x="61239" y="20721"/>
                </a:lnTo>
                <a:close/>
                <a:moveTo>
                  <a:pt x="81136" y="20721"/>
                </a:moveTo>
                <a:lnTo>
                  <a:pt x="81136" y="30520"/>
                </a:lnTo>
                <a:lnTo>
                  <a:pt x="71438" y="30520"/>
                </a:lnTo>
                <a:lnTo>
                  <a:pt x="71438" y="20721"/>
                </a:lnTo>
                <a:close/>
                <a:moveTo>
                  <a:pt x="91334" y="20721"/>
                </a:moveTo>
                <a:lnTo>
                  <a:pt x="91334" y="30520"/>
                </a:lnTo>
                <a:lnTo>
                  <a:pt x="81561" y="30520"/>
                </a:lnTo>
                <a:lnTo>
                  <a:pt x="81561" y="20721"/>
                </a:lnTo>
                <a:close/>
                <a:moveTo>
                  <a:pt x="101432" y="20721"/>
                </a:moveTo>
                <a:lnTo>
                  <a:pt x="101432" y="30520"/>
                </a:lnTo>
                <a:lnTo>
                  <a:pt x="91759" y="30520"/>
                </a:lnTo>
                <a:lnTo>
                  <a:pt x="91759" y="20721"/>
                </a:lnTo>
                <a:close/>
                <a:moveTo>
                  <a:pt x="111655" y="20721"/>
                </a:moveTo>
                <a:lnTo>
                  <a:pt x="111655" y="30520"/>
                </a:lnTo>
                <a:lnTo>
                  <a:pt x="101857" y="30520"/>
                </a:lnTo>
                <a:lnTo>
                  <a:pt x="101857" y="20721"/>
                </a:lnTo>
                <a:close/>
                <a:moveTo>
                  <a:pt x="121754" y="20721"/>
                </a:moveTo>
                <a:lnTo>
                  <a:pt x="121754" y="30520"/>
                </a:lnTo>
                <a:lnTo>
                  <a:pt x="112055" y="30520"/>
                </a:lnTo>
                <a:lnTo>
                  <a:pt x="112055" y="20721"/>
                </a:lnTo>
                <a:close/>
                <a:moveTo>
                  <a:pt x="131952" y="20721"/>
                </a:moveTo>
                <a:lnTo>
                  <a:pt x="131952" y="30520"/>
                </a:lnTo>
                <a:lnTo>
                  <a:pt x="122179" y="30520"/>
                </a:lnTo>
                <a:lnTo>
                  <a:pt x="122179" y="20721"/>
                </a:lnTo>
                <a:close/>
                <a:moveTo>
                  <a:pt x="142050" y="20721"/>
                </a:moveTo>
                <a:lnTo>
                  <a:pt x="142050" y="30520"/>
                </a:lnTo>
                <a:lnTo>
                  <a:pt x="132377" y="30520"/>
                </a:lnTo>
                <a:lnTo>
                  <a:pt x="132377" y="20721"/>
                </a:lnTo>
                <a:close/>
                <a:moveTo>
                  <a:pt x="152173" y="20721"/>
                </a:moveTo>
                <a:lnTo>
                  <a:pt x="152173" y="30520"/>
                </a:lnTo>
                <a:lnTo>
                  <a:pt x="142475" y="30520"/>
                </a:lnTo>
                <a:lnTo>
                  <a:pt x="142475" y="20721"/>
                </a:lnTo>
                <a:close/>
                <a:moveTo>
                  <a:pt x="162372" y="20721"/>
                </a:moveTo>
                <a:lnTo>
                  <a:pt x="162372" y="30520"/>
                </a:lnTo>
                <a:lnTo>
                  <a:pt x="152573" y="30520"/>
                </a:lnTo>
                <a:lnTo>
                  <a:pt x="152573" y="20721"/>
                </a:lnTo>
                <a:close/>
                <a:moveTo>
                  <a:pt x="172470" y="20721"/>
                </a:moveTo>
                <a:lnTo>
                  <a:pt x="172470" y="30520"/>
                </a:lnTo>
                <a:lnTo>
                  <a:pt x="162797" y="30520"/>
                </a:lnTo>
                <a:lnTo>
                  <a:pt x="162797" y="20721"/>
                </a:lnTo>
                <a:close/>
                <a:moveTo>
                  <a:pt x="182668" y="20721"/>
                </a:moveTo>
                <a:lnTo>
                  <a:pt x="182668" y="30520"/>
                </a:lnTo>
                <a:lnTo>
                  <a:pt x="172895" y="30520"/>
                </a:lnTo>
                <a:lnTo>
                  <a:pt x="172895" y="20721"/>
                </a:lnTo>
                <a:close/>
                <a:moveTo>
                  <a:pt x="192791" y="20721"/>
                </a:moveTo>
                <a:lnTo>
                  <a:pt x="192791" y="30520"/>
                </a:lnTo>
                <a:lnTo>
                  <a:pt x="183093" y="30520"/>
                </a:lnTo>
                <a:lnTo>
                  <a:pt x="183093" y="20721"/>
                </a:lnTo>
                <a:close/>
                <a:moveTo>
                  <a:pt x="202989" y="20721"/>
                </a:moveTo>
                <a:lnTo>
                  <a:pt x="202989" y="30520"/>
                </a:lnTo>
                <a:lnTo>
                  <a:pt x="193191" y="30520"/>
                </a:lnTo>
                <a:lnTo>
                  <a:pt x="193191" y="20721"/>
                </a:lnTo>
                <a:close/>
                <a:moveTo>
                  <a:pt x="213088" y="20721"/>
                </a:moveTo>
                <a:lnTo>
                  <a:pt x="213088" y="30520"/>
                </a:lnTo>
                <a:lnTo>
                  <a:pt x="203414" y="30520"/>
                </a:lnTo>
                <a:lnTo>
                  <a:pt x="203414" y="20721"/>
                </a:lnTo>
                <a:close/>
                <a:moveTo>
                  <a:pt x="223286" y="20721"/>
                </a:moveTo>
                <a:lnTo>
                  <a:pt x="223286" y="30520"/>
                </a:lnTo>
                <a:lnTo>
                  <a:pt x="213513" y="30520"/>
                </a:lnTo>
                <a:lnTo>
                  <a:pt x="213513" y="20721"/>
                </a:lnTo>
                <a:close/>
                <a:moveTo>
                  <a:pt x="233409" y="20721"/>
                </a:moveTo>
                <a:lnTo>
                  <a:pt x="233409" y="30520"/>
                </a:lnTo>
                <a:lnTo>
                  <a:pt x="223611" y="30520"/>
                </a:lnTo>
                <a:lnTo>
                  <a:pt x="223611" y="20721"/>
                </a:lnTo>
                <a:close/>
                <a:moveTo>
                  <a:pt x="243507" y="20721"/>
                </a:moveTo>
                <a:lnTo>
                  <a:pt x="243507" y="30520"/>
                </a:lnTo>
                <a:lnTo>
                  <a:pt x="233809" y="30520"/>
                </a:lnTo>
                <a:lnTo>
                  <a:pt x="233809" y="20721"/>
                </a:lnTo>
                <a:close/>
                <a:moveTo>
                  <a:pt x="253706" y="20721"/>
                </a:moveTo>
                <a:lnTo>
                  <a:pt x="253706" y="30520"/>
                </a:lnTo>
                <a:lnTo>
                  <a:pt x="243907" y="30520"/>
                </a:lnTo>
                <a:lnTo>
                  <a:pt x="243907" y="20721"/>
                </a:lnTo>
                <a:close/>
                <a:moveTo>
                  <a:pt x="263804" y="20721"/>
                </a:moveTo>
                <a:lnTo>
                  <a:pt x="263804" y="30520"/>
                </a:lnTo>
                <a:lnTo>
                  <a:pt x="254131" y="30520"/>
                </a:lnTo>
                <a:lnTo>
                  <a:pt x="254131" y="20721"/>
                </a:lnTo>
                <a:close/>
                <a:moveTo>
                  <a:pt x="274027" y="20721"/>
                </a:moveTo>
                <a:lnTo>
                  <a:pt x="274027" y="30520"/>
                </a:lnTo>
                <a:lnTo>
                  <a:pt x="264229" y="30520"/>
                </a:lnTo>
                <a:lnTo>
                  <a:pt x="264229" y="20721"/>
                </a:lnTo>
                <a:close/>
                <a:moveTo>
                  <a:pt x="284125" y="20721"/>
                </a:moveTo>
                <a:lnTo>
                  <a:pt x="284125" y="30520"/>
                </a:lnTo>
                <a:lnTo>
                  <a:pt x="274427" y="30520"/>
                </a:lnTo>
                <a:lnTo>
                  <a:pt x="274427" y="20721"/>
                </a:lnTo>
                <a:close/>
                <a:moveTo>
                  <a:pt x="10098" y="30920"/>
                </a:moveTo>
                <a:lnTo>
                  <a:pt x="10098" y="40618"/>
                </a:lnTo>
                <a:lnTo>
                  <a:pt x="425" y="40618"/>
                </a:lnTo>
                <a:lnTo>
                  <a:pt x="425" y="30920"/>
                </a:lnTo>
                <a:close/>
                <a:moveTo>
                  <a:pt x="20321" y="30920"/>
                </a:moveTo>
                <a:lnTo>
                  <a:pt x="20321" y="40618"/>
                </a:lnTo>
                <a:lnTo>
                  <a:pt x="10523" y="40618"/>
                </a:lnTo>
                <a:lnTo>
                  <a:pt x="10523" y="30920"/>
                </a:lnTo>
                <a:close/>
                <a:moveTo>
                  <a:pt x="30420" y="30920"/>
                </a:moveTo>
                <a:lnTo>
                  <a:pt x="30420" y="40618"/>
                </a:lnTo>
                <a:lnTo>
                  <a:pt x="20721" y="40618"/>
                </a:lnTo>
                <a:lnTo>
                  <a:pt x="20721" y="30920"/>
                </a:lnTo>
                <a:close/>
                <a:moveTo>
                  <a:pt x="40618" y="30920"/>
                </a:moveTo>
                <a:lnTo>
                  <a:pt x="40618" y="40618"/>
                </a:lnTo>
                <a:lnTo>
                  <a:pt x="30820" y="40618"/>
                </a:lnTo>
                <a:lnTo>
                  <a:pt x="30820" y="30920"/>
                </a:lnTo>
                <a:close/>
                <a:moveTo>
                  <a:pt x="50716" y="30920"/>
                </a:moveTo>
                <a:lnTo>
                  <a:pt x="50716" y="40618"/>
                </a:lnTo>
                <a:lnTo>
                  <a:pt x="41043" y="40618"/>
                </a:lnTo>
                <a:lnTo>
                  <a:pt x="41043" y="30920"/>
                </a:lnTo>
                <a:close/>
                <a:moveTo>
                  <a:pt x="60939" y="30920"/>
                </a:moveTo>
                <a:lnTo>
                  <a:pt x="60939" y="40618"/>
                </a:lnTo>
                <a:lnTo>
                  <a:pt x="51141" y="40618"/>
                </a:lnTo>
                <a:lnTo>
                  <a:pt x="51141" y="30920"/>
                </a:lnTo>
                <a:close/>
                <a:moveTo>
                  <a:pt x="71038" y="30920"/>
                </a:moveTo>
                <a:lnTo>
                  <a:pt x="71038" y="40618"/>
                </a:lnTo>
                <a:lnTo>
                  <a:pt x="61239" y="40618"/>
                </a:lnTo>
                <a:lnTo>
                  <a:pt x="61239" y="30920"/>
                </a:lnTo>
                <a:close/>
                <a:moveTo>
                  <a:pt x="81136" y="30920"/>
                </a:moveTo>
                <a:lnTo>
                  <a:pt x="81136" y="40618"/>
                </a:lnTo>
                <a:lnTo>
                  <a:pt x="71438" y="40618"/>
                </a:lnTo>
                <a:lnTo>
                  <a:pt x="71438" y="30920"/>
                </a:lnTo>
                <a:close/>
                <a:moveTo>
                  <a:pt x="91334" y="30920"/>
                </a:moveTo>
                <a:lnTo>
                  <a:pt x="91334" y="40618"/>
                </a:lnTo>
                <a:lnTo>
                  <a:pt x="81561" y="40618"/>
                </a:lnTo>
                <a:lnTo>
                  <a:pt x="81561" y="30920"/>
                </a:lnTo>
                <a:close/>
                <a:moveTo>
                  <a:pt x="101432" y="30920"/>
                </a:moveTo>
                <a:lnTo>
                  <a:pt x="101432" y="40618"/>
                </a:lnTo>
                <a:lnTo>
                  <a:pt x="91759" y="40618"/>
                </a:lnTo>
                <a:lnTo>
                  <a:pt x="91759" y="30920"/>
                </a:lnTo>
                <a:close/>
                <a:moveTo>
                  <a:pt x="111655" y="30920"/>
                </a:moveTo>
                <a:lnTo>
                  <a:pt x="111655" y="40618"/>
                </a:lnTo>
                <a:lnTo>
                  <a:pt x="101857" y="40618"/>
                </a:lnTo>
                <a:lnTo>
                  <a:pt x="101857" y="30920"/>
                </a:lnTo>
                <a:close/>
                <a:moveTo>
                  <a:pt x="121754" y="30920"/>
                </a:moveTo>
                <a:lnTo>
                  <a:pt x="121754" y="40618"/>
                </a:lnTo>
                <a:lnTo>
                  <a:pt x="112055" y="40618"/>
                </a:lnTo>
                <a:lnTo>
                  <a:pt x="112055" y="30920"/>
                </a:lnTo>
                <a:close/>
                <a:moveTo>
                  <a:pt x="131952" y="30920"/>
                </a:moveTo>
                <a:lnTo>
                  <a:pt x="131952" y="40618"/>
                </a:lnTo>
                <a:lnTo>
                  <a:pt x="122179" y="40618"/>
                </a:lnTo>
                <a:lnTo>
                  <a:pt x="122179" y="30920"/>
                </a:lnTo>
                <a:close/>
                <a:moveTo>
                  <a:pt x="142050" y="30920"/>
                </a:moveTo>
                <a:lnTo>
                  <a:pt x="142050" y="40618"/>
                </a:lnTo>
                <a:lnTo>
                  <a:pt x="132377" y="40618"/>
                </a:lnTo>
                <a:lnTo>
                  <a:pt x="132377" y="30920"/>
                </a:lnTo>
                <a:close/>
                <a:moveTo>
                  <a:pt x="152173" y="30920"/>
                </a:moveTo>
                <a:lnTo>
                  <a:pt x="152173" y="40618"/>
                </a:lnTo>
                <a:lnTo>
                  <a:pt x="142475" y="40618"/>
                </a:lnTo>
                <a:lnTo>
                  <a:pt x="142475" y="30920"/>
                </a:lnTo>
                <a:close/>
                <a:moveTo>
                  <a:pt x="162372" y="30920"/>
                </a:moveTo>
                <a:lnTo>
                  <a:pt x="162372" y="40618"/>
                </a:lnTo>
                <a:lnTo>
                  <a:pt x="152573" y="40618"/>
                </a:lnTo>
                <a:lnTo>
                  <a:pt x="152573" y="30920"/>
                </a:lnTo>
                <a:close/>
                <a:moveTo>
                  <a:pt x="172470" y="30920"/>
                </a:moveTo>
                <a:lnTo>
                  <a:pt x="172470" y="40618"/>
                </a:lnTo>
                <a:lnTo>
                  <a:pt x="162797" y="40618"/>
                </a:lnTo>
                <a:lnTo>
                  <a:pt x="162797" y="30920"/>
                </a:lnTo>
                <a:close/>
                <a:moveTo>
                  <a:pt x="182668" y="30920"/>
                </a:moveTo>
                <a:lnTo>
                  <a:pt x="182668" y="40618"/>
                </a:lnTo>
                <a:lnTo>
                  <a:pt x="172895" y="40618"/>
                </a:lnTo>
                <a:lnTo>
                  <a:pt x="172895" y="30920"/>
                </a:lnTo>
                <a:close/>
                <a:moveTo>
                  <a:pt x="192791" y="30920"/>
                </a:moveTo>
                <a:lnTo>
                  <a:pt x="192791" y="40618"/>
                </a:lnTo>
                <a:lnTo>
                  <a:pt x="183093" y="40618"/>
                </a:lnTo>
                <a:lnTo>
                  <a:pt x="183093" y="30920"/>
                </a:lnTo>
                <a:close/>
                <a:moveTo>
                  <a:pt x="202989" y="30920"/>
                </a:moveTo>
                <a:lnTo>
                  <a:pt x="202989" y="40618"/>
                </a:lnTo>
                <a:lnTo>
                  <a:pt x="193191" y="40618"/>
                </a:lnTo>
                <a:lnTo>
                  <a:pt x="193191" y="30920"/>
                </a:lnTo>
                <a:close/>
                <a:moveTo>
                  <a:pt x="213088" y="30920"/>
                </a:moveTo>
                <a:lnTo>
                  <a:pt x="213088" y="40618"/>
                </a:lnTo>
                <a:lnTo>
                  <a:pt x="203414" y="40618"/>
                </a:lnTo>
                <a:lnTo>
                  <a:pt x="203414" y="30920"/>
                </a:lnTo>
                <a:close/>
                <a:moveTo>
                  <a:pt x="223286" y="30920"/>
                </a:moveTo>
                <a:lnTo>
                  <a:pt x="223286" y="40618"/>
                </a:lnTo>
                <a:lnTo>
                  <a:pt x="213513" y="40618"/>
                </a:lnTo>
                <a:lnTo>
                  <a:pt x="213513" y="30920"/>
                </a:lnTo>
                <a:close/>
                <a:moveTo>
                  <a:pt x="233409" y="30920"/>
                </a:moveTo>
                <a:lnTo>
                  <a:pt x="233409" y="40618"/>
                </a:lnTo>
                <a:lnTo>
                  <a:pt x="223611" y="40618"/>
                </a:lnTo>
                <a:lnTo>
                  <a:pt x="223611" y="30920"/>
                </a:lnTo>
                <a:close/>
                <a:moveTo>
                  <a:pt x="243507" y="30920"/>
                </a:moveTo>
                <a:lnTo>
                  <a:pt x="243507" y="40618"/>
                </a:lnTo>
                <a:lnTo>
                  <a:pt x="233809" y="40618"/>
                </a:lnTo>
                <a:lnTo>
                  <a:pt x="233809" y="30920"/>
                </a:lnTo>
                <a:close/>
                <a:moveTo>
                  <a:pt x="253706" y="30920"/>
                </a:moveTo>
                <a:lnTo>
                  <a:pt x="253706" y="40618"/>
                </a:lnTo>
                <a:lnTo>
                  <a:pt x="243907" y="40618"/>
                </a:lnTo>
                <a:lnTo>
                  <a:pt x="243907" y="30920"/>
                </a:lnTo>
                <a:close/>
                <a:moveTo>
                  <a:pt x="263804" y="30920"/>
                </a:moveTo>
                <a:lnTo>
                  <a:pt x="263804" y="40618"/>
                </a:lnTo>
                <a:lnTo>
                  <a:pt x="254131" y="40618"/>
                </a:lnTo>
                <a:lnTo>
                  <a:pt x="254131" y="30920"/>
                </a:lnTo>
                <a:close/>
                <a:moveTo>
                  <a:pt x="274027" y="30920"/>
                </a:moveTo>
                <a:lnTo>
                  <a:pt x="274027" y="40618"/>
                </a:lnTo>
                <a:lnTo>
                  <a:pt x="264229" y="40618"/>
                </a:lnTo>
                <a:lnTo>
                  <a:pt x="264229" y="30920"/>
                </a:lnTo>
                <a:close/>
                <a:moveTo>
                  <a:pt x="284125" y="30920"/>
                </a:moveTo>
                <a:lnTo>
                  <a:pt x="284125" y="40618"/>
                </a:lnTo>
                <a:lnTo>
                  <a:pt x="274427" y="40618"/>
                </a:lnTo>
                <a:lnTo>
                  <a:pt x="274427" y="30920"/>
                </a:lnTo>
                <a:close/>
                <a:moveTo>
                  <a:pt x="10098" y="41043"/>
                </a:moveTo>
                <a:lnTo>
                  <a:pt x="10098" y="50816"/>
                </a:lnTo>
                <a:lnTo>
                  <a:pt x="425" y="50816"/>
                </a:lnTo>
                <a:lnTo>
                  <a:pt x="425" y="41043"/>
                </a:lnTo>
                <a:close/>
                <a:moveTo>
                  <a:pt x="20321" y="41043"/>
                </a:moveTo>
                <a:lnTo>
                  <a:pt x="20321" y="50816"/>
                </a:lnTo>
                <a:lnTo>
                  <a:pt x="10523" y="50816"/>
                </a:lnTo>
                <a:lnTo>
                  <a:pt x="10523" y="41043"/>
                </a:lnTo>
                <a:close/>
                <a:moveTo>
                  <a:pt x="30420" y="41043"/>
                </a:moveTo>
                <a:lnTo>
                  <a:pt x="30420" y="50816"/>
                </a:lnTo>
                <a:lnTo>
                  <a:pt x="20721" y="50816"/>
                </a:lnTo>
                <a:lnTo>
                  <a:pt x="20721" y="41043"/>
                </a:lnTo>
                <a:close/>
                <a:moveTo>
                  <a:pt x="40618" y="41043"/>
                </a:moveTo>
                <a:lnTo>
                  <a:pt x="40618" y="50816"/>
                </a:lnTo>
                <a:lnTo>
                  <a:pt x="30820" y="50816"/>
                </a:lnTo>
                <a:lnTo>
                  <a:pt x="30820" y="41043"/>
                </a:lnTo>
                <a:close/>
                <a:moveTo>
                  <a:pt x="50716" y="41043"/>
                </a:moveTo>
                <a:lnTo>
                  <a:pt x="50716" y="50816"/>
                </a:lnTo>
                <a:lnTo>
                  <a:pt x="41043" y="50816"/>
                </a:lnTo>
                <a:lnTo>
                  <a:pt x="41043" y="41043"/>
                </a:lnTo>
                <a:close/>
                <a:moveTo>
                  <a:pt x="60939" y="41043"/>
                </a:moveTo>
                <a:lnTo>
                  <a:pt x="60939" y="50816"/>
                </a:lnTo>
                <a:lnTo>
                  <a:pt x="51141" y="50816"/>
                </a:lnTo>
                <a:lnTo>
                  <a:pt x="51141" y="41043"/>
                </a:lnTo>
                <a:close/>
                <a:moveTo>
                  <a:pt x="71038" y="41043"/>
                </a:moveTo>
                <a:lnTo>
                  <a:pt x="71038" y="50816"/>
                </a:lnTo>
                <a:lnTo>
                  <a:pt x="61239" y="50816"/>
                </a:lnTo>
                <a:lnTo>
                  <a:pt x="61239" y="41043"/>
                </a:lnTo>
                <a:close/>
                <a:moveTo>
                  <a:pt x="81136" y="41043"/>
                </a:moveTo>
                <a:lnTo>
                  <a:pt x="81136" y="50816"/>
                </a:lnTo>
                <a:lnTo>
                  <a:pt x="71438" y="50816"/>
                </a:lnTo>
                <a:lnTo>
                  <a:pt x="71438" y="41043"/>
                </a:lnTo>
                <a:close/>
                <a:moveTo>
                  <a:pt x="91334" y="41043"/>
                </a:moveTo>
                <a:lnTo>
                  <a:pt x="91334" y="50816"/>
                </a:lnTo>
                <a:lnTo>
                  <a:pt x="81561" y="50816"/>
                </a:lnTo>
                <a:lnTo>
                  <a:pt x="81561" y="41043"/>
                </a:lnTo>
                <a:close/>
                <a:moveTo>
                  <a:pt x="101432" y="41043"/>
                </a:moveTo>
                <a:lnTo>
                  <a:pt x="101432" y="50816"/>
                </a:lnTo>
                <a:lnTo>
                  <a:pt x="91759" y="50816"/>
                </a:lnTo>
                <a:lnTo>
                  <a:pt x="91759" y="41043"/>
                </a:lnTo>
                <a:close/>
                <a:moveTo>
                  <a:pt x="111655" y="41043"/>
                </a:moveTo>
                <a:lnTo>
                  <a:pt x="111655" y="50816"/>
                </a:lnTo>
                <a:lnTo>
                  <a:pt x="101857" y="50816"/>
                </a:lnTo>
                <a:lnTo>
                  <a:pt x="101857" y="41043"/>
                </a:lnTo>
                <a:close/>
                <a:moveTo>
                  <a:pt x="121754" y="41043"/>
                </a:moveTo>
                <a:lnTo>
                  <a:pt x="121754" y="50816"/>
                </a:lnTo>
                <a:lnTo>
                  <a:pt x="112055" y="50816"/>
                </a:lnTo>
                <a:lnTo>
                  <a:pt x="112055" y="41043"/>
                </a:lnTo>
                <a:close/>
                <a:moveTo>
                  <a:pt x="131952" y="41043"/>
                </a:moveTo>
                <a:lnTo>
                  <a:pt x="131952" y="50816"/>
                </a:lnTo>
                <a:lnTo>
                  <a:pt x="122179" y="50816"/>
                </a:lnTo>
                <a:lnTo>
                  <a:pt x="122179" y="41043"/>
                </a:lnTo>
                <a:close/>
                <a:moveTo>
                  <a:pt x="142050" y="41043"/>
                </a:moveTo>
                <a:lnTo>
                  <a:pt x="142050" y="50816"/>
                </a:lnTo>
                <a:lnTo>
                  <a:pt x="132377" y="50816"/>
                </a:lnTo>
                <a:lnTo>
                  <a:pt x="132377" y="41043"/>
                </a:lnTo>
                <a:close/>
                <a:moveTo>
                  <a:pt x="152173" y="41043"/>
                </a:moveTo>
                <a:lnTo>
                  <a:pt x="152173" y="50816"/>
                </a:lnTo>
                <a:lnTo>
                  <a:pt x="142475" y="50816"/>
                </a:lnTo>
                <a:lnTo>
                  <a:pt x="142475" y="41043"/>
                </a:lnTo>
                <a:close/>
                <a:moveTo>
                  <a:pt x="162372" y="41043"/>
                </a:moveTo>
                <a:lnTo>
                  <a:pt x="162372" y="50816"/>
                </a:lnTo>
                <a:lnTo>
                  <a:pt x="152573" y="50816"/>
                </a:lnTo>
                <a:lnTo>
                  <a:pt x="152573" y="41043"/>
                </a:lnTo>
                <a:close/>
                <a:moveTo>
                  <a:pt x="172470" y="41043"/>
                </a:moveTo>
                <a:lnTo>
                  <a:pt x="172470" y="50816"/>
                </a:lnTo>
                <a:lnTo>
                  <a:pt x="162797" y="50816"/>
                </a:lnTo>
                <a:lnTo>
                  <a:pt x="162797" y="41043"/>
                </a:lnTo>
                <a:close/>
                <a:moveTo>
                  <a:pt x="182668" y="41043"/>
                </a:moveTo>
                <a:lnTo>
                  <a:pt x="182668" y="50816"/>
                </a:lnTo>
                <a:lnTo>
                  <a:pt x="172895" y="50816"/>
                </a:lnTo>
                <a:lnTo>
                  <a:pt x="172895" y="41043"/>
                </a:lnTo>
                <a:close/>
                <a:moveTo>
                  <a:pt x="192791" y="41043"/>
                </a:moveTo>
                <a:lnTo>
                  <a:pt x="192791" y="50816"/>
                </a:lnTo>
                <a:lnTo>
                  <a:pt x="183093" y="50816"/>
                </a:lnTo>
                <a:lnTo>
                  <a:pt x="183093" y="41043"/>
                </a:lnTo>
                <a:close/>
                <a:moveTo>
                  <a:pt x="202989" y="41043"/>
                </a:moveTo>
                <a:lnTo>
                  <a:pt x="202989" y="50816"/>
                </a:lnTo>
                <a:lnTo>
                  <a:pt x="193191" y="50816"/>
                </a:lnTo>
                <a:lnTo>
                  <a:pt x="193191" y="41043"/>
                </a:lnTo>
                <a:close/>
                <a:moveTo>
                  <a:pt x="213088" y="41043"/>
                </a:moveTo>
                <a:lnTo>
                  <a:pt x="213088" y="50816"/>
                </a:lnTo>
                <a:lnTo>
                  <a:pt x="203414" y="50816"/>
                </a:lnTo>
                <a:lnTo>
                  <a:pt x="203414" y="41043"/>
                </a:lnTo>
                <a:close/>
                <a:moveTo>
                  <a:pt x="223286" y="41043"/>
                </a:moveTo>
                <a:lnTo>
                  <a:pt x="223286" y="50816"/>
                </a:lnTo>
                <a:lnTo>
                  <a:pt x="213513" y="50816"/>
                </a:lnTo>
                <a:lnTo>
                  <a:pt x="213513" y="41043"/>
                </a:lnTo>
                <a:close/>
                <a:moveTo>
                  <a:pt x="233409" y="41043"/>
                </a:moveTo>
                <a:lnTo>
                  <a:pt x="233409" y="50816"/>
                </a:lnTo>
                <a:lnTo>
                  <a:pt x="223611" y="50816"/>
                </a:lnTo>
                <a:lnTo>
                  <a:pt x="223611" y="41043"/>
                </a:lnTo>
                <a:close/>
                <a:moveTo>
                  <a:pt x="243507" y="41043"/>
                </a:moveTo>
                <a:lnTo>
                  <a:pt x="243507" y="50816"/>
                </a:lnTo>
                <a:lnTo>
                  <a:pt x="233809" y="50816"/>
                </a:lnTo>
                <a:lnTo>
                  <a:pt x="233809" y="41043"/>
                </a:lnTo>
                <a:close/>
                <a:moveTo>
                  <a:pt x="253706" y="41043"/>
                </a:moveTo>
                <a:lnTo>
                  <a:pt x="253706" y="50816"/>
                </a:lnTo>
                <a:lnTo>
                  <a:pt x="243907" y="50816"/>
                </a:lnTo>
                <a:lnTo>
                  <a:pt x="243907" y="41043"/>
                </a:lnTo>
                <a:close/>
                <a:moveTo>
                  <a:pt x="263804" y="41043"/>
                </a:moveTo>
                <a:lnTo>
                  <a:pt x="263804" y="50816"/>
                </a:lnTo>
                <a:lnTo>
                  <a:pt x="254131" y="50816"/>
                </a:lnTo>
                <a:lnTo>
                  <a:pt x="254131" y="41043"/>
                </a:lnTo>
                <a:close/>
                <a:moveTo>
                  <a:pt x="274027" y="41043"/>
                </a:moveTo>
                <a:lnTo>
                  <a:pt x="274027" y="50816"/>
                </a:lnTo>
                <a:lnTo>
                  <a:pt x="264229" y="50816"/>
                </a:lnTo>
                <a:lnTo>
                  <a:pt x="264229" y="41043"/>
                </a:lnTo>
                <a:close/>
                <a:moveTo>
                  <a:pt x="284125" y="41043"/>
                </a:moveTo>
                <a:lnTo>
                  <a:pt x="284125" y="50816"/>
                </a:lnTo>
                <a:lnTo>
                  <a:pt x="274427" y="50816"/>
                </a:lnTo>
                <a:lnTo>
                  <a:pt x="274427" y="41043"/>
                </a:lnTo>
                <a:close/>
                <a:moveTo>
                  <a:pt x="10098" y="51241"/>
                </a:moveTo>
                <a:lnTo>
                  <a:pt x="10098" y="60914"/>
                </a:lnTo>
                <a:lnTo>
                  <a:pt x="425" y="60914"/>
                </a:lnTo>
                <a:lnTo>
                  <a:pt x="425" y="51241"/>
                </a:lnTo>
                <a:close/>
                <a:moveTo>
                  <a:pt x="20321" y="51241"/>
                </a:moveTo>
                <a:lnTo>
                  <a:pt x="20321" y="60914"/>
                </a:lnTo>
                <a:lnTo>
                  <a:pt x="10523" y="60914"/>
                </a:lnTo>
                <a:lnTo>
                  <a:pt x="10523" y="51241"/>
                </a:lnTo>
                <a:close/>
                <a:moveTo>
                  <a:pt x="30420" y="51241"/>
                </a:moveTo>
                <a:lnTo>
                  <a:pt x="30420" y="60914"/>
                </a:lnTo>
                <a:lnTo>
                  <a:pt x="20721" y="60914"/>
                </a:lnTo>
                <a:lnTo>
                  <a:pt x="20721" y="51241"/>
                </a:lnTo>
                <a:close/>
                <a:moveTo>
                  <a:pt x="40618" y="51241"/>
                </a:moveTo>
                <a:lnTo>
                  <a:pt x="40618" y="60914"/>
                </a:lnTo>
                <a:lnTo>
                  <a:pt x="30820" y="60914"/>
                </a:lnTo>
                <a:lnTo>
                  <a:pt x="30820" y="51241"/>
                </a:lnTo>
                <a:close/>
                <a:moveTo>
                  <a:pt x="50716" y="51241"/>
                </a:moveTo>
                <a:lnTo>
                  <a:pt x="50716" y="60914"/>
                </a:lnTo>
                <a:lnTo>
                  <a:pt x="41043" y="60914"/>
                </a:lnTo>
                <a:lnTo>
                  <a:pt x="41043" y="51241"/>
                </a:lnTo>
                <a:close/>
                <a:moveTo>
                  <a:pt x="60939" y="51241"/>
                </a:moveTo>
                <a:lnTo>
                  <a:pt x="60939" y="60914"/>
                </a:lnTo>
                <a:lnTo>
                  <a:pt x="51141" y="60914"/>
                </a:lnTo>
                <a:lnTo>
                  <a:pt x="51141" y="51241"/>
                </a:lnTo>
                <a:close/>
                <a:moveTo>
                  <a:pt x="71038" y="51241"/>
                </a:moveTo>
                <a:lnTo>
                  <a:pt x="71038" y="60914"/>
                </a:lnTo>
                <a:lnTo>
                  <a:pt x="61239" y="60914"/>
                </a:lnTo>
                <a:lnTo>
                  <a:pt x="61239" y="51241"/>
                </a:lnTo>
                <a:close/>
                <a:moveTo>
                  <a:pt x="81136" y="51241"/>
                </a:moveTo>
                <a:lnTo>
                  <a:pt x="81136" y="60914"/>
                </a:lnTo>
                <a:lnTo>
                  <a:pt x="71438" y="60914"/>
                </a:lnTo>
                <a:lnTo>
                  <a:pt x="71438" y="51241"/>
                </a:lnTo>
                <a:close/>
                <a:moveTo>
                  <a:pt x="91334" y="51241"/>
                </a:moveTo>
                <a:lnTo>
                  <a:pt x="91334" y="60914"/>
                </a:lnTo>
                <a:lnTo>
                  <a:pt x="81561" y="60914"/>
                </a:lnTo>
                <a:lnTo>
                  <a:pt x="81561" y="51241"/>
                </a:lnTo>
                <a:close/>
                <a:moveTo>
                  <a:pt x="101432" y="51241"/>
                </a:moveTo>
                <a:lnTo>
                  <a:pt x="101432" y="60914"/>
                </a:lnTo>
                <a:lnTo>
                  <a:pt x="91759" y="60914"/>
                </a:lnTo>
                <a:lnTo>
                  <a:pt x="91759" y="51241"/>
                </a:lnTo>
                <a:close/>
                <a:moveTo>
                  <a:pt x="111655" y="51241"/>
                </a:moveTo>
                <a:lnTo>
                  <a:pt x="111655" y="60914"/>
                </a:lnTo>
                <a:lnTo>
                  <a:pt x="101857" y="60914"/>
                </a:lnTo>
                <a:lnTo>
                  <a:pt x="101857" y="51241"/>
                </a:lnTo>
                <a:close/>
                <a:moveTo>
                  <a:pt x="121754" y="51241"/>
                </a:moveTo>
                <a:lnTo>
                  <a:pt x="121754" y="60914"/>
                </a:lnTo>
                <a:lnTo>
                  <a:pt x="112055" y="60914"/>
                </a:lnTo>
                <a:lnTo>
                  <a:pt x="112055" y="51241"/>
                </a:lnTo>
                <a:close/>
                <a:moveTo>
                  <a:pt x="131952" y="51241"/>
                </a:moveTo>
                <a:lnTo>
                  <a:pt x="131952" y="60914"/>
                </a:lnTo>
                <a:lnTo>
                  <a:pt x="122179" y="60914"/>
                </a:lnTo>
                <a:lnTo>
                  <a:pt x="122179" y="51241"/>
                </a:lnTo>
                <a:close/>
                <a:moveTo>
                  <a:pt x="142050" y="51241"/>
                </a:moveTo>
                <a:lnTo>
                  <a:pt x="142050" y="60914"/>
                </a:lnTo>
                <a:lnTo>
                  <a:pt x="132377" y="60914"/>
                </a:lnTo>
                <a:lnTo>
                  <a:pt x="132377" y="51241"/>
                </a:lnTo>
                <a:close/>
                <a:moveTo>
                  <a:pt x="152173" y="51241"/>
                </a:moveTo>
                <a:lnTo>
                  <a:pt x="152173" y="60914"/>
                </a:lnTo>
                <a:lnTo>
                  <a:pt x="142475" y="60914"/>
                </a:lnTo>
                <a:lnTo>
                  <a:pt x="142475" y="51241"/>
                </a:lnTo>
                <a:close/>
                <a:moveTo>
                  <a:pt x="162372" y="51241"/>
                </a:moveTo>
                <a:lnTo>
                  <a:pt x="162372" y="60914"/>
                </a:lnTo>
                <a:lnTo>
                  <a:pt x="152573" y="60914"/>
                </a:lnTo>
                <a:lnTo>
                  <a:pt x="152573" y="51241"/>
                </a:lnTo>
                <a:close/>
                <a:moveTo>
                  <a:pt x="172470" y="51241"/>
                </a:moveTo>
                <a:lnTo>
                  <a:pt x="172470" y="60914"/>
                </a:lnTo>
                <a:lnTo>
                  <a:pt x="162797" y="60914"/>
                </a:lnTo>
                <a:lnTo>
                  <a:pt x="162797" y="51241"/>
                </a:lnTo>
                <a:close/>
                <a:moveTo>
                  <a:pt x="182668" y="51241"/>
                </a:moveTo>
                <a:lnTo>
                  <a:pt x="182668" y="60914"/>
                </a:lnTo>
                <a:lnTo>
                  <a:pt x="172895" y="60914"/>
                </a:lnTo>
                <a:lnTo>
                  <a:pt x="172895" y="51241"/>
                </a:lnTo>
                <a:close/>
                <a:moveTo>
                  <a:pt x="192791" y="51241"/>
                </a:moveTo>
                <a:lnTo>
                  <a:pt x="192791" y="60914"/>
                </a:lnTo>
                <a:lnTo>
                  <a:pt x="183093" y="60914"/>
                </a:lnTo>
                <a:lnTo>
                  <a:pt x="183093" y="51241"/>
                </a:lnTo>
                <a:close/>
                <a:moveTo>
                  <a:pt x="202989" y="51241"/>
                </a:moveTo>
                <a:lnTo>
                  <a:pt x="202989" y="60914"/>
                </a:lnTo>
                <a:lnTo>
                  <a:pt x="193191" y="60914"/>
                </a:lnTo>
                <a:lnTo>
                  <a:pt x="193191" y="51241"/>
                </a:lnTo>
                <a:close/>
                <a:moveTo>
                  <a:pt x="213088" y="51241"/>
                </a:moveTo>
                <a:lnTo>
                  <a:pt x="213088" y="60914"/>
                </a:lnTo>
                <a:lnTo>
                  <a:pt x="203414" y="60914"/>
                </a:lnTo>
                <a:lnTo>
                  <a:pt x="203414" y="51241"/>
                </a:lnTo>
                <a:close/>
                <a:moveTo>
                  <a:pt x="223286" y="51241"/>
                </a:moveTo>
                <a:lnTo>
                  <a:pt x="223286" y="60914"/>
                </a:lnTo>
                <a:lnTo>
                  <a:pt x="213513" y="60914"/>
                </a:lnTo>
                <a:lnTo>
                  <a:pt x="213513" y="51241"/>
                </a:lnTo>
                <a:close/>
                <a:moveTo>
                  <a:pt x="233409" y="51241"/>
                </a:moveTo>
                <a:lnTo>
                  <a:pt x="233409" y="60914"/>
                </a:lnTo>
                <a:lnTo>
                  <a:pt x="223611" y="60914"/>
                </a:lnTo>
                <a:lnTo>
                  <a:pt x="223611" y="51241"/>
                </a:lnTo>
                <a:close/>
                <a:moveTo>
                  <a:pt x="243507" y="51241"/>
                </a:moveTo>
                <a:lnTo>
                  <a:pt x="243507" y="60914"/>
                </a:lnTo>
                <a:lnTo>
                  <a:pt x="233809" y="60914"/>
                </a:lnTo>
                <a:lnTo>
                  <a:pt x="233809" y="51241"/>
                </a:lnTo>
                <a:close/>
                <a:moveTo>
                  <a:pt x="253706" y="51241"/>
                </a:moveTo>
                <a:lnTo>
                  <a:pt x="253706" y="60914"/>
                </a:lnTo>
                <a:lnTo>
                  <a:pt x="243907" y="60914"/>
                </a:lnTo>
                <a:lnTo>
                  <a:pt x="243907" y="51241"/>
                </a:lnTo>
                <a:close/>
                <a:moveTo>
                  <a:pt x="263804" y="51241"/>
                </a:moveTo>
                <a:lnTo>
                  <a:pt x="263804" y="60914"/>
                </a:lnTo>
                <a:lnTo>
                  <a:pt x="254131" y="60914"/>
                </a:lnTo>
                <a:lnTo>
                  <a:pt x="254131" y="51241"/>
                </a:lnTo>
                <a:close/>
                <a:moveTo>
                  <a:pt x="274027" y="51241"/>
                </a:moveTo>
                <a:lnTo>
                  <a:pt x="274027" y="60914"/>
                </a:lnTo>
                <a:lnTo>
                  <a:pt x="264229" y="60914"/>
                </a:lnTo>
                <a:lnTo>
                  <a:pt x="264229" y="51241"/>
                </a:lnTo>
                <a:close/>
                <a:moveTo>
                  <a:pt x="284125" y="51241"/>
                </a:moveTo>
                <a:lnTo>
                  <a:pt x="284125" y="60914"/>
                </a:lnTo>
                <a:lnTo>
                  <a:pt x="274427" y="60914"/>
                </a:lnTo>
                <a:lnTo>
                  <a:pt x="274427" y="51241"/>
                </a:lnTo>
                <a:close/>
                <a:moveTo>
                  <a:pt x="10098" y="61339"/>
                </a:moveTo>
                <a:lnTo>
                  <a:pt x="10098" y="71137"/>
                </a:lnTo>
                <a:lnTo>
                  <a:pt x="425" y="71137"/>
                </a:lnTo>
                <a:lnTo>
                  <a:pt x="425" y="61339"/>
                </a:lnTo>
                <a:close/>
                <a:moveTo>
                  <a:pt x="20321" y="61339"/>
                </a:moveTo>
                <a:lnTo>
                  <a:pt x="20321" y="71137"/>
                </a:lnTo>
                <a:lnTo>
                  <a:pt x="10523" y="71137"/>
                </a:lnTo>
                <a:lnTo>
                  <a:pt x="10523" y="61339"/>
                </a:lnTo>
                <a:close/>
                <a:moveTo>
                  <a:pt x="30420" y="61339"/>
                </a:moveTo>
                <a:lnTo>
                  <a:pt x="30420" y="71137"/>
                </a:lnTo>
                <a:lnTo>
                  <a:pt x="20721" y="71137"/>
                </a:lnTo>
                <a:lnTo>
                  <a:pt x="20721" y="61339"/>
                </a:lnTo>
                <a:close/>
                <a:moveTo>
                  <a:pt x="40618" y="61339"/>
                </a:moveTo>
                <a:lnTo>
                  <a:pt x="40618" y="71137"/>
                </a:lnTo>
                <a:lnTo>
                  <a:pt x="30820" y="71137"/>
                </a:lnTo>
                <a:lnTo>
                  <a:pt x="30820" y="61339"/>
                </a:lnTo>
                <a:close/>
                <a:moveTo>
                  <a:pt x="50716" y="61339"/>
                </a:moveTo>
                <a:lnTo>
                  <a:pt x="50716" y="71137"/>
                </a:lnTo>
                <a:lnTo>
                  <a:pt x="41043" y="71137"/>
                </a:lnTo>
                <a:lnTo>
                  <a:pt x="41043" y="61339"/>
                </a:lnTo>
                <a:close/>
                <a:moveTo>
                  <a:pt x="60939" y="61339"/>
                </a:moveTo>
                <a:lnTo>
                  <a:pt x="60939" y="71137"/>
                </a:lnTo>
                <a:lnTo>
                  <a:pt x="51141" y="71137"/>
                </a:lnTo>
                <a:lnTo>
                  <a:pt x="51141" y="61339"/>
                </a:lnTo>
                <a:close/>
                <a:moveTo>
                  <a:pt x="71038" y="61339"/>
                </a:moveTo>
                <a:lnTo>
                  <a:pt x="71038" y="71137"/>
                </a:lnTo>
                <a:lnTo>
                  <a:pt x="61239" y="71137"/>
                </a:lnTo>
                <a:lnTo>
                  <a:pt x="61239" y="61339"/>
                </a:lnTo>
                <a:close/>
                <a:moveTo>
                  <a:pt x="81136" y="61339"/>
                </a:moveTo>
                <a:lnTo>
                  <a:pt x="81136" y="71137"/>
                </a:lnTo>
                <a:lnTo>
                  <a:pt x="71438" y="71137"/>
                </a:lnTo>
                <a:lnTo>
                  <a:pt x="71438" y="61339"/>
                </a:lnTo>
                <a:close/>
                <a:moveTo>
                  <a:pt x="91334" y="61339"/>
                </a:moveTo>
                <a:lnTo>
                  <a:pt x="91334" y="71137"/>
                </a:lnTo>
                <a:lnTo>
                  <a:pt x="81561" y="71137"/>
                </a:lnTo>
                <a:lnTo>
                  <a:pt x="81561" y="61339"/>
                </a:lnTo>
                <a:close/>
                <a:moveTo>
                  <a:pt x="101432" y="61339"/>
                </a:moveTo>
                <a:lnTo>
                  <a:pt x="101432" y="71137"/>
                </a:lnTo>
                <a:lnTo>
                  <a:pt x="91759" y="71137"/>
                </a:lnTo>
                <a:lnTo>
                  <a:pt x="91759" y="61339"/>
                </a:lnTo>
                <a:close/>
                <a:moveTo>
                  <a:pt x="111655" y="61339"/>
                </a:moveTo>
                <a:lnTo>
                  <a:pt x="111655" y="71137"/>
                </a:lnTo>
                <a:lnTo>
                  <a:pt x="101857" y="71137"/>
                </a:lnTo>
                <a:lnTo>
                  <a:pt x="101857" y="61339"/>
                </a:lnTo>
                <a:close/>
                <a:moveTo>
                  <a:pt x="121754" y="61339"/>
                </a:moveTo>
                <a:lnTo>
                  <a:pt x="121754" y="71137"/>
                </a:lnTo>
                <a:lnTo>
                  <a:pt x="112055" y="71137"/>
                </a:lnTo>
                <a:lnTo>
                  <a:pt x="112055" y="61339"/>
                </a:lnTo>
                <a:close/>
                <a:moveTo>
                  <a:pt x="131952" y="61339"/>
                </a:moveTo>
                <a:lnTo>
                  <a:pt x="131952" y="71137"/>
                </a:lnTo>
                <a:lnTo>
                  <a:pt x="122179" y="71137"/>
                </a:lnTo>
                <a:lnTo>
                  <a:pt x="122179" y="61339"/>
                </a:lnTo>
                <a:close/>
                <a:moveTo>
                  <a:pt x="142050" y="61339"/>
                </a:moveTo>
                <a:lnTo>
                  <a:pt x="142050" y="71137"/>
                </a:lnTo>
                <a:lnTo>
                  <a:pt x="132377" y="71137"/>
                </a:lnTo>
                <a:lnTo>
                  <a:pt x="132377" y="61339"/>
                </a:lnTo>
                <a:close/>
                <a:moveTo>
                  <a:pt x="152173" y="61339"/>
                </a:moveTo>
                <a:lnTo>
                  <a:pt x="152173" y="71137"/>
                </a:lnTo>
                <a:lnTo>
                  <a:pt x="142475" y="71137"/>
                </a:lnTo>
                <a:lnTo>
                  <a:pt x="142475" y="61339"/>
                </a:lnTo>
                <a:close/>
                <a:moveTo>
                  <a:pt x="162372" y="61339"/>
                </a:moveTo>
                <a:lnTo>
                  <a:pt x="162372" y="71137"/>
                </a:lnTo>
                <a:lnTo>
                  <a:pt x="152573" y="71137"/>
                </a:lnTo>
                <a:lnTo>
                  <a:pt x="152573" y="61339"/>
                </a:lnTo>
                <a:close/>
                <a:moveTo>
                  <a:pt x="172470" y="61339"/>
                </a:moveTo>
                <a:lnTo>
                  <a:pt x="172470" y="71137"/>
                </a:lnTo>
                <a:lnTo>
                  <a:pt x="162797" y="71137"/>
                </a:lnTo>
                <a:lnTo>
                  <a:pt x="162797" y="61339"/>
                </a:lnTo>
                <a:close/>
                <a:moveTo>
                  <a:pt x="182668" y="61339"/>
                </a:moveTo>
                <a:lnTo>
                  <a:pt x="182668" y="71137"/>
                </a:lnTo>
                <a:lnTo>
                  <a:pt x="172895" y="71137"/>
                </a:lnTo>
                <a:lnTo>
                  <a:pt x="172895" y="61339"/>
                </a:lnTo>
                <a:close/>
                <a:moveTo>
                  <a:pt x="192791" y="61339"/>
                </a:moveTo>
                <a:lnTo>
                  <a:pt x="192791" y="71137"/>
                </a:lnTo>
                <a:lnTo>
                  <a:pt x="183093" y="71137"/>
                </a:lnTo>
                <a:lnTo>
                  <a:pt x="183093" y="61339"/>
                </a:lnTo>
                <a:close/>
                <a:moveTo>
                  <a:pt x="202989" y="61339"/>
                </a:moveTo>
                <a:lnTo>
                  <a:pt x="202989" y="71137"/>
                </a:lnTo>
                <a:lnTo>
                  <a:pt x="193191" y="71137"/>
                </a:lnTo>
                <a:lnTo>
                  <a:pt x="193191" y="61339"/>
                </a:lnTo>
                <a:close/>
                <a:moveTo>
                  <a:pt x="213088" y="61339"/>
                </a:moveTo>
                <a:lnTo>
                  <a:pt x="213088" y="71137"/>
                </a:lnTo>
                <a:lnTo>
                  <a:pt x="203414" y="71137"/>
                </a:lnTo>
                <a:lnTo>
                  <a:pt x="203414" y="61339"/>
                </a:lnTo>
                <a:close/>
                <a:moveTo>
                  <a:pt x="223286" y="61339"/>
                </a:moveTo>
                <a:lnTo>
                  <a:pt x="223286" y="71137"/>
                </a:lnTo>
                <a:lnTo>
                  <a:pt x="213513" y="71137"/>
                </a:lnTo>
                <a:lnTo>
                  <a:pt x="213513" y="61339"/>
                </a:lnTo>
                <a:close/>
                <a:moveTo>
                  <a:pt x="233409" y="61339"/>
                </a:moveTo>
                <a:lnTo>
                  <a:pt x="233409" y="71137"/>
                </a:lnTo>
                <a:lnTo>
                  <a:pt x="223611" y="71137"/>
                </a:lnTo>
                <a:lnTo>
                  <a:pt x="223611" y="61339"/>
                </a:lnTo>
                <a:close/>
                <a:moveTo>
                  <a:pt x="243507" y="61339"/>
                </a:moveTo>
                <a:lnTo>
                  <a:pt x="243507" y="71137"/>
                </a:lnTo>
                <a:lnTo>
                  <a:pt x="233809" y="71137"/>
                </a:lnTo>
                <a:lnTo>
                  <a:pt x="233809" y="61339"/>
                </a:lnTo>
                <a:close/>
                <a:moveTo>
                  <a:pt x="253706" y="61339"/>
                </a:moveTo>
                <a:lnTo>
                  <a:pt x="253706" y="71137"/>
                </a:lnTo>
                <a:lnTo>
                  <a:pt x="243907" y="71137"/>
                </a:lnTo>
                <a:lnTo>
                  <a:pt x="243907" y="61339"/>
                </a:lnTo>
                <a:close/>
                <a:moveTo>
                  <a:pt x="263804" y="61339"/>
                </a:moveTo>
                <a:lnTo>
                  <a:pt x="263804" y="71137"/>
                </a:lnTo>
                <a:lnTo>
                  <a:pt x="254131" y="71137"/>
                </a:lnTo>
                <a:lnTo>
                  <a:pt x="254131" y="61339"/>
                </a:lnTo>
                <a:close/>
                <a:moveTo>
                  <a:pt x="274027" y="61339"/>
                </a:moveTo>
                <a:lnTo>
                  <a:pt x="274027" y="71137"/>
                </a:lnTo>
                <a:lnTo>
                  <a:pt x="264229" y="71137"/>
                </a:lnTo>
                <a:lnTo>
                  <a:pt x="264229" y="61339"/>
                </a:lnTo>
                <a:close/>
                <a:moveTo>
                  <a:pt x="284125" y="61339"/>
                </a:moveTo>
                <a:lnTo>
                  <a:pt x="284125" y="71137"/>
                </a:lnTo>
                <a:lnTo>
                  <a:pt x="274427" y="71137"/>
                </a:lnTo>
                <a:lnTo>
                  <a:pt x="274427" y="61339"/>
                </a:lnTo>
                <a:close/>
                <a:moveTo>
                  <a:pt x="10098" y="71537"/>
                </a:moveTo>
                <a:lnTo>
                  <a:pt x="10098" y="81236"/>
                </a:lnTo>
                <a:lnTo>
                  <a:pt x="425" y="81236"/>
                </a:lnTo>
                <a:lnTo>
                  <a:pt x="425" y="71537"/>
                </a:lnTo>
                <a:close/>
                <a:moveTo>
                  <a:pt x="20321" y="71537"/>
                </a:moveTo>
                <a:lnTo>
                  <a:pt x="20321" y="81236"/>
                </a:lnTo>
                <a:lnTo>
                  <a:pt x="10523" y="81236"/>
                </a:lnTo>
                <a:lnTo>
                  <a:pt x="10523" y="71537"/>
                </a:lnTo>
                <a:close/>
                <a:moveTo>
                  <a:pt x="30420" y="71537"/>
                </a:moveTo>
                <a:lnTo>
                  <a:pt x="30420" y="81236"/>
                </a:lnTo>
                <a:lnTo>
                  <a:pt x="20721" y="81236"/>
                </a:lnTo>
                <a:lnTo>
                  <a:pt x="20721" y="71537"/>
                </a:lnTo>
                <a:close/>
                <a:moveTo>
                  <a:pt x="40618" y="71537"/>
                </a:moveTo>
                <a:lnTo>
                  <a:pt x="40618" y="81236"/>
                </a:lnTo>
                <a:lnTo>
                  <a:pt x="30820" y="81236"/>
                </a:lnTo>
                <a:lnTo>
                  <a:pt x="30820" y="71537"/>
                </a:lnTo>
                <a:close/>
                <a:moveTo>
                  <a:pt x="50716" y="71537"/>
                </a:moveTo>
                <a:lnTo>
                  <a:pt x="50716" y="81236"/>
                </a:lnTo>
                <a:lnTo>
                  <a:pt x="41043" y="81236"/>
                </a:lnTo>
                <a:lnTo>
                  <a:pt x="41043" y="71537"/>
                </a:lnTo>
                <a:close/>
                <a:moveTo>
                  <a:pt x="60939" y="71537"/>
                </a:moveTo>
                <a:lnTo>
                  <a:pt x="60939" y="81236"/>
                </a:lnTo>
                <a:lnTo>
                  <a:pt x="51141" y="81236"/>
                </a:lnTo>
                <a:lnTo>
                  <a:pt x="51141" y="71537"/>
                </a:lnTo>
                <a:close/>
                <a:moveTo>
                  <a:pt x="71038" y="71537"/>
                </a:moveTo>
                <a:lnTo>
                  <a:pt x="71038" y="81236"/>
                </a:lnTo>
                <a:lnTo>
                  <a:pt x="61239" y="81236"/>
                </a:lnTo>
                <a:lnTo>
                  <a:pt x="61239" y="71537"/>
                </a:lnTo>
                <a:close/>
                <a:moveTo>
                  <a:pt x="81136" y="71537"/>
                </a:moveTo>
                <a:lnTo>
                  <a:pt x="81136" y="81236"/>
                </a:lnTo>
                <a:lnTo>
                  <a:pt x="71438" y="81236"/>
                </a:lnTo>
                <a:lnTo>
                  <a:pt x="71438" y="71537"/>
                </a:lnTo>
                <a:close/>
                <a:moveTo>
                  <a:pt x="91334" y="71537"/>
                </a:moveTo>
                <a:lnTo>
                  <a:pt x="91334" y="81236"/>
                </a:lnTo>
                <a:lnTo>
                  <a:pt x="81561" y="81236"/>
                </a:lnTo>
                <a:lnTo>
                  <a:pt x="81561" y="71537"/>
                </a:lnTo>
                <a:close/>
                <a:moveTo>
                  <a:pt x="101432" y="71537"/>
                </a:moveTo>
                <a:lnTo>
                  <a:pt x="101432" y="81236"/>
                </a:lnTo>
                <a:lnTo>
                  <a:pt x="91759" y="81236"/>
                </a:lnTo>
                <a:lnTo>
                  <a:pt x="91759" y="71537"/>
                </a:lnTo>
                <a:close/>
                <a:moveTo>
                  <a:pt x="111655" y="71537"/>
                </a:moveTo>
                <a:lnTo>
                  <a:pt x="111655" y="81236"/>
                </a:lnTo>
                <a:lnTo>
                  <a:pt x="101857" y="81236"/>
                </a:lnTo>
                <a:lnTo>
                  <a:pt x="101857" y="71537"/>
                </a:lnTo>
                <a:close/>
                <a:moveTo>
                  <a:pt x="121754" y="71537"/>
                </a:moveTo>
                <a:lnTo>
                  <a:pt x="121754" y="81236"/>
                </a:lnTo>
                <a:lnTo>
                  <a:pt x="112055" y="81236"/>
                </a:lnTo>
                <a:lnTo>
                  <a:pt x="112055" y="71537"/>
                </a:lnTo>
                <a:close/>
                <a:moveTo>
                  <a:pt x="131952" y="71537"/>
                </a:moveTo>
                <a:lnTo>
                  <a:pt x="131952" y="81236"/>
                </a:lnTo>
                <a:lnTo>
                  <a:pt x="122179" y="81236"/>
                </a:lnTo>
                <a:lnTo>
                  <a:pt x="122179" y="71537"/>
                </a:lnTo>
                <a:close/>
                <a:moveTo>
                  <a:pt x="142050" y="71537"/>
                </a:moveTo>
                <a:lnTo>
                  <a:pt x="142050" y="81236"/>
                </a:lnTo>
                <a:lnTo>
                  <a:pt x="132377" y="81236"/>
                </a:lnTo>
                <a:lnTo>
                  <a:pt x="132377" y="71537"/>
                </a:lnTo>
                <a:close/>
                <a:moveTo>
                  <a:pt x="152173" y="71537"/>
                </a:moveTo>
                <a:lnTo>
                  <a:pt x="152173" y="81236"/>
                </a:lnTo>
                <a:lnTo>
                  <a:pt x="142475" y="81236"/>
                </a:lnTo>
                <a:lnTo>
                  <a:pt x="142475" y="71537"/>
                </a:lnTo>
                <a:close/>
                <a:moveTo>
                  <a:pt x="162372" y="71537"/>
                </a:moveTo>
                <a:lnTo>
                  <a:pt x="162372" y="81236"/>
                </a:lnTo>
                <a:lnTo>
                  <a:pt x="152573" y="81236"/>
                </a:lnTo>
                <a:lnTo>
                  <a:pt x="152573" y="71537"/>
                </a:lnTo>
                <a:close/>
                <a:moveTo>
                  <a:pt x="172470" y="71537"/>
                </a:moveTo>
                <a:lnTo>
                  <a:pt x="172470" y="81236"/>
                </a:lnTo>
                <a:lnTo>
                  <a:pt x="162797" y="81236"/>
                </a:lnTo>
                <a:lnTo>
                  <a:pt x="162797" y="71537"/>
                </a:lnTo>
                <a:close/>
                <a:moveTo>
                  <a:pt x="182668" y="71537"/>
                </a:moveTo>
                <a:lnTo>
                  <a:pt x="182668" y="81236"/>
                </a:lnTo>
                <a:lnTo>
                  <a:pt x="172895" y="81236"/>
                </a:lnTo>
                <a:lnTo>
                  <a:pt x="172895" y="71537"/>
                </a:lnTo>
                <a:close/>
                <a:moveTo>
                  <a:pt x="192791" y="71537"/>
                </a:moveTo>
                <a:lnTo>
                  <a:pt x="192791" y="81236"/>
                </a:lnTo>
                <a:lnTo>
                  <a:pt x="183093" y="81236"/>
                </a:lnTo>
                <a:lnTo>
                  <a:pt x="183093" y="71537"/>
                </a:lnTo>
                <a:close/>
                <a:moveTo>
                  <a:pt x="202989" y="71537"/>
                </a:moveTo>
                <a:lnTo>
                  <a:pt x="202989" y="81236"/>
                </a:lnTo>
                <a:lnTo>
                  <a:pt x="193191" y="81236"/>
                </a:lnTo>
                <a:lnTo>
                  <a:pt x="193191" y="71537"/>
                </a:lnTo>
                <a:close/>
                <a:moveTo>
                  <a:pt x="213088" y="71537"/>
                </a:moveTo>
                <a:lnTo>
                  <a:pt x="213088" y="81236"/>
                </a:lnTo>
                <a:lnTo>
                  <a:pt x="203414" y="81236"/>
                </a:lnTo>
                <a:lnTo>
                  <a:pt x="203414" y="71537"/>
                </a:lnTo>
                <a:close/>
                <a:moveTo>
                  <a:pt x="223286" y="71537"/>
                </a:moveTo>
                <a:lnTo>
                  <a:pt x="223286" y="81236"/>
                </a:lnTo>
                <a:lnTo>
                  <a:pt x="213513" y="81236"/>
                </a:lnTo>
                <a:lnTo>
                  <a:pt x="213513" y="71537"/>
                </a:lnTo>
                <a:close/>
                <a:moveTo>
                  <a:pt x="233409" y="71537"/>
                </a:moveTo>
                <a:lnTo>
                  <a:pt x="233409" y="81236"/>
                </a:lnTo>
                <a:lnTo>
                  <a:pt x="223611" y="81236"/>
                </a:lnTo>
                <a:lnTo>
                  <a:pt x="223611" y="71537"/>
                </a:lnTo>
                <a:close/>
                <a:moveTo>
                  <a:pt x="243507" y="71537"/>
                </a:moveTo>
                <a:lnTo>
                  <a:pt x="243507" y="81236"/>
                </a:lnTo>
                <a:lnTo>
                  <a:pt x="233809" y="81236"/>
                </a:lnTo>
                <a:lnTo>
                  <a:pt x="233809" y="71537"/>
                </a:lnTo>
                <a:close/>
                <a:moveTo>
                  <a:pt x="253706" y="71537"/>
                </a:moveTo>
                <a:lnTo>
                  <a:pt x="253706" y="81236"/>
                </a:lnTo>
                <a:lnTo>
                  <a:pt x="243907" y="81236"/>
                </a:lnTo>
                <a:lnTo>
                  <a:pt x="243907" y="71537"/>
                </a:lnTo>
                <a:close/>
                <a:moveTo>
                  <a:pt x="263804" y="71537"/>
                </a:moveTo>
                <a:lnTo>
                  <a:pt x="263804" y="81236"/>
                </a:lnTo>
                <a:lnTo>
                  <a:pt x="254131" y="81236"/>
                </a:lnTo>
                <a:lnTo>
                  <a:pt x="254131" y="71537"/>
                </a:lnTo>
                <a:close/>
                <a:moveTo>
                  <a:pt x="274027" y="71537"/>
                </a:moveTo>
                <a:lnTo>
                  <a:pt x="274027" y="81236"/>
                </a:lnTo>
                <a:lnTo>
                  <a:pt x="264229" y="81236"/>
                </a:lnTo>
                <a:lnTo>
                  <a:pt x="264229" y="71537"/>
                </a:lnTo>
                <a:close/>
                <a:moveTo>
                  <a:pt x="284125" y="71537"/>
                </a:moveTo>
                <a:lnTo>
                  <a:pt x="284125" y="81236"/>
                </a:lnTo>
                <a:lnTo>
                  <a:pt x="274427" y="81236"/>
                </a:lnTo>
                <a:lnTo>
                  <a:pt x="274427" y="71537"/>
                </a:lnTo>
                <a:close/>
                <a:moveTo>
                  <a:pt x="10098" y="81660"/>
                </a:moveTo>
                <a:lnTo>
                  <a:pt x="10098" y="91334"/>
                </a:lnTo>
                <a:lnTo>
                  <a:pt x="425" y="91334"/>
                </a:lnTo>
                <a:lnTo>
                  <a:pt x="425" y="81660"/>
                </a:lnTo>
                <a:close/>
                <a:moveTo>
                  <a:pt x="20321" y="81660"/>
                </a:moveTo>
                <a:lnTo>
                  <a:pt x="20321" y="91334"/>
                </a:lnTo>
                <a:lnTo>
                  <a:pt x="10523" y="91334"/>
                </a:lnTo>
                <a:lnTo>
                  <a:pt x="10523" y="81660"/>
                </a:lnTo>
                <a:close/>
                <a:moveTo>
                  <a:pt x="30420" y="81660"/>
                </a:moveTo>
                <a:lnTo>
                  <a:pt x="30420" y="91334"/>
                </a:lnTo>
                <a:lnTo>
                  <a:pt x="20721" y="91334"/>
                </a:lnTo>
                <a:lnTo>
                  <a:pt x="20721" y="81660"/>
                </a:lnTo>
                <a:close/>
                <a:moveTo>
                  <a:pt x="40618" y="81660"/>
                </a:moveTo>
                <a:lnTo>
                  <a:pt x="40618" y="91334"/>
                </a:lnTo>
                <a:lnTo>
                  <a:pt x="30820" y="91334"/>
                </a:lnTo>
                <a:lnTo>
                  <a:pt x="30820" y="81660"/>
                </a:lnTo>
                <a:close/>
                <a:moveTo>
                  <a:pt x="50716" y="81660"/>
                </a:moveTo>
                <a:lnTo>
                  <a:pt x="50716" y="91334"/>
                </a:lnTo>
                <a:lnTo>
                  <a:pt x="41043" y="91334"/>
                </a:lnTo>
                <a:lnTo>
                  <a:pt x="41043" y="81660"/>
                </a:lnTo>
                <a:close/>
                <a:moveTo>
                  <a:pt x="60939" y="81660"/>
                </a:moveTo>
                <a:lnTo>
                  <a:pt x="60939" y="91334"/>
                </a:lnTo>
                <a:lnTo>
                  <a:pt x="51141" y="91334"/>
                </a:lnTo>
                <a:lnTo>
                  <a:pt x="51141" y="81660"/>
                </a:lnTo>
                <a:close/>
                <a:moveTo>
                  <a:pt x="71038" y="81660"/>
                </a:moveTo>
                <a:lnTo>
                  <a:pt x="71038" y="91334"/>
                </a:lnTo>
                <a:lnTo>
                  <a:pt x="61239" y="91334"/>
                </a:lnTo>
                <a:lnTo>
                  <a:pt x="61239" y="81660"/>
                </a:lnTo>
                <a:close/>
                <a:moveTo>
                  <a:pt x="81136" y="81660"/>
                </a:moveTo>
                <a:lnTo>
                  <a:pt x="81136" y="91334"/>
                </a:lnTo>
                <a:lnTo>
                  <a:pt x="71438" y="91334"/>
                </a:lnTo>
                <a:lnTo>
                  <a:pt x="71438" y="81660"/>
                </a:lnTo>
                <a:close/>
                <a:moveTo>
                  <a:pt x="91334" y="81660"/>
                </a:moveTo>
                <a:lnTo>
                  <a:pt x="91334" y="91334"/>
                </a:lnTo>
                <a:lnTo>
                  <a:pt x="81561" y="91334"/>
                </a:lnTo>
                <a:lnTo>
                  <a:pt x="81561" y="81660"/>
                </a:lnTo>
                <a:close/>
                <a:moveTo>
                  <a:pt x="101432" y="81660"/>
                </a:moveTo>
                <a:lnTo>
                  <a:pt x="101432" y="91334"/>
                </a:lnTo>
                <a:lnTo>
                  <a:pt x="91759" y="91334"/>
                </a:lnTo>
                <a:lnTo>
                  <a:pt x="91759" y="81660"/>
                </a:lnTo>
                <a:close/>
                <a:moveTo>
                  <a:pt x="111655" y="81660"/>
                </a:moveTo>
                <a:lnTo>
                  <a:pt x="111655" y="91334"/>
                </a:lnTo>
                <a:lnTo>
                  <a:pt x="101857" y="91334"/>
                </a:lnTo>
                <a:lnTo>
                  <a:pt x="101857" y="81660"/>
                </a:lnTo>
                <a:close/>
                <a:moveTo>
                  <a:pt x="121754" y="81660"/>
                </a:moveTo>
                <a:lnTo>
                  <a:pt x="121754" y="91334"/>
                </a:lnTo>
                <a:lnTo>
                  <a:pt x="112055" y="91334"/>
                </a:lnTo>
                <a:lnTo>
                  <a:pt x="112055" y="81660"/>
                </a:lnTo>
                <a:close/>
                <a:moveTo>
                  <a:pt x="131952" y="81660"/>
                </a:moveTo>
                <a:lnTo>
                  <a:pt x="131952" y="91334"/>
                </a:lnTo>
                <a:lnTo>
                  <a:pt x="122179" y="91334"/>
                </a:lnTo>
                <a:lnTo>
                  <a:pt x="122179" y="81660"/>
                </a:lnTo>
                <a:close/>
                <a:moveTo>
                  <a:pt x="142050" y="81660"/>
                </a:moveTo>
                <a:lnTo>
                  <a:pt x="142050" y="91334"/>
                </a:lnTo>
                <a:lnTo>
                  <a:pt x="132377" y="91334"/>
                </a:lnTo>
                <a:lnTo>
                  <a:pt x="132377" y="81660"/>
                </a:lnTo>
                <a:close/>
                <a:moveTo>
                  <a:pt x="152173" y="81660"/>
                </a:moveTo>
                <a:lnTo>
                  <a:pt x="152173" y="91334"/>
                </a:lnTo>
                <a:lnTo>
                  <a:pt x="142475" y="91334"/>
                </a:lnTo>
                <a:lnTo>
                  <a:pt x="142475" y="81660"/>
                </a:lnTo>
                <a:close/>
                <a:moveTo>
                  <a:pt x="162372" y="81660"/>
                </a:moveTo>
                <a:lnTo>
                  <a:pt x="162372" y="91334"/>
                </a:lnTo>
                <a:lnTo>
                  <a:pt x="152573" y="91334"/>
                </a:lnTo>
                <a:lnTo>
                  <a:pt x="152573" y="81660"/>
                </a:lnTo>
                <a:close/>
                <a:moveTo>
                  <a:pt x="172470" y="81660"/>
                </a:moveTo>
                <a:lnTo>
                  <a:pt x="172470" y="91334"/>
                </a:lnTo>
                <a:lnTo>
                  <a:pt x="162797" y="91334"/>
                </a:lnTo>
                <a:lnTo>
                  <a:pt x="162797" y="81660"/>
                </a:lnTo>
                <a:close/>
                <a:moveTo>
                  <a:pt x="182668" y="81660"/>
                </a:moveTo>
                <a:lnTo>
                  <a:pt x="182668" y="91334"/>
                </a:lnTo>
                <a:lnTo>
                  <a:pt x="172895" y="91334"/>
                </a:lnTo>
                <a:lnTo>
                  <a:pt x="172895" y="81660"/>
                </a:lnTo>
                <a:close/>
                <a:moveTo>
                  <a:pt x="192791" y="81660"/>
                </a:moveTo>
                <a:lnTo>
                  <a:pt x="192791" y="91334"/>
                </a:lnTo>
                <a:lnTo>
                  <a:pt x="183093" y="91334"/>
                </a:lnTo>
                <a:lnTo>
                  <a:pt x="183093" y="81660"/>
                </a:lnTo>
                <a:close/>
                <a:moveTo>
                  <a:pt x="202989" y="81660"/>
                </a:moveTo>
                <a:lnTo>
                  <a:pt x="202989" y="91334"/>
                </a:lnTo>
                <a:lnTo>
                  <a:pt x="193191" y="91334"/>
                </a:lnTo>
                <a:lnTo>
                  <a:pt x="193191" y="81660"/>
                </a:lnTo>
                <a:close/>
                <a:moveTo>
                  <a:pt x="213088" y="81660"/>
                </a:moveTo>
                <a:lnTo>
                  <a:pt x="213088" y="91334"/>
                </a:lnTo>
                <a:lnTo>
                  <a:pt x="203414" y="91334"/>
                </a:lnTo>
                <a:lnTo>
                  <a:pt x="203414" y="81660"/>
                </a:lnTo>
                <a:close/>
                <a:moveTo>
                  <a:pt x="223286" y="81660"/>
                </a:moveTo>
                <a:lnTo>
                  <a:pt x="223286" y="91334"/>
                </a:lnTo>
                <a:lnTo>
                  <a:pt x="213513" y="91334"/>
                </a:lnTo>
                <a:lnTo>
                  <a:pt x="213513" y="81660"/>
                </a:lnTo>
                <a:close/>
                <a:moveTo>
                  <a:pt x="233409" y="81660"/>
                </a:moveTo>
                <a:lnTo>
                  <a:pt x="233409" y="91334"/>
                </a:lnTo>
                <a:lnTo>
                  <a:pt x="223611" y="91334"/>
                </a:lnTo>
                <a:lnTo>
                  <a:pt x="223611" y="81660"/>
                </a:lnTo>
                <a:close/>
                <a:moveTo>
                  <a:pt x="243507" y="81660"/>
                </a:moveTo>
                <a:lnTo>
                  <a:pt x="243507" y="91334"/>
                </a:lnTo>
                <a:lnTo>
                  <a:pt x="233809" y="91334"/>
                </a:lnTo>
                <a:lnTo>
                  <a:pt x="233809" y="81660"/>
                </a:lnTo>
                <a:close/>
                <a:moveTo>
                  <a:pt x="253706" y="81660"/>
                </a:moveTo>
                <a:lnTo>
                  <a:pt x="253706" y="91334"/>
                </a:lnTo>
                <a:lnTo>
                  <a:pt x="243907" y="91334"/>
                </a:lnTo>
                <a:lnTo>
                  <a:pt x="243907" y="81660"/>
                </a:lnTo>
                <a:close/>
                <a:moveTo>
                  <a:pt x="263804" y="81660"/>
                </a:moveTo>
                <a:lnTo>
                  <a:pt x="263804" y="91334"/>
                </a:lnTo>
                <a:lnTo>
                  <a:pt x="254131" y="91334"/>
                </a:lnTo>
                <a:lnTo>
                  <a:pt x="254131" y="81660"/>
                </a:lnTo>
                <a:close/>
                <a:moveTo>
                  <a:pt x="274027" y="81660"/>
                </a:moveTo>
                <a:lnTo>
                  <a:pt x="274027" y="91334"/>
                </a:lnTo>
                <a:lnTo>
                  <a:pt x="264229" y="91334"/>
                </a:lnTo>
                <a:lnTo>
                  <a:pt x="264229" y="81660"/>
                </a:lnTo>
                <a:close/>
                <a:moveTo>
                  <a:pt x="284125" y="81660"/>
                </a:moveTo>
                <a:lnTo>
                  <a:pt x="284125" y="91334"/>
                </a:lnTo>
                <a:lnTo>
                  <a:pt x="274427" y="91334"/>
                </a:lnTo>
                <a:lnTo>
                  <a:pt x="274427" y="81660"/>
                </a:lnTo>
                <a:close/>
                <a:moveTo>
                  <a:pt x="10098" y="91759"/>
                </a:moveTo>
                <a:lnTo>
                  <a:pt x="10098" y="101532"/>
                </a:lnTo>
                <a:lnTo>
                  <a:pt x="425" y="101532"/>
                </a:lnTo>
                <a:lnTo>
                  <a:pt x="425" y="91759"/>
                </a:lnTo>
                <a:close/>
                <a:moveTo>
                  <a:pt x="20321" y="91759"/>
                </a:moveTo>
                <a:lnTo>
                  <a:pt x="20321" y="101532"/>
                </a:lnTo>
                <a:lnTo>
                  <a:pt x="10523" y="101532"/>
                </a:lnTo>
                <a:lnTo>
                  <a:pt x="10523" y="91759"/>
                </a:lnTo>
                <a:close/>
                <a:moveTo>
                  <a:pt x="30420" y="91759"/>
                </a:moveTo>
                <a:lnTo>
                  <a:pt x="30420" y="101532"/>
                </a:lnTo>
                <a:lnTo>
                  <a:pt x="20721" y="101532"/>
                </a:lnTo>
                <a:lnTo>
                  <a:pt x="20721" y="91759"/>
                </a:lnTo>
                <a:close/>
                <a:moveTo>
                  <a:pt x="40618" y="91759"/>
                </a:moveTo>
                <a:lnTo>
                  <a:pt x="40618" y="101532"/>
                </a:lnTo>
                <a:lnTo>
                  <a:pt x="30820" y="101532"/>
                </a:lnTo>
                <a:lnTo>
                  <a:pt x="30820" y="91759"/>
                </a:lnTo>
                <a:close/>
                <a:moveTo>
                  <a:pt x="50716" y="91759"/>
                </a:moveTo>
                <a:lnTo>
                  <a:pt x="50716" y="101532"/>
                </a:lnTo>
                <a:lnTo>
                  <a:pt x="41043" y="101532"/>
                </a:lnTo>
                <a:lnTo>
                  <a:pt x="41043" y="91759"/>
                </a:lnTo>
                <a:close/>
                <a:moveTo>
                  <a:pt x="60939" y="91759"/>
                </a:moveTo>
                <a:lnTo>
                  <a:pt x="60939" y="101532"/>
                </a:lnTo>
                <a:lnTo>
                  <a:pt x="51141" y="101532"/>
                </a:lnTo>
                <a:lnTo>
                  <a:pt x="51141" y="91759"/>
                </a:lnTo>
                <a:close/>
                <a:moveTo>
                  <a:pt x="71038" y="91759"/>
                </a:moveTo>
                <a:lnTo>
                  <a:pt x="71038" y="101532"/>
                </a:lnTo>
                <a:lnTo>
                  <a:pt x="61239" y="101532"/>
                </a:lnTo>
                <a:lnTo>
                  <a:pt x="61239" y="91759"/>
                </a:lnTo>
                <a:close/>
                <a:moveTo>
                  <a:pt x="81136" y="91759"/>
                </a:moveTo>
                <a:lnTo>
                  <a:pt x="81136" y="101532"/>
                </a:lnTo>
                <a:lnTo>
                  <a:pt x="71438" y="101532"/>
                </a:lnTo>
                <a:lnTo>
                  <a:pt x="71438" y="91759"/>
                </a:lnTo>
                <a:close/>
                <a:moveTo>
                  <a:pt x="91334" y="91759"/>
                </a:moveTo>
                <a:lnTo>
                  <a:pt x="91334" y="101532"/>
                </a:lnTo>
                <a:lnTo>
                  <a:pt x="81561" y="101532"/>
                </a:lnTo>
                <a:lnTo>
                  <a:pt x="81561" y="91759"/>
                </a:lnTo>
                <a:close/>
                <a:moveTo>
                  <a:pt x="101432" y="91759"/>
                </a:moveTo>
                <a:lnTo>
                  <a:pt x="101432" y="101532"/>
                </a:lnTo>
                <a:lnTo>
                  <a:pt x="91759" y="101532"/>
                </a:lnTo>
                <a:lnTo>
                  <a:pt x="91759" y="91759"/>
                </a:lnTo>
                <a:close/>
                <a:moveTo>
                  <a:pt x="111655" y="91759"/>
                </a:moveTo>
                <a:lnTo>
                  <a:pt x="111655" y="101532"/>
                </a:lnTo>
                <a:lnTo>
                  <a:pt x="101857" y="101532"/>
                </a:lnTo>
                <a:lnTo>
                  <a:pt x="101857" y="91759"/>
                </a:lnTo>
                <a:close/>
                <a:moveTo>
                  <a:pt x="121754" y="91759"/>
                </a:moveTo>
                <a:lnTo>
                  <a:pt x="121754" y="101532"/>
                </a:lnTo>
                <a:lnTo>
                  <a:pt x="112055" y="101532"/>
                </a:lnTo>
                <a:lnTo>
                  <a:pt x="112055" y="91759"/>
                </a:lnTo>
                <a:close/>
                <a:moveTo>
                  <a:pt x="131952" y="91759"/>
                </a:moveTo>
                <a:lnTo>
                  <a:pt x="131952" y="101532"/>
                </a:lnTo>
                <a:lnTo>
                  <a:pt x="122179" y="101532"/>
                </a:lnTo>
                <a:lnTo>
                  <a:pt x="122179" y="91759"/>
                </a:lnTo>
                <a:close/>
                <a:moveTo>
                  <a:pt x="142050" y="91759"/>
                </a:moveTo>
                <a:lnTo>
                  <a:pt x="142050" y="101532"/>
                </a:lnTo>
                <a:lnTo>
                  <a:pt x="132377" y="101532"/>
                </a:lnTo>
                <a:lnTo>
                  <a:pt x="132377" y="91759"/>
                </a:lnTo>
                <a:close/>
                <a:moveTo>
                  <a:pt x="152173" y="91759"/>
                </a:moveTo>
                <a:lnTo>
                  <a:pt x="152173" y="101532"/>
                </a:lnTo>
                <a:lnTo>
                  <a:pt x="142475" y="101532"/>
                </a:lnTo>
                <a:lnTo>
                  <a:pt x="142475" y="91759"/>
                </a:lnTo>
                <a:close/>
                <a:moveTo>
                  <a:pt x="162372" y="91759"/>
                </a:moveTo>
                <a:lnTo>
                  <a:pt x="162372" y="101532"/>
                </a:lnTo>
                <a:lnTo>
                  <a:pt x="152573" y="101532"/>
                </a:lnTo>
                <a:lnTo>
                  <a:pt x="152573" y="91759"/>
                </a:lnTo>
                <a:close/>
                <a:moveTo>
                  <a:pt x="172470" y="91759"/>
                </a:moveTo>
                <a:lnTo>
                  <a:pt x="172470" y="101532"/>
                </a:lnTo>
                <a:lnTo>
                  <a:pt x="162797" y="101532"/>
                </a:lnTo>
                <a:lnTo>
                  <a:pt x="162797" y="91759"/>
                </a:lnTo>
                <a:close/>
                <a:moveTo>
                  <a:pt x="182668" y="91759"/>
                </a:moveTo>
                <a:lnTo>
                  <a:pt x="182668" y="101532"/>
                </a:lnTo>
                <a:lnTo>
                  <a:pt x="172895" y="101532"/>
                </a:lnTo>
                <a:lnTo>
                  <a:pt x="172895" y="91759"/>
                </a:lnTo>
                <a:close/>
                <a:moveTo>
                  <a:pt x="192791" y="91759"/>
                </a:moveTo>
                <a:lnTo>
                  <a:pt x="192791" y="101532"/>
                </a:lnTo>
                <a:lnTo>
                  <a:pt x="183093" y="101532"/>
                </a:lnTo>
                <a:lnTo>
                  <a:pt x="183093" y="91759"/>
                </a:lnTo>
                <a:close/>
                <a:moveTo>
                  <a:pt x="202989" y="91759"/>
                </a:moveTo>
                <a:lnTo>
                  <a:pt x="202989" y="101532"/>
                </a:lnTo>
                <a:lnTo>
                  <a:pt x="193191" y="101532"/>
                </a:lnTo>
                <a:lnTo>
                  <a:pt x="193191" y="91759"/>
                </a:lnTo>
                <a:close/>
                <a:moveTo>
                  <a:pt x="213088" y="91759"/>
                </a:moveTo>
                <a:lnTo>
                  <a:pt x="213088" y="101532"/>
                </a:lnTo>
                <a:lnTo>
                  <a:pt x="203414" y="101532"/>
                </a:lnTo>
                <a:lnTo>
                  <a:pt x="203414" y="91759"/>
                </a:lnTo>
                <a:close/>
                <a:moveTo>
                  <a:pt x="223286" y="91759"/>
                </a:moveTo>
                <a:lnTo>
                  <a:pt x="223286" y="101532"/>
                </a:lnTo>
                <a:lnTo>
                  <a:pt x="213513" y="101532"/>
                </a:lnTo>
                <a:lnTo>
                  <a:pt x="213513" y="91759"/>
                </a:lnTo>
                <a:close/>
                <a:moveTo>
                  <a:pt x="233409" y="91759"/>
                </a:moveTo>
                <a:lnTo>
                  <a:pt x="233409" y="101532"/>
                </a:lnTo>
                <a:lnTo>
                  <a:pt x="223611" y="101532"/>
                </a:lnTo>
                <a:lnTo>
                  <a:pt x="223611" y="91759"/>
                </a:lnTo>
                <a:close/>
                <a:moveTo>
                  <a:pt x="243507" y="91759"/>
                </a:moveTo>
                <a:lnTo>
                  <a:pt x="243507" y="101532"/>
                </a:lnTo>
                <a:lnTo>
                  <a:pt x="233809" y="101532"/>
                </a:lnTo>
                <a:lnTo>
                  <a:pt x="233809" y="91759"/>
                </a:lnTo>
                <a:close/>
                <a:moveTo>
                  <a:pt x="253706" y="91759"/>
                </a:moveTo>
                <a:lnTo>
                  <a:pt x="253706" y="101532"/>
                </a:lnTo>
                <a:lnTo>
                  <a:pt x="243907" y="101532"/>
                </a:lnTo>
                <a:lnTo>
                  <a:pt x="243907" y="91759"/>
                </a:lnTo>
                <a:close/>
                <a:moveTo>
                  <a:pt x="263804" y="91759"/>
                </a:moveTo>
                <a:lnTo>
                  <a:pt x="263804" y="101532"/>
                </a:lnTo>
                <a:lnTo>
                  <a:pt x="254131" y="101532"/>
                </a:lnTo>
                <a:lnTo>
                  <a:pt x="254131" y="91759"/>
                </a:lnTo>
                <a:close/>
                <a:moveTo>
                  <a:pt x="274027" y="91759"/>
                </a:moveTo>
                <a:lnTo>
                  <a:pt x="274027" y="101532"/>
                </a:lnTo>
                <a:lnTo>
                  <a:pt x="264229" y="101532"/>
                </a:lnTo>
                <a:lnTo>
                  <a:pt x="264229" y="91759"/>
                </a:lnTo>
                <a:close/>
                <a:moveTo>
                  <a:pt x="284125" y="91759"/>
                </a:moveTo>
                <a:lnTo>
                  <a:pt x="284125" y="101532"/>
                </a:lnTo>
                <a:lnTo>
                  <a:pt x="274427" y="101532"/>
                </a:lnTo>
                <a:lnTo>
                  <a:pt x="274427" y="91759"/>
                </a:lnTo>
                <a:close/>
                <a:moveTo>
                  <a:pt x="10098" y="101957"/>
                </a:moveTo>
                <a:lnTo>
                  <a:pt x="10098" y="111655"/>
                </a:lnTo>
                <a:lnTo>
                  <a:pt x="425" y="111655"/>
                </a:lnTo>
                <a:lnTo>
                  <a:pt x="425" y="101957"/>
                </a:lnTo>
                <a:close/>
                <a:moveTo>
                  <a:pt x="20321" y="101957"/>
                </a:moveTo>
                <a:lnTo>
                  <a:pt x="20321" y="111655"/>
                </a:lnTo>
                <a:lnTo>
                  <a:pt x="10523" y="111655"/>
                </a:lnTo>
                <a:lnTo>
                  <a:pt x="10523" y="101957"/>
                </a:lnTo>
                <a:close/>
                <a:moveTo>
                  <a:pt x="30420" y="101957"/>
                </a:moveTo>
                <a:lnTo>
                  <a:pt x="30420" y="111655"/>
                </a:lnTo>
                <a:lnTo>
                  <a:pt x="20721" y="111655"/>
                </a:lnTo>
                <a:lnTo>
                  <a:pt x="20721" y="101957"/>
                </a:lnTo>
                <a:close/>
                <a:moveTo>
                  <a:pt x="40618" y="101957"/>
                </a:moveTo>
                <a:lnTo>
                  <a:pt x="40618" y="111655"/>
                </a:lnTo>
                <a:lnTo>
                  <a:pt x="30820" y="111655"/>
                </a:lnTo>
                <a:lnTo>
                  <a:pt x="30820" y="101957"/>
                </a:lnTo>
                <a:close/>
                <a:moveTo>
                  <a:pt x="50716" y="101957"/>
                </a:moveTo>
                <a:lnTo>
                  <a:pt x="50716" y="111655"/>
                </a:lnTo>
                <a:lnTo>
                  <a:pt x="41043" y="111655"/>
                </a:lnTo>
                <a:lnTo>
                  <a:pt x="41043" y="101957"/>
                </a:lnTo>
                <a:close/>
                <a:moveTo>
                  <a:pt x="60939" y="101957"/>
                </a:moveTo>
                <a:lnTo>
                  <a:pt x="60939" y="111655"/>
                </a:lnTo>
                <a:lnTo>
                  <a:pt x="51141" y="111655"/>
                </a:lnTo>
                <a:lnTo>
                  <a:pt x="51141" y="101957"/>
                </a:lnTo>
                <a:close/>
                <a:moveTo>
                  <a:pt x="71038" y="101957"/>
                </a:moveTo>
                <a:lnTo>
                  <a:pt x="71038" y="111655"/>
                </a:lnTo>
                <a:lnTo>
                  <a:pt x="61239" y="111655"/>
                </a:lnTo>
                <a:lnTo>
                  <a:pt x="61239" y="101957"/>
                </a:lnTo>
                <a:close/>
                <a:moveTo>
                  <a:pt x="81136" y="101957"/>
                </a:moveTo>
                <a:lnTo>
                  <a:pt x="81136" y="111655"/>
                </a:lnTo>
                <a:lnTo>
                  <a:pt x="71438" y="111655"/>
                </a:lnTo>
                <a:lnTo>
                  <a:pt x="71438" y="101957"/>
                </a:lnTo>
                <a:close/>
                <a:moveTo>
                  <a:pt x="91334" y="101957"/>
                </a:moveTo>
                <a:lnTo>
                  <a:pt x="91334" y="111655"/>
                </a:lnTo>
                <a:lnTo>
                  <a:pt x="81561" y="111655"/>
                </a:lnTo>
                <a:lnTo>
                  <a:pt x="81561" y="101957"/>
                </a:lnTo>
                <a:close/>
                <a:moveTo>
                  <a:pt x="101432" y="101957"/>
                </a:moveTo>
                <a:lnTo>
                  <a:pt x="101432" y="111655"/>
                </a:lnTo>
                <a:lnTo>
                  <a:pt x="91759" y="111655"/>
                </a:lnTo>
                <a:lnTo>
                  <a:pt x="91759" y="101957"/>
                </a:lnTo>
                <a:close/>
                <a:moveTo>
                  <a:pt x="111655" y="101957"/>
                </a:moveTo>
                <a:lnTo>
                  <a:pt x="111655" y="111655"/>
                </a:lnTo>
                <a:lnTo>
                  <a:pt x="101857" y="111655"/>
                </a:lnTo>
                <a:lnTo>
                  <a:pt x="101857" y="101957"/>
                </a:lnTo>
                <a:close/>
                <a:moveTo>
                  <a:pt x="121754" y="101957"/>
                </a:moveTo>
                <a:lnTo>
                  <a:pt x="121754" y="111655"/>
                </a:lnTo>
                <a:lnTo>
                  <a:pt x="112055" y="111655"/>
                </a:lnTo>
                <a:lnTo>
                  <a:pt x="112055" y="101957"/>
                </a:lnTo>
                <a:close/>
                <a:moveTo>
                  <a:pt x="131952" y="101957"/>
                </a:moveTo>
                <a:lnTo>
                  <a:pt x="131952" y="111655"/>
                </a:lnTo>
                <a:lnTo>
                  <a:pt x="122179" y="111655"/>
                </a:lnTo>
                <a:lnTo>
                  <a:pt x="122179" y="101957"/>
                </a:lnTo>
                <a:close/>
                <a:moveTo>
                  <a:pt x="142050" y="101957"/>
                </a:moveTo>
                <a:lnTo>
                  <a:pt x="142050" y="111655"/>
                </a:lnTo>
                <a:lnTo>
                  <a:pt x="132377" y="111655"/>
                </a:lnTo>
                <a:lnTo>
                  <a:pt x="132377" y="101957"/>
                </a:lnTo>
                <a:close/>
                <a:moveTo>
                  <a:pt x="152173" y="101957"/>
                </a:moveTo>
                <a:lnTo>
                  <a:pt x="152173" y="111655"/>
                </a:lnTo>
                <a:lnTo>
                  <a:pt x="142475" y="111655"/>
                </a:lnTo>
                <a:lnTo>
                  <a:pt x="142475" y="101957"/>
                </a:lnTo>
                <a:close/>
                <a:moveTo>
                  <a:pt x="162372" y="101957"/>
                </a:moveTo>
                <a:lnTo>
                  <a:pt x="162372" y="111655"/>
                </a:lnTo>
                <a:lnTo>
                  <a:pt x="152573" y="111655"/>
                </a:lnTo>
                <a:lnTo>
                  <a:pt x="152573" y="101957"/>
                </a:lnTo>
                <a:close/>
                <a:moveTo>
                  <a:pt x="172470" y="101957"/>
                </a:moveTo>
                <a:lnTo>
                  <a:pt x="172470" y="111655"/>
                </a:lnTo>
                <a:lnTo>
                  <a:pt x="162797" y="111655"/>
                </a:lnTo>
                <a:lnTo>
                  <a:pt x="162797" y="101957"/>
                </a:lnTo>
                <a:close/>
                <a:moveTo>
                  <a:pt x="182668" y="101957"/>
                </a:moveTo>
                <a:lnTo>
                  <a:pt x="182668" y="111655"/>
                </a:lnTo>
                <a:lnTo>
                  <a:pt x="172895" y="111655"/>
                </a:lnTo>
                <a:lnTo>
                  <a:pt x="172895" y="101957"/>
                </a:lnTo>
                <a:close/>
                <a:moveTo>
                  <a:pt x="192791" y="101957"/>
                </a:moveTo>
                <a:lnTo>
                  <a:pt x="192791" y="111655"/>
                </a:lnTo>
                <a:lnTo>
                  <a:pt x="183093" y="111655"/>
                </a:lnTo>
                <a:lnTo>
                  <a:pt x="183093" y="101957"/>
                </a:lnTo>
                <a:close/>
                <a:moveTo>
                  <a:pt x="202989" y="101957"/>
                </a:moveTo>
                <a:lnTo>
                  <a:pt x="202989" y="111655"/>
                </a:lnTo>
                <a:lnTo>
                  <a:pt x="193191" y="111655"/>
                </a:lnTo>
                <a:lnTo>
                  <a:pt x="193191" y="101957"/>
                </a:lnTo>
                <a:close/>
                <a:moveTo>
                  <a:pt x="213088" y="101957"/>
                </a:moveTo>
                <a:lnTo>
                  <a:pt x="213088" y="111655"/>
                </a:lnTo>
                <a:lnTo>
                  <a:pt x="203414" y="111655"/>
                </a:lnTo>
                <a:lnTo>
                  <a:pt x="203414" y="101957"/>
                </a:lnTo>
                <a:close/>
                <a:moveTo>
                  <a:pt x="223286" y="101957"/>
                </a:moveTo>
                <a:lnTo>
                  <a:pt x="223286" y="111655"/>
                </a:lnTo>
                <a:lnTo>
                  <a:pt x="213513" y="111655"/>
                </a:lnTo>
                <a:lnTo>
                  <a:pt x="213513" y="101957"/>
                </a:lnTo>
                <a:close/>
                <a:moveTo>
                  <a:pt x="233409" y="101957"/>
                </a:moveTo>
                <a:lnTo>
                  <a:pt x="233409" y="111655"/>
                </a:lnTo>
                <a:lnTo>
                  <a:pt x="223611" y="111655"/>
                </a:lnTo>
                <a:lnTo>
                  <a:pt x="223611" y="101957"/>
                </a:lnTo>
                <a:close/>
                <a:moveTo>
                  <a:pt x="243507" y="101957"/>
                </a:moveTo>
                <a:lnTo>
                  <a:pt x="243507" y="111655"/>
                </a:lnTo>
                <a:lnTo>
                  <a:pt x="233809" y="111655"/>
                </a:lnTo>
                <a:lnTo>
                  <a:pt x="233809" y="101957"/>
                </a:lnTo>
                <a:close/>
                <a:moveTo>
                  <a:pt x="253706" y="101957"/>
                </a:moveTo>
                <a:lnTo>
                  <a:pt x="253706" y="111655"/>
                </a:lnTo>
                <a:lnTo>
                  <a:pt x="243907" y="111655"/>
                </a:lnTo>
                <a:lnTo>
                  <a:pt x="243907" y="101957"/>
                </a:lnTo>
                <a:close/>
                <a:moveTo>
                  <a:pt x="263804" y="101957"/>
                </a:moveTo>
                <a:lnTo>
                  <a:pt x="263804" y="111655"/>
                </a:lnTo>
                <a:lnTo>
                  <a:pt x="254131" y="111655"/>
                </a:lnTo>
                <a:lnTo>
                  <a:pt x="254131" y="101957"/>
                </a:lnTo>
                <a:close/>
                <a:moveTo>
                  <a:pt x="274027" y="101957"/>
                </a:moveTo>
                <a:lnTo>
                  <a:pt x="274027" y="111655"/>
                </a:lnTo>
                <a:lnTo>
                  <a:pt x="264229" y="111655"/>
                </a:lnTo>
                <a:lnTo>
                  <a:pt x="264229" y="101957"/>
                </a:lnTo>
                <a:close/>
                <a:moveTo>
                  <a:pt x="284125" y="101957"/>
                </a:moveTo>
                <a:lnTo>
                  <a:pt x="284125" y="111655"/>
                </a:lnTo>
                <a:lnTo>
                  <a:pt x="274427" y="111655"/>
                </a:lnTo>
                <a:lnTo>
                  <a:pt x="274427" y="101957"/>
                </a:lnTo>
                <a:close/>
                <a:moveTo>
                  <a:pt x="10098" y="112055"/>
                </a:moveTo>
                <a:lnTo>
                  <a:pt x="10098" y="121853"/>
                </a:lnTo>
                <a:lnTo>
                  <a:pt x="425" y="121853"/>
                </a:lnTo>
                <a:lnTo>
                  <a:pt x="425" y="112055"/>
                </a:lnTo>
                <a:close/>
                <a:moveTo>
                  <a:pt x="20321" y="112055"/>
                </a:moveTo>
                <a:lnTo>
                  <a:pt x="20321" y="121853"/>
                </a:lnTo>
                <a:lnTo>
                  <a:pt x="10523" y="121853"/>
                </a:lnTo>
                <a:lnTo>
                  <a:pt x="10523" y="112055"/>
                </a:lnTo>
                <a:close/>
                <a:moveTo>
                  <a:pt x="30420" y="112055"/>
                </a:moveTo>
                <a:lnTo>
                  <a:pt x="30420" y="121853"/>
                </a:lnTo>
                <a:lnTo>
                  <a:pt x="20721" y="121853"/>
                </a:lnTo>
                <a:lnTo>
                  <a:pt x="20721" y="112055"/>
                </a:lnTo>
                <a:close/>
                <a:moveTo>
                  <a:pt x="40618" y="112055"/>
                </a:moveTo>
                <a:lnTo>
                  <a:pt x="40618" y="121853"/>
                </a:lnTo>
                <a:lnTo>
                  <a:pt x="30820" y="121853"/>
                </a:lnTo>
                <a:lnTo>
                  <a:pt x="30820" y="112055"/>
                </a:lnTo>
                <a:close/>
                <a:moveTo>
                  <a:pt x="50716" y="112055"/>
                </a:moveTo>
                <a:lnTo>
                  <a:pt x="50716" y="121853"/>
                </a:lnTo>
                <a:lnTo>
                  <a:pt x="41043" y="121853"/>
                </a:lnTo>
                <a:lnTo>
                  <a:pt x="41043" y="112055"/>
                </a:lnTo>
                <a:close/>
                <a:moveTo>
                  <a:pt x="60939" y="112055"/>
                </a:moveTo>
                <a:lnTo>
                  <a:pt x="60939" y="121853"/>
                </a:lnTo>
                <a:lnTo>
                  <a:pt x="51141" y="121853"/>
                </a:lnTo>
                <a:lnTo>
                  <a:pt x="51141" y="112055"/>
                </a:lnTo>
                <a:close/>
                <a:moveTo>
                  <a:pt x="71038" y="112055"/>
                </a:moveTo>
                <a:lnTo>
                  <a:pt x="71038" y="121853"/>
                </a:lnTo>
                <a:lnTo>
                  <a:pt x="61239" y="121853"/>
                </a:lnTo>
                <a:lnTo>
                  <a:pt x="61239" y="112055"/>
                </a:lnTo>
                <a:close/>
                <a:moveTo>
                  <a:pt x="81136" y="112055"/>
                </a:moveTo>
                <a:lnTo>
                  <a:pt x="81136" y="121853"/>
                </a:lnTo>
                <a:lnTo>
                  <a:pt x="71438" y="121853"/>
                </a:lnTo>
                <a:lnTo>
                  <a:pt x="71438" y="112055"/>
                </a:lnTo>
                <a:close/>
                <a:moveTo>
                  <a:pt x="91334" y="112055"/>
                </a:moveTo>
                <a:lnTo>
                  <a:pt x="91334" y="121853"/>
                </a:lnTo>
                <a:lnTo>
                  <a:pt x="81561" y="121853"/>
                </a:lnTo>
                <a:lnTo>
                  <a:pt x="81561" y="112055"/>
                </a:lnTo>
                <a:close/>
                <a:moveTo>
                  <a:pt x="101432" y="112055"/>
                </a:moveTo>
                <a:lnTo>
                  <a:pt x="101432" y="121853"/>
                </a:lnTo>
                <a:lnTo>
                  <a:pt x="91759" y="121853"/>
                </a:lnTo>
                <a:lnTo>
                  <a:pt x="91759" y="112055"/>
                </a:lnTo>
                <a:close/>
                <a:moveTo>
                  <a:pt x="111655" y="112055"/>
                </a:moveTo>
                <a:lnTo>
                  <a:pt x="111655" y="121853"/>
                </a:lnTo>
                <a:lnTo>
                  <a:pt x="101857" y="121853"/>
                </a:lnTo>
                <a:lnTo>
                  <a:pt x="101857" y="112055"/>
                </a:lnTo>
                <a:close/>
                <a:moveTo>
                  <a:pt x="121754" y="112055"/>
                </a:moveTo>
                <a:lnTo>
                  <a:pt x="121754" y="121853"/>
                </a:lnTo>
                <a:lnTo>
                  <a:pt x="112055" y="121853"/>
                </a:lnTo>
                <a:lnTo>
                  <a:pt x="112055" y="112055"/>
                </a:lnTo>
                <a:close/>
                <a:moveTo>
                  <a:pt x="131952" y="112055"/>
                </a:moveTo>
                <a:lnTo>
                  <a:pt x="131952" y="121853"/>
                </a:lnTo>
                <a:lnTo>
                  <a:pt x="122179" y="121853"/>
                </a:lnTo>
                <a:lnTo>
                  <a:pt x="122179" y="112055"/>
                </a:lnTo>
                <a:close/>
                <a:moveTo>
                  <a:pt x="142050" y="112055"/>
                </a:moveTo>
                <a:lnTo>
                  <a:pt x="142050" y="121853"/>
                </a:lnTo>
                <a:lnTo>
                  <a:pt x="132377" y="121853"/>
                </a:lnTo>
                <a:lnTo>
                  <a:pt x="132377" y="112055"/>
                </a:lnTo>
                <a:close/>
                <a:moveTo>
                  <a:pt x="152173" y="112055"/>
                </a:moveTo>
                <a:lnTo>
                  <a:pt x="152173" y="121853"/>
                </a:lnTo>
                <a:lnTo>
                  <a:pt x="142475" y="121853"/>
                </a:lnTo>
                <a:lnTo>
                  <a:pt x="142475" y="112055"/>
                </a:lnTo>
                <a:close/>
                <a:moveTo>
                  <a:pt x="162372" y="112055"/>
                </a:moveTo>
                <a:lnTo>
                  <a:pt x="162372" y="121853"/>
                </a:lnTo>
                <a:lnTo>
                  <a:pt x="152573" y="121853"/>
                </a:lnTo>
                <a:lnTo>
                  <a:pt x="152573" y="112055"/>
                </a:lnTo>
                <a:close/>
                <a:moveTo>
                  <a:pt x="172470" y="112055"/>
                </a:moveTo>
                <a:lnTo>
                  <a:pt x="172470" y="121853"/>
                </a:lnTo>
                <a:lnTo>
                  <a:pt x="162797" y="121853"/>
                </a:lnTo>
                <a:lnTo>
                  <a:pt x="162797" y="112055"/>
                </a:lnTo>
                <a:close/>
                <a:moveTo>
                  <a:pt x="182668" y="112055"/>
                </a:moveTo>
                <a:lnTo>
                  <a:pt x="182668" y="121853"/>
                </a:lnTo>
                <a:lnTo>
                  <a:pt x="172895" y="121853"/>
                </a:lnTo>
                <a:lnTo>
                  <a:pt x="172895" y="112055"/>
                </a:lnTo>
                <a:close/>
                <a:moveTo>
                  <a:pt x="192791" y="112055"/>
                </a:moveTo>
                <a:lnTo>
                  <a:pt x="192791" y="121853"/>
                </a:lnTo>
                <a:lnTo>
                  <a:pt x="183093" y="121853"/>
                </a:lnTo>
                <a:lnTo>
                  <a:pt x="183093" y="112055"/>
                </a:lnTo>
                <a:close/>
                <a:moveTo>
                  <a:pt x="202989" y="112055"/>
                </a:moveTo>
                <a:lnTo>
                  <a:pt x="202989" y="121853"/>
                </a:lnTo>
                <a:lnTo>
                  <a:pt x="193191" y="121853"/>
                </a:lnTo>
                <a:lnTo>
                  <a:pt x="193191" y="112055"/>
                </a:lnTo>
                <a:close/>
                <a:moveTo>
                  <a:pt x="213088" y="112055"/>
                </a:moveTo>
                <a:lnTo>
                  <a:pt x="213088" y="121853"/>
                </a:lnTo>
                <a:lnTo>
                  <a:pt x="203414" y="121853"/>
                </a:lnTo>
                <a:lnTo>
                  <a:pt x="203414" y="112055"/>
                </a:lnTo>
                <a:close/>
                <a:moveTo>
                  <a:pt x="223286" y="112055"/>
                </a:moveTo>
                <a:lnTo>
                  <a:pt x="223286" y="121853"/>
                </a:lnTo>
                <a:lnTo>
                  <a:pt x="213513" y="121853"/>
                </a:lnTo>
                <a:lnTo>
                  <a:pt x="213513" y="112055"/>
                </a:lnTo>
                <a:close/>
                <a:moveTo>
                  <a:pt x="233409" y="112055"/>
                </a:moveTo>
                <a:lnTo>
                  <a:pt x="233409" y="121853"/>
                </a:lnTo>
                <a:lnTo>
                  <a:pt x="223611" y="121853"/>
                </a:lnTo>
                <a:lnTo>
                  <a:pt x="223611" y="112055"/>
                </a:lnTo>
                <a:close/>
                <a:moveTo>
                  <a:pt x="243507" y="112055"/>
                </a:moveTo>
                <a:lnTo>
                  <a:pt x="243507" y="121853"/>
                </a:lnTo>
                <a:lnTo>
                  <a:pt x="233809" y="121853"/>
                </a:lnTo>
                <a:lnTo>
                  <a:pt x="233809" y="112055"/>
                </a:lnTo>
                <a:close/>
                <a:moveTo>
                  <a:pt x="253706" y="112055"/>
                </a:moveTo>
                <a:lnTo>
                  <a:pt x="253706" y="121853"/>
                </a:lnTo>
                <a:lnTo>
                  <a:pt x="243907" y="121853"/>
                </a:lnTo>
                <a:lnTo>
                  <a:pt x="243907" y="112055"/>
                </a:lnTo>
                <a:close/>
                <a:moveTo>
                  <a:pt x="263804" y="112055"/>
                </a:moveTo>
                <a:lnTo>
                  <a:pt x="263804" y="121853"/>
                </a:lnTo>
                <a:lnTo>
                  <a:pt x="254131" y="121853"/>
                </a:lnTo>
                <a:lnTo>
                  <a:pt x="254131" y="112055"/>
                </a:lnTo>
                <a:close/>
                <a:moveTo>
                  <a:pt x="274027" y="112055"/>
                </a:moveTo>
                <a:lnTo>
                  <a:pt x="274027" y="121853"/>
                </a:lnTo>
                <a:lnTo>
                  <a:pt x="264229" y="121853"/>
                </a:lnTo>
                <a:lnTo>
                  <a:pt x="264229" y="112055"/>
                </a:lnTo>
                <a:close/>
                <a:moveTo>
                  <a:pt x="284125" y="112055"/>
                </a:moveTo>
                <a:lnTo>
                  <a:pt x="284125" y="121853"/>
                </a:lnTo>
                <a:lnTo>
                  <a:pt x="274427" y="121853"/>
                </a:lnTo>
                <a:lnTo>
                  <a:pt x="274427" y="112055"/>
                </a:lnTo>
                <a:close/>
                <a:moveTo>
                  <a:pt x="10098" y="122278"/>
                </a:moveTo>
                <a:lnTo>
                  <a:pt x="10098" y="131952"/>
                </a:lnTo>
                <a:lnTo>
                  <a:pt x="425" y="131952"/>
                </a:lnTo>
                <a:lnTo>
                  <a:pt x="425" y="122278"/>
                </a:lnTo>
                <a:close/>
                <a:moveTo>
                  <a:pt x="20321" y="122278"/>
                </a:moveTo>
                <a:lnTo>
                  <a:pt x="20321" y="131952"/>
                </a:lnTo>
                <a:lnTo>
                  <a:pt x="10523" y="131952"/>
                </a:lnTo>
                <a:lnTo>
                  <a:pt x="10523" y="122278"/>
                </a:lnTo>
                <a:close/>
                <a:moveTo>
                  <a:pt x="30420" y="122278"/>
                </a:moveTo>
                <a:lnTo>
                  <a:pt x="30420" y="131952"/>
                </a:lnTo>
                <a:lnTo>
                  <a:pt x="20721" y="131952"/>
                </a:lnTo>
                <a:lnTo>
                  <a:pt x="20721" y="122278"/>
                </a:lnTo>
                <a:close/>
                <a:moveTo>
                  <a:pt x="40618" y="122278"/>
                </a:moveTo>
                <a:lnTo>
                  <a:pt x="40618" y="131952"/>
                </a:lnTo>
                <a:lnTo>
                  <a:pt x="30820" y="131952"/>
                </a:lnTo>
                <a:lnTo>
                  <a:pt x="30820" y="122278"/>
                </a:lnTo>
                <a:close/>
                <a:moveTo>
                  <a:pt x="50716" y="122278"/>
                </a:moveTo>
                <a:lnTo>
                  <a:pt x="50716" y="131952"/>
                </a:lnTo>
                <a:lnTo>
                  <a:pt x="41043" y="131952"/>
                </a:lnTo>
                <a:lnTo>
                  <a:pt x="41043" y="122278"/>
                </a:lnTo>
                <a:close/>
                <a:moveTo>
                  <a:pt x="60939" y="122278"/>
                </a:moveTo>
                <a:lnTo>
                  <a:pt x="60939" y="131952"/>
                </a:lnTo>
                <a:lnTo>
                  <a:pt x="51141" y="131952"/>
                </a:lnTo>
                <a:lnTo>
                  <a:pt x="51141" y="122278"/>
                </a:lnTo>
                <a:close/>
                <a:moveTo>
                  <a:pt x="71038" y="122278"/>
                </a:moveTo>
                <a:lnTo>
                  <a:pt x="71038" y="131952"/>
                </a:lnTo>
                <a:lnTo>
                  <a:pt x="61239" y="131952"/>
                </a:lnTo>
                <a:lnTo>
                  <a:pt x="61239" y="122278"/>
                </a:lnTo>
                <a:close/>
                <a:moveTo>
                  <a:pt x="81136" y="122278"/>
                </a:moveTo>
                <a:lnTo>
                  <a:pt x="81136" y="131952"/>
                </a:lnTo>
                <a:lnTo>
                  <a:pt x="71438" y="131952"/>
                </a:lnTo>
                <a:lnTo>
                  <a:pt x="71438" y="122278"/>
                </a:lnTo>
                <a:close/>
                <a:moveTo>
                  <a:pt x="91334" y="122278"/>
                </a:moveTo>
                <a:lnTo>
                  <a:pt x="91334" y="131952"/>
                </a:lnTo>
                <a:lnTo>
                  <a:pt x="81561" y="131952"/>
                </a:lnTo>
                <a:lnTo>
                  <a:pt x="81561" y="122278"/>
                </a:lnTo>
                <a:close/>
                <a:moveTo>
                  <a:pt x="101432" y="122278"/>
                </a:moveTo>
                <a:lnTo>
                  <a:pt x="101432" y="131952"/>
                </a:lnTo>
                <a:lnTo>
                  <a:pt x="91759" y="131952"/>
                </a:lnTo>
                <a:lnTo>
                  <a:pt x="91759" y="122278"/>
                </a:lnTo>
                <a:close/>
                <a:moveTo>
                  <a:pt x="111655" y="122278"/>
                </a:moveTo>
                <a:lnTo>
                  <a:pt x="111655" y="131952"/>
                </a:lnTo>
                <a:lnTo>
                  <a:pt x="101857" y="131952"/>
                </a:lnTo>
                <a:lnTo>
                  <a:pt x="101857" y="122278"/>
                </a:lnTo>
                <a:close/>
                <a:moveTo>
                  <a:pt x="121754" y="122278"/>
                </a:moveTo>
                <a:lnTo>
                  <a:pt x="121754" y="131952"/>
                </a:lnTo>
                <a:lnTo>
                  <a:pt x="112055" y="131952"/>
                </a:lnTo>
                <a:lnTo>
                  <a:pt x="112055" y="122278"/>
                </a:lnTo>
                <a:close/>
                <a:moveTo>
                  <a:pt x="131952" y="122278"/>
                </a:moveTo>
                <a:lnTo>
                  <a:pt x="131952" y="131952"/>
                </a:lnTo>
                <a:lnTo>
                  <a:pt x="122179" y="131952"/>
                </a:lnTo>
                <a:lnTo>
                  <a:pt x="122179" y="122278"/>
                </a:lnTo>
                <a:close/>
                <a:moveTo>
                  <a:pt x="142050" y="122278"/>
                </a:moveTo>
                <a:lnTo>
                  <a:pt x="142050" y="131952"/>
                </a:lnTo>
                <a:lnTo>
                  <a:pt x="132377" y="131952"/>
                </a:lnTo>
                <a:lnTo>
                  <a:pt x="132377" y="122278"/>
                </a:lnTo>
                <a:close/>
                <a:moveTo>
                  <a:pt x="152173" y="122278"/>
                </a:moveTo>
                <a:lnTo>
                  <a:pt x="152173" y="131952"/>
                </a:lnTo>
                <a:lnTo>
                  <a:pt x="142475" y="131952"/>
                </a:lnTo>
                <a:lnTo>
                  <a:pt x="142475" y="122278"/>
                </a:lnTo>
                <a:close/>
                <a:moveTo>
                  <a:pt x="162372" y="122278"/>
                </a:moveTo>
                <a:lnTo>
                  <a:pt x="162372" y="131952"/>
                </a:lnTo>
                <a:lnTo>
                  <a:pt x="152573" y="131952"/>
                </a:lnTo>
                <a:lnTo>
                  <a:pt x="152573" y="122278"/>
                </a:lnTo>
                <a:close/>
                <a:moveTo>
                  <a:pt x="172470" y="122278"/>
                </a:moveTo>
                <a:lnTo>
                  <a:pt x="172470" y="131952"/>
                </a:lnTo>
                <a:lnTo>
                  <a:pt x="162797" y="131952"/>
                </a:lnTo>
                <a:lnTo>
                  <a:pt x="162797" y="122278"/>
                </a:lnTo>
                <a:close/>
                <a:moveTo>
                  <a:pt x="182668" y="122278"/>
                </a:moveTo>
                <a:lnTo>
                  <a:pt x="182668" y="131952"/>
                </a:lnTo>
                <a:lnTo>
                  <a:pt x="172895" y="131952"/>
                </a:lnTo>
                <a:lnTo>
                  <a:pt x="172895" y="122278"/>
                </a:lnTo>
                <a:close/>
                <a:moveTo>
                  <a:pt x="192791" y="122278"/>
                </a:moveTo>
                <a:lnTo>
                  <a:pt x="192791" y="131952"/>
                </a:lnTo>
                <a:lnTo>
                  <a:pt x="183093" y="131952"/>
                </a:lnTo>
                <a:lnTo>
                  <a:pt x="183093" y="122278"/>
                </a:lnTo>
                <a:close/>
                <a:moveTo>
                  <a:pt x="202989" y="122278"/>
                </a:moveTo>
                <a:lnTo>
                  <a:pt x="202989" y="131952"/>
                </a:lnTo>
                <a:lnTo>
                  <a:pt x="193191" y="131952"/>
                </a:lnTo>
                <a:lnTo>
                  <a:pt x="193191" y="122278"/>
                </a:lnTo>
                <a:close/>
                <a:moveTo>
                  <a:pt x="213088" y="122278"/>
                </a:moveTo>
                <a:lnTo>
                  <a:pt x="213088" y="131952"/>
                </a:lnTo>
                <a:lnTo>
                  <a:pt x="203414" y="131952"/>
                </a:lnTo>
                <a:lnTo>
                  <a:pt x="203414" y="122278"/>
                </a:lnTo>
                <a:close/>
                <a:moveTo>
                  <a:pt x="223286" y="122278"/>
                </a:moveTo>
                <a:lnTo>
                  <a:pt x="223286" y="131952"/>
                </a:lnTo>
                <a:lnTo>
                  <a:pt x="213513" y="131952"/>
                </a:lnTo>
                <a:lnTo>
                  <a:pt x="213513" y="122278"/>
                </a:lnTo>
                <a:close/>
                <a:moveTo>
                  <a:pt x="233409" y="122278"/>
                </a:moveTo>
                <a:lnTo>
                  <a:pt x="233409" y="131952"/>
                </a:lnTo>
                <a:lnTo>
                  <a:pt x="223611" y="131952"/>
                </a:lnTo>
                <a:lnTo>
                  <a:pt x="223611" y="122278"/>
                </a:lnTo>
                <a:close/>
                <a:moveTo>
                  <a:pt x="243507" y="122278"/>
                </a:moveTo>
                <a:lnTo>
                  <a:pt x="243507" y="131952"/>
                </a:lnTo>
                <a:lnTo>
                  <a:pt x="233809" y="131952"/>
                </a:lnTo>
                <a:lnTo>
                  <a:pt x="233809" y="122278"/>
                </a:lnTo>
                <a:close/>
                <a:moveTo>
                  <a:pt x="253706" y="122278"/>
                </a:moveTo>
                <a:lnTo>
                  <a:pt x="253706" y="131952"/>
                </a:lnTo>
                <a:lnTo>
                  <a:pt x="243907" y="131952"/>
                </a:lnTo>
                <a:lnTo>
                  <a:pt x="243907" y="122278"/>
                </a:lnTo>
                <a:close/>
                <a:moveTo>
                  <a:pt x="263804" y="122278"/>
                </a:moveTo>
                <a:lnTo>
                  <a:pt x="263804" y="131952"/>
                </a:lnTo>
                <a:lnTo>
                  <a:pt x="254131" y="131952"/>
                </a:lnTo>
                <a:lnTo>
                  <a:pt x="254131" y="122278"/>
                </a:lnTo>
                <a:close/>
                <a:moveTo>
                  <a:pt x="274027" y="122278"/>
                </a:moveTo>
                <a:lnTo>
                  <a:pt x="274027" y="131952"/>
                </a:lnTo>
                <a:lnTo>
                  <a:pt x="264229" y="131952"/>
                </a:lnTo>
                <a:lnTo>
                  <a:pt x="264229" y="122278"/>
                </a:lnTo>
                <a:close/>
                <a:moveTo>
                  <a:pt x="284125" y="122278"/>
                </a:moveTo>
                <a:lnTo>
                  <a:pt x="284125" y="131952"/>
                </a:lnTo>
                <a:lnTo>
                  <a:pt x="274427" y="131952"/>
                </a:lnTo>
                <a:lnTo>
                  <a:pt x="274427" y="122278"/>
                </a:lnTo>
                <a:close/>
                <a:moveTo>
                  <a:pt x="10098" y="132376"/>
                </a:moveTo>
                <a:lnTo>
                  <a:pt x="10098" y="142150"/>
                </a:lnTo>
                <a:lnTo>
                  <a:pt x="425" y="142150"/>
                </a:lnTo>
                <a:lnTo>
                  <a:pt x="425" y="132376"/>
                </a:lnTo>
                <a:close/>
                <a:moveTo>
                  <a:pt x="20321" y="132376"/>
                </a:moveTo>
                <a:lnTo>
                  <a:pt x="20321" y="142150"/>
                </a:lnTo>
                <a:lnTo>
                  <a:pt x="10523" y="142150"/>
                </a:lnTo>
                <a:lnTo>
                  <a:pt x="10523" y="132376"/>
                </a:lnTo>
                <a:close/>
                <a:moveTo>
                  <a:pt x="30420" y="132376"/>
                </a:moveTo>
                <a:lnTo>
                  <a:pt x="30420" y="142150"/>
                </a:lnTo>
                <a:lnTo>
                  <a:pt x="20721" y="142150"/>
                </a:lnTo>
                <a:lnTo>
                  <a:pt x="20721" y="132376"/>
                </a:lnTo>
                <a:close/>
                <a:moveTo>
                  <a:pt x="40618" y="132376"/>
                </a:moveTo>
                <a:lnTo>
                  <a:pt x="40618" y="142150"/>
                </a:lnTo>
                <a:lnTo>
                  <a:pt x="30820" y="142150"/>
                </a:lnTo>
                <a:lnTo>
                  <a:pt x="30820" y="132376"/>
                </a:lnTo>
                <a:close/>
                <a:moveTo>
                  <a:pt x="50716" y="132376"/>
                </a:moveTo>
                <a:lnTo>
                  <a:pt x="50716" y="142150"/>
                </a:lnTo>
                <a:lnTo>
                  <a:pt x="41043" y="142150"/>
                </a:lnTo>
                <a:lnTo>
                  <a:pt x="41043" y="132376"/>
                </a:lnTo>
                <a:close/>
                <a:moveTo>
                  <a:pt x="60939" y="132376"/>
                </a:moveTo>
                <a:lnTo>
                  <a:pt x="60939" y="142150"/>
                </a:lnTo>
                <a:lnTo>
                  <a:pt x="51141" y="142150"/>
                </a:lnTo>
                <a:lnTo>
                  <a:pt x="51141" y="132376"/>
                </a:lnTo>
                <a:close/>
                <a:moveTo>
                  <a:pt x="71038" y="132376"/>
                </a:moveTo>
                <a:lnTo>
                  <a:pt x="71038" y="142150"/>
                </a:lnTo>
                <a:lnTo>
                  <a:pt x="61239" y="142150"/>
                </a:lnTo>
                <a:lnTo>
                  <a:pt x="61239" y="132376"/>
                </a:lnTo>
                <a:close/>
                <a:moveTo>
                  <a:pt x="81136" y="132376"/>
                </a:moveTo>
                <a:lnTo>
                  <a:pt x="81136" y="142150"/>
                </a:lnTo>
                <a:lnTo>
                  <a:pt x="71438" y="142150"/>
                </a:lnTo>
                <a:lnTo>
                  <a:pt x="71438" y="132376"/>
                </a:lnTo>
                <a:close/>
                <a:moveTo>
                  <a:pt x="91334" y="132376"/>
                </a:moveTo>
                <a:lnTo>
                  <a:pt x="91334" y="142150"/>
                </a:lnTo>
                <a:lnTo>
                  <a:pt x="81561" y="142150"/>
                </a:lnTo>
                <a:lnTo>
                  <a:pt x="81561" y="132376"/>
                </a:lnTo>
                <a:close/>
                <a:moveTo>
                  <a:pt x="101432" y="132376"/>
                </a:moveTo>
                <a:lnTo>
                  <a:pt x="101432" y="142150"/>
                </a:lnTo>
                <a:lnTo>
                  <a:pt x="91759" y="142150"/>
                </a:lnTo>
                <a:lnTo>
                  <a:pt x="91759" y="132376"/>
                </a:lnTo>
                <a:close/>
                <a:moveTo>
                  <a:pt x="111655" y="132376"/>
                </a:moveTo>
                <a:lnTo>
                  <a:pt x="111655" y="142150"/>
                </a:lnTo>
                <a:lnTo>
                  <a:pt x="101857" y="142150"/>
                </a:lnTo>
                <a:lnTo>
                  <a:pt x="101857" y="132376"/>
                </a:lnTo>
                <a:close/>
                <a:moveTo>
                  <a:pt x="121754" y="132376"/>
                </a:moveTo>
                <a:lnTo>
                  <a:pt x="121754" y="142150"/>
                </a:lnTo>
                <a:lnTo>
                  <a:pt x="112055" y="142150"/>
                </a:lnTo>
                <a:lnTo>
                  <a:pt x="112055" y="132376"/>
                </a:lnTo>
                <a:close/>
                <a:moveTo>
                  <a:pt x="131952" y="132376"/>
                </a:moveTo>
                <a:lnTo>
                  <a:pt x="131952" y="142150"/>
                </a:lnTo>
                <a:lnTo>
                  <a:pt x="122179" y="142150"/>
                </a:lnTo>
                <a:lnTo>
                  <a:pt x="122179" y="132376"/>
                </a:lnTo>
                <a:close/>
                <a:moveTo>
                  <a:pt x="142050" y="132376"/>
                </a:moveTo>
                <a:lnTo>
                  <a:pt x="142050" y="142150"/>
                </a:lnTo>
                <a:lnTo>
                  <a:pt x="132377" y="142150"/>
                </a:lnTo>
                <a:lnTo>
                  <a:pt x="132377" y="132376"/>
                </a:lnTo>
                <a:close/>
                <a:moveTo>
                  <a:pt x="152173" y="132376"/>
                </a:moveTo>
                <a:lnTo>
                  <a:pt x="152173" y="142150"/>
                </a:lnTo>
                <a:lnTo>
                  <a:pt x="142475" y="142150"/>
                </a:lnTo>
                <a:lnTo>
                  <a:pt x="142475" y="132376"/>
                </a:lnTo>
                <a:close/>
                <a:moveTo>
                  <a:pt x="162372" y="132376"/>
                </a:moveTo>
                <a:lnTo>
                  <a:pt x="162372" y="142150"/>
                </a:lnTo>
                <a:lnTo>
                  <a:pt x="152573" y="142150"/>
                </a:lnTo>
                <a:lnTo>
                  <a:pt x="152573" y="132376"/>
                </a:lnTo>
                <a:close/>
                <a:moveTo>
                  <a:pt x="172470" y="132376"/>
                </a:moveTo>
                <a:lnTo>
                  <a:pt x="172470" y="142150"/>
                </a:lnTo>
                <a:lnTo>
                  <a:pt x="162797" y="142150"/>
                </a:lnTo>
                <a:lnTo>
                  <a:pt x="162797" y="132376"/>
                </a:lnTo>
                <a:close/>
                <a:moveTo>
                  <a:pt x="182668" y="132376"/>
                </a:moveTo>
                <a:lnTo>
                  <a:pt x="182668" y="142150"/>
                </a:lnTo>
                <a:lnTo>
                  <a:pt x="172895" y="142150"/>
                </a:lnTo>
                <a:lnTo>
                  <a:pt x="172895" y="132376"/>
                </a:lnTo>
                <a:close/>
                <a:moveTo>
                  <a:pt x="192791" y="132376"/>
                </a:moveTo>
                <a:lnTo>
                  <a:pt x="192791" y="142150"/>
                </a:lnTo>
                <a:lnTo>
                  <a:pt x="183093" y="142150"/>
                </a:lnTo>
                <a:lnTo>
                  <a:pt x="183093" y="132376"/>
                </a:lnTo>
                <a:close/>
                <a:moveTo>
                  <a:pt x="202989" y="132376"/>
                </a:moveTo>
                <a:lnTo>
                  <a:pt x="202989" y="142150"/>
                </a:lnTo>
                <a:lnTo>
                  <a:pt x="193191" y="142150"/>
                </a:lnTo>
                <a:lnTo>
                  <a:pt x="193191" y="132376"/>
                </a:lnTo>
                <a:close/>
                <a:moveTo>
                  <a:pt x="213088" y="132376"/>
                </a:moveTo>
                <a:lnTo>
                  <a:pt x="213088" y="142150"/>
                </a:lnTo>
                <a:lnTo>
                  <a:pt x="203414" y="142150"/>
                </a:lnTo>
                <a:lnTo>
                  <a:pt x="203414" y="132376"/>
                </a:lnTo>
                <a:close/>
                <a:moveTo>
                  <a:pt x="223286" y="132376"/>
                </a:moveTo>
                <a:lnTo>
                  <a:pt x="223286" y="142150"/>
                </a:lnTo>
                <a:lnTo>
                  <a:pt x="213513" y="142150"/>
                </a:lnTo>
                <a:lnTo>
                  <a:pt x="213513" y="132376"/>
                </a:lnTo>
                <a:close/>
                <a:moveTo>
                  <a:pt x="233409" y="132376"/>
                </a:moveTo>
                <a:lnTo>
                  <a:pt x="233409" y="142150"/>
                </a:lnTo>
                <a:lnTo>
                  <a:pt x="223611" y="142150"/>
                </a:lnTo>
                <a:lnTo>
                  <a:pt x="223611" y="132376"/>
                </a:lnTo>
                <a:close/>
                <a:moveTo>
                  <a:pt x="243507" y="132376"/>
                </a:moveTo>
                <a:lnTo>
                  <a:pt x="243507" y="142150"/>
                </a:lnTo>
                <a:lnTo>
                  <a:pt x="233809" y="142150"/>
                </a:lnTo>
                <a:lnTo>
                  <a:pt x="233809" y="132376"/>
                </a:lnTo>
                <a:close/>
                <a:moveTo>
                  <a:pt x="253706" y="132376"/>
                </a:moveTo>
                <a:lnTo>
                  <a:pt x="253706" y="142150"/>
                </a:lnTo>
                <a:lnTo>
                  <a:pt x="243907" y="142150"/>
                </a:lnTo>
                <a:lnTo>
                  <a:pt x="243907" y="132376"/>
                </a:lnTo>
                <a:close/>
                <a:moveTo>
                  <a:pt x="263804" y="132376"/>
                </a:moveTo>
                <a:lnTo>
                  <a:pt x="263804" y="142150"/>
                </a:lnTo>
                <a:lnTo>
                  <a:pt x="254131" y="142150"/>
                </a:lnTo>
                <a:lnTo>
                  <a:pt x="254131" y="132376"/>
                </a:lnTo>
                <a:close/>
                <a:moveTo>
                  <a:pt x="274027" y="132376"/>
                </a:moveTo>
                <a:lnTo>
                  <a:pt x="274027" y="142150"/>
                </a:lnTo>
                <a:lnTo>
                  <a:pt x="264229" y="142150"/>
                </a:lnTo>
                <a:lnTo>
                  <a:pt x="264229" y="132376"/>
                </a:lnTo>
                <a:close/>
                <a:moveTo>
                  <a:pt x="284125" y="132376"/>
                </a:moveTo>
                <a:lnTo>
                  <a:pt x="284125" y="142150"/>
                </a:lnTo>
                <a:lnTo>
                  <a:pt x="274427" y="142150"/>
                </a:lnTo>
                <a:lnTo>
                  <a:pt x="274427" y="132376"/>
                </a:lnTo>
                <a:close/>
                <a:moveTo>
                  <a:pt x="10098" y="142575"/>
                </a:moveTo>
                <a:lnTo>
                  <a:pt x="10098" y="152273"/>
                </a:lnTo>
                <a:lnTo>
                  <a:pt x="425" y="152273"/>
                </a:lnTo>
                <a:lnTo>
                  <a:pt x="425" y="142575"/>
                </a:lnTo>
                <a:close/>
                <a:moveTo>
                  <a:pt x="20321" y="142575"/>
                </a:moveTo>
                <a:lnTo>
                  <a:pt x="20321" y="152273"/>
                </a:lnTo>
                <a:lnTo>
                  <a:pt x="10523" y="152273"/>
                </a:lnTo>
                <a:lnTo>
                  <a:pt x="10523" y="142575"/>
                </a:lnTo>
                <a:close/>
                <a:moveTo>
                  <a:pt x="30420" y="142575"/>
                </a:moveTo>
                <a:lnTo>
                  <a:pt x="30420" y="152273"/>
                </a:lnTo>
                <a:lnTo>
                  <a:pt x="20721" y="152273"/>
                </a:lnTo>
                <a:lnTo>
                  <a:pt x="20721" y="142575"/>
                </a:lnTo>
                <a:close/>
                <a:moveTo>
                  <a:pt x="40618" y="142575"/>
                </a:moveTo>
                <a:lnTo>
                  <a:pt x="40618" y="152273"/>
                </a:lnTo>
                <a:lnTo>
                  <a:pt x="30820" y="152273"/>
                </a:lnTo>
                <a:lnTo>
                  <a:pt x="30820" y="142575"/>
                </a:lnTo>
                <a:close/>
                <a:moveTo>
                  <a:pt x="50716" y="142575"/>
                </a:moveTo>
                <a:lnTo>
                  <a:pt x="50716" y="152273"/>
                </a:lnTo>
                <a:lnTo>
                  <a:pt x="41043" y="152273"/>
                </a:lnTo>
                <a:lnTo>
                  <a:pt x="41043" y="142575"/>
                </a:lnTo>
                <a:close/>
                <a:moveTo>
                  <a:pt x="60939" y="142575"/>
                </a:moveTo>
                <a:lnTo>
                  <a:pt x="60939" y="152273"/>
                </a:lnTo>
                <a:lnTo>
                  <a:pt x="51141" y="152273"/>
                </a:lnTo>
                <a:lnTo>
                  <a:pt x="51141" y="142575"/>
                </a:lnTo>
                <a:close/>
                <a:moveTo>
                  <a:pt x="71038" y="142575"/>
                </a:moveTo>
                <a:lnTo>
                  <a:pt x="71038" y="152273"/>
                </a:lnTo>
                <a:lnTo>
                  <a:pt x="61239" y="152273"/>
                </a:lnTo>
                <a:lnTo>
                  <a:pt x="61239" y="142575"/>
                </a:lnTo>
                <a:close/>
                <a:moveTo>
                  <a:pt x="81136" y="142575"/>
                </a:moveTo>
                <a:lnTo>
                  <a:pt x="81136" y="152273"/>
                </a:lnTo>
                <a:lnTo>
                  <a:pt x="71438" y="152273"/>
                </a:lnTo>
                <a:lnTo>
                  <a:pt x="71438" y="142575"/>
                </a:lnTo>
                <a:close/>
                <a:moveTo>
                  <a:pt x="91334" y="142575"/>
                </a:moveTo>
                <a:lnTo>
                  <a:pt x="91334" y="152273"/>
                </a:lnTo>
                <a:lnTo>
                  <a:pt x="81561" y="152273"/>
                </a:lnTo>
                <a:lnTo>
                  <a:pt x="81561" y="142575"/>
                </a:lnTo>
                <a:close/>
                <a:moveTo>
                  <a:pt x="101432" y="142575"/>
                </a:moveTo>
                <a:lnTo>
                  <a:pt x="101432" y="152273"/>
                </a:lnTo>
                <a:lnTo>
                  <a:pt x="91759" y="152273"/>
                </a:lnTo>
                <a:lnTo>
                  <a:pt x="91759" y="142575"/>
                </a:lnTo>
                <a:close/>
                <a:moveTo>
                  <a:pt x="111655" y="142575"/>
                </a:moveTo>
                <a:lnTo>
                  <a:pt x="111655" y="152273"/>
                </a:lnTo>
                <a:lnTo>
                  <a:pt x="101857" y="152273"/>
                </a:lnTo>
                <a:lnTo>
                  <a:pt x="101857" y="142575"/>
                </a:lnTo>
                <a:close/>
                <a:moveTo>
                  <a:pt x="121754" y="142575"/>
                </a:moveTo>
                <a:lnTo>
                  <a:pt x="121754" y="152273"/>
                </a:lnTo>
                <a:lnTo>
                  <a:pt x="112055" y="152273"/>
                </a:lnTo>
                <a:lnTo>
                  <a:pt x="112055" y="142575"/>
                </a:lnTo>
                <a:close/>
                <a:moveTo>
                  <a:pt x="131952" y="142575"/>
                </a:moveTo>
                <a:lnTo>
                  <a:pt x="131952" y="152273"/>
                </a:lnTo>
                <a:lnTo>
                  <a:pt x="122179" y="152273"/>
                </a:lnTo>
                <a:lnTo>
                  <a:pt x="122179" y="142575"/>
                </a:lnTo>
                <a:close/>
                <a:moveTo>
                  <a:pt x="142050" y="142575"/>
                </a:moveTo>
                <a:lnTo>
                  <a:pt x="142050" y="152273"/>
                </a:lnTo>
                <a:lnTo>
                  <a:pt x="132377" y="152273"/>
                </a:lnTo>
                <a:lnTo>
                  <a:pt x="132377" y="142575"/>
                </a:lnTo>
                <a:close/>
                <a:moveTo>
                  <a:pt x="152173" y="142575"/>
                </a:moveTo>
                <a:lnTo>
                  <a:pt x="152173" y="152273"/>
                </a:lnTo>
                <a:lnTo>
                  <a:pt x="142475" y="152273"/>
                </a:lnTo>
                <a:lnTo>
                  <a:pt x="142475" y="142575"/>
                </a:lnTo>
                <a:close/>
                <a:moveTo>
                  <a:pt x="162372" y="142575"/>
                </a:moveTo>
                <a:lnTo>
                  <a:pt x="162372" y="152273"/>
                </a:lnTo>
                <a:lnTo>
                  <a:pt x="152573" y="152273"/>
                </a:lnTo>
                <a:lnTo>
                  <a:pt x="152573" y="142575"/>
                </a:lnTo>
                <a:close/>
                <a:moveTo>
                  <a:pt x="172470" y="142575"/>
                </a:moveTo>
                <a:lnTo>
                  <a:pt x="172470" y="152273"/>
                </a:lnTo>
                <a:lnTo>
                  <a:pt x="162797" y="152273"/>
                </a:lnTo>
                <a:lnTo>
                  <a:pt x="162797" y="142575"/>
                </a:lnTo>
                <a:close/>
                <a:moveTo>
                  <a:pt x="182668" y="142575"/>
                </a:moveTo>
                <a:lnTo>
                  <a:pt x="182668" y="152273"/>
                </a:lnTo>
                <a:lnTo>
                  <a:pt x="172895" y="152273"/>
                </a:lnTo>
                <a:lnTo>
                  <a:pt x="172895" y="142575"/>
                </a:lnTo>
                <a:close/>
                <a:moveTo>
                  <a:pt x="192791" y="142575"/>
                </a:moveTo>
                <a:lnTo>
                  <a:pt x="192791" y="152273"/>
                </a:lnTo>
                <a:lnTo>
                  <a:pt x="183093" y="152273"/>
                </a:lnTo>
                <a:lnTo>
                  <a:pt x="183093" y="142575"/>
                </a:lnTo>
                <a:close/>
                <a:moveTo>
                  <a:pt x="202989" y="142575"/>
                </a:moveTo>
                <a:lnTo>
                  <a:pt x="202989" y="152273"/>
                </a:lnTo>
                <a:lnTo>
                  <a:pt x="193191" y="152273"/>
                </a:lnTo>
                <a:lnTo>
                  <a:pt x="193191" y="142575"/>
                </a:lnTo>
                <a:close/>
                <a:moveTo>
                  <a:pt x="213088" y="142575"/>
                </a:moveTo>
                <a:lnTo>
                  <a:pt x="213088" y="152273"/>
                </a:lnTo>
                <a:lnTo>
                  <a:pt x="203414" y="152273"/>
                </a:lnTo>
                <a:lnTo>
                  <a:pt x="203414" y="142575"/>
                </a:lnTo>
                <a:close/>
                <a:moveTo>
                  <a:pt x="223286" y="142575"/>
                </a:moveTo>
                <a:lnTo>
                  <a:pt x="223286" y="152273"/>
                </a:lnTo>
                <a:lnTo>
                  <a:pt x="213513" y="152273"/>
                </a:lnTo>
                <a:lnTo>
                  <a:pt x="213513" y="142575"/>
                </a:lnTo>
                <a:close/>
                <a:moveTo>
                  <a:pt x="233409" y="142575"/>
                </a:moveTo>
                <a:lnTo>
                  <a:pt x="233409" y="152273"/>
                </a:lnTo>
                <a:lnTo>
                  <a:pt x="223611" y="152273"/>
                </a:lnTo>
                <a:lnTo>
                  <a:pt x="223611" y="142575"/>
                </a:lnTo>
                <a:close/>
                <a:moveTo>
                  <a:pt x="243507" y="142575"/>
                </a:moveTo>
                <a:lnTo>
                  <a:pt x="243507" y="152273"/>
                </a:lnTo>
                <a:lnTo>
                  <a:pt x="233809" y="152273"/>
                </a:lnTo>
                <a:lnTo>
                  <a:pt x="233809" y="142575"/>
                </a:lnTo>
                <a:close/>
                <a:moveTo>
                  <a:pt x="253706" y="142575"/>
                </a:moveTo>
                <a:lnTo>
                  <a:pt x="253706" y="152273"/>
                </a:lnTo>
                <a:lnTo>
                  <a:pt x="243907" y="152273"/>
                </a:lnTo>
                <a:lnTo>
                  <a:pt x="243907" y="142575"/>
                </a:lnTo>
                <a:close/>
                <a:moveTo>
                  <a:pt x="263804" y="142575"/>
                </a:moveTo>
                <a:lnTo>
                  <a:pt x="263804" y="152273"/>
                </a:lnTo>
                <a:lnTo>
                  <a:pt x="254131" y="152273"/>
                </a:lnTo>
                <a:lnTo>
                  <a:pt x="254131" y="142575"/>
                </a:lnTo>
                <a:close/>
                <a:moveTo>
                  <a:pt x="274027" y="142575"/>
                </a:moveTo>
                <a:lnTo>
                  <a:pt x="274027" y="152273"/>
                </a:lnTo>
                <a:lnTo>
                  <a:pt x="264229" y="152273"/>
                </a:lnTo>
                <a:lnTo>
                  <a:pt x="264229" y="142575"/>
                </a:lnTo>
                <a:close/>
                <a:moveTo>
                  <a:pt x="284125" y="142575"/>
                </a:moveTo>
                <a:lnTo>
                  <a:pt x="284125" y="152273"/>
                </a:lnTo>
                <a:lnTo>
                  <a:pt x="274427" y="152273"/>
                </a:lnTo>
                <a:lnTo>
                  <a:pt x="274427" y="142575"/>
                </a:lnTo>
                <a:close/>
                <a:moveTo>
                  <a:pt x="10098" y="152673"/>
                </a:moveTo>
                <a:lnTo>
                  <a:pt x="10098" y="162371"/>
                </a:lnTo>
                <a:lnTo>
                  <a:pt x="425" y="162371"/>
                </a:lnTo>
                <a:lnTo>
                  <a:pt x="425" y="152673"/>
                </a:lnTo>
                <a:close/>
                <a:moveTo>
                  <a:pt x="20321" y="152673"/>
                </a:moveTo>
                <a:lnTo>
                  <a:pt x="20321" y="162371"/>
                </a:lnTo>
                <a:lnTo>
                  <a:pt x="10523" y="162371"/>
                </a:lnTo>
                <a:lnTo>
                  <a:pt x="10523" y="152673"/>
                </a:lnTo>
                <a:close/>
                <a:moveTo>
                  <a:pt x="30420" y="152673"/>
                </a:moveTo>
                <a:lnTo>
                  <a:pt x="30420" y="162371"/>
                </a:lnTo>
                <a:lnTo>
                  <a:pt x="20721" y="162371"/>
                </a:lnTo>
                <a:lnTo>
                  <a:pt x="20721" y="152673"/>
                </a:lnTo>
                <a:close/>
                <a:moveTo>
                  <a:pt x="40618" y="152673"/>
                </a:moveTo>
                <a:lnTo>
                  <a:pt x="40618" y="162371"/>
                </a:lnTo>
                <a:lnTo>
                  <a:pt x="30820" y="162371"/>
                </a:lnTo>
                <a:lnTo>
                  <a:pt x="30820" y="152673"/>
                </a:lnTo>
                <a:close/>
                <a:moveTo>
                  <a:pt x="50716" y="152673"/>
                </a:moveTo>
                <a:lnTo>
                  <a:pt x="50716" y="162371"/>
                </a:lnTo>
                <a:lnTo>
                  <a:pt x="41043" y="162371"/>
                </a:lnTo>
                <a:lnTo>
                  <a:pt x="41043" y="152673"/>
                </a:lnTo>
                <a:close/>
                <a:moveTo>
                  <a:pt x="60939" y="152673"/>
                </a:moveTo>
                <a:lnTo>
                  <a:pt x="60939" y="162371"/>
                </a:lnTo>
                <a:lnTo>
                  <a:pt x="51141" y="162371"/>
                </a:lnTo>
                <a:lnTo>
                  <a:pt x="51141" y="152673"/>
                </a:lnTo>
                <a:close/>
                <a:moveTo>
                  <a:pt x="71038" y="152673"/>
                </a:moveTo>
                <a:lnTo>
                  <a:pt x="71038" y="162371"/>
                </a:lnTo>
                <a:lnTo>
                  <a:pt x="61239" y="162371"/>
                </a:lnTo>
                <a:lnTo>
                  <a:pt x="61239" y="152673"/>
                </a:lnTo>
                <a:close/>
                <a:moveTo>
                  <a:pt x="81136" y="152673"/>
                </a:moveTo>
                <a:lnTo>
                  <a:pt x="81136" y="162371"/>
                </a:lnTo>
                <a:lnTo>
                  <a:pt x="71438" y="162371"/>
                </a:lnTo>
                <a:lnTo>
                  <a:pt x="71438" y="152673"/>
                </a:lnTo>
                <a:close/>
                <a:moveTo>
                  <a:pt x="91334" y="152673"/>
                </a:moveTo>
                <a:lnTo>
                  <a:pt x="91334" y="162371"/>
                </a:lnTo>
                <a:lnTo>
                  <a:pt x="81561" y="162371"/>
                </a:lnTo>
                <a:lnTo>
                  <a:pt x="81561" y="152673"/>
                </a:lnTo>
                <a:close/>
                <a:moveTo>
                  <a:pt x="101432" y="152673"/>
                </a:moveTo>
                <a:lnTo>
                  <a:pt x="101432" y="162371"/>
                </a:lnTo>
                <a:lnTo>
                  <a:pt x="91759" y="162371"/>
                </a:lnTo>
                <a:lnTo>
                  <a:pt x="91759" y="152673"/>
                </a:lnTo>
                <a:close/>
                <a:moveTo>
                  <a:pt x="111655" y="152673"/>
                </a:moveTo>
                <a:lnTo>
                  <a:pt x="111655" y="162371"/>
                </a:lnTo>
                <a:lnTo>
                  <a:pt x="101857" y="162371"/>
                </a:lnTo>
                <a:lnTo>
                  <a:pt x="101857" y="152673"/>
                </a:lnTo>
                <a:close/>
                <a:moveTo>
                  <a:pt x="121754" y="152673"/>
                </a:moveTo>
                <a:lnTo>
                  <a:pt x="121754" y="162371"/>
                </a:lnTo>
                <a:lnTo>
                  <a:pt x="112055" y="162371"/>
                </a:lnTo>
                <a:lnTo>
                  <a:pt x="112055" y="152673"/>
                </a:lnTo>
                <a:close/>
                <a:moveTo>
                  <a:pt x="131952" y="152673"/>
                </a:moveTo>
                <a:lnTo>
                  <a:pt x="131952" y="162371"/>
                </a:lnTo>
                <a:lnTo>
                  <a:pt x="122179" y="162371"/>
                </a:lnTo>
                <a:lnTo>
                  <a:pt x="122179" y="152673"/>
                </a:lnTo>
                <a:close/>
                <a:moveTo>
                  <a:pt x="142050" y="152673"/>
                </a:moveTo>
                <a:lnTo>
                  <a:pt x="142050" y="162371"/>
                </a:lnTo>
                <a:lnTo>
                  <a:pt x="132377" y="162371"/>
                </a:lnTo>
                <a:lnTo>
                  <a:pt x="132377" y="152673"/>
                </a:lnTo>
                <a:close/>
                <a:moveTo>
                  <a:pt x="152173" y="152673"/>
                </a:moveTo>
                <a:lnTo>
                  <a:pt x="152173" y="162371"/>
                </a:lnTo>
                <a:lnTo>
                  <a:pt x="142475" y="162371"/>
                </a:lnTo>
                <a:lnTo>
                  <a:pt x="142475" y="152673"/>
                </a:lnTo>
                <a:close/>
                <a:moveTo>
                  <a:pt x="162372" y="152673"/>
                </a:moveTo>
                <a:lnTo>
                  <a:pt x="162372" y="162371"/>
                </a:lnTo>
                <a:lnTo>
                  <a:pt x="152573" y="162371"/>
                </a:lnTo>
                <a:lnTo>
                  <a:pt x="152573" y="152673"/>
                </a:lnTo>
                <a:close/>
                <a:moveTo>
                  <a:pt x="172470" y="152673"/>
                </a:moveTo>
                <a:lnTo>
                  <a:pt x="172470" y="162371"/>
                </a:lnTo>
                <a:lnTo>
                  <a:pt x="162797" y="162371"/>
                </a:lnTo>
                <a:lnTo>
                  <a:pt x="162797" y="152673"/>
                </a:lnTo>
                <a:close/>
                <a:moveTo>
                  <a:pt x="182668" y="152673"/>
                </a:moveTo>
                <a:lnTo>
                  <a:pt x="182668" y="162371"/>
                </a:lnTo>
                <a:lnTo>
                  <a:pt x="172895" y="162371"/>
                </a:lnTo>
                <a:lnTo>
                  <a:pt x="172895" y="152673"/>
                </a:lnTo>
                <a:close/>
                <a:moveTo>
                  <a:pt x="192791" y="152673"/>
                </a:moveTo>
                <a:lnTo>
                  <a:pt x="192791" y="162371"/>
                </a:lnTo>
                <a:lnTo>
                  <a:pt x="183093" y="162371"/>
                </a:lnTo>
                <a:lnTo>
                  <a:pt x="183093" y="152673"/>
                </a:lnTo>
                <a:close/>
                <a:moveTo>
                  <a:pt x="202989" y="152673"/>
                </a:moveTo>
                <a:lnTo>
                  <a:pt x="202989" y="162371"/>
                </a:lnTo>
                <a:lnTo>
                  <a:pt x="193191" y="162371"/>
                </a:lnTo>
                <a:lnTo>
                  <a:pt x="193191" y="152673"/>
                </a:lnTo>
                <a:close/>
                <a:moveTo>
                  <a:pt x="213088" y="152673"/>
                </a:moveTo>
                <a:lnTo>
                  <a:pt x="213088" y="162371"/>
                </a:lnTo>
                <a:lnTo>
                  <a:pt x="203414" y="162371"/>
                </a:lnTo>
                <a:lnTo>
                  <a:pt x="203414" y="152673"/>
                </a:lnTo>
                <a:close/>
                <a:moveTo>
                  <a:pt x="223286" y="152673"/>
                </a:moveTo>
                <a:lnTo>
                  <a:pt x="223286" y="162371"/>
                </a:lnTo>
                <a:lnTo>
                  <a:pt x="213513" y="162371"/>
                </a:lnTo>
                <a:lnTo>
                  <a:pt x="213513" y="152673"/>
                </a:lnTo>
                <a:close/>
                <a:moveTo>
                  <a:pt x="233409" y="152673"/>
                </a:moveTo>
                <a:lnTo>
                  <a:pt x="233409" y="162371"/>
                </a:lnTo>
                <a:lnTo>
                  <a:pt x="223611" y="162371"/>
                </a:lnTo>
                <a:lnTo>
                  <a:pt x="223611" y="152673"/>
                </a:lnTo>
                <a:close/>
                <a:moveTo>
                  <a:pt x="243507" y="152673"/>
                </a:moveTo>
                <a:lnTo>
                  <a:pt x="243507" y="162371"/>
                </a:lnTo>
                <a:lnTo>
                  <a:pt x="233809" y="162371"/>
                </a:lnTo>
                <a:lnTo>
                  <a:pt x="233809" y="152673"/>
                </a:lnTo>
                <a:close/>
                <a:moveTo>
                  <a:pt x="253706" y="152673"/>
                </a:moveTo>
                <a:lnTo>
                  <a:pt x="253706" y="162371"/>
                </a:lnTo>
                <a:lnTo>
                  <a:pt x="243907" y="162371"/>
                </a:lnTo>
                <a:lnTo>
                  <a:pt x="243907" y="152673"/>
                </a:lnTo>
                <a:close/>
                <a:moveTo>
                  <a:pt x="263804" y="152673"/>
                </a:moveTo>
                <a:lnTo>
                  <a:pt x="263804" y="162371"/>
                </a:lnTo>
                <a:lnTo>
                  <a:pt x="254131" y="162371"/>
                </a:lnTo>
                <a:lnTo>
                  <a:pt x="254131" y="152673"/>
                </a:lnTo>
                <a:close/>
                <a:moveTo>
                  <a:pt x="274027" y="152673"/>
                </a:moveTo>
                <a:lnTo>
                  <a:pt x="274027" y="162371"/>
                </a:lnTo>
                <a:lnTo>
                  <a:pt x="264229" y="162371"/>
                </a:lnTo>
                <a:lnTo>
                  <a:pt x="264229" y="152673"/>
                </a:lnTo>
                <a:close/>
                <a:moveTo>
                  <a:pt x="284125" y="152673"/>
                </a:moveTo>
                <a:lnTo>
                  <a:pt x="284125" y="162371"/>
                </a:lnTo>
                <a:lnTo>
                  <a:pt x="274427" y="162371"/>
                </a:lnTo>
                <a:lnTo>
                  <a:pt x="274427" y="152673"/>
                </a:lnTo>
                <a:close/>
                <a:moveTo>
                  <a:pt x="200" y="0"/>
                </a:moveTo>
                <a:lnTo>
                  <a:pt x="200" y="200"/>
                </a:lnTo>
                <a:lnTo>
                  <a:pt x="0" y="200"/>
                </a:lnTo>
                <a:lnTo>
                  <a:pt x="0" y="162571"/>
                </a:lnTo>
                <a:lnTo>
                  <a:pt x="200" y="162571"/>
                </a:lnTo>
                <a:lnTo>
                  <a:pt x="200" y="162771"/>
                </a:lnTo>
                <a:lnTo>
                  <a:pt x="284325" y="162771"/>
                </a:lnTo>
                <a:lnTo>
                  <a:pt x="284325" y="162571"/>
                </a:lnTo>
                <a:lnTo>
                  <a:pt x="284525" y="162571"/>
                </a:lnTo>
                <a:lnTo>
                  <a:pt x="284525" y="200"/>
                </a:lnTo>
                <a:lnTo>
                  <a:pt x="284325" y="200"/>
                </a:lnTo>
                <a:lnTo>
                  <a:pt x="284325" y="0"/>
                </a:lnTo>
                <a:close/>
              </a:path>
            </a:pathLst>
          </a:custGeom>
          <a:solidFill>
            <a:srgbClr val="E2E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126;p21"/>
          <p:cNvSpPr txBox="1">
            <a:spLocks noGrp="1"/>
          </p:cNvSpPr>
          <p:nvPr>
            <p:ph type="title"/>
          </p:nvPr>
        </p:nvSpPr>
        <p:spPr>
          <a:xfrm>
            <a:off x="1421350" y="1875525"/>
            <a:ext cx="2316000" cy="9669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atin typeface="#9Slide03 Cabin" panose="00000500000000000000" pitchFamily="2" charset="0"/>
              </a:defRPr>
            </a:lvl1pPr>
            <a:lvl2pPr lvl="1"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2pPr>
            <a:lvl3pPr lvl="2"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3pPr>
            <a:lvl4pPr lvl="3"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4pPr>
            <a:lvl5pPr lvl="4"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5pPr>
            <a:lvl6pPr lvl="5"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6pPr>
            <a:lvl7pPr lvl="6"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7pPr>
            <a:lvl8pPr lvl="7"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8pPr>
            <a:lvl9pPr lvl="8"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9pPr>
          </a:lstStyle>
          <a:p>
            <a:endParaRPr dirty="0"/>
          </a:p>
        </p:txBody>
      </p:sp>
      <p:sp>
        <p:nvSpPr>
          <p:cNvPr id="127" name="Google Shape;127;p21"/>
          <p:cNvSpPr txBox="1">
            <a:spLocks noGrp="1"/>
          </p:cNvSpPr>
          <p:nvPr>
            <p:ph type="subTitle" idx="1"/>
          </p:nvPr>
        </p:nvSpPr>
        <p:spPr>
          <a:xfrm>
            <a:off x="1421346" y="2842417"/>
            <a:ext cx="2316000" cy="69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9Slide03 Cabin" panose="00000500000000000000" pitchFamily="2" charset="0"/>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dirty="0"/>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1">
  <p:cSld name="CUSTOM_7_1">
    <p:spTree>
      <p:nvGrpSpPr>
        <p:cNvPr id="1" name="Shape 143"/>
        <p:cNvGrpSpPr/>
        <p:nvPr/>
      </p:nvGrpSpPr>
      <p:grpSpPr>
        <a:xfrm>
          <a:off x="0" y="0"/>
          <a:ext cx="0" cy="0"/>
          <a:chOff x="0" y="0"/>
          <a:chExt cx="0" cy="0"/>
        </a:xfrm>
      </p:grpSpPr>
      <p:sp>
        <p:nvSpPr>
          <p:cNvPr id="144" name="Google Shape;144;p25"/>
          <p:cNvSpPr/>
          <p:nvPr/>
        </p:nvSpPr>
        <p:spPr>
          <a:xfrm>
            <a:off x="720000" y="537100"/>
            <a:ext cx="7704253" cy="4069300"/>
          </a:xfrm>
          <a:custGeom>
            <a:avLst/>
            <a:gdLst/>
            <a:ahLst/>
            <a:cxnLst/>
            <a:rect l="l" t="t" r="r" b="b"/>
            <a:pathLst>
              <a:path w="284526" h="162772" extrusionOk="0">
                <a:moveTo>
                  <a:pt x="10098" y="425"/>
                </a:moveTo>
                <a:lnTo>
                  <a:pt x="10098" y="10198"/>
                </a:lnTo>
                <a:lnTo>
                  <a:pt x="425" y="10198"/>
                </a:lnTo>
                <a:lnTo>
                  <a:pt x="425" y="425"/>
                </a:lnTo>
                <a:close/>
                <a:moveTo>
                  <a:pt x="20321" y="425"/>
                </a:moveTo>
                <a:lnTo>
                  <a:pt x="20321" y="10198"/>
                </a:lnTo>
                <a:lnTo>
                  <a:pt x="10523" y="10198"/>
                </a:lnTo>
                <a:lnTo>
                  <a:pt x="10523" y="425"/>
                </a:lnTo>
                <a:close/>
                <a:moveTo>
                  <a:pt x="30420" y="425"/>
                </a:moveTo>
                <a:lnTo>
                  <a:pt x="30420" y="10198"/>
                </a:lnTo>
                <a:lnTo>
                  <a:pt x="20721" y="10198"/>
                </a:lnTo>
                <a:lnTo>
                  <a:pt x="20721" y="425"/>
                </a:lnTo>
                <a:close/>
                <a:moveTo>
                  <a:pt x="40618" y="425"/>
                </a:moveTo>
                <a:lnTo>
                  <a:pt x="40618" y="10198"/>
                </a:lnTo>
                <a:lnTo>
                  <a:pt x="30820" y="10198"/>
                </a:lnTo>
                <a:lnTo>
                  <a:pt x="30820" y="425"/>
                </a:lnTo>
                <a:close/>
                <a:moveTo>
                  <a:pt x="50716" y="425"/>
                </a:moveTo>
                <a:lnTo>
                  <a:pt x="50716" y="10198"/>
                </a:lnTo>
                <a:lnTo>
                  <a:pt x="41043" y="10198"/>
                </a:lnTo>
                <a:lnTo>
                  <a:pt x="41043" y="425"/>
                </a:lnTo>
                <a:close/>
                <a:moveTo>
                  <a:pt x="60939" y="425"/>
                </a:moveTo>
                <a:lnTo>
                  <a:pt x="60939" y="10198"/>
                </a:lnTo>
                <a:lnTo>
                  <a:pt x="51141" y="10198"/>
                </a:lnTo>
                <a:lnTo>
                  <a:pt x="51141" y="425"/>
                </a:lnTo>
                <a:close/>
                <a:moveTo>
                  <a:pt x="71038" y="425"/>
                </a:moveTo>
                <a:lnTo>
                  <a:pt x="71038" y="10198"/>
                </a:lnTo>
                <a:lnTo>
                  <a:pt x="61239" y="10198"/>
                </a:lnTo>
                <a:lnTo>
                  <a:pt x="61239" y="425"/>
                </a:lnTo>
                <a:close/>
                <a:moveTo>
                  <a:pt x="81136" y="425"/>
                </a:moveTo>
                <a:lnTo>
                  <a:pt x="81136" y="10198"/>
                </a:lnTo>
                <a:lnTo>
                  <a:pt x="71438" y="10198"/>
                </a:lnTo>
                <a:lnTo>
                  <a:pt x="71438" y="425"/>
                </a:lnTo>
                <a:close/>
                <a:moveTo>
                  <a:pt x="91334" y="425"/>
                </a:moveTo>
                <a:lnTo>
                  <a:pt x="91334" y="10198"/>
                </a:lnTo>
                <a:lnTo>
                  <a:pt x="81561" y="10198"/>
                </a:lnTo>
                <a:lnTo>
                  <a:pt x="81561" y="425"/>
                </a:lnTo>
                <a:close/>
                <a:moveTo>
                  <a:pt x="101432" y="425"/>
                </a:moveTo>
                <a:lnTo>
                  <a:pt x="101432" y="10198"/>
                </a:lnTo>
                <a:lnTo>
                  <a:pt x="91759" y="10198"/>
                </a:lnTo>
                <a:lnTo>
                  <a:pt x="91759" y="425"/>
                </a:lnTo>
                <a:close/>
                <a:moveTo>
                  <a:pt x="111655" y="425"/>
                </a:moveTo>
                <a:lnTo>
                  <a:pt x="111655" y="10198"/>
                </a:lnTo>
                <a:lnTo>
                  <a:pt x="101857" y="10198"/>
                </a:lnTo>
                <a:lnTo>
                  <a:pt x="101857" y="425"/>
                </a:lnTo>
                <a:close/>
                <a:moveTo>
                  <a:pt x="121754" y="425"/>
                </a:moveTo>
                <a:lnTo>
                  <a:pt x="121754" y="10198"/>
                </a:lnTo>
                <a:lnTo>
                  <a:pt x="112055" y="10198"/>
                </a:lnTo>
                <a:lnTo>
                  <a:pt x="112055" y="425"/>
                </a:lnTo>
                <a:close/>
                <a:moveTo>
                  <a:pt x="131952" y="425"/>
                </a:moveTo>
                <a:lnTo>
                  <a:pt x="131952" y="10198"/>
                </a:lnTo>
                <a:lnTo>
                  <a:pt x="122179" y="10198"/>
                </a:lnTo>
                <a:lnTo>
                  <a:pt x="122179" y="425"/>
                </a:lnTo>
                <a:close/>
                <a:moveTo>
                  <a:pt x="142050" y="425"/>
                </a:moveTo>
                <a:lnTo>
                  <a:pt x="142050" y="10198"/>
                </a:lnTo>
                <a:lnTo>
                  <a:pt x="132377" y="10198"/>
                </a:lnTo>
                <a:lnTo>
                  <a:pt x="132377" y="425"/>
                </a:lnTo>
                <a:close/>
                <a:moveTo>
                  <a:pt x="152173" y="425"/>
                </a:moveTo>
                <a:lnTo>
                  <a:pt x="152173" y="10198"/>
                </a:lnTo>
                <a:lnTo>
                  <a:pt x="142475" y="10198"/>
                </a:lnTo>
                <a:lnTo>
                  <a:pt x="142475" y="425"/>
                </a:lnTo>
                <a:close/>
                <a:moveTo>
                  <a:pt x="162372" y="425"/>
                </a:moveTo>
                <a:lnTo>
                  <a:pt x="162372" y="10198"/>
                </a:lnTo>
                <a:lnTo>
                  <a:pt x="152573" y="10198"/>
                </a:lnTo>
                <a:lnTo>
                  <a:pt x="152573" y="425"/>
                </a:lnTo>
                <a:close/>
                <a:moveTo>
                  <a:pt x="172470" y="425"/>
                </a:moveTo>
                <a:lnTo>
                  <a:pt x="172470" y="10198"/>
                </a:lnTo>
                <a:lnTo>
                  <a:pt x="162797" y="10198"/>
                </a:lnTo>
                <a:lnTo>
                  <a:pt x="162797" y="425"/>
                </a:lnTo>
                <a:close/>
                <a:moveTo>
                  <a:pt x="182668" y="425"/>
                </a:moveTo>
                <a:lnTo>
                  <a:pt x="182668" y="10198"/>
                </a:lnTo>
                <a:lnTo>
                  <a:pt x="172895" y="10198"/>
                </a:lnTo>
                <a:lnTo>
                  <a:pt x="172895" y="425"/>
                </a:lnTo>
                <a:close/>
                <a:moveTo>
                  <a:pt x="192791" y="425"/>
                </a:moveTo>
                <a:lnTo>
                  <a:pt x="192791" y="10198"/>
                </a:lnTo>
                <a:lnTo>
                  <a:pt x="183093" y="10198"/>
                </a:lnTo>
                <a:lnTo>
                  <a:pt x="183093" y="425"/>
                </a:lnTo>
                <a:close/>
                <a:moveTo>
                  <a:pt x="202989" y="425"/>
                </a:moveTo>
                <a:lnTo>
                  <a:pt x="202989" y="10198"/>
                </a:lnTo>
                <a:lnTo>
                  <a:pt x="193191" y="10198"/>
                </a:lnTo>
                <a:lnTo>
                  <a:pt x="193191" y="425"/>
                </a:lnTo>
                <a:close/>
                <a:moveTo>
                  <a:pt x="213088" y="425"/>
                </a:moveTo>
                <a:lnTo>
                  <a:pt x="213088" y="10198"/>
                </a:lnTo>
                <a:lnTo>
                  <a:pt x="203414" y="10198"/>
                </a:lnTo>
                <a:lnTo>
                  <a:pt x="203414" y="425"/>
                </a:lnTo>
                <a:close/>
                <a:moveTo>
                  <a:pt x="223286" y="425"/>
                </a:moveTo>
                <a:lnTo>
                  <a:pt x="223286" y="10198"/>
                </a:lnTo>
                <a:lnTo>
                  <a:pt x="213513" y="10198"/>
                </a:lnTo>
                <a:lnTo>
                  <a:pt x="213513" y="425"/>
                </a:lnTo>
                <a:close/>
                <a:moveTo>
                  <a:pt x="233409" y="425"/>
                </a:moveTo>
                <a:lnTo>
                  <a:pt x="233409" y="10198"/>
                </a:lnTo>
                <a:lnTo>
                  <a:pt x="223611" y="10198"/>
                </a:lnTo>
                <a:lnTo>
                  <a:pt x="223611" y="425"/>
                </a:lnTo>
                <a:close/>
                <a:moveTo>
                  <a:pt x="243507" y="425"/>
                </a:moveTo>
                <a:lnTo>
                  <a:pt x="243507" y="10198"/>
                </a:lnTo>
                <a:lnTo>
                  <a:pt x="233809" y="10198"/>
                </a:lnTo>
                <a:lnTo>
                  <a:pt x="233809" y="425"/>
                </a:lnTo>
                <a:close/>
                <a:moveTo>
                  <a:pt x="253706" y="425"/>
                </a:moveTo>
                <a:lnTo>
                  <a:pt x="253706" y="10198"/>
                </a:lnTo>
                <a:lnTo>
                  <a:pt x="243907" y="10198"/>
                </a:lnTo>
                <a:lnTo>
                  <a:pt x="243907" y="425"/>
                </a:lnTo>
                <a:close/>
                <a:moveTo>
                  <a:pt x="263804" y="425"/>
                </a:moveTo>
                <a:lnTo>
                  <a:pt x="263804" y="10198"/>
                </a:lnTo>
                <a:lnTo>
                  <a:pt x="254131" y="10198"/>
                </a:lnTo>
                <a:lnTo>
                  <a:pt x="254131" y="425"/>
                </a:lnTo>
                <a:close/>
                <a:moveTo>
                  <a:pt x="274027" y="425"/>
                </a:moveTo>
                <a:lnTo>
                  <a:pt x="274027" y="10198"/>
                </a:lnTo>
                <a:lnTo>
                  <a:pt x="264229" y="10198"/>
                </a:lnTo>
                <a:lnTo>
                  <a:pt x="264229" y="425"/>
                </a:lnTo>
                <a:close/>
                <a:moveTo>
                  <a:pt x="284125" y="425"/>
                </a:moveTo>
                <a:lnTo>
                  <a:pt x="284125" y="10198"/>
                </a:lnTo>
                <a:lnTo>
                  <a:pt x="274427" y="10198"/>
                </a:lnTo>
                <a:lnTo>
                  <a:pt x="274427" y="425"/>
                </a:lnTo>
                <a:close/>
                <a:moveTo>
                  <a:pt x="10098" y="10623"/>
                </a:moveTo>
                <a:lnTo>
                  <a:pt x="10098" y="20296"/>
                </a:lnTo>
                <a:lnTo>
                  <a:pt x="425" y="20296"/>
                </a:lnTo>
                <a:lnTo>
                  <a:pt x="425" y="10623"/>
                </a:lnTo>
                <a:close/>
                <a:moveTo>
                  <a:pt x="20321" y="10623"/>
                </a:moveTo>
                <a:lnTo>
                  <a:pt x="20321" y="20296"/>
                </a:lnTo>
                <a:lnTo>
                  <a:pt x="10523" y="20296"/>
                </a:lnTo>
                <a:lnTo>
                  <a:pt x="10523" y="10623"/>
                </a:lnTo>
                <a:close/>
                <a:moveTo>
                  <a:pt x="30420" y="10623"/>
                </a:moveTo>
                <a:lnTo>
                  <a:pt x="30420" y="20296"/>
                </a:lnTo>
                <a:lnTo>
                  <a:pt x="20721" y="20296"/>
                </a:lnTo>
                <a:lnTo>
                  <a:pt x="20721" y="10623"/>
                </a:lnTo>
                <a:close/>
                <a:moveTo>
                  <a:pt x="40618" y="10623"/>
                </a:moveTo>
                <a:lnTo>
                  <a:pt x="40618" y="20296"/>
                </a:lnTo>
                <a:lnTo>
                  <a:pt x="30820" y="20296"/>
                </a:lnTo>
                <a:lnTo>
                  <a:pt x="30820" y="10623"/>
                </a:lnTo>
                <a:close/>
                <a:moveTo>
                  <a:pt x="50716" y="10623"/>
                </a:moveTo>
                <a:lnTo>
                  <a:pt x="50716" y="20296"/>
                </a:lnTo>
                <a:lnTo>
                  <a:pt x="41043" y="20296"/>
                </a:lnTo>
                <a:lnTo>
                  <a:pt x="41043" y="10623"/>
                </a:lnTo>
                <a:close/>
                <a:moveTo>
                  <a:pt x="60939" y="10623"/>
                </a:moveTo>
                <a:lnTo>
                  <a:pt x="60939" y="20296"/>
                </a:lnTo>
                <a:lnTo>
                  <a:pt x="51141" y="20296"/>
                </a:lnTo>
                <a:lnTo>
                  <a:pt x="51141" y="10623"/>
                </a:lnTo>
                <a:close/>
                <a:moveTo>
                  <a:pt x="71038" y="10623"/>
                </a:moveTo>
                <a:lnTo>
                  <a:pt x="71038" y="20296"/>
                </a:lnTo>
                <a:lnTo>
                  <a:pt x="61239" y="20296"/>
                </a:lnTo>
                <a:lnTo>
                  <a:pt x="61239" y="10623"/>
                </a:lnTo>
                <a:close/>
                <a:moveTo>
                  <a:pt x="81136" y="10623"/>
                </a:moveTo>
                <a:lnTo>
                  <a:pt x="81136" y="20296"/>
                </a:lnTo>
                <a:lnTo>
                  <a:pt x="71438" y="20296"/>
                </a:lnTo>
                <a:lnTo>
                  <a:pt x="71438" y="10623"/>
                </a:lnTo>
                <a:close/>
                <a:moveTo>
                  <a:pt x="91334" y="10623"/>
                </a:moveTo>
                <a:lnTo>
                  <a:pt x="91334" y="20296"/>
                </a:lnTo>
                <a:lnTo>
                  <a:pt x="81561" y="20296"/>
                </a:lnTo>
                <a:lnTo>
                  <a:pt x="81561" y="10623"/>
                </a:lnTo>
                <a:close/>
                <a:moveTo>
                  <a:pt x="101432" y="10623"/>
                </a:moveTo>
                <a:lnTo>
                  <a:pt x="101432" y="20296"/>
                </a:lnTo>
                <a:lnTo>
                  <a:pt x="91759" y="20296"/>
                </a:lnTo>
                <a:lnTo>
                  <a:pt x="91759" y="10623"/>
                </a:lnTo>
                <a:close/>
                <a:moveTo>
                  <a:pt x="111655" y="10623"/>
                </a:moveTo>
                <a:lnTo>
                  <a:pt x="111655" y="20296"/>
                </a:lnTo>
                <a:lnTo>
                  <a:pt x="101857" y="20296"/>
                </a:lnTo>
                <a:lnTo>
                  <a:pt x="101857" y="10623"/>
                </a:lnTo>
                <a:close/>
                <a:moveTo>
                  <a:pt x="121754" y="10623"/>
                </a:moveTo>
                <a:lnTo>
                  <a:pt x="121754" y="20296"/>
                </a:lnTo>
                <a:lnTo>
                  <a:pt x="112055" y="20296"/>
                </a:lnTo>
                <a:lnTo>
                  <a:pt x="112055" y="10623"/>
                </a:lnTo>
                <a:close/>
                <a:moveTo>
                  <a:pt x="131952" y="10623"/>
                </a:moveTo>
                <a:lnTo>
                  <a:pt x="131952" y="20296"/>
                </a:lnTo>
                <a:lnTo>
                  <a:pt x="122179" y="20296"/>
                </a:lnTo>
                <a:lnTo>
                  <a:pt x="122179" y="10623"/>
                </a:lnTo>
                <a:close/>
                <a:moveTo>
                  <a:pt x="142050" y="10623"/>
                </a:moveTo>
                <a:lnTo>
                  <a:pt x="142050" y="20296"/>
                </a:lnTo>
                <a:lnTo>
                  <a:pt x="132377" y="20296"/>
                </a:lnTo>
                <a:lnTo>
                  <a:pt x="132377" y="10623"/>
                </a:lnTo>
                <a:close/>
                <a:moveTo>
                  <a:pt x="152173" y="10623"/>
                </a:moveTo>
                <a:lnTo>
                  <a:pt x="152173" y="20296"/>
                </a:lnTo>
                <a:lnTo>
                  <a:pt x="142475" y="20296"/>
                </a:lnTo>
                <a:lnTo>
                  <a:pt x="142475" y="10623"/>
                </a:lnTo>
                <a:close/>
                <a:moveTo>
                  <a:pt x="162372" y="10623"/>
                </a:moveTo>
                <a:lnTo>
                  <a:pt x="162372" y="20296"/>
                </a:lnTo>
                <a:lnTo>
                  <a:pt x="152573" y="20296"/>
                </a:lnTo>
                <a:lnTo>
                  <a:pt x="152573" y="10623"/>
                </a:lnTo>
                <a:close/>
                <a:moveTo>
                  <a:pt x="172470" y="10623"/>
                </a:moveTo>
                <a:lnTo>
                  <a:pt x="172470" y="20296"/>
                </a:lnTo>
                <a:lnTo>
                  <a:pt x="162797" y="20296"/>
                </a:lnTo>
                <a:lnTo>
                  <a:pt x="162797" y="10623"/>
                </a:lnTo>
                <a:close/>
                <a:moveTo>
                  <a:pt x="182668" y="10623"/>
                </a:moveTo>
                <a:lnTo>
                  <a:pt x="182668" y="20296"/>
                </a:lnTo>
                <a:lnTo>
                  <a:pt x="172895" y="20296"/>
                </a:lnTo>
                <a:lnTo>
                  <a:pt x="172895" y="10623"/>
                </a:lnTo>
                <a:close/>
                <a:moveTo>
                  <a:pt x="192791" y="10623"/>
                </a:moveTo>
                <a:lnTo>
                  <a:pt x="192791" y="20296"/>
                </a:lnTo>
                <a:lnTo>
                  <a:pt x="183093" y="20296"/>
                </a:lnTo>
                <a:lnTo>
                  <a:pt x="183093" y="10623"/>
                </a:lnTo>
                <a:close/>
                <a:moveTo>
                  <a:pt x="202989" y="10623"/>
                </a:moveTo>
                <a:lnTo>
                  <a:pt x="202989" y="20296"/>
                </a:lnTo>
                <a:lnTo>
                  <a:pt x="193191" y="20296"/>
                </a:lnTo>
                <a:lnTo>
                  <a:pt x="193191" y="10623"/>
                </a:lnTo>
                <a:close/>
                <a:moveTo>
                  <a:pt x="213088" y="10623"/>
                </a:moveTo>
                <a:lnTo>
                  <a:pt x="213088" y="20296"/>
                </a:lnTo>
                <a:lnTo>
                  <a:pt x="203414" y="20296"/>
                </a:lnTo>
                <a:lnTo>
                  <a:pt x="203414" y="10623"/>
                </a:lnTo>
                <a:close/>
                <a:moveTo>
                  <a:pt x="223286" y="10623"/>
                </a:moveTo>
                <a:lnTo>
                  <a:pt x="223286" y="20296"/>
                </a:lnTo>
                <a:lnTo>
                  <a:pt x="213513" y="20296"/>
                </a:lnTo>
                <a:lnTo>
                  <a:pt x="213513" y="10623"/>
                </a:lnTo>
                <a:close/>
                <a:moveTo>
                  <a:pt x="233409" y="10623"/>
                </a:moveTo>
                <a:lnTo>
                  <a:pt x="233409" y="20296"/>
                </a:lnTo>
                <a:lnTo>
                  <a:pt x="223611" y="20296"/>
                </a:lnTo>
                <a:lnTo>
                  <a:pt x="223611" y="10623"/>
                </a:lnTo>
                <a:close/>
                <a:moveTo>
                  <a:pt x="243507" y="10623"/>
                </a:moveTo>
                <a:lnTo>
                  <a:pt x="243507" y="20296"/>
                </a:lnTo>
                <a:lnTo>
                  <a:pt x="233809" y="20296"/>
                </a:lnTo>
                <a:lnTo>
                  <a:pt x="233809" y="10623"/>
                </a:lnTo>
                <a:close/>
                <a:moveTo>
                  <a:pt x="253706" y="10623"/>
                </a:moveTo>
                <a:lnTo>
                  <a:pt x="253706" y="20296"/>
                </a:lnTo>
                <a:lnTo>
                  <a:pt x="243907" y="20296"/>
                </a:lnTo>
                <a:lnTo>
                  <a:pt x="243907" y="10623"/>
                </a:lnTo>
                <a:close/>
                <a:moveTo>
                  <a:pt x="263804" y="10623"/>
                </a:moveTo>
                <a:lnTo>
                  <a:pt x="263804" y="20296"/>
                </a:lnTo>
                <a:lnTo>
                  <a:pt x="254131" y="20296"/>
                </a:lnTo>
                <a:lnTo>
                  <a:pt x="254131" y="10623"/>
                </a:lnTo>
                <a:close/>
                <a:moveTo>
                  <a:pt x="274027" y="10623"/>
                </a:moveTo>
                <a:lnTo>
                  <a:pt x="274027" y="20296"/>
                </a:lnTo>
                <a:lnTo>
                  <a:pt x="264229" y="20296"/>
                </a:lnTo>
                <a:lnTo>
                  <a:pt x="264229" y="10623"/>
                </a:lnTo>
                <a:close/>
                <a:moveTo>
                  <a:pt x="284125" y="10623"/>
                </a:moveTo>
                <a:lnTo>
                  <a:pt x="284125" y="20296"/>
                </a:lnTo>
                <a:lnTo>
                  <a:pt x="274427" y="20296"/>
                </a:lnTo>
                <a:lnTo>
                  <a:pt x="274427" y="10623"/>
                </a:lnTo>
                <a:close/>
                <a:moveTo>
                  <a:pt x="10098" y="20721"/>
                </a:moveTo>
                <a:lnTo>
                  <a:pt x="10098" y="30520"/>
                </a:lnTo>
                <a:lnTo>
                  <a:pt x="425" y="30520"/>
                </a:lnTo>
                <a:lnTo>
                  <a:pt x="425" y="20721"/>
                </a:lnTo>
                <a:close/>
                <a:moveTo>
                  <a:pt x="20321" y="20721"/>
                </a:moveTo>
                <a:lnTo>
                  <a:pt x="20321" y="30520"/>
                </a:lnTo>
                <a:lnTo>
                  <a:pt x="10523" y="30520"/>
                </a:lnTo>
                <a:lnTo>
                  <a:pt x="10523" y="20721"/>
                </a:lnTo>
                <a:close/>
                <a:moveTo>
                  <a:pt x="30420" y="20721"/>
                </a:moveTo>
                <a:lnTo>
                  <a:pt x="30420" y="30520"/>
                </a:lnTo>
                <a:lnTo>
                  <a:pt x="20721" y="30520"/>
                </a:lnTo>
                <a:lnTo>
                  <a:pt x="20721" y="20721"/>
                </a:lnTo>
                <a:close/>
                <a:moveTo>
                  <a:pt x="40618" y="20721"/>
                </a:moveTo>
                <a:lnTo>
                  <a:pt x="40618" y="30520"/>
                </a:lnTo>
                <a:lnTo>
                  <a:pt x="30820" y="30520"/>
                </a:lnTo>
                <a:lnTo>
                  <a:pt x="30820" y="20721"/>
                </a:lnTo>
                <a:close/>
                <a:moveTo>
                  <a:pt x="50716" y="20721"/>
                </a:moveTo>
                <a:lnTo>
                  <a:pt x="50716" y="30520"/>
                </a:lnTo>
                <a:lnTo>
                  <a:pt x="41043" y="30520"/>
                </a:lnTo>
                <a:lnTo>
                  <a:pt x="41043" y="20721"/>
                </a:lnTo>
                <a:close/>
                <a:moveTo>
                  <a:pt x="60939" y="20721"/>
                </a:moveTo>
                <a:lnTo>
                  <a:pt x="60939" y="30520"/>
                </a:lnTo>
                <a:lnTo>
                  <a:pt x="51141" y="30520"/>
                </a:lnTo>
                <a:lnTo>
                  <a:pt x="51141" y="20721"/>
                </a:lnTo>
                <a:close/>
                <a:moveTo>
                  <a:pt x="71038" y="20721"/>
                </a:moveTo>
                <a:lnTo>
                  <a:pt x="71038" y="30520"/>
                </a:lnTo>
                <a:lnTo>
                  <a:pt x="61239" y="30520"/>
                </a:lnTo>
                <a:lnTo>
                  <a:pt x="61239" y="20721"/>
                </a:lnTo>
                <a:close/>
                <a:moveTo>
                  <a:pt x="81136" y="20721"/>
                </a:moveTo>
                <a:lnTo>
                  <a:pt x="81136" y="30520"/>
                </a:lnTo>
                <a:lnTo>
                  <a:pt x="71438" y="30520"/>
                </a:lnTo>
                <a:lnTo>
                  <a:pt x="71438" y="20721"/>
                </a:lnTo>
                <a:close/>
                <a:moveTo>
                  <a:pt x="91334" y="20721"/>
                </a:moveTo>
                <a:lnTo>
                  <a:pt x="91334" y="30520"/>
                </a:lnTo>
                <a:lnTo>
                  <a:pt x="81561" y="30520"/>
                </a:lnTo>
                <a:lnTo>
                  <a:pt x="81561" y="20721"/>
                </a:lnTo>
                <a:close/>
                <a:moveTo>
                  <a:pt x="101432" y="20721"/>
                </a:moveTo>
                <a:lnTo>
                  <a:pt x="101432" y="30520"/>
                </a:lnTo>
                <a:lnTo>
                  <a:pt x="91759" y="30520"/>
                </a:lnTo>
                <a:lnTo>
                  <a:pt x="91759" y="20721"/>
                </a:lnTo>
                <a:close/>
                <a:moveTo>
                  <a:pt x="111655" y="20721"/>
                </a:moveTo>
                <a:lnTo>
                  <a:pt x="111655" y="30520"/>
                </a:lnTo>
                <a:lnTo>
                  <a:pt x="101857" y="30520"/>
                </a:lnTo>
                <a:lnTo>
                  <a:pt x="101857" y="20721"/>
                </a:lnTo>
                <a:close/>
                <a:moveTo>
                  <a:pt x="121754" y="20721"/>
                </a:moveTo>
                <a:lnTo>
                  <a:pt x="121754" y="30520"/>
                </a:lnTo>
                <a:lnTo>
                  <a:pt x="112055" y="30520"/>
                </a:lnTo>
                <a:lnTo>
                  <a:pt x="112055" y="20721"/>
                </a:lnTo>
                <a:close/>
                <a:moveTo>
                  <a:pt x="131952" y="20721"/>
                </a:moveTo>
                <a:lnTo>
                  <a:pt x="131952" y="30520"/>
                </a:lnTo>
                <a:lnTo>
                  <a:pt x="122179" y="30520"/>
                </a:lnTo>
                <a:lnTo>
                  <a:pt x="122179" y="20721"/>
                </a:lnTo>
                <a:close/>
                <a:moveTo>
                  <a:pt x="142050" y="20721"/>
                </a:moveTo>
                <a:lnTo>
                  <a:pt x="142050" y="30520"/>
                </a:lnTo>
                <a:lnTo>
                  <a:pt x="132377" y="30520"/>
                </a:lnTo>
                <a:lnTo>
                  <a:pt x="132377" y="20721"/>
                </a:lnTo>
                <a:close/>
                <a:moveTo>
                  <a:pt x="152173" y="20721"/>
                </a:moveTo>
                <a:lnTo>
                  <a:pt x="152173" y="30520"/>
                </a:lnTo>
                <a:lnTo>
                  <a:pt x="142475" y="30520"/>
                </a:lnTo>
                <a:lnTo>
                  <a:pt x="142475" y="20721"/>
                </a:lnTo>
                <a:close/>
                <a:moveTo>
                  <a:pt x="162372" y="20721"/>
                </a:moveTo>
                <a:lnTo>
                  <a:pt x="162372" y="30520"/>
                </a:lnTo>
                <a:lnTo>
                  <a:pt x="152573" y="30520"/>
                </a:lnTo>
                <a:lnTo>
                  <a:pt x="152573" y="20721"/>
                </a:lnTo>
                <a:close/>
                <a:moveTo>
                  <a:pt x="172470" y="20721"/>
                </a:moveTo>
                <a:lnTo>
                  <a:pt x="172470" y="30520"/>
                </a:lnTo>
                <a:lnTo>
                  <a:pt x="162797" y="30520"/>
                </a:lnTo>
                <a:lnTo>
                  <a:pt x="162797" y="20721"/>
                </a:lnTo>
                <a:close/>
                <a:moveTo>
                  <a:pt x="182668" y="20721"/>
                </a:moveTo>
                <a:lnTo>
                  <a:pt x="182668" y="30520"/>
                </a:lnTo>
                <a:lnTo>
                  <a:pt x="172895" y="30520"/>
                </a:lnTo>
                <a:lnTo>
                  <a:pt x="172895" y="20721"/>
                </a:lnTo>
                <a:close/>
                <a:moveTo>
                  <a:pt x="192791" y="20721"/>
                </a:moveTo>
                <a:lnTo>
                  <a:pt x="192791" y="30520"/>
                </a:lnTo>
                <a:lnTo>
                  <a:pt x="183093" y="30520"/>
                </a:lnTo>
                <a:lnTo>
                  <a:pt x="183093" y="20721"/>
                </a:lnTo>
                <a:close/>
                <a:moveTo>
                  <a:pt x="202989" y="20721"/>
                </a:moveTo>
                <a:lnTo>
                  <a:pt x="202989" y="30520"/>
                </a:lnTo>
                <a:lnTo>
                  <a:pt x="193191" y="30520"/>
                </a:lnTo>
                <a:lnTo>
                  <a:pt x="193191" y="20721"/>
                </a:lnTo>
                <a:close/>
                <a:moveTo>
                  <a:pt x="213088" y="20721"/>
                </a:moveTo>
                <a:lnTo>
                  <a:pt x="213088" y="30520"/>
                </a:lnTo>
                <a:lnTo>
                  <a:pt x="203414" y="30520"/>
                </a:lnTo>
                <a:lnTo>
                  <a:pt x="203414" y="20721"/>
                </a:lnTo>
                <a:close/>
                <a:moveTo>
                  <a:pt x="223286" y="20721"/>
                </a:moveTo>
                <a:lnTo>
                  <a:pt x="223286" y="30520"/>
                </a:lnTo>
                <a:lnTo>
                  <a:pt x="213513" y="30520"/>
                </a:lnTo>
                <a:lnTo>
                  <a:pt x="213513" y="20721"/>
                </a:lnTo>
                <a:close/>
                <a:moveTo>
                  <a:pt x="233409" y="20721"/>
                </a:moveTo>
                <a:lnTo>
                  <a:pt x="233409" y="30520"/>
                </a:lnTo>
                <a:lnTo>
                  <a:pt x="223611" y="30520"/>
                </a:lnTo>
                <a:lnTo>
                  <a:pt x="223611" y="20721"/>
                </a:lnTo>
                <a:close/>
                <a:moveTo>
                  <a:pt x="243507" y="20721"/>
                </a:moveTo>
                <a:lnTo>
                  <a:pt x="243507" y="30520"/>
                </a:lnTo>
                <a:lnTo>
                  <a:pt x="233809" y="30520"/>
                </a:lnTo>
                <a:lnTo>
                  <a:pt x="233809" y="20721"/>
                </a:lnTo>
                <a:close/>
                <a:moveTo>
                  <a:pt x="253706" y="20721"/>
                </a:moveTo>
                <a:lnTo>
                  <a:pt x="253706" y="30520"/>
                </a:lnTo>
                <a:lnTo>
                  <a:pt x="243907" y="30520"/>
                </a:lnTo>
                <a:lnTo>
                  <a:pt x="243907" y="20721"/>
                </a:lnTo>
                <a:close/>
                <a:moveTo>
                  <a:pt x="263804" y="20721"/>
                </a:moveTo>
                <a:lnTo>
                  <a:pt x="263804" y="30520"/>
                </a:lnTo>
                <a:lnTo>
                  <a:pt x="254131" y="30520"/>
                </a:lnTo>
                <a:lnTo>
                  <a:pt x="254131" y="20721"/>
                </a:lnTo>
                <a:close/>
                <a:moveTo>
                  <a:pt x="274027" y="20721"/>
                </a:moveTo>
                <a:lnTo>
                  <a:pt x="274027" y="30520"/>
                </a:lnTo>
                <a:lnTo>
                  <a:pt x="264229" y="30520"/>
                </a:lnTo>
                <a:lnTo>
                  <a:pt x="264229" y="20721"/>
                </a:lnTo>
                <a:close/>
                <a:moveTo>
                  <a:pt x="284125" y="20721"/>
                </a:moveTo>
                <a:lnTo>
                  <a:pt x="284125" y="30520"/>
                </a:lnTo>
                <a:lnTo>
                  <a:pt x="274427" y="30520"/>
                </a:lnTo>
                <a:lnTo>
                  <a:pt x="274427" y="20721"/>
                </a:lnTo>
                <a:close/>
                <a:moveTo>
                  <a:pt x="10098" y="30920"/>
                </a:moveTo>
                <a:lnTo>
                  <a:pt x="10098" y="40618"/>
                </a:lnTo>
                <a:lnTo>
                  <a:pt x="425" y="40618"/>
                </a:lnTo>
                <a:lnTo>
                  <a:pt x="425" y="30920"/>
                </a:lnTo>
                <a:close/>
                <a:moveTo>
                  <a:pt x="20321" y="30920"/>
                </a:moveTo>
                <a:lnTo>
                  <a:pt x="20321" y="40618"/>
                </a:lnTo>
                <a:lnTo>
                  <a:pt x="10523" y="40618"/>
                </a:lnTo>
                <a:lnTo>
                  <a:pt x="10523" y="30920"/>
                </a:lnTo>
                <a:close/>
                <a:moveTo>
                  <a:pt x="30420" y="30920"/>
                </a:moveTo>
                <a:lnTo>
                  <a:pt x="30420" y="40618"/>
                </a:lnTo>
                <a:lnTo>
                  <a:pt x="20721" y="40618"/>
                </a:lnTo>
                <a:lnTo>
                  <a:pt x="20721" y="30920"/>
                </a:lnTo>
                <a:close/>
                <a:moveTo>
                  <a:pt x="40618" y="30920"/>
                </a:moveTo>
                <a:lnTo>
                  <a:pt x="40618" y="40618"/>
                </a:lnTo>
                <a:lnTo>
                  <a:pt x="30820" y="40618"/>
                </a:lnTo>
                <a:lnTo>
                  <a:pt x="30820" y="30920"/>
                </a:lnTo>
                <a:close/>
                <a:moveTo>
                  <a:pt x="50716" y="30920"/>
                </a:moveTo>
                <a:lnTo>
                  <a:pt x="50716" y="40618"/>
                </a:lnTo>
                <a:lnTo>
                  <a:pt x="41043" y="40618"/>
                </a:lnTo>
                <a:lnTo>
                  <a:pt x="41043" y="30920"/>
                </a:lnTo>
                <a:close/>
                <a:moveTo>
                  <a:pt x="60939" y="30920"/>
                </a:moveTo>
                <a:lnTo>
                  <a:pt x="60939" y="40618"/>
                </a:lnTo>
                <a:lnTo>
                  <a:pt x="51141" y="40618"/>
                </a:lnTo>
                <a:lnTo>
                  <a:pt x="51141" y="30920"/>
                </a:lnTo>
                <a:close/>
                <a:moveTo>
                  <a:pt x="71038" y="30920"/>
                </a:moveTo>
                <a:lnTo>
                  <a:pt x="71038" y="40618"/>
                </a:lnTo>
                <a:lnTo>
                  <a:pt x="61239" y="40618"/>
                </a:lnTo>
                <a:lnTo>
                  <a:pt x="61239" y="30920"/>
                </a:lnTo>
                <a:close/>
                <a:moveTo>
                  <a:pt x="81136" y="30920"/>
                </a:moveTo>
                <a:lnTo>
                  <a:pt x="81136" y="40618"/>
                </a:lnTo>
                <a:lnTo>
                  <a:pt x="71438" y="40618"/>
                </a:lnTo>
                <a:lnTo>
                  <a:pt x="71438" y="30920"/>
                </a:lnTo>
                <a:close/>
                <a:moveTo>
                  <a:pt x="91334" y="30920"/>
                </a:moveTo>
                <a:lnTo>
                  <a:pt x="91334" y="40618"/>
                </a:lnTo>
                <a:lnTo>
                  <a:pt x="81561" y="40618"/>
                </a:lnTo>
                <a:lnTo>
                  <a:pt x="81561" y="30920"/>
                </a:lnTo>
                <a:close/>
                <a:moveTo>
                  <a:pt x="101432" y="30920"/>
                </a:moveTo>
                <a:lnTo>
                  <a:pt x="101432" y="40618"/>
                </a:lnTo>
                <a:lnTo>
                  <a:pt x="91759" y="40618"/>
                </a:lnTo>
                <a:lnTo>
                  <a:pt x="91759" y="30920"/>
                </a:lnTo>
                <a:close/>
                <a:moveTo>
                  <a:pt x="111655" y="30920"/>
                </a:moveTo>
                <a:lnTo>
                  <a:pt x="111655" y="40618"/>
                </a:lnTo>
                <a:lnTo>
                  <a:pt x="101857" y="40618"/>
                </a:lnTo>
                <a:lnTo>
                  <a:pt x="101857" y="30920"/>
                </a:lnTo>
                <a:close/>
                <a:moveTo>
                  <a:pt x="121754" y="30920"/>
                </a:moveTo>
                <a:lnTo>
                  <a:pt x="121754" y="40618"/>
                </a:lnTo>
                <a:lnTo>
                  <a:pt x="112055" y="40618"/>
                </a:lnTo>
                <a:lnTo>
                  <a:pt x="112055" y="30920"/>
                </a:lnTo>
                <a:close/>
                <a:moveTo>
                  <a:pt x="131952" y="30920"/>
                </a:moveTo>
                <a:lnTo>
                  <a:pt x="131952" y="40618"/>
                </a:lnTo>
                <a:lnTo>
                  <a:pt x="122179" y="40618"/>
                </a:lnTo>
                <a:lnTo>
                  <a:pt x="122179" y="30920"/>
                </a:lnTo>
                <a:close/>
                <a:moveTo>
                  <a:pt x="142050" y="30920"/>
                </a:moveTo>
                <a:lnTo>
                  <a:pt x="142050" y="40618"/>
                </a:lnTo>
                <a:lnTo>
                  <a:pt x="132377" y="40618"/>
                </a:lnTo>
                <a:lnTo>
                  <a:pt x="132377" y="30920"/>
                </a:lnTo>
                <a:close/>
                <a:moveTo>
                  <a:pt x="152173" y="30920"/>
                </a:moveTo>
                <a:lnTo>
                  <a:pt x="152173" y="40618"/>
                </a:lnTo>
                <a:lnTo>
                  <a:pt x="142475" y="40618"/>
                </a:lnTo>
                <a:lnTo>
                  <a:pt x="142475" y="30920"/>
                </a:lnTo>
                <a:close/>
                <a:moveTo>
                  <a:pt x="162372" y="30920"/>
                </a:moveTo>
                <a:lnTo>
                  <a:pt x="162372" y="40618"/>
                </a:lnTo>
                <a:lnTo>
                  <a:pt x="152573" y="40618"/>
                </a:lnTo>
                <a:lnTo>
                  <a:pt x="152573" y="30920"/>
                </a:lnTo>
                <a:close/>
                <a:moveTo>
                  <a:pt x="172470" y="30920"/>
                </a:moveTo>
                <a:lnTo>
                  <a:pt x="172470" y="40618"/>
                </a:lnTo>
                <a:lnTo>
                  <a:pt x="162797" y="40618"/>
                </a:lnTo>
                <a:lnTo>
                  <a:pt x="162797" y="30920"/>
                </a:lnTo>
                <a:close/>
                <a:moveTo>
                  <a:pt x="182668" y="30920"/>
                </a:moveTo>
                <a:lnTo>
                  <a:pt x="182668" y="40618"/>
                </a:lnTo>
                <a:lnTo>
                  <a:pt x="172895" y="40618"/>
                </a:lnTo>
                <a:lnTo>
                  <a:pt x="172895" y="30920"/>
                </a:lnTo>
                <a:close/>
                <a:moveTo>
                  <a:pt x="192791" y="30920"/>
                </a:moveTo>
                <a:lnTo>
                  <a:pt x="192791" y="40618"/>
                </a:lnTo>
                <a:lnTo>
                  <a:pt x="183093" y="40618"/>
                </a:lnTo>
                <a:lnTo>
                  <a:pt x="183093" y="30920"/>
                </a:lnTo>
                <a:close/>
                <a:moveTo>
                  <a:pt x="202989" y="30920"/>
                </a:moveTo>
                <a:lnTo>
                  <a:pt x="202989" y="40618"/>
                </a:lnTo>
                <a:lnTo>
                  <a:pt x="193191" y="40618"/>
                </a:lnTo>
                <a:lnTo>
                  <a:pt x="193191" y="30920"/>
                </a:lnTo>
                <a:close/>
                <a:moveTo>
                  <a:pt x="213088" y="30920"/>
                </a:moveTo>
                <a:lnTo>
                  <a:pt x="213088" y="40618"/>
                </a:lnTo>
                <a:lnTo>
                  <a:pt x="203414" y="40618"/>
                </a:lnTo>
                <a:lnTo>
                  <a:pt x="203414" y="30920"/>
                </a:lnTo>
                <a:close/>
                <a:moveTo>
                  <a:pt x="223286" y="30920"/>
                </a:moveTo>
                <a:lnTo>
                  <a:pt x="223286" y="40618"/>
                </a:lnTo>
                <a:lnTo>
                  <a:pt x="213513" y="40618"/>
                </a:lnTo>
                <a:lnTo>
                  <a:pt x="213513" y="30920"/>
                </a:lnTo>
                <a:close/>
                <a:moveTo>
                  <a:pt x="233409" y="30920"/>
                </a:moveTo>
                <a:lnTo>
                  <a:pt x="233409" y="40618"/>
                </a:lnTo>
                <a:lnTo>
                  <a:pt x="223611" y="40618"/>
                </a:lnTo>
                <a:lnTo>
                  <a:pt x="223611" y="30920"/>
                </a:lnTo>
                <a:close/>
                <a:moveTo>
                  <a:pt x="243507" y="30920"/>
                </a:moveTo>
                <a:lnTo>
                  <a:pt x="243507" y="40618"/>
                </a:lnTo>
                <a:lnTo>
                  <a:pt x="233809" y="40618"/>
                </a:lnTo>
                <a:lnTo>
                  <a:pt x="233809" y="30920"/>
                </a:lnTo>
                <a:close/>
                <a:moveTo>
                  <a:pt x="253706" y="30920"/>
                </a:moveTo>
                <a:lnTo>
                  <a:pt x="253706" y="40618"/>
                </a:lnTo>
                <a:lnTo>
                  <a:pt x="243907" y="40618"/>
                </a:lnTo>
                <a:lnTo>
                  <a:pt x="243907" y="30920"/>
                </a:lnTo>
                <a:close/>
                <a:moveTo>
                  <a:pt x="263804" y="30920"/>
                </a:moveTo>
                <a:lnTo>
                  <a:pt x="263804" y="40618"/>
                </a:lnTo>
                <a:lnTo>
                  <a:pt x="254131" y="40618"/>
                </a:lnTo>
                <a:lnTo>
                  <a:pt x="254131" y="30920"/>
                </a:lnTo>
                <a:close/>
                <a:moveTo>
                  <a:pt x="274027" y="30920"/>
                </a:moveTo>
                <a:lnTo>
                  <a:pt x="274027" y="40618"/>
                </a:lnTo>
                <a:lnTo>
                  <a:pt x="264229" y="40618"/>
                </a:lnTo>
                <a:lnTo>
                  <a:pt x="264229" y="30920"/>
                </a:lnTo>
                <a:close/>
                <a:moveTo>
                  <a:pt x="284125" y="30920"/>
                </a:moveTo>
                <a:lnTo>
                  <a:pt x="284125" y="40618"/>
                </a:lnTo>
                <a:lnTo>
                  <a:pt x="274427" y="40618"/>
                </a:lnTo>
                <a:lnTo>
                  <a:pt x="274427" y="30920"/>
                </a:lnTo>
                <a:close/>
                <a:moveTo>
                  <a:pt x="10098" y="41043"/>
                </a:moveTo>
                <a:lnTo>
                  <a:pt x="10098" y="50816"/>
                </a:lnTo>
                <a:lnTo>
                  <a:pt x="425" y="50816"/>
                </a:lnTo>
                <a:lnTo>
                  <a:pt x="425" y="41043"/>
                </a:lnTo>
                <a:close/>
                <a:moveTo>
                  <a:pt x="20321" y="41043"/>
                </a:moveTo>
                <a:lnTo>
                  <a:pt x="20321" y="50816"/>
                </a:lnTo>
                <a:lnTo>
                  <a:pt x="10523" y="50816"/>
                </a:lnTo>
                <a:lnTo>
                  <a:pt x="10523" y="41043"/>
                </a:lnTo>
                <a:close/>
                <a:moveTo>
                  <a:pt x="30420" y="41043"/>
                </a:moveTo>
                <a:lnTo>
                  <a:pt x="30420" y="50816"/>
                </a:lnTo>
                <a:lnTo>
                  <a:pt x="20721" y="50816"/>
                </a:lnTo>
                <a:lnTo>
                  <a:pt x="20721" y="41043"/>
                </a:lnTo>
                <a:close/>
                <a:moveTo>
                  <a:pt x="40618" y="41043"/>
                </a:moveTo>
                <a:lnTo>
                  <a:pt x="40618" y="50816"/>
                </a:lnTo>
                <a:lnTo>
                  <a:pt x="30820" y="50816"/>
                </a:lnTo>
                <a:lnTo>
                  <a:pt x="30820" y="41043"/>
                </a:lnTo>
                <a:close/>
                <a:moveTo>
                  <a:pt x="50716" y="41043"/>
                </a:moveTo>
                <a:lnTo>
                  <a:pt x="50716" y="50816"/>
                </a:lnTo>
                <a:lnTo>
                  <a:pt x="41043" y="50816"/>
                </a:lnTo>
                <a:lnTo>
                  <a:pt x="41043" y="41043"/>
                </a:lnTo>
                <a:close/>
                <a:moveTo>
                  <a:pt x="60939" y="41043"/>
                </a:moveTo>
                <a:lnTo>
                  <a:pt x="60939" y="50816"/>
                </a:lnTo>
                <a:lnTo>
                  <a:pt x="51141" y="50816"/>
                </a:lnTo>
                <a:lnTo>
                  <a:pt x="51141" y="41043"/>
                </a:lnTo>
                <a:close/>
                <a:moveTo>
                  <a:pt x="71038" y="41043"/>
                </a:moveTo>
                <a:lnTo>
                  <a:pt x="71038" y="50816"/>
                </a:lnTo>
                <a:lnTo>
                  <a:pt x="61239" y="50816"/>
                </a:lnTo>
                <a:lnTo>
                  <a:pt x="61239" y="41043"/>
                </a:lnTo>
                <a:close/>
                <a:moveTo>
                  <a:pt x="81136" y="41043"/>
                </a:moveTo>
                <a:lnTo>
                  <a:pt x="81136" y="50816"/>
                </a:lnTo>
                <a:lnTo>
                  <a:pt x="71438" y="50816"/>
                </a:lnTo>
                <a:lnTo>
                  <a:pt x="71438" y="41043"/>
                </a:lnTo>
                <a:close/>
                <a:moveTo>
                  <a:pt x="91334" y="41043"/>
                </a:moveTo>
                <a:lnTo>
                  <a:pt x="91334" y="50816"/>
                </a:lnTo>
                <a:lnTo>
                  <a:pt x="81561" y="50816"/>
                </a:lnTo>
                <a:lnTo>
                  <a:pt x="81561" y="41043"/>
                </a:lnTo>
                <a:close/>
                <a:moveTo>
                  <a:pt x="101432" y="41043"/>
                </a:moveTo>
                <a:lnTo>
                  <a:pt x="101432" y="50816"/>
                </a:lnTo>
                <a:lnTo>
                  <a:pt x="91759" y="50816"/>
                </a:lnTo>
                <a:lnTo>
                  <a:pt x="91759" y="41043"/>
                </a:lnTo>
                <a:close/>
                <a:moveTo>
                  <a:pt x="111655" y="41043"/>
                </a:moveTo>
                <a:lnTo>
                  <a:pt x="111655" y="50816"/>
                </a:lnTo>
                <a:lnTo>
                  <a:pt x="101857" y="50816"/>
                </a:lnTo>
                <a:lnTo>
                  <a:pt x="101857" y="41043"/>
                </a:lnTo>
                <a:close/>
                <a:moveTo>
                  <a:pt x="121754" y="41043"/>
                </a:moveTo>
                <a:lnTo>
                  <a:pt x="121754" y="50816"/>
                </a:lnTo>
                <a:lnTo>
                  <a:pt x="112055" y="50816"/>
                </a:lnTo>
                <a:lnTo>
                  <a:pt x="112055" y="41043"/>
                </a:lnTo>
                <a:close/>
                <a:moveTo>
                  <a:pt x="131952" y="41043"/>
                </a:moveTo>
                <a:lnTo>
                  <a:pt x="131952" y="50816"/>
                </a:lnTo>
                <a:lnTo>
                  <a:pt x="122179" y="50816"/>
                </a:lnTo>
                <a:lnTo>
                  <a:pt x="122179" y="41043"/>
                </a:lnTo>
                <a:close/>
                <a:moveTo>
                  <a:pt x="142050" y="41043"/>
                </a:moveTo>
                <a:lnTo>
                  <a:pt x="142050" y="50816"/>
                </a:lnTo>
                <a:lnTo>
                  <a:pt x="132377" y="50816"/>
                </a:lnTo>
                <a:lnTo>
                  <a:pt x="132377" y="41043"/>
                </a:lnTo>
                <a:close/>
                <a:moveTo>
                  <a:pt x="152173" y="41043"/>
                </a:moveTo>
                <a:lnTo>
                  <a:pt x="152173" y="50816"/>
                </a:lnTo>
                <a:lnTo>
                  <a:pt x="142475" y="50816"/>
                </a:lnTo>
                <a:lnTo>
                  <a:pt x="142475" y="41043"/>
                </a:lnTo>
                <a:close/>
                <a:moveTo>
                  <a:pt x="162372" y="41043"/>
                </a:moveTo>
                <a:lnTo>
                  <a:pt x="162372" y="50816"/>
                </a:lnTo>
                <a:lnTo>
                  <a:pt x="152573" y="50816"/>
                </a:lnTo>
                <a:lnTo>
                  <a:pt x="152573" y="41043"/>
                </a:lnTo>
                <a:close/>
                <a:moveTo>
                  <a:pt x="172470" y="41043"/>
                </a:moveTo>
                <a:lnTo>
                  <a:pt x="172470" y="50816"/>
                </a:lnTo>
                <a:lnTo>
                  <a:pt x="162797" y="50816"/>
                </a:lnTo>
                <a:lnTo>
                  <a:pt x="162797" y="41043"/>
                </a:lnTo>
                <a:close/>
                <a:moveTo>
                  <a:pt x="182668" y="41043"/>
                </a:moveTo>
                <a:lnTo>
                  <a:pt x="182668" y="50816"/>
                </a:lnTo>
                <a:lnTo>
                  <a:pt x="172895" y="50816"/>
                </a:lnTo>
                <a:lnTo>
                  <a:pt x="172895" y="41043"/>
                </a:lnTo>
                <a:close/>
                <a:moveTo>
                  <a:pt x="192791" y="41043"/>
                </a:moveTo>
                <a:lnTo>
                  <a:pt x="192791" y="50816"/>
                </a:lnTo>
                <a:lnTo>
                  <a:pt x="183093" y="50816"/>
                </a:lnTo>
                <a:lnTo>
                  <a:pt x="183093" y="41043"/>
                </a:lnTo>
                <a:close/>
                <a:moveTo>
                  <a:pt x="202989" y="41043"/>
                </a:moveTo>
                <a:lnTo>
                  <a:pt x="202989" y="50816"/>
                </a:lnTo>
                <a:lnTo>
                  <a:pt x="193191" y="50816"/>
                </a:lnTo>
                <a:lnTo>
                  <a:pt x="193191" y="41043"/>
                </a:lnTo>
                <a:close/>
                <a:moveTo>
                  <a:pt x="213088" y="41043"/>
                </a:moveTo>
                <a:lnTo>
                  <a:pt x="213088" y="50816"/>
                </a:lnTo>
                <a:lnTo>
                  <a:pt x="203414" y="50816"/>
                </a:lnTo>
                <a:lnTo>
                  <a:pt x="203414" y="41043"/>
                </a:lnTo>
                <a:close/>
                <a:moveTo>
                  <a:pt x="223286" y="41043"/>
                </a:moveTo>
                <a:lnTo>
                  <a:pt x="223286" y="50816"/>
                </a:lnTo>
                <a:lnTo>
                  <a:pt x="213513" y="50816"/>
                </a:lnTo>
                <a:lnTo>
                  <a:pt x="213513" y="41043"/>
                </a:lnTo>
                <a:close/>
                <a:moveTo>
                  <a:pt x="233409" y="41043"/>
                </a:moveTo>
                <a:lnTo>
                  <a:pt x="233409" y="50816"/>
                </a:lnTo>
                <a:lnTo>
                  <a:pt x="223611" y="50816"/>
                </a:lnTo>
                <a:lnTo>
                  <a:pt x="223611" y="41043"/>
                </a:lnTo>
                <a:close/>
                <a:moveTo>
                  <a:pt x="243507" y="41043"/>
                </a:moveTo>
                <a:lnTo>
                  <a:pt x="243507" y="50816"/>
                </a:lnTo>
                <a:lnTo>
                  <a:pt x="233809" y="50816"/>
                </a:lnTo>
                <a:lnTo>
                  <a:pt x="233809" y="41043"/>
                </a:lnTo>
                <a:close/>
                <a:moveTo>
                  <a:pt x="253706" y="41043"/>
                </a:moveTo>
                <a:lnTo>
                  <a:pt x="253706" y="50816"/>
                </a:lnTo>
                <a:lnTo>
                  <a:pt x="243907" y="50816"/>
                </a:lnTo>
                <a:lnTo>
                  <a:pt x="243907" y="41043"/>
                </a:lnTo>
                <a:close/>
                <a:moveTo>
                  <a:pt x="263804" y="41043"/>
                </a:moveTo>
                <a:lnTo>
                  <a:pt x="263804" y="50816"/>
                </a:lnTo>
                <a:lnTo>
                  <a:pt x="254131" y="50816"/>
                </a:lnTo>
                <a:lnTo>
                  <a:pt x="254131" y="41043"/>
                </a:lnTo>
                <a:close/>
                <a:moveTo>
                  <a:pt x="274027" y="41043"/>
                </a:moveTo>
                <a:lnTo>
                  <a:pt x="274027" y="50816"/>
                </a:lnTo>
                <a:lnTo>
                  <a:pt x="264229" y="50816"/>
                </a:lnTo>
                <a:lnTo>
                  <a:pt x="264229" y="41043"/>
                </a:lnTo>
                <a:close/>
                <a:moveTo>
                  <a:pt x="284125" y="41043"/>
                </a:moveTo>
                <a:lnTo>
                  <a:pt x="284125" y="50816"/>
                </a:lnTo>
                <a:lnTo>
                  <a:pt x="274427" y="50816"/>
                </a:lnTo>
                <a:lnTo>
                  <a:pt x="274427" y="41043"/>
                </a:lnTo>
                <a:close/>
                <a:moveTo>
                  <a:pt x="10098" y="51241"/>
                </a:moveTo>
                <a:lnTo>
                  <a:pt x="10098" y="60914"/>
                </a:lnTo>
                <a:lnTo>
                  <a:pt x="425" y="60914"/>
                </a:lnTo>
                <a:lnTo>
                  <a:pt x="425" y="51241"/>
                </a:lnTo>
                <a:close/>
                <a:moveTo>
                  <a:pt x="20321" y="51241"/>
                </a:moveTo>
                <a:lnTo>
                  <a:pt x="20321" y="60914"/>
                </a:lnTo>
                <a:lnTo>
                  <a:pt x="10523" y="60914"/>
                </a:lnTo>
                <a:lnTo>
                  <a:pt x="10523" y="51241"/>
                </a:lnTo>
                <a:close/>
                <a:moveTo>
                  <a:pt x="30420" y="51241"/>
                </a:moveTo>
                <a:lnTo>
                  <a:pt x="30420" y="60914"/>
                </a:lnTo>
                <a:lnTo>
                  <a:pt x="20721" y="60914"/>
                </a:lnTo>
                <a:lnTo>
                  <a:pt x="20721" y="51241"/>
                </a:lnTo>
                <a:close/>
                <a:moveTo>
                  <a:pt x="40618" y="51241"/>
                </a:moveTo>
                <a:lnTo>
                  <a:pt x="40618" y="60914"/>
                </a:lnTo>
                <a:lnTo>
                  <a:pt x="30820" y="60914"/>
                </a:lnTo>
                <a:lnTo>
                  <a:pt x="30820" y="51241"/>
                </a:lnTo>
                <a:close/>
                <a:moveTo>
                  <a:pt x="50716" y="51241"/>
                </a:moveTo>
                <a:lnTo>
                  <a:pt x="50716" y="60914"/>
                </a:lnTo>
                <a:lnTo>
                  <a:pt x="41043" y="60914"/>
                </a:lnTo>
                <a:lnTo>
                  <a:pt x="41043" y="51241"/>
                </a:lnTo>
                <a:close/>
                <a:moveTo>
                  <a:pt x="60939" y="51241"/>
                </a:moveTo>
                <a:lnTo>
                  <a:pt x="60939" y="60914"/>
                </a:lnTo>
                <a:lnTo>
                  <a:pt x="51141" y="60914"/>
                </a:lnTo>
                <a:lnTo>
                  <a:pt x="51141" y="51241"/>
                </a:lnTo>
                <a:close/>
                <a:moveTo>
                  <a:pt x="71038" y="51241"/>
                </a:moveTo>
                <a:lnTo>
                  <a:pt x="71038" y="60914"/>
                </a:lnTo>
                <a:lnTo>
                  <a:pt x="61239" y="60914"/>
                </a:lnTo>
                <a:lnTo>
                  <a:pt x="61239" y="51241"/>
                </a:lnTo>
                <a:close/>
                <a:moveTo>
                  <a:pt x="81136" y="51241"/>
                </a:moveTo>
                <a:lnTo>
                  <a:pt x="81136" y="60914"/>
                </a:lnTo>
                <a:lnTo>
                  <a:pt x="71438" y="60914"/>
                </a:lnTo>
                <a:lnTo>
                  <a:pt x="71438" y="51241"/>
                </a:lnTo>
                <a:close/>
                <a:moveTo>
                  <a:pt x="91334" y="51241"/>
                </a:moveTo>
                <a:lnTo>
                  <a:pt x="91334" y="60914"/>
                </a:lnTo>
                <a:lnTo>
                  <a:pt x="81561" y="60914"/>
                </a:lnTo>
                <a:lnTo>
                  <a:pt x="81561" y="51241"/>
                </a:lnTo>
                <a:close/>
                <a:moveTo>
                  <a:pt x="101432" y="51241"/>
                </a:moveTo>
                <a:lnTo>
                  <a:pt x="101432" y="60914"/>
                </a:lnTo>
                <a:lnTo>
                  <a:pt x="91759" y="60914"/>
                </a:lnTo>
                <a:lnTo>
                  <a:pt x="91759" y="51241"/>
                </a:lnTo>
                <a:close/>
                <a:moveTo>
                  <a:pt x="111655" y="51241"/>
                </a:moveTo>
                <a:lnTo>
                  <a:pt x="111655" y="60914"/>
                </a:lnTo>
                <a:lnTo>
                  <a:pt x="101857" y="60914"/>
                </a:lnTo>
                <a:lnTo>
                  <a:pt x="101857" y="51241"/>
                </a:lnTo>
                <a:close/>
                <a:moveTo>
                  <a:pt x="121754" y="51241"/>
                </a:moveTo>
                <a:lnTo>
                  <a:pt x="121754" y="60914"/>
                </a:lnTo>
                <a:lnTo>
                  <a:pt x="112055" y="60914"/>
                </a:lnTo>
                <a:lnTo>
                  <a:pt x="112055" y="51241"/>
                </a:lnTo>
                <a:close/>
                <a:moveTo>
                  <a:pt x="131952" y="51241"/>
                </a:moveTo>
                <a:lnTo>
                  <a:pt x="131952" y="60914"/>
                </a:lnTo>
                <a:lnTo>
                  <a:pt x="122179" y="60914"/>
                </a:lnTo>
                <a:lnTo>
                  <a:pt x="122179" y="51241"/>
                </a:lnTo>
                <a:close/>
                <a:moveTo>
                  <a:pt x="142050" y="51241"/>
                </a:moveTo>
                <a:lnTo>
                  <a:pt x="142050" y="60914"/>
                </a:lnTo>
                <a:lnTo>
                  <a:pt x="132377" y="60914"/>
                </a:lnTo>
                <a:lnTo>
                  <a:pt x="132377" y="51241"/>
                </a:lnTo>
                <a:close/>
                <a:moveTo>
                  <a:pt x="152173" y="51241"/>
                </a:moveTo>
                <a:lnTo>
                  <a:pt x="152173" y="60914"/>
                </a:lnTo>
                <a:lnTo>
                  <a:pt x="142475" y="60914"/>
                </a:lnTo>
                <a:lnTo>
                  <a:pt x="142475" y="51241"/>
                </a:lnTo>
                <a:close/>
                <a:moveTo>
                  <a:pt x="162372" y="51241"/>
                </a:moveTo>
                <a:lnTo>
                  <a:pt x="162372" y="60914"/>
                </a:lnTo>
                <a:lnTo>
                  <a:pt x="152573" y="60914"/>
                </a:lnTo>
                <a:lnTo>
                  <a:pt x="152573" y="51241"/>
                </a:lnTo>
                <a:close/>
                <a:moveTo>
                  <a:pt x="172470" y="51241"/>
                </a:moveTo>
                <a:lnTo>
                  <a:pt x="172470" y="60914"/>
                </a:lnTo>
                <a:lnTo>
                  <a:pt x="162797" y="60914"/>
                </a:lnTo>
                <a:lnTo>
                  <a:pt x="162797" y="51241"/>
                </a:lnTo>
                <a:close/>
                <a:moveTo>
                  <a:pt x="182668" y="51241"/>
                </a:moveTo>
                <a:lnTo>
                  <a:pt x="182668" y="60914"/>
                </a:lnTo>
                <a:lnTo>
                  <a:pt x="172895" y="60914"/>
                </a:lnTo>
                <a:lnTo>
                  <a:pt x="172895" y="51241"/>
                </a:lnTo>
                <a:close/>
                <a:moveTo>
                  <a:pt x="192791" y="51241"/>
                </a:moveTo>
                <a:lnTo>
                  <a:pt x="192791" y="60914"/>
                </a:lnTo>
                <a:lnTo>
                  <a:pt x="183093" y="60914"/>
                </a:lnTo>
                <a:lnTo>
                  <a:pt x="183093" y="51241"/>
                </a:lnTo>
                <a:close/>
                <a:moveTo>
                  <a:pt x="202989" y="51241"/>
                </a:moveTo>
                <a:lnTo>
                  <a:pt x="202989" y="60914"/>
                </a:lnTo>
                <a:lnTo>
                  <a:pt x="193191" y="60914"/>
                </a:lnTo>
                <a:lnTo>
                  <a:pt x="193191" y="51241"/>
                </a:lnTo>
                <a:close/>
                <a:moveTo>
                  <a:pt x="213088" y="51241"/>
                </a:moveTo>
                <a:lnTo>
                  <a:pt x="213088" y="60914"/>
                </a:lnTo>
                <a:lnTo>
                  <a:pt x="203414" y="60914"/>
                </a:lnTo>
                <a:lnTo>
                  <a:pt x="203414" y="51241"/>
                </a:lnTo>
                <a:close/>
                <a:moveTo>
                  <a:pt x="223286" y="51241"/>
                </a:moveTo>
                <a:lnTo>
                  <a:pt x="223286" y="60914"/>
                </a:lnTo>
                <a:lnTo>
                  <a:pt x="213513" y="60914"/>
                </a:lnTo>
                <a:lnTo>
                  <a:pt x="213513" y="51241"/>
                </a:lnTo>
                <a:close/>
                <a:moveTo>
                  <a:pt x="233409" y="51241"/>
                </a:moveTo>
                <a:lnTo>
                  <a:pt x="233409" y="60914"/>
                </a:lnTo>
                <a:lnTo>
                  <a:pt x="223611" y="60914"/>
                </a:lnTo>
                <a:lnTo>
                  <a:pt x="223611" y="51241"/>
                </a:lnTo>
                <a:close/>
                <a:moveTo>
                  <a:pt x="243507" y="51241"/>
                </a:moveTo>
                <a:lnTo>
                  <a:pt x="243507" y="60914"/>
                </a:lnTo>
                <a:lnTo>
                  <a:pt x="233809" y="60914"/>
                </a:lnTo>
                <a:lnTo>
                  <a:pt x="233809" y="51241"/>
                </a:lnTo>
                <a:close/>
                <a:moveTo>
                  <a:pt x="253706" y="51241"/>
                </a:moveTo>
                <a:lnTo>
                  <a:pt x="253706" y="60914"/>
                </a:lnTo>
                <a:lnTo>
                  <a:pt x="243907" y="60914"/>
                </a:lnTo>
                <a:lnTo>
                  <a:pt x="243907" y="51241"/>
                </a:lnTo>
                <a:close/>
                <a:moveTo>
                  <a:pt x="263804" y="51241"/>
                </a:moveTo>
                <a:lnTo>
                  <a:pt x="263804" y="60914"/>
                </a:lnTo>
                <a:lnTo>
                  <a:pt x="254131" y="60914"/>
                </a:lnTo>
                <a:lnTo>
                  <a:pt x="254131" y="51241"/>
                </a:lnTo>
                <a:close/>
                <a:moveTo>
                  <a:pt x="274027" y="51241"/>
                </a:moveTo>
                <a:lnTo>
                  <a:pt x="274027" y="60914"/>
                </a:lnTo>
                <a:lnTo>
                  <a:pt x="264229" y="60914"/>
                </a:lnTo>
                <a:lnTo>
                  <a:pt x="264229" y="51241"/>
                </a:lnTo>
                <a:close/>
                <a:moveTo>
                  <a:pt x="284125" y="51241"/>
                </a:moveTo>
                <a:lnTo>
                  <a:pt x="284125" y="60914"/>
                </a:lnTo>
                <a:lnTo>
                  <a:pt x="274427" y="60914"/>
                </a:lnTo>
                <a:lnTo>
                  <a:pt x="274427" y="51241"/>
                </a:lnTo>
                <a:close/>
                <a:moveTo>
                  <a:pt x="10098" y="61339"/>
                </a:moveTo>
                <a:lnTo>
                  <a:pt x="10098" y="71137"/>
                </a:lnTo>
                <a:lnTo>
                  <a:pt x="425" y="71137"/>
                </a:lnTo>
                <a:lnTo>
                  <a:pt x="425" y="61339"/>
                </a:lnTo>
                <a:close/>
                <a:moveTo>
                  <a:pt x="20321" y="61339"/>
                </a:moveTo>
                <a:lnTo>
                  <a:pt x="20321" y="71137"/>
                </a:lnTo>
                <a:lnTo>
                  <a:pt x="10523" y="71137"/>
                </a:lnTo>
                <a:lnTo>
                  <a:pt x="10523" y="61339"/>
                </a:lnTo>
                <a:close/>
                <a:moveTo>
                  <a:pt x="30420" y="61339"/>
                </a:moveTo>
                <a:lnTo>
                  <a:pt x="30420" y="71137"/>
                </a:lnTo>
                <a:lnTo>
                  <a:pt x="20721" y="71137"/>
                </a:lnTo>
                <a:lnTo>
                  <a:pt x="20721" y="61339"/>
                </a:lnTo>
                <a:close/>
                <a:moveTo>
                  <a:pt x="40618" y="61339"/>
                </a:moveTo>
                <a:lnTo>
                  <a:pt x="40618" y="71137"/>
                </a:lnTo>
                <a:lnTo>
                  <a:pt x="30820" y="71137"/>
                </a:lnTo>
                <a:lnTo>
                  <a:pt x="30820" y="61339"/>
                </a:lnTo>
                <a:close/>
                <a:moveTo>
                  <a:pt x="50716" y="61339"/>
                </a:moveTo>
                <a:lnTo>
                  <a:pt x="50716" y="71137"/>
                </a:lnTo>
                <a:lnTo>
                  <a:pt x="41043" y="71137"/>
                </a:lnTo>
                <a:lnTo>
                  <a:pt x="41043" y="61339"/>
                </a:lnTo>
                <a:close/>
                <a:moveTo>
                  <a:pt x="60939" y="61339"/>
                </a:moveTo>
                <a:lnTo>
                  <a:pt x="60939" y="71137"/>
                </a:lnTo>
                <a:lnTo>
                  <a:pt x="51141" y="71137"/>
                </a:lnTo>
                <a:lnTo>
                  <a:pt x="51141" y="61339"/>
                </a:lnTo>
                <a:close/>
                <a:moveTo>
                  <a:pt x="71038" y="61339"/>
                </a:moveTo>
                <a:lnTo>
                  <a:pt x="71038" y="71137"/>
                </a:lnTo>
                <a:lnTo>
                  <a:pt x="61239" y="71137"/>
                </a:lnTo>
                <a:lnTo>
                  <a:pt x="61239" y="61339"/>
                </a:lnTo>
                <a:close/>
                <a:moveTo>
                  <a:pt x="81136" y="61339"/>
                </a:moveTo>
                <a:lnTo>
                  <a:pt x="81136" y="71137"/>
                </a:lnTo>
                <a:lnTo>
                  <a:pt x="71438" y="71137"/>
                </a:lnTo>
                <a:lnTo>
                  <a:pt x="71438" y="61339"/>
                </a:lnTo>
                <a:close/>
                <a:moveTo>
                  <a:pt x="91334" y="61339"/>
                </a:moveTo>
                <a:lnTo>
                  <a:pt x="91334" y="71137"/>
                </a:lnTo>
                <a:lnTo>
                  <a:pt x="81561" y="71137"/>
                </a:lnTo>
                <a:lnTo>
                  <a:pt x="81561" y="61339"/>
                </a:lnTo>
                <a:close/>
                <a:moveTo>
                  <a:pt x="101432" y="61339"/>
                </a:moveTo>
                <a:lnTo>
                  <a:pt x="101432" y="71137"/>
                </a:lnTo>
                <a:lnTo>
                  <a:pt x="91759" y="71137"/>
                </a:lnTo>
                <a:lnTo>
                  <a:pt x="91759" y="61339"/>
                </a:lnTo>
                <a:close/>
                <a:moveTo>
                  <a:pt x="111655" y="61339"/>
                </a:moveTo>
                <a:lnTo>
                  <a:pt x="111655" y="71137"/>
                </a:lnTo>
                <a:lnTo>
                  <a:pt x="101857" y="71137"/>
                </a:lnTo>
                <a:lnTo>
                  <a:pt x="101857" y="61339"/>
                </a:lnTo>
                <a:close/>
                <a:moveTo>
                  <a:pt x="121754" y="61339"/>
                </a:moveTo>
                <a:lnTo>
                  <a:pt x="121754" y="71137"/>
                </a:lnTo>
                <a:lnTo>
                  <a:pt x="112055" y="71137"/>
                </a:lnTo>
                <a:lnTo>
                  <a:pt x="112055" y="61339"/>
                </a:lnTo>
                <a:close/>
                <a:moveTo>
                  <a:pt x="131952" y="61339"/>
                </a:moveTo>
                <a:lnTo>
                  <a:pt x="131952" y="71137"/>
                </a:lnTo>
                <a:lnTo>
                  <a:pt x="122179" y="71137"/>
                </a:lnTo>
                <a:lnTo>
                  <a:pt x="122179" y="61339"/>
                </a:lnTo>
                <a:close/>
                <a:moveTo>
                  <a:pt x="142050" y="61339"/>
                </a:moveTo>
                <a:lnTo>
                  <a:pt x="142050" y="71137"/>
                </a:lnTo>
                <a:lnTo>
                  <a:pt x="132377" y="71137"/>
                </a:lnTo>
                <a:lnTo>
                  <a:pt x="132377" y="61339"/>
                </a:lnTo>
                <a:close/>
                <a:moveTo>
                  <a:pt x="152173" y="61339"/>
                </a:moveTo>
                <a:lnTo>
                  <a:pt x="152173" y="71137"/>
                </a:lnTo>
                <a:lnTo>
                  <a:pt x="142475" y="71137"/>
                </a:lnTo>
                <a:lnTo>
                  <a:pt x="142475" y="61339"/>
                </a:lnTo>
                <a:close/>
                <a:moveTo>
                  <a:pt x="162372" y="61339"/>
                </a:moveTo>
                <a:lnTo>
                  <a:pt x="162372" y="71137"/>
                </a:lnTo>
                <a:lnTo>
                  <a:pt x="152573" y="71137"/>
                </a:lnTo>
                <a:lnTo>
                  <a:pt x="152573" y="61339"/>
                </a:lnTo>
                <a:close/>
                <a:moveTo>
                  <a:pt x="172470" y="61339"/>
                </a:moveTo>
                <a:lnTo>
                  <a:pt x="172470" y="71137"/>
                </a:lnTo>
                <a:lnTo>
                  <a:pt x="162797" y="71137"/>
                </a:lnTo>
                <a:lnTo>
                  <a:pt x="162797" y="61339"/>
                </a:lnTo>
                <a:close/>
                <a:moveTo>
                  <a:pt x="182668" y="61339"/>
                </a:moveTo>
                <a:lnTo>
                  <a:pt x="182668" y="71137"/>
                </a:lnTo>
                <a:lnTo>
                  <a:pt x="172895" y="71137"/>
                </a:lnTo>
                <a:lnTo>
                  <a:pt x="172895" y="61339"/>
                </a:lnTo>
                <a:close/>
                <a:moveTo>
                  <a:pt x="192791" y="61339"/>
                </a:moveTo>
                <a:lnTo>
                  <a:pt x="192791" y="71137"/>
                </a:lnTo>
                <a:lnTo>
                  <a:pt x="183093" y="71137"/>
                </a:lnTo>
                <a:lnTo>
                  <a:pt x="183093" y="61339"/>
                </a:lnTo>
                <a:close/>
                <a:moveTo>
                  <a:pt x="202989" y="61339"/>
                </a:moveTo>
                <a:lnTo>
                  <a:pt x="202989" y="71137"/>
                </a:lnTo>
                <a:lnTo>
                  <a:pt x="193191" y="71137"/>
                </a:lnTo>
                <a:lnTo>
                  <a:pt x="193191" y="61339"/>
                </a:lnTo>
                <a:close/>
                <a:moveTo>
                  <a:pt x="213088" y="61339"/>
                </a:moveTo>
                <a:lnTo>
                  <a:pt x="213088" y="71137"/>
                </a:lnTo>
                <a:lnTo>
                  <a:pt x="203414" y="71137"/>
                </a:lnTo>
                <a:lnTo>
                  <a:pt x="203414" y="61339"/>
                </a:lnTo>
                <a:close/>
                <a:moveTo>
                  <a:pt x="223286" y="61339"/>
                </a:moveTo>
                <a:lnTo>
                  <a:pt x="223286" y="71137"/>
                </a:lnTo>
                <a:lnTo>
                  <a:pt x="213513" y="71137"/>
                </a:lnTo>
                <a:lnTo>
                  <a:pt x="213513" y="61339"/>
                </a:lnTo>
                <a:close/>
                <a:moveTo>
                  <a:pt x="233409" y="61339"/>
                </a:moveTo>
                <a:lnTo>
                  <a:pt x="233409" y="71137"/>
                </a:lnTo>
                <a:lnTo>
                  <a:pt x="223611" y="71137"/>
                </a:lnTo>
                <a:lnTo>
                  <a:pt x="223611" y="61339"/>
                </a:lnTo>
                <a:close/>
                <a:moveTo>
                  <a:pt x="243507" y="61339"/>
                </a:moveTo>
                <a:lnTo>
                  <a:pt x="243507" y="71137"/>
                </a:lnTo>
                <a:lnTo>
                  <a:pt x="233809" y="71137"/>
                </a:lnTo>
                <a:lnTo>
                  <a:pt x="233809" y="61339"/>
                </a:lnTo>
                <a:close/>
                <a:moveTo>
                  <a:pt x="253706" y="61339"/>
                </a:moveTo>
                <a:lnTo>
                  <a:pt x="253706" y="71137"/>
                </a:lnTo>
                <a:lnTo>
                  <a:pt x="243907" y="71137"/>
                </a:lnTo>
                <a:lnTo>
                  <a:pt x="243907" y="61339"/>
                </a:lnTo>
                <a:close/>
                <a:moveTo>
                  <a:pt x="263804" y="61339"/>
                </a:moveTo>
                <a:lnTo>
                  <a:pt x="263804" y="71137"/>
                </a:lnTo>
                <a:lnTo>
                  <a:pt x="254131" y="71137"/>
                </a:lnTo>
                <a:lnTo>
                  <a:pt x="254131" y="61339"/>
                </a:lnTo>
                <a:close/>
                <a:moveTo>
                  <a:pt x="274027" y="61339"/>
                </a:moveTo>
                <a:lnTo>
                  <a:pt x="274027" y="71137"/>
                </a:lnTo>
                <a:lnTo>
                  <a:pt x="264229" y="71137"/>
                </a:lnTo>
                <a:lnTo>
                  <a:pt x="264229" y="61339"/>
                </a:lnTo>
                <a:close/>
                <a:moveTo>
                  <a:pt x="284125" y="61339"/>
                </a:moveTo>
                <a:lnTo>
                  <a:pt x="284125" y="71137"/>
                </a:lnTo>
                <a:lnTo>
                  <a:pt x="274427" y="71137"/>
                </a:lnTo>
                <a:lnTo>
                  <a:pt x="274427" y="61339"/>
                </a:lnTo>
                <a:close/>
                <a:moveTo>
                  <a:pt x="10098" y="71537"/>
                </a:moveTo>
                <a:lnTo>
                  <a:pt x="10098" y="81236"/>
                </a:lnTo>
                <a:lnTo>
                  <a:pt x="425" y="81236"/>
                </a:lnTo>
                <a:lnTo>
                  <a:pt x="425" y="71537"/>
                </a:lnTo>
                <a:close/>
                <a:moveTo>
                  <a:pt x="20321" y="71537"/>
                </a:moveTo>
                <a:lnTo>
                  <a:pt x="20321" y="81236"/>
                </a:lnTo>
                <a:lnTo>
                  <a:pt x="10523" y="81236"/>
                </a:lnTo>
                <a:lnTo>
                  <a:pt x="10523" y="71537"/>
                </a:lnTo>
                <a:close/>
                <a:moveTo>
                  <a:pt x="30420" y="71537"/>
                </a:moveTo>
                <a:lnTo>
                  <a:pt x="30420" y="81236"/>
                </a:lnTo>
                <a:lnTo>
                  <a:pt x="20721" y="81236"/>
                </a:lnTo>
                <a:lnTo>
                  <a:pt x="20721" y="71537"/>
                </a:lnTo>
                <a:close/>
                <a:moveTo>
                  <a:pt x="40618" y="71537"/>
                </a:moveTo>
                <a:lnTo>
                  <a:pt x="40618" y="81236"/>
                </a:lnTo>
                <a:lnTo>
                  <a:pt x="30820" y="81236"/>
                </a:lnTo>
                <a:lnTo>
                  <a:pt x="30820" y="71537"/>
                </a:lnTo>
                <a:close/>
                <a:moveTo>
                  <a:pt x="50716" y="71537"/>
                </a:moveTo>
                <a:lnTo>
                  <a:pt x="50716" y="81236"/>
                </a:lnTo>
                <a:lnTo>
                  <a:pt x="41043" y="81236"/>
                </a:lnTo>
                <a:lnTo>
                  <a:pt x="41043" y="71537"/>
                </a:lnTo>
                <a:close/>
                <a:moveTo>
                  <a:pt x="60939" y="71537"/>
                </a:moveTo>
                <a:lnTo>
                  <a:pt x="60939" y="81236"/>
                </a:lnTo>
                <a:lnTo>
                  <a:pt x="51141" y="81236"/>
                </a:lnTo>
                <a:lnTo>
                  <a:pt x="51141" y="71537"/>
                </a:lnTo>
                <a:close/>
                <a:moveTo>
                  <a:pt x="71038" y="71537"/>
                </a:moveTo>
                <a:lnTo>
                  <a:pt x="71038" y="81236"/>
                </a:lnTo>
                <a:lnTo>
                  <a:pt x="61239" y="81236"/>
                </a:lnTo>
                <a:lnTo>
                  <a:pt x="61239" y="71537"/>
                </a:lnTo>
                <a:close/>
                <a:moveTo>
                  <a:pt x="81136" y="71537"/>
                </a:moveTo>
                <a:lnTo>
                  <a:pt x="81136" y="81236"/>
                </a:lnTo>
                <a:lnTo>
                  <a:pt x="71438" y="81236"/>
                </a:lnTo>
                <a:lnTo>
                  <a:pt x="71438" y="71537"/>
                </a:lnTo>
                <a:close/>
                <a:moveTo>
                  <a:pt x="91334" y="71537"/>
                </a:moveTo>
                <a:lnTo>
                  <a:pt x="91334" y="81236"/>
                </a:lnTo>
                <a:lnTo>
                  <a:pt x="81561" y="81236"/>
                </a:lnTo>
                <a:lnTo>
                  <a:pt x="81561" y="71537"/>
                </a:lnTo>
                <a:close/>
                <a:moveTo>
                  <a:pt x="101432" y="71537"/>
                </a:moveTo>
                <a:lnTo>
                  <a:pt x="101432" y="81236"/>
                </a:lnTo>
                <a:lnTo>
                  <a:pt x="91759" y="81236"/>
                </a:lnTo>
                <a:lnTo>
                  <a:pt x="91759" y="71537"/>
                </a:lnTo>
                <a:close/>
                <a:moveTo>
                  <a:pt x="111655" y="71537"/>
                </a:moveTo>
                <a:lnTo>
                  <a:pt x="111655" y="81236"/>
                </a:lnTo>
                <a:lnTo>
                  <a:pt x="101857" y="81236"/>
                </a:lnTo>
                <a:lnTo>
                  <a:pt x="101857" y="71537"/>
                </a:lnTo>
                <a:close/>
                <a:moveTo>
                  <a:pt x="121754" y="71537"/>
                </a:moveTo>
                <a:lnTo>
                  <a:pt x="121754" y="81236"/>
                </a:lnTo>
                <a:lnTo>
                  <a:pt x="112055" y="81236"/>
                </a:lnTo>
                <a:lnTo>
                  <a:pt x="112055" y="71537"/>
                </a:lnTo>
                <a:close/>
                <a:moveTo>
                  <a:pt x="131952" y="71537"/>
                </a:moveTo>
                <a:lnTo>
                  <a:pt x="131952" y="81236"/>
                </a:lnTo>
                <a:lnTo>
                  <a:pt x="122179" y="81236"/>
                </a:lnTo>
                <a:lnTo>
                  <a:pt x="122179" y="71537"/>
                </a:lnTo>
                <a:close/>
                <a:moveTo>
                  <a:pt x="142050" y="71537"/>
                </a:moveTo>
                <a:lnTo>
                  <a:pt x="142050" y="81236"/>
                </a:lnTo>
                <a:lnTo>
                  <a:pt x="132377" y="81236"/>
                </a:lnTo>
                <a:lnTo>
                  <a:pt x="132377" y="71537"/>
                </a:lnTo>
                <a:close/>
                <a:moveTo>
                  <a:pt x="152173" y="71537"/>
                </a:moveTo>
                <a:lnTo>
                  <a:pt x="152173" y="81236"/>
                </a:lnTo>
                <a:lnTo>
                  <a:pt x="142475" y="81236"/>
                </a:lnTo>
                <a:lnTo>
                  <a:pt x="142475" y="71537"/>
                </a:lnTo>
                <a:close/>
                <a:moveTo>
                  <a:pt x="162372" y="71537"/>
                </a:moveTo>
                <a:lnTo>
                  <a:pt x="162372" y="81236"/>
                </a:lnTo>
                <a:lnTo>
                  <a:pt x="152573" y="81236"/>
                </a:lnTo>
                <a:lnTo>
                  <a:pt x="152573" y="71537"/>
                </a:lnTo>
                <a:close/>
                <a:moveTo>
                  <a:pt x="172470" y="71537"/>
                </a:moveTo>
                <a:lnTo>
                  <a:pt x="172470" y="81236"/>
                </a:lnTo>
                <a:lnTo>
                  <a:pt x="162797" y="81236"/>
                </a:lnTo>
                <a:lnTo>
                  <a:pt x="162797" y="71537"/>
                </a:lnTo>
                <a:close/>
                <a:moveTo>
                  <a:pt x="182668" y="71537"/>
                </a:moveTo>
                <a:lnTo>
                  <a:pt x="182668" y="81236"/>
                </a:lnTo>
                <a:lnTo>
                  <a:pt x="172895" y="81236"/>
                </a:lnTo>
                <a:lnTo>
                  <a:pt x="172895" y="71537"/>
                </a:lnTo>
                <a:close/>
                <a:moveTo>
                  <a:pt x="192791" y="71537"/>
                </a:moveTo>
                <a:lnTo>
                  <a:pt x="192791" y="81236"/>
                </a:lnTo>
                <a:lnTo>
                  <a:pt x="183093" y="81236"/>
                </a:lnTo>
                <a:lnTo>
                  <a:pt x="183093" y="71537"/>
                </a:lnTo>
                <a:close/>
                <a:moveTo>
                  <a:pt x="202989" y="71537"/>
                </a:moveTo>
                <a:lnTo>
                  <a:pt x="202989" y="81236"/>
                </a:lnTo>
                <a:lnTo>
                  <a:pt x="193191" y="81236"/>
                </a:lnTo>
                <a:lnTo>
                  <a:pt x="193191" y="71537"/>
                </a:lnTo>
                <a:close/>
                <a:moveTo>
                  <a:pt x="213088" y="71537"/>
                </a:moveTo>
                <a:lnTo>
                  <a:pt x="213088" y="81236"/>
                </a:lnTo>
                <a:lnTo>
                  <a:pt x="203414" y="81236"/>
                </a:lnTo>
                <a:lnTo>
                  <a:pt x="203414" y="71537"/>
                </a:lnTo>
                <a:close/>
                <a:moveTo>
                  <a:pt x="223286" y="71537"/>
                </a:moveTo>
                <a:lnTo>
                  <a:pt x="223286" y="81236"/>
                </a:lnTo>
                <a:lnTo>
                  <a:pt x="213513" y="81236"/>
                </a:lnTo>
                <a:lnTo>
                  <a:pt x="213513" y="71537"/>
                </a:lnTo>
                <a:close/>
                <a:moveTo>
                  <a:pt x="233409" y="71537"/>
                </a:moveTo>
                <a:lnTo>
                  <a:pt x="233409" y="81236"/>
                </a:lnTo>
                <a:lnTo>
                  <a:pt x="223611" y="81236"/>
                </a:lnTo>
                <a:lnTo>
                  <a:pt x="223611" y="71537"/>
                </a:lnTo>
                <a:close/>
                <a:moveTo>
                  <a:pt x="243507" y="71537"/>
                </a:moveTo>
                <a:lnTo>
                  <a:pt x="243507" y="81236"/>
                </a:lnTo>
                <a:lnTo>
                  <a:pt x="233809" y="81236"/>
                </a:lnTo>
                <a:lnTo>
                  <a:pt x="233809" y="71537"/>
                </a:lnTo>
                <a:close/>
                <a:moveTo>
                  <a:pt x="253706" y="71537"/>
                </a:moveTo>
                <a:lnTo>
                  <a:pt x="253706" y="81236"/>
                </a:lnTo>
                <a:lnTo>
                  <a:pt x="243907" y="81236"/>
                </a:lnTo>
                <a:lnTo>
                  <a:pt x="243907" y="71537"/>
                </a:lnTo>
                <a:close/>
                <a:moveTo>
                  <a:pt x="263804" y="71537"/>
                </a:moveTo>
                <a:lnTo>
                  <a:pt x="263804" y="81236"/>
                </a:lnTo>
                <a:lnTo>
                  <a:pt x="254131" y="81236"/>
                </a:lnTo>
                <a:lnTo>
                  <a:pt x="254131" y="71537"/>
                </a:lnTo>
                <a:close/>
                <a:moveTo>
                  <a:pt x="274027" y="71537"/>
                </a:moveTo>
                <a:lnTo>
                  <a:pt x="274027" y="81236"/>
                </a:lnTo>
                <a:lnTo>
                  <a:pt x="264229" y="81236"/>
                </a:lnTo>
                <a:lnTo>
                  <a:pt x="264229" y="71537"/>
                </a:lnTo>
                <a:close/>
                <a:moveTo>
                  <a:pt x="284125" y="71537"/>
                </a:moveTo>
                <a:lnTo>
                  <a:pt x="284125" y="81236"/>
                </a:lnTo>
                <a:lnTo>
                  <a:pt x="274427" y="81236"/>
                </a:lnTo>
                <a:lnTo>
                  <a:pt x="274427" y="71537"/>
                </a:lnTo>
                <a:close/>
                <a:moveTo>
                  <a:pt x="10098" y="81660"/>
                </a:moveTo>
                <a:lnTo>
                  <a:pt x="10098" y="91334"/>
                </a:lnTo>
                <a:lnTo>
                  <a:pt x="425" y="91334"/>
                </a:lnTo>
                <a:lnTo>
                  <a:pt x="425" y="81660"/>
                </a:lnTo>
                <a:close/>
                <a:moveTo>
                  <a:pt x="20321" y="81660"/>
                </a:moveTo>
                <a:lnTo>
                  <a:pt x="20321" y="91334"/>
                </a:lnTo>
                <a:lnTo>
                  <a:pt x="10523" y="91334"/>
                </a:lnTo>
                <a:lnTo>
                  <a:pt x="10523" y="81660"/>
                </a:lnTo>
                <a:close/>
                <a:moveTo>
                  <a:pt x="30420" y="81660"/>
                </a:moveTo>
                <a:lnTo>
                  <a:pt x="30420" y="91334"/>
                </a:lnTo>
                <a:lnTo>
                  <a:pt x="20721" y="91334"/>
                </a:lnTo>
                <a:lnTo>
                  <a:pt x="20721" y="81660"/>
                </a:lnTo>
                <a:close/>
                <a:moveTo>
                  <a:pt x="40618" y="81660"/>
                </a:moveTo>
                <a:lnTo>
                  <a:pt x="40618" y="91334"/>
                </a:lnTo>
                <a:lnTo>
                  <a:pt x="30820" y="91334"/>
                </a:lnTo>
                <a:lnTo>
                  <a:pt x="30820" y="81660"/>
                </a:lnTo>
                <a:close/>
                <a:moveTo>
                  <a:pt x="50716" y="81660"/>
                </a:moveTo>
                <a:lnTo>
                  <a:pt x="50716" y="91334"/>
                </a:lnTo>
                <a:lnTo>
                  <a:pt x="41043" y="91334"/>
                </a:lnTo>
                <a:lnTo>
                  <a:pt x="41043" y="81660"/>
                </a:lnTo>
                <a:close/>
                <a:moveTo>
                  <a:pt x="60939" y="81660"/>
                </a:moveTo>
                <a:lnTo>
                  <a:pt x="60939" y="91334"/>
                </a:lnTo>
                <a:lnTo>
                  <a:pt x="51141" y="91334"/>
                </a:lnTo>
                <a:lnTo>
                  <a:pt x="51141" y="81660"/>
                </a:lnTo>
                <a:close/>
                <a:moveTo>
                  <a:pt x="71038" y="81660"/>
                </a:moveTo>
                <a:lnTo>
                  <a:pt x="71038" y="91334"/>
                </a:lnTo>
                <a:lnTo>
                  <a:pt x="61239" y="91334"/>
                </a:lnTo>
                <a:lnTo>
                  <a:pt x="61239" y="81660"/>
                </a:lnTo>
                <a:close/>
                <a:moveTo>
                  <a:pt x="81136" y="81660"/>
                </a:moveTo>
                <a:lnTo>
                  <a:pt x="81136" y="91334"/>
                </a:lnTo>
                <a:lnTo>
                  <a:pt x="71438" y="91334"/>
                </a:lnTo>
                <a:lnTo>
                  <a:pt x="71438" y="81660"/>
                </a:lnTo>
                <a:close/>
                <a:moveTo>
                  <a:pt x="91334" y="81660"/>
                </a:moveTo>
                <a:lnTo>
                  <a:pt x="91334" y="91334"/>
                </a:lnTo>
                <a:lnTo>
                  <a:pt x="81561" y="91334"/>
                </a:lnTo>
                <a:lnTo>
                  <a:pt x="81561" y="81660"/>
                </a:lnTo>
                <a:close/>
                <a:moveTo>
                  <a:pt x="101432" y="81660"/>
                </a:moveTo>
                <a:lnTo>
                  <a:pt x="101432" y="91334"/>
                </a:lnTo>
                <a:lnTo>
                  <a:pt x="91759" y="91334"/>
                </a:lnTo>
                <a:lnTo>
                  <a:pt x="91759" y="81660"/>
                </a:lnTo>
                <a:close/>
                <a:moveTo>
                  <a:pt x="111655" y="81660"/>
                </a:moveTo>
                <a:lnTo>
                  <a:pt x="111655" y="91334"/>
                </a:lnTo>
                <a:lnTo>
                  <a:pt x="101857" y="91334"/>
                </a:lnTo>
                <a:lnTo>
                  <a:pt x="101857" y="81660"/>
                </a:lnTo>
                <a:close/>
                <a:moveTo>
                  <a:pt x="121754" y="81660"/>
                </a:moveTo>
                <a:lnTo>
                  <a:pt x="121754" y="91334"/>
                </a:lnTo>
                <a:lnTo>
                  <a:pt x="112055" y="91334"/>
                </a:lnTo>
                <a:lnTo>
                  <a:pt x="112055" y="81660"/>
                </a:lnTo>
                <a:close/>
                <a:moveTo>
                  <a:pt x="131952" y="81660"/>
                </a:moveTo>
                <a:lnTo>
                  <a:pt x="131952" y="91334"/>
                </a:lnTo>
                <a:lnTo>
                  <a:pt x="122179" y="91334"/>
                </a:lnTo>
                <a:lnTo>
                  <a:pt x="122179" y="81660"/>
                </a:lnTo>
                <a:close/>
                <a:moveTo>
                  <a:pt x="142050" y="81660"/>
                </a:moveTo>
                <a:lnTo>
                  <a:pt x="142050" y="91334"/>
                </a:lnTo>
                <a:lnTo>
                  <a:pt x="132377" y="91334"/>
                </a:lnTo>
                <a:lnTo>
                  <a:pt x="132377" y="81660"/>
                </a:lnTo>
                <a:close/>
                <a:moveTo>
                  <a:pt x="152173" y="81660"/>
                </a:moveTo>
                <a:lnTo>
                  <a:pt x="152173" y="91334"/>
                </a:lnTo>
                <a:lnTo>
                  <a:pt x="142475" y="91334"/>
                </a:lnTo>
                <a:lnTo>
                  <a:pt x="142475" y="81660"/>
                </a:lnTo>
                <a:close/>
                <a:moveTo>
                  <a:pt x="162372" y="81660"/>
                </a:moveTo>
                <a:lnTo>
                  <a:pt x="162372" y="91334"/>
                </a:lnTo>
                <a:lnTo>
                  <a:pt x="152573" y="91334"/>
                </a:lnTo>
                <a:lnTo>
                  <a:pt x="152573" y="81660"/>
                </a:lnTo>
                <a:close/>
                <a:moveTo>
                  <a:pt x="172470" y="81660"/>
                </a:moveTo>
                <a:lnTo>
                  <a:pt x="172470" y="91334"/>
                </a:lnTo>
                <a:lnTo>
                  <a:pt x="162797" y="91334"/>
                </a:lnTo>
                <a:lnTo>
                  <a:pt x="162797" y="81660"/>
                </a:lnTo>
                <a:close/>
                <a:moveTo>
                  <a:pt x="182668" y="81660"/>
                </a:moveTo>
                <a:lnTo>
                  <a:pt x="182668" y="91334"/>
                </a:lnTo>
                <a:lnTo>
                  <a:pt x="172895" y="91334"/>
                </a:lnTo>
                <a:lnTo>
                  <a:pt x="172895" y="81660"/>
                </a:lnTo>
                <a:close/>
                <a:moveTo>
                  <a:pt x="192791" y="81660"/>
                </a:moveTo>
                <a:lnTo>
                  <a:pt x="192791" y="91334"/>
                </a:lnTo>
                <a:lnTo>
                  <a:pt x="183093" y="91334"/>
                </a:lnTo>
                <a:lnTo>
                  <a:pt x="183093" y="81660"/>
                </a:lnTo>
                <a:close/>
                <a:moveTo>
                  <a:pt x="202989" y="81660"/>
                </a:moveTo>
                <a:lnTo>
                  <a:pt x="202989" y="91334"/>
                </a:lnTo>
                <a:lnTo>
                  <a:pt x="193191" y="91334"/>
                </a:lnTo>
                <a:lnTo>
                  <a:pt x="193191" y="81660"/>
                </a:lnTo>
                <a:close/>
                <a:moveTo>
                  <a:pt x="213088" y="81660"/>
                </a:moveTo>
                <a:lnTo>
                  <a:pt x="213088" y="91334"/>
                </a:lnTo>
                <a:lnTo>
                  <a:pt x="203414" y="91334"/>
                </a:lnTo>
                <a:lnTo>
                  <a:pt x="203414" y="81660"/>
                </a:lnTo>
                <a:close/>
                <a:moveTo>
                  <a:pt x="223286" y="81660"/>
                </a:moveTo>
                <a:lnTo>
                  <a:pt x="223286" y="91334"/>
                </a:lnTo>
                <a:lnTo>
                  <a:pt x="213513" y="91334"/>
                </a:lnTo>
                <a:lnTo>
                  <a:pt x="213513" y="81660"/>
                </a:lnTo>
                <a:close/>
                <a:moveTo>
                  <a:pt x="233409" y="81660"/>
                </a:moveTo>
                <a:lnTo>
                  <a:pt x="233409" y="91334"/>
                </a:lnTo>
                <a:lnTo>
                  <a:pt x="223611" y="91334"/>
                </a:lnTo>
                <a:lnTo>
                  <a:pt x="223611" y="81660"/>
                </a:lnTo>
                <a:close/>
                <a:moveTo>
                  <a:pt x="243507" y="81660"/>
                </a:moveTo>
                <a:lnTo>
                  <a:pt x="243507" y="91334"/>
                </a:lnTo>
                <a:lnTo>
                  <a:pt x="233809" y="91334"/>
                </a:lnTo>
                <a:lnTo>
                  <a:pt x="233809" y="81660"/>
                </a:lnTo>
                <a:close/>
                <a:moveTo>
                  <a:pt x="253706" y="81660"/>
                </a:moveTo>
                <a:lnTo>
                  <a:pt x="253706" y="91334"/>
                </a:lnTo>
                <a:lnTo>
                  <a:pt x="243907" y="91334"/>
                </a:lnTo>
                <a:lnTo>
                  <a:pt x="243907" y="81660"/>
                </a:lnTo>
                <a:close/>
                <a:moveTo>
                  <a:pt x="263804" y="81660"/>
                </a:moveTo>
                <a:lnTo>
                  <a:pt x="263804" y="91334"/>
                </a:lnTo>
                <a:lnTo>
                  <a:pt x="254131" y="91334"/>
                </a:lnTo>
                <a:lnTo>
                  <a:pt x="254131" y="81660"/>
                </a:lnTo>
                <a:close/>
                <a:moveTo>
                  <a:pt x="274027" y="81660"/>
                </a:moveTo>
                <a:lnTo>
                  <a:pt x="274027" y="91334"/>
                </a:lnTo>
                <a:lnTo>
                  <a:pt x="264229" y="91334"/>
                </a:lnTo>
                <a:lnTo>
                  <a:pt x="264229" y="81660"/>
                </a:lnTo>
                <a:close/>
                <a:moveTo>
                  <a:pt x="284125" y="81660"/>
                </a:moveTo>
                <a:lnTo>
                  <a:pt x="284125" y="91334"/>
                </a:lnTo>
                <a:lnTo>
                  <a:pt x="274427" y="91334"/>
                </a:lnTo>
                <a:lnTo>
                  <a:pt x="274427" y="81660"/>
                </a:lnTo>
                <a:close/>
                <a:moveTo>
                  <a:pt x="10098" y="91759"/>
                </a:moveTo>
                <a:lnTo>
                  <a:pt x="10098" y="101532"/>
                </a:lnTo>
                <a:lnTo>
                  <a:pt x="425" y="101532"/>
                </a:lnTo>
                <a:lnTo>
                  <a:pt x="425" y="91759"/>
                </a:lnTo>
                <a:close/>
                <a:moveTo>
                  <a:pt x="20321" y="91759"/>
                </a:moveTo>
                <a:lnTo>
                  <a:pt x="20321" y="101532"/>
                </a:lnTo>
                <a:lnTo>
                  <a:pt x="10523" y="101532"/>
                </a:lnTo>
                <a:lnTo>
                  <a:pt x="10523" y="91759"/>
                </a:lnTo>
                <a:close/>
                <a:moveTo>
                  <a:pt x="30420" y="91759"/>
                </a:moveTo>
                <a:lnTo>
                  <a:pt x="30420" y="101532"/>
                </a:lnTo>
                <a:lnTo>
                  <a:pt x="20721" y="101532"/>
                </a:lnTo>
                <a:lnTo>
                  <a:pt x="20721" y="91759"/>
                </a:lnTo>
                <a:close/>
                <a:moveTo>
                  <a:pt x="40618" y="91759"/>
                </a:moveTo>
                <a:lnTo>
                  <a:pt x="40618" y="101532"/>
                </a:lnTo>
                <a:lnTo>
                  <a:pt x="30820" y="101532"/>
                </a:lnTo>
                <a:lnTo>
                  <a:pt x="30820" y="91759"/>
                </a:lnTo>
                <a:close/>
                <a:moveTo>
                  <a:pt x="50716" y="91759"/>
                </a:moveTo>
                <a:lnTo>
                  <a:pt x="50716" y="101532"/>
                </a:lnTo>
                <a:lnTo>
                  <a:pt x="41043" y="101532"/>
                </a:lnTo>
                <a:lnTo>
                  <a:pt x="41043" y="91759"/>
                </a:lnTo>
                <a:close/>
                <a:moveTo>
                  <a:pt x="60939" y="91759"/>
                </a:moveTo>
                <a:lnTo>
                  <a:pt x="60939" y="101532"/>
                </a:lnTo>
                <a:lnTo>
                  <a:pt x="51141" y="101532"/>
                </a:lnTo>
                <a:lnTo>
                  <a:pt x="51141" y="91759"/>
                </a:lnTo>
                <a:close/>
                <a:moveTo>
                  <a:pt x="71038" y="91759"/>
                </a:moveTo>
                <a:lnTo>
                  <a:pt x="71038" y="101532"/>
                </a:lnTo>
                <a:lnTo>
                  <a:pt x="61239" y="101532"/>
                </a:lnTo>
                <a:lnTo>
                  <a:pt x="61239" y="91759"/>
                </a:lnTo>
                <a:close/>
                <a:moveTo>
                  <a:pt x="81136" y="91759"/>
                </a:moveTo>
                <a:lnTo>
                  <a:pt x="81136" y="101532"/>
                </a:lnTo>
                <a:lnTo>
                  <a:pt x="71438" y="101532"/>
                </a:lnTo>
                <a:lnTo>
                  <a:pt x="71438" y="91759"/>
                </a:lnTo>
                <a:close/>
                <a:moveTo>
                  <a:pt x="91334" y="91759"/>
                </a:moveTo>
                <a:lnTo>
                  <a:pt x="91334" y="101532"/>
                </a:lnTo>
                <a:lnTo>
                  <a:pt x="81561" y="101532"/>
                </a:lnTo>
                <a:lnTo>
                  <a:pt x="81561" y="91759"/>
                </a:lnTo>
                <a:close/>
                <a:moveTo>
                  <a:pt x="101432" y="91759"/>
                </a:moveTo>
                <a:lnTo>
                  <a:pt x="101432" y="101532"/>
                </a:lnTo>
                <a:lnTo>
                  <a:pt x="91759" y="101532"/>
                </a:lnTo>
                <a:lnTo>
                  <a:pt x="91759" y="91759"/>
                </a:lnTo>
                <a:close/>
                <a:moveTo>
                  <a:pt x="111655" y="91759"/>
                </a:moveTo>
                <a:lnTo>
                  <a:pt x="111655" y="101532"/>
                </a:lnTo>
                <a:lnTo>
                  <a:pt x="101857" y="101532"/>
                </a:lnTo>
                <a:lnTo>
                  <a:pt x="101857" y="91759"/>
                </a:lnTo>
                <a:close/>
                <a:moveTo>
                  <a:pt x="121754" y="91759"/>
                </a:moveTo>
                <a:lnTo>
                  <a:pt x="121754" y="101532"/>
                </a:lnTo>
                <a:lnTo>
                  <a:pt x="112055" y="101532"/>
                </a:lnTo>
                <a:lnTo>
                  <a:pt x="112055" y="91759"/>
                </a:lnTo>
                <a:close/>
                <a:moveTo>
                  <a:pt x="131952" y="91759"/>
                </a:moveTo>
                <a:lnTo>
                  <a:pt x="131952" y="101532"/>
                </a:lnTo>
                <a:lnTo>
                  <a:pt x="122179" y="101532"/>
                </a:lnTo>
                <a:lnTo>
                  <a:pt x="122179" y="91759"/>
                </a:lnTo>
                <a:close/>
                <a:moveTo>
                  <a:pt x="142050" y="91759"/>
                </a:moveTo>
                <a:lnTo>
                  <a:pt x="142050" y="101532"/>
                </a:lnTo>
                <a:lnTo>
                  <a:pt x="132377" y="101532"/>
                </a:lnTo>
                <a:lnTo>
                  <a:pt x="132377" y="91759"/>
                </a:lnTo>
                <a:close/>
                <a:moveTo>
                  <a:pt x="152173" y="91759"/>
                </a:moveTo>
                <a:lnTo>
                  <a:pt x="152173" y="101532"/>
                </a:lnTo>
                <a:lnTo>
                  <a:pt x="142475" y="101532"/>
                </a:lnTo>
                <a:lnTo>
                  <a:pt x="142475" y="91759"/>
                </a:lnTo>
                <a:close/>
                <a:moveTo>
                  <a:pt x="162372" y="91759"/>
                </a:moveTo>
                <a:lnTo>
                  <a:pt x="162372" y="101532"/>
                </a:lnTo>
                <a:lnTo>
                  <a:pt x="152573" y="101532"/>
                </a:lnTo>
                <a:lnTo>
                  <a:pt x="152573" y="91759"/>
                </a:lnTo>
                <a:close/>
                <a:moveTo>
                  <a:pt x="172470" y="91759"/>
                </a:moveTo>
                <a:lnTo>
                  <a:pt x="172470" y="101532"/>
                </a:lnTo>
                <a:lnTo>
                  <a:pt x="162797" y="101532"/>
                </a:lnTo>
                <a:lnTo>
                  <a:pt x="162797" y="91759"/>
                </a:lnTo>
                <a:close/>
                <a:moveTo>
                  <a:pt x="182668" y="91759"/>
                </a:moveTo>
                <a:lnTo>
                  <a:pt x="182668" y="101532"/>
                </a:lnTo>
                <a:lnTo>
                  <a:pt x="172895" y="101532"/>
                </a:lnTo>
                <a:lnTo>
                  <a:pt x="172895" y="91759"/>
                </a:lnTo>
                <a:close/>
                <a:moveTo>
                  <a:pt x="192791" y="91759"/>
                </a:moveTo>
                <a:lnTo>
                  <a:pt x="192791" y="101532"/>
                </a:lnTo>
                <a:lnTo>
                  <a:pt x="183093" y="101532"/>
                </a:lnTo>
                <a:lnTo>
                  <a:pt x="183093" y="91759"/>
                </a:lnTo>
                <a:close/>
                <a:moveTo>
                  <a:pt x="202989" y="91759"/>
                </a:moveTo>
                <a:lnTo>
                  <a:pt x="202989" y="101532"/>
                </a:lnTo>
                <a:lnTo>
                  <a:pt x="193191" y="101532"/>
                </a:lnTo>
                <a:lnTo>
                  <a:pt x="193191" y="91759"/>
                </a:lnTo>
                <a:close/>
                <a:moveTo>
                  <a:pt x="213088" y="91759"/>
                </a:moveTo>
                <a:lnTo>
                  <a:pt x="213088" y="101532"/>
                </a:lnTo>
                <a:lnTo>
                  <a:pt x="203414" y="101532"/>
                </a:lnTo>
                <a:lnTo>
                  <a:pt x="203414" y="91759"/>
                </a:lnTo>
                <a:close/>
                <a:moveTo>
                  <a:pt x="223286" y="91759"/>
                </a:moveTo>
                <a:lnTo>
                  <a:pt x="223286" y="101532"/>
                </a:lnTo>
                <a:lnTo>
                  <a:pt x="213513" y="101532"/>
                </a:lnTo>
                <a:lnTo>
                  <a:pt x="213513" y="91759"/>
                </a:lnTo>
                <a:close/>
                <a:moveTo>
                  <a:pt x="233409" y="91759"/>
                </a:moveTo>
                <a:lnTo>
                  <a:pt x="233409" y="101532"/>
                </a:lnTo>
                <a:lnTo>
                  <a:pt x="223611" y="101532"/>
                </a:lnTo>
                <a:lnTo>
                  <a:pt x="223611" y="91759"/>
                </a:lnTo>
                <a:close/>
                <a:moveTo>
                  <a:pt x="243507" y="91759"/>
                </a:moveTo>
                <a:lnTo>
                  <a:pt x="243507" y="101532"/>
                </a:lnTo>
                <a:lnTo>
                  <a:pt x="233809" y="101532"/>
                </a:lnTo>
                <a:lnTo>
                  <a:pt x="233809" y="91759"/>
                </a:lnTo>
                <a:close/>
                <a:moveTo>
                  <a:pt x="253706" y="91759"/>
                </a:moveTo>
                <a:lnTo>
                  <a:pt x="253706" y="101532"/>
                </a:lnTo>
                <a:lnTo>
                  <a:pt x="243907" y="101532"/>
                </a:lnTo>
                <a:lnTo>
                  <a:pt x="243907" y="91759"/>
                </a:lnTo>
                <a:close/>
                <a:moveTo>
                  <a:pt x="263804" y="91759"/>
                </a:moveTo>
                <a:lnTo>
                  <a:pt x="263804" y="101532"/>
                </a:lnTo>
                <a:lnTo>
                  <a:pt x="254131" y="101532"/>
                </a:lnTo>
                <a:lnTo>
                  <a:pt x="254131" y="91759"/>
                </a:lnTo>
                <a:close/>
                <a:moveTo>
                  <a:pt x="274027" y="91759"/>
                </a:moveTo>
                <a:lnTo>
                  <a:pt x="274027" y="101532"/>
                </a:lnTo>
                <a:lnTo>
                  <a:pt x="264229" y="101532"/>
                </a:lnTo>
                <a:lnTo>
                  <a:pt x="264229" y="91759"/>
                </a:lnTo>
                <a:close/>
                <a:moveTo>
                  <a:pt x="284125" y="91759"/>
                </a:moveTo>
                <a:lnTo>
                  <a:pt x="284125" y="101532"/>
                </a:lnTo>
                <a:lnTo>
                  <a:pt x="274427" y="101532"/>
                </a:lnTo>
                <a:lnTo>
                  <a:pt x="274427" y="91759"/>
                </a:lnTo>
                <a:close/>
                <a:moveTo>
                  <a:pt x="10098" y="101957"/>
                </a:moveTo>
                <a:lnTo>
                  <a:pt x="10098" y="111655"/>
                </a:lnTo>
                <a:lnTo>
                  <a:pt x="425" y="111655"/>
                </a:lnTo>
                <a:lnTo>
                  <a:pt x="425" y="101957"/>
                </a:lnTo>
                <a:close/>
                <a:moveTo>
                  <a:pt x="20321" y="101957"/>
                </a:moveTo>
                <a:lnTo>
                  <a:pt x="20321" y="111655"/>
                </a:lnTo>
                <a:lnTo>
                  <a:pt x="10523" y="111655"/>
                </a:lnTo>
                <a:lnTo>
                  <a:pt x="10523" y="101957"/>
                </a:lnTo>
                <a:close/>
                <a:moveTo>
                  <a:pt x="30420" y="101957"/>
                </a:moveTo>
                <a:lnTo>
                  <a:pt x="30420" y="111655"/>
                </a:lnTo>
                <a:lnTo>
                  <a:pt x="20721" y="111655"/>
                </a:lnTo>
                <a:lnTo>
                  <a:pt x="20721" y="101957"/>
                </a:lnTo>
                <a:close/>
                <a:moveTo>
                  <a:pt x="40618" y="101957"/>
                </a:moveTo>
                <a:lnTo>
                  <a:pt x="40618" y="111655"/>
                </a:lnTo>
                <a:lnTo>
                  <a:pt x="30820" y="111655"/>
                </a:lnTo>
                <a:lnTo>
                  <a:pt x="30820" y="101957"/>
                </a:lnTo>
                <a:close/>
                <a:moveTo>
                  <a:pt x="50716" y="101957"/>
                </a:moveTo>
                <a:lnTo>
                  <a:pt x="50716" y="111655"/>
                </a:lnTo>
                <a:lnTo>
                  <a:pt x="41043" y="111655"/>
                </a:lnTo>
                <a:lnTo>
                  <a:pt x="41043" y="101957"/>
                </a:lnTo>
                <a:close/>
                <a:moveTo>
                  <a:pt x="60939" y="101957"/>
                </a:moveTo>
                <a:lnTo>
                  <a:pt x="60939" y="111655"/>
                </a:lnTo>
                <a:lnTo>
                  <a:pt x="51141" y="111655"/>
                </a:lnTo>
                <a:lnTo>
                  <a:pt x="51141" y="101957"/>
                </a:lnTo>
                <a:close/>
                <a:moveTo>
                  <a:pt x="71038" y="101957"/>
                </a:moveTo>
                <a:lnTo>
                  <a:pt x="71038" y="111655"/>
                </a:lnTo>
                <a:lnTo>
                  <a:pt x="61239" y="111655"/>
                </a:lnTo>
                <a:lnTo>
                  <a:pt x="61239" y="101957"/>
                </a:lnTo>
                <a:close/>
                <a:moveTo>
                  <a:pt x="81136" y="101957"/>
                </a:moveTo>
                <a:lnTo>
                  <a:pt x="81136" y="111655"/>
                </a:lnTo>
                <a:lnTo>
                  <a:pt x="71438" y="111655"/>
                </a:lnTo>
                <a:lnTo>
                  <a:pt x="71438" y="101957"/>
                </a:lnTo>
                <a:close/>
                <a:moveTo>
                  <a:pt x="91334" y="101957"/>
                </a:moveTo>
                <a:lnTo>
                  <a:pt x="91334" y="111655"/>
                </a:lnTo>
                <a:lnTo>
                  <a:pt x="81561" y="111655"/>
                </a:lnTo>
                <a:lnTo>
                  <a:pt x="81561" y="101957"/>
                </a:lnTo>
                <a:close/>
                <a:moveTo>
                  <a:pt x="101432" y="101957"/>
                </a:moveTo>
                <a:lnTo>
                  <a:pt x="101432" y="111655"/>
                </a:lnTo>
                <a:lnTo>
                  <a:pt x="91759" y="111655"/>
                </a:lnTo>
                <a:lnTo>
                  <a:pt x="91759" y="101957"/>
                </a:lnTo>
                <a:close/>
                <a:moveTo>
                  <a:pt x="111655" y="101957"/>
                </a:moveTo>
                <a:lnTo>
                  <a:pt x="111655" y="111655"/>
                </a:lnTo>
                <a:lnTo>
                  <a:pt x="101857" y="111655"/>
                </a:lnTo>
                <a:lnTo>
                  <a:pt x="101857" y="101957"/>
                </a:lnTo>
                <a:close/>
                <a:moveTo>
                  <a:pt x="121754" y="101957"/>
                </a:moveTo>
                <a:lnTo>
                  <a:pt x="121754" y="111655"/>
                </a:lnTo>
                <a:lnTo>
                  <a:pt x="112055" y="111655"/>
                </a:lnTo>
                <a:lnTo>
                  <a:pt x="112055" y="101957"/>
                </a:lnTo>
                <a:close/>
                <a:moveTo>
                  <a:pt x="131952" y="101957"/>
                </a:moveTo>
                <a:lnTo>
                  <a:pt x="131952" y="111655"/>
                </a:lnTo>
                <a:lnTo>
                  <a:pt x="122179" y="111655"/>
                </a:lnTo>
                <a:lnTo>
                  <a:pt x="122179" y="101957"/>
                </a:lnTo>
                <a:close/>
                <a:moveTo>
                  <a:pt x="142050" y="101957"/>
                </a:moveTo>
                <a:lnTo>
                  <a:pt x="142050" y="111655"/>
                </a:lnTo>
                <a:lnTo>
                  <a:pt x="132377" y="111655"/>
                </a:lnTo>
                <a:lnTo>
                  <a:pt x="132377" y="101957"/>
                </a:lnTo>
                <a:close/>
                <a:moveTo>
                  <a:pt x="152173" y="101957"/>
                </a:moveTo>
                <a:lnTo>
                  <a:pt x="152173" y="111655"/>
                </a:lnTo>
                <a:lnTo>
                  <a:pt x="142475" y="111655"/>
                </a:lnTo>
                <a:lnTo>
                  <a:pt x="142475" y="101957"/>
                </a:lnTo>
                <a:close/>
                <a:moveTo>
                  <a:pt x="162372" y="101957"/>
                </a:moveTo>
                <a:lnTo>
                  <a:pt x="162372" y="111655"/>
                </a:lnTo>
                <a:lnTo>
                  <a:pt x="152573" y="111655"/>
                </a:lnTo>
                <a:lnTo>
                  <a:pt x="152573" y="101957"/>
                </a:lnTo>
                <a:close/>
                <a:moveTo>
                  <a:pt x="172470" y="101957"/>
                </a:moveTo>
                <a:lnTo>
                  <a:pt x="172470" y="111655"/>
                </a:lnTo>
                <a:lnTo>
                  <a:pt x="162797" y="111655"/>
                </a:lnTo>
                <a:lnTo>
                  <a:pt x="162797" y="101957"/>
                </a:lnTo>
                <a:close/>
                <a:moveTo>
                  <a:pt x="182668" y="101957"/>
                </a:moveTo>
                <a:lnTo>
                  <a:pt x="182668" y="111655"/>
                </a:lnTo>
                <a:lnTo>
                  <a:pt x="172895" y="111655"/>
                </a:lnTo>
                <a:lnTo>
                  <a:pt x="172895" y="101957"/>
                </a:lnTo>
                <a:close/>
                <a:moveTo>
                  <a:pt x="192791" y="101957"/>
                </a:moveTo>
                <a:lnTo>
                  <a:pt x="192791" y="111655"/>
                </a:lnTo>
                <a:lnTo>
                  <a:pt x="183093" y="111655"/>
                </a:lnTo>
                <a:lnTo>
                  <a:pt x="183093" y="101957"/>
                </a:lnTo>
                <a:close/>
                <a:moveTo>
                  <a:pt x="202989" y="101957"/>
                </a:moveTo>
                <a:lnTo>
                  <a:pt x="202989" y="111655"/>
                </a:lnTo>
                <a:lnTo>
                  <a:pt x="193191" y="111655"/>
                </a:lnTo>
                <a:lnTo>
                  <a:pt x="193191" y="101957"/>
                </a:lnTo>
                <a:close/>
                <a:moveTo>
                  <a:pt x="213088" y="101957"/>
                </a:moveTo>
                <a:lnTo>
                  <a:pt x="213088" y="111655"/>
                </a:lnTo>
                <a:lnTo>
                  <a:pt x="203414" y="111655"/>
                </a:lnTo>
                <a:lnTo>
                  <a:pt x="203414" y="101957"/>
                </a:lnTo>
                <a:close/>
                <a:moveTo>
                  <a:pt x="223286" y="101957"/>
                </a:moveTo>
                <a:lnTo>
                  <a:pt x="223286" y="111655"/>
                </a:lnTo>
                <a:lnTo>
                  <a:pt x="213513" y="111655"/>
                </a:lnTo>
                <a:lnTo>
                  <a:pt x="213513" y="101957"/>
                </a:lnTo>
                <a:close/>
                <a:moveTo>
                  <a:pt x="233409" y="101957"/>
                </a:moveTo>
                <a:lnTo>
                  <a:pt x="233409" y="111655"/>
                </a:lnTo>
                <a:lnTo>
                  <a:pt x="223611" y="111655"/>
                </a:lnTo>
                <a:lnTo>
                  <a:pt x="223611" y="101957"/>
                </a:lnTo>
                <a:close/>
                <a:moveTo>
                  <a:pt x="243507" y="101957"/>
                </a:moveTo>
                <a:lnTo>
                  <a:pt x="243507" y="111655"/>
                </a:lnTo>
                <a:lnTo>
                  <a:pt x="233809" y="111655"/>
                </a:lnTo>
                <a:lnTo>
                  <a:pt x="233809" y="101957"/>
                </a:lnTo>
                <a:close/>
                <a:moveTo>
                  <a:pt x="253706" y="101957"/>
                </a:moveTo>
                <a:lnTo>
                  <a:pt x="253706" y="111655"/>
                </a:lnTo>
                <a:lnTo>
                  <a:pt x="243907" y="111655"/>
                </a:lnTo>
                <a:lnTo>
                  <a:pt x="243907" y="101957"/>
                </a:lnTo>
                <a:close/>
                <a:moveTo>
                  <a:pt x="263804" y="101957"/>
                </a:moveTo>
                <a:lnTo>
                  <a:pt x="263804" y="111655"/>
                </a:lnTo>
                <a:lnTo>
                  <a:pt x="254131" y="111655"/>
                </a:lnTo>
                <a:lnTo>
                  <a:pt x="254131" y="101957"/>
                </a:lnTo>
                <a:close/>
                <a:moveTo>
                  <a:pt x="274027" y="101957"/>
                </a:moveTo>
                <a:lnTo>
                  <a:pt x="274027" y="111655"/>
                </a:lnTo>
                <a:lnTo>
                  <a:pt x="264229" y="111655"/>
                </a:lnTo>
                <a:lnTo>
                  <a:pt x="264229" y="101957"/>
                </a:lnTo>
                <a:close/>
                <a:moveTo>
                  <a:pt x="284125" y="101957"/>
                </a:moveTo>
                <a:lnTo>
                  <a:pt x="284125" y="111655"/>
                </a:lnTo>
                <a:lnTo>
                  <a:pt x="274427" y="111655"/>
                </a:lnTo>
                <a:lnTo>
                  <a:pt x="274427" y="101957"/>
                </a:lnTo>
                <a:close/>
                <a:moveTo>
                  <a:pt x="10098" y="112055"/>
                </a:moveTo>
                <a:lnTo>
                  <a:pt x="10098" y="121853"/>
                </a:lnTo>
                <a:lnTo>
                  <a:pt x="425" y="121853"/>
                </a:lnTo>
                <a:lnTo>
                  <a:pt x="425" y="112055"/>
                </a:lnTo>
                <a:close/>
                <a:moveTo>
                  <a:pt x="20321" y="112055"/>
                </a:moveTo>
                <a:lnTo>
                  <a:pt x="20321" y="121853"/>
                </a:lnTo>
                <a:lnTo>
                  <a:pt x="10523" y="121853"/>
                </a:lnTo>
                <a:lnTo>
                  <a:pt x="10523" y="112055"/>
                </a:lnTo>
                <a:close/>
                <a:moveTo>
                  <a:pt x="30420" y="112055"/>
                </a:moveTo>
                <a:lnTo>
                  <a:pt x="30420" y="121853"/>
                </a:lnTo>
                <a:lnTo>
                  <a:pt x="20721" y="121853"/>
                </a:lnTo>
                <a:lnTo>
                  <a:pt x="20721" y="112055"/>
                </a:lnTo>
                <a:close/>
                <a:moveTo>
                  <a:pt x="40618" y="112055"/>
                </a:moveTo>
                <a:lnTo>
                  <a:pt x="40618" y="121853"/>
                </a:lnTo>
                <a:lnTo>
                  <a:pt x="30820" y="121853"/>
                </a:lnTo>
                <a:lnTo>
                  <a:pt x="30820" y="112055"/>
                </a:lnTo>
                <a:close/>
                <a:moveTo>
                  <a:pt x="50716" y="112055"/>
                </a:moveTo>
                <a:lnTo>
                  <a:pt x="50716" y="121853"/>
                </a:lnTo>
                <a:lnTo>
                  <a:pt x="41043" y="121853"/>
                </a:lnTo>
                <a:lnTo>
                  <a:pt x="41043" y="112055"/>
                </a:lnTo>
                <a:close/>
                <a:moveTo>
                  <a:pt x="60939" y="112055"/>
                </a:moveTo>
                <a:lnTo>
                  <a:pt x="60939" y="121853"/>
                </a:lnTo>
                <a:lnTo>
                  <a:pt x="51141" y="121853"/>
                </a:lnTo>
                <a:lnTo>
                  <a:pt x="51141" y="112055"/>
                </a:lnTo>
                <a:close/>
                <a:moveTo>
                  <a:pt x="71038" y="112055"/>
                </a:moveTo>
                <a:lnTo>
                  <a:pt x="71038" y="121853"/>
                </a:lnTo>
                <a:lnTo>
                  <a:pt x="61239" y="121853"/>
                </a:lnTo>
                <a:lnTo>
                  <a:pt x="61239" y="112055"/>
                </a:lnTo>
                <a:close/>
                <a:moveTo>
                  <a:pt x="81136" y="112055"/>
                </a:moveTo>
                <a:lnTo>
                  <a:pt x="81136" y="121853"/>
                </a:lnTo>
                <a:lnTo>
                  <a:pt x="71438" y="121853"/>
                </a:lnTo>
                <a:lnTo>
                  <a:pt x="71438" y="112055"/>
                </a:lnTo>
                <a:close/>
                <a:moveTo>
                  <a:pt x="91334" y="112055"/>
                </a:moveTo>
                <a:lnTo>
                  <a:pt x="91334" y="121853"/>
                </a:lnTo>
                <a:lnTo>
                  <a:pt x="81561" y="121853"/>
                </a:lnTo>
                <a:lnTo>
                  <a:pt x="81561" y="112055"/>
                </a:lnTo>
                <a:close/>
                <a:moveTo>
                  <a:pt x="101432" y="112055"/>
                </a:moveTo>
                <a:lnTo>
                  <a:pt x="101432" y="121853"/>
                </a:lnTo>
                <a:lnTo>
                  <a:pt x="91759" y="121853"/>
                </a:lnTo>
                <a:lnTo>
                  <a:pt x="91759" y="112055"/>
                </a:lnTo>
                <a:close/>
                <a:moveTo>
                  <a:pt x="111655" y="112055"/>
                </a:moveTo>
                <a:lnTo>
                  <a:pt x="111655" y="121853"/>
                </a:lnTo>
                <a:lnTo>
                  <a:pt x="101857" y="121853"/>
                </a:lnTo>
                <a:lnTo>
                  <a:pt x="101857" y="112055"/>
                </a:lnTo>
                <a:close/>
                <a:moveTo>
                  <a:pt x="121754" y="112055"/>
                </a:moveTo>
                <a:lnTo>
                  <a:pt x="121754" y="121853"/>
                </a:lnTo>
                <a:lnTo>
                  <a:pt x="112055" y="121853"/>
                </a:lnTo>
                <a:lnTo>
                  <a:pt x="112055" y="112055"/>
                </a:lnTo>
                <a:close/>
                <a:moveTo>
                  <a:pt x="131952" y="112055"/>
                </a:moveTo>
                <a:lnTo>
                  <a:pt x="131952" y="121853"/>
                </a:lnTo>
                <a:lnTo>
                  <a:pt x="122179" y="121853"/>
                </a:lnTo>
                <a:lnTo>
                  <a:pt x="122179" y="112055"/>
                </a:lnTo>
                <a:close/>
                <a:moveTo>
                  <a:pt x="142050" y="112055"/>
                </a:moveTo>
                <a:lnTo>
                  <a:pt x="142050" y="121853"/>
                </a:lnTo>
                <a:lnTo>
                  <a:pt x="132377" y="121853"/>
                </a:lnTo>
                <a:lnTo>
                  <a:pt x="132377" y="112055"/>
                </a:lnTo>
                <a:close/>
                <a:moveTo>
                  <a:pt x="152173" y="112055"/>
                </a:moveTo>
                <a:lnTo>
                  <a:pt x="152173" y="121853"/>
                </a:lnTo>
                <a:lnTo>
                  <a:pt x="142475" y="121853"/>
                </a:lnTo>
                <a:lnTo>
                  <a:pt x="142475" y="112055"/>
                </a:lnTo>
                <a:close/>
                <a:moveTo>
                  <a:pt x="162372" y="112055"/>
                </a:moveTo>
                <a:lnTo>
                  <a:pt x="162372" y="121853"/>
                </a:lnTo>
                <a:lnTo>
                  <a:pt x="152573" y="121853"/>
                </a:lnTo>
                <a:lnTo>
                  <a:pt x="152573" y="112055"/>
                </a:lnTo>
                <a:close/>
                <a:moveTo>
                  <a:pt x="172470" y="112055"/>
                </a:moveTo>
                <a:lnTo>
                  <a:pt x="172470" y="121853"/>
                </a:lnTo>
                <a:lnTo>
                  <a:pt x="162797" y="121853"/>
                </a:lnTo>
                <a:lnTo>
                  <a:pt x="162797" y="112055"/>
                </a:lnTo>
                <a:close/>
                <a:moveTo>
                  <a:pt x="182668" y="112055"/>
                </a:moveTo>
                <a:lnTo>
                  <a:pt x="182668" y="121853"/>
                </a:lnTo>
                <a:lnTo>
                  <a:pt x="172895" y="121853"/>
                </a:lnTo>
                <a:lnTo>
                  <a:pt x="172895" y="112055"/>
                </a:lnTo>
                <a:close/>
                <a:moveTo>
                  <a:pt x="192791" y="112055"/>
                </a:moveTo>
                <a:lnTo>
                  <a:pt x="192791" y="121853"/>
                </a:lnTo>
                <a:lnTo>
                  <a:pt x="183093" y="121853"/>
                </a:lnTo>
                <a:lnTo>
                  <a:pt x="183093" y="112055"/>
                </a:lnTo>
                <a:close/>
                <a:moveTo>
                  <a:pt x="202989" y="112055"/>
                </a:moveTo>
                <a:lnTo>
                  <a:pt x="202989" y="121853"/>
                </a:lnTo>
                <a:lnTo>
                  <a:pt x="193191" y="121853"/>
                </a:lnTo>
                <a:lnTo>
                  <a:pt x="193191" y="112055"/>
                </a:lnTo>
                <a:close/>
                <a:moveTo>
                  <a:pt x="213088" y="112055"/>
                </a:moveTo>
                <a:lnTo>
                  <a:pt x="213088" y="121853"/>
                </a:lnTo>
                <a:lnTo>
                  <a:pt x="203414" y="121853"/>
                </a:lnTo>
                <a:lnTo>
                  <a:pt x="203414" y="112055"/>
                </a:lnTo>
                <a:close/>
                <a:moveTo>
                  <a:pt x="223286" y="112055"/>
                </a:moveTo>
                <a:lnTo>
                  <a:pt x="223286" y="121853"/>
                </a:lnTo>
                <a:lnTo>
                  <a:pt x="213513" y="121853"/>
                </a:lnTo>
                <a:lnTo>
                  <a:pt x="213513" y="112055"/>
                </a:lnTo>
                <a:close/>
                <a:moveTo>
                  <a:pt x="233409" y="112055"/>
                </a:moveTo>
                <a:lnTo>
                  <a:pt x="233409" y="121853"/>
                </a:lnTo>
                <a:lnTo>
                  <a:pt x="223611" y="121853"/>
                </a:lnTo>
                <a:lnTo>
                  <a:pt x="223611" y="112055"/>
                </a:lnTo>
                <a:close/>
                <a:moveTo>
                  <a:pt x="243507" y="112055"/>
                </a:moveTo>
                <a:lnTo>
                  <a:pt x="243507" y="121853"/>
                </a:lnTo>
                <a:lnTo>
                  <a:pt x="233809" y="121853"/>
                </a:lnTo>
                <a:lnTo>
                  <a:pt x="233809" y="112055"/>
                </a:lnTo>
                <a:close/>
                <a:moveTo>
                  <a:pt x="253706" y="112055"/>
                </a:moveTo>
                <a:lnTo>
                  <a:pt x="253706" y="121853"/>
                </a:lnTo>
                <a:lnTo>
                  <a:pt x="243907" y="121853"/>
                </a:lnTo>
                <a:lnTo>
                  <a:pt x="243907" y="112055"/>
                </a:lnTo>
                <a:close/>
                <a:moveTo>
                  <a:pt x="263804" y="112055"/>
                </a:moveTo>
                <a:lnTo>
                  <a:pt x="263804" y="121853"/>
                </a:lnTo>
                <a:lnTo>
                  <a:pt x="254131" y="121853"/>
                </a:lnTo>
                <a:lnTo>
                  <a:pt x="254131" y="112055"/>
                </a:lnTo>
                <a:close/>
                <a:moveTo>
                  <a:pt x="274027" y="112055"/>
                </a:moveTo>
                <a:lnTo>
                  <a:pt x="274027" y="121853"/>
                </a:lnTo>
                <a:lnTo>
                  <a:pt x="264229" y="121853"/>
                </a:lnTo>
                <a:lnTo>
                  <a:pt x="264229" y="112055"/>
                </a:lnTo>
                <a:close/>
                <a:moveTo>
                  <a:pt x="284125" y="112055"/>
                </a:moveTo>
                <a:lnTo>
                  <a:pt x="284125" y="121853"/>
                </a:lnTo>
                <a:lnTo>
                  <a:pt x="274427" y="121853"/>
                </a:lnTo>
                <a:lnTo>
                  <a:pt x="274427" y="112055"/>
                </a:lnTo>
                <a:close/>
                <a:moveTo>
                  <a:pt x="10098" y="122278"/>
                </a:moveTo>
                <a:lnTo>
                  <a:pt x="10098" y="131952"/>
                </a:lnTo>
                <a:lnTo>
                  <a:pt x="425" y="131952"/>
                </a:lnTo>
                <a:lnTo>
                  <a:pt x="425" y="122278"/>
                </a:lnTo>
                <a:close/>
                <a:moveTo>
                  <a:pt x="20321" y="122278"/>
                </a:moveTo>
                <a:lnTo>
                  <a:pt x="20321" y="131952"/>
                </a:lnTo>
                <a:lnTo>
                  <a:pt x="10523" y="131952"/>
                </a:lnTo>
                <a:lnTo>
                  <a:pt x="10523" y="122278"/>
                </a:lnTo>
                <a:close/>
                <a:moveTo>
                  <a:pt x="30420" y="122278"/>
                </a:moveTo>
                <a:lnTo>
                  <a:pt x="30420" y="131952"/>
                </a:lnTo>
                <a:lnTo>
                  <a:pt x="20721" y="131952"/>
                </a:lnTo>
                <a:lnTo>
                  <a:pt x="20721" y="122278"/>
                </a:lnTo>
                <a:close/>
                <a:moveTo>
                  <a:pt x="40618" y="122278"/>
                </a:moveTo>
                <a:lnTo>
                  <a:pt x="40618" y="131952"/>
                </a:lnTo>
                <a:lnTo>
                  <a:pt x="30820" y="131952"/>
                </a:lnTo>
                <a:lnTo>
                  <a:pt x="30820" y="122278"/>
                </a:lnTo>
                <a:close/>
                <a:moveTo>
                  <a:pt x="50716" y="122278"/>
                </a:moveTo>
                <a:lnTo>
                  <a:pt x="50716" y="131952"/>
                </a:lnTo>
                <a:lnTo>
                  <a:pt x="41043" y="131952"/>
                </a:lnTo>
                <a:lnTo>
                  <a:pt x="41043" y="122278"/>
                </a:lnTo>
                <a:close/>
                <a:moveTo>
                  <a:pt x="60939" y="122278"/>
                </a:moveTo>
                <a:lnTo>
                  <a:pt x="60939" y="131952"/>
                </a:lnTo>
                <a:lnTo>
                  <a:pt x="51141" y="131952"/>
                </a:lnTo>
                <a:lnTo>
                  <a:pt x="51141" y="122278"/>
                </a:lnTo>
                <a:close/>
                <a:moveTo>
                  <a:pt x="71038" y="122278"/>
                </a:moveTo>
                <a:lnTo>
                  <a:pt x="71038" y="131952"/>
                </a:lnTo>
                <a:lnTo>
                  <a:pt x="61239" y="131952"/>
                </a:lnTo>
                <a:lnTo>
                  <a:pt x="61239" y="122278"/>
                </a:lnTo>
                <a:close/>
                <a:moveTo>
                  <a:pt x="81136" y="122278"/>
                </a:moveTo>
                <a:lnTo>
                  <a:pt x="81136" y="131952"/>
                </a:lnTo>
                <a:lnTo>
                  <a:pt x="71438" y="131952"/>
                </a:lnTo>
                <a:lnTo>
                  <a:pt x="71438" y="122278"/>
                </a:lnTo>
                <a:close/>
                <a:moveTo>
                  <a:pt x="91334" y="122278"/>
                </a:moveTo>
                <a:lnTo>
                  <a:pt x="91334" y="131952"/>
                </a:lnTo>
                <a:lnTo>
                  <a:pt x="81561" y="131952"/>
                </a:lnTo>
                <a:lnTo>
                  <a:pt x="81561" y="122278"/>
                </a:lnTo>
                <a:close/>
                <a:moveTo>
                  <a:pt x="101432" y="122278"/>
                </a:moveTo>
                <a:lnTo>
                  <a:pt x="101432" y="131952"/>
                </a:lnTo>
                <a:lnTo>
                  <a:pt x="91759" y="131952"/>
                </a:lnTo>
                <a:lnTo>
                  <a:pt x="91759" y="122278"/>
                </a:lnTo>
                <a:close/>
                <a:moveTo>
                  <a:pt x="111655" y="122278"/>
                </a:moveTo>
                <a:lnTo>
                  <a:pt x="111655" y="131952"/>
                </a:lnTo>
                <a:lnTo>
                  <a:pt x="101857" y="131952"/>
                </a:lnTo>
                <a:lnTo>
                  <a:pt x="101857" y="122278"/>
                </a:lnTo>
                <a:close/>
                <a:moveTo>
                  <a:pt x="121754" y="122278"/>
                </a:moveTo>
                <a:lnTo>
                  <a:pt x="121754" y="131952"/>
                </a:lnTo>
                <a:lnTo>
                  <a:pt x="112055" y="131952"/>
                </a:lnTo>
                <a:lnTo>
                  <a:pt x="112055" y="122278"/>
                </a:lnTo>
                <a:close/>
                <a:moveTo>
                  <a:pt x="131952" y="122278"/>
                </a:moveTo>
                <a:lnTo>
                  <a:pt x="131952" y="131952"/>
                </a:lnTo>
                <a:lnTo>
                  <a:pt x="122179" y="131952"/>
                </a:lnTo>
                <a:lnTo>
                  <a:pt x="122179" y="122278"/>
                </a:lnTo>
                <a:close/>
                <a:moveTo>
                  <a:pt x="142050" y="122278"/>
                </a:moveTo>
                <a:lnTo>
                  <a:pt x="142050" y="131952"/>
                </a:lnTo>
                <a:lnTo>
                  <a:pt x="132377" y="131952"/>
                </a:lnTo>
                <a:lnTo>
                  <a:pt x="132377" y="122278"/>
                </a:lnTo>
                <a:close/>
                <a:moveTo>
                  <a:pt x="152173" y="122278"/>
                </a:moveTo>
                <a:lnTo>
                  <a:pt x="152173" y="131952"/>
                </a:lnTo>
                <a:lnTo>
                  <a:pt x="142475" y="131952"/>
                </a:lnTo>
                <a:lnTo>
                  <a:pt x="142475" y="122278"/>
                </a:lnTo>
                <a:close/>
                <a:moveTo>
                  <a:pt x="162372" y="122278"/>
                </a:moveTo>
                <a:lnTo>
                  <a:pt x="162372" y="131952"/>
                </a:lnTo>
                <a:lnTo>
                  <a:pt x="152573" y="131952"/>
                </a:lnTo>
                <a:lnTo>
                  <a:pt x="152573" y="122278"/>
                </a:lnTo>
                <a:close/>
                <a:moveTo>
                  <a:pt x="172470" y="122278"/>
                </a:moveTo>
                <a:lnTo>
                  <a:pt x="172470" y="131952"/>
                </a:lnTo>
                <a:lnTo>
                  <a:pt x="162797" y="131952"/>
                </a:lnTo>
                <a:lnTo>
                  <a:pt x="162797" y="122278"/>
                </a:lnTo>
                <a:close/>
                <a:moveTo>
                  <a:pt x="182668" y="122278"/>
                </a:moveTo>
                <a:lnTo>
                  <a:pt x="182668" y="131952"/>
                </a:lnTo>
                <a:lnTo>
                  <a:pt x="172895" y="131952"/>
                </a:lnTo>
                <a:lnTo>
                  <a:pt x="172895" y="122278"/>
                </a:lnTo>
                <a:close/>
                <a:moveTo>
                  <a:pt x="192791" y="122278"/>
                </a:moveTo>
                <a:lnTo>
                  <a:pt x="192791" y="131952"/>
                </a:lnTo>
                <a:lnTo>
                  <a:pt x="183093" y="131952"/>
                </a:lnTo>
                <a:lnTo>
                  <a:pt x="183093" y="122278"/>
                </a:lnTo>
                <a:close/>
                <a:moveTo>
                  <a:pt x="202989" y="122278"/>
                </a:moveTo>
                <a:lnTo>
                  <a:pt x="202989" y="131952"/>
                </a:lnTo>
                <a:lnTo>
                  <a:pt x="193191" y="131952"/>
                </a:lnTo>
                <a:lnTo>
                  <a:pt x="193191" y="122278"/>
                </a:lnTo>
                <a:close/>
                <a:moveTo>
                  <a:pt x="213088" y="122278"/>
                </a:moveTo>
                <a:lnTo>
                  <a:pt x="213088" y="131952"/>
                </a:lnTo>
                <a:lnTo>
                  <a:pt x="203414" y="131952"/>
                </a:lnTo>
                <a:lnTo>
                  <a:pt x="203414" y="122278"/>
                </a:lnTo>
                <a:close/>
                <a:moveTo>
                  <a:pt x="223286" y="122278"/>
                </a:moveTo>
                <a:lnTo>
                  <a:pt x="223286" y="131952"/>
                </a:lnTo>
                <a:lnTo>
                  <a:pt x="213513" y="131952"/>
                </a:lnTo>
                <a:lnTo>
                  <a:pt x="213513" y="122278"/>
                </a:lnTo>
                <a:close/>
                <a:moveTo>
                  <a:pt x="233409" y="122278"/>
                </a:moveTo>
                <a:lnTo>
                  <a:pt x="233409" y="131952"/>
                </a:lnTo>
                <a:lnTo>
                  <a:pt x="223611" y="131952"/>
                </a:lnTo>
                <a:lnTo>
                  <a:pt x="223611" y="122278"/>
                </a:lnTo>
                <a:close/>
                <a:moveTo>
                  <a:pt x="243507" y="122278"/>
                </a:moveTo>
                <a:lnTo>
                  <a:pt x="243507" y="131952"/>
                </a:lnTo>
                <a:lnTo>
                  <a:pt x="233809" y="131952"/>
                </a:lnTo>
                <a:lnTo>
                  <a:pt x="233809" y="122278"/>
                </a:lnTo>
                <a:close/>
                <a:moveTo>
                  <a:pt x="253706" y="122278"/>
                </a:moveTo>
                <a:lnTo>
                  <a:pt x="253706" y="131952"/>
                </a:lnTo>
                <a:lnTo>
                  <a:pt x="243907" y="131952"/>
                </a:lnTo>
                <a:lnTo>
                  <a:pt x="243907" y="122278"/>
                </a:lnTo>
                <a:close/>
                <a:moveTo>
                  <a:pt x="263804" y="122278"/>
                </a:moveTo>
                <a:lnTo>
                  <a:pt x="263804" y="131952"/>
                </a:lnTo>
                <a:lnTo>
                  <a:pt x="254131" y="131952"/>
                </a:lnTo>
                <a:lnTo>
                  <a:pt x="254131" y="122278"/>
                </a:lnTo>
                <a:close/>
                <a:moveTo>
                  <a:pt x="274027" y="122278"/>
                </a:moveTo>
                <a:lnTo>
                  <a:pt x="274027" y="131952"/>
                </a:lnTo>
                <a:lnTo>
                  <a:pt x="264229" y="131952"/>
                </a:lnTo>
                <a:lnTo>
                  <a:pt x="264229" y="122278"/>
                </a:lnTo>
                <a:close/>
                <a:moveTo>
                  <a:pt x="284125" y="122278"/>
                </a:moveTo>
                <a:lnTo>
                  <a:pt x="284125" y="131952"/>
                </a:lnTo>
                <a:lnTo>
                  <a:pt x="274427" y="131952"/>
                </a:lnTo>
                <a:lnTo>
                  <a:pt x="274427" y="122278"/>
                </a:lnTo>
                <a:close/>
                <a:moveTo>
                  <a:pt x="10098" y="132376"/>
                </a:moveTo>
                <a:lnTo>
                  <a:pt x="10098" y="142150"/>
                </a:lnTo>
                <a:lnTo>
                  <a:pt x="425" y="142150"/>
                </a:lnTo>
                <a:lnTo>
                  <a:pt x="425" y="132376"/>
                </a:lnTo>
                <a:close/>
                <a:moveTo>
                  <a:pt x="20321" y="132376"/>
                </a:moveTo>
                <a:lnTo>
                  <a:pt x="20321" y="142150"/>
                </a:lnTo>
                <a:lnTo>
                  <a:pt x="10523" y="142150"/>
                </a:lnTo>
                <a:lnTo>
                  <a:pt x="10523" y="132376"/>
                </a:lnTo>
                <a:close/>
                <a:moveTo>
                  <a:pt x="30420" y="132376"/>
                </a:moveTo>
                <a:lnTo>
                  <a:pt x="30420" y="142150"/>
                </a:lnTo>
                <a:lnTo>
                  <a:pt x="20721" y="142150"/>
                </a:lnTo>
                <a:lnTo>
                  <a:pt x="20721" y="132376"/>
                </a:lnTo>
                <a:close/>
                <a:moveTo>
                  <a:pt x="40618" y="132376"/>
                </a:moveTo>
                <a:lnTo>
                  <a:pt x="40618" y="142150"/>
                </a:lnTo>
                <a:lnTo>
                  <a:pt x="30820" y="142150"/>
                </a:lnTo>
                <a:lnTo>
                  <a:pt x="30820" y="132376"/>
                </a:lnTo>
                <a:close/>
                <a:moveTo>
                  <a:pt x="50716" y="132376"/>
                </a:moveTo>
                <a:lnTo>
                  <a:pt x="50716" y="142150"/>
                </a:lnTo>
                <a:lnTo>
                  <a:pt x="41043" y="142150"/>
                </a:lnTo>
                <a:lnTo>
                  <a:pt x="41043" y="132376"/>
                </a:lnTo>
                <a:close/>
                <a:moveTo>
                  <a:pt x="60939" y="132376"/>
                </a:moveTo>
                <a:lnTo>
                  <a:pt x="60939" y="142150"/>
                </a:lnTo>
                <a:lnTo>
                  <a:pt x="51141" y="142150"/>
                </a:lnTo>
                <a:lnTo>
                  <a:pt x="51141" y="132376"/>
                </a:lnTo>
                <a:close/>
                <a:moveTo>
                  <a:pt x="71038" y="132376"/>
                </a:moveTo>
                <a:lnTo>
                  <a:pt x="71038" y="142150"/>
                </a:lnTo>
                <a:lnTo>
                  <a:pt x="61239" y="142150"/>
                </a:lnTo>
                <a:lnTo>
                  <a:pt x="61239" y="132376"/>
                </a:lnTo>
                <a:close/>
                <a:moveTo>
                  <a:pt x="81136" y="132376"/>
                </a:moveTo>
                <a:lnTo>
                  <a:pt x="81136" y="142150"/>
                </a:lnTo>
                <a:lnTo>
                  <a:pt x="71438" y="142150"/>
                </a:lnTo>
                <a:lnTo>
                  <a:pt x="71438" y="132376"/>
                </a:lnTo>
                <a:close/>
                <a:moveTo>
                  <a:pt x="91334" y="132376"/>
                </a:moveTo>
                <a:lnTo>
                  <a:pt x="91334" y="142150"/>
                </a:lnTo>
                <a:lnTo>
                  <a:pt x="81561" y="142150"/>
                </a:lnTo>
                <a:lnTo>
                  <a:pt x="81561" y="132376"/>
                </a:lnTo>
                <a:close/>
                <a:moveTo>
                  <a:pt x="101432" y="132376"/>
                </a:moveTo>
                <a:lnTo>
                  <a:pt x="101432" y="142150"/>
                </a:lnTo>
                <a:lnTo>
                  <a:pt x="91759" y="142150"/>
                </a:lnTo>
                <a:lnTo>
                  <a:pt x="91759" y="132376"/>
                </a:lnTo>
                <a:close/>
                <a:moveTo>
                  <a:pt x="111655" y="132376"/>
                </a:moveTo>
                <a:lnTo>
                  <a:pt x="111655" y="142150"/>
                </a:lnTo>
                <a:lnTo>
                  <a:pt x="101857" y="142150"/>
                </a:lnTo>
                <a:lnTo>
                  <a:pt x="101857" y="132376"/>
                </a:lnTo>
                <a:close/>
                <a:moveTo>
                  <a:pt x="121754" y="132376"/>
                </a:moveTo>
                <a:lnTo>
                  <a:pt x="121754" y="142150"/>
                </a:lnTo>
                <a:lnTo>
                  <a:pt x="112055" y="142150"/>
                </a:lnTo>
                <a:lnTo>
                  <a:pt x="112055" y="132376"/>
                </a:lnTo>
                <a:close/>
                <a:moveTo>
                  <a:pt x="131952" y="132376"/>
                </a:moveTo>
                <a:lnTo>
                  <a:pt x="131952" y="142150"/>
                </a:lnTo>
                <a:lnTo>
                  <a:pt x="122179" y="142150"/>
                </a:lnTo>
                <a:lnTo>
                  <a:pt x="122179" y="132376"/>
                </a:lnTo>
                <a:close/>
                <a:moveTo>
                  <a:pt x="142050" y="132376"/>
                </a:moveTo>
                <a:lnTo>
                  <a:pt x="142050" y="142150"/>
                </a:lnTo>
                <a:lnTo>
                  <a:pt x="132377" y="142150"/>
                </a:lnTo>
                <a:lnTo>
                  <a:pt x="132377" y="132376"/>
                </a:lnTo>
                <a:close/>
                <a:moveTo>
                  <a:pt x="152173" y="132376"/>
                </a:moveTo>
                <a:lnTo>
                  <a:pt x="152173" y="142150"/>
                </a:lnTo>
                <a:lnTo>
                  <a:pt x="142475" y="142150"/>
                </a:lnTo>
                <a:lnTo>
                  <a:pt x="142475" y="132376"/>
                </a:lnTo>
                <a:close/>
                <a:moveTo>
                  <a:pt x="162372" y="132376"/>
                </a:moveTo>
                <a:lnTo>
                  <a:pt x="162372" y="142150"/>
                </a:lnTo>
                <a:lnTo>
                  <a:pt x="152573" y="142150"/>
                </a:lnTo>
                <a:lnTo>
                  <a:pt x="152573" y="132376"/>
                </a:lnTo>
                <a:close/>
                <a:moveTo>
                  <a:pt x="172470" y="132376"/>
                </a:moveTo>
                <a:lnTo>
                  <a:pt x="172470" y="142150"/>
                </a:lnTo>
                <a:lnTo>
                  <a:pt x="162797" y="142150"/>
                </a:lnTo>
                <a:lnTo>
                  <a:pt x="162797" y="132376"/>
                </a:lnTo>
                <a:close/>
                <a:moveTo>
                  <a:pt x="182668" y="132376"/>
                </a:moveTo>
                <a:lnTo>
                  <a:pt x="182668" y="142150"/>
                </a:lnTo>
                <a:lnTo>
                  <a:pt x="172895" y="142150"/>
                </a:lnTo>
                <a:lnTo>
                  <a:pt x="172895" y="132376"/>
                </a:lnTo>
                <a:close/>
                <a:moveTo>
                  <a:pt x="192791" y="132376"/>
                </a:moveTo>
                <a:lnTo>
                  <a:pt x="192791" y="142150"/>
                </a:lnTo>
                <a:lnTo>
                  <a:pt x="183093" y="142150"/>
                </a:lnTo>
                <a:lnTo>
                  <a:pt x="183093" y="132376"/>
                </a:lnTo>
                <a:close/>
                <a:moveTo>
                  <a:pt x="202989" y="132376"/>
                </a:moveTo>
                <a:lnTo>
                  <a:pt x="202989" y="142150"/>
                </a:lnTo>
                <a:lnTo>
                  <a:pt x="193191" y="142150"/>
                </a:lnTo>
                <a:lnTo>
                  <a:pt x="193191" y="132376"/>
                </a:lnTo>
                <a:close/>
                <a:moveTo>
                  <a:pt x="213088" y="132376"/>
                </a:moveTo>
                <a:lnTo>
                  <a:pt x="213088" y="142150"/>
                </a:lnTo>
                <a:lnTo>
                  <a:pt x="203414" y="142150"/>
                </a:lnTo>
                <a:lnTo>
                  <a:pt x="203414" y="132376"/>
                </a:lnTo>
                <a:close/>
                <a:moveTo>
                  <a:pt x="223286" y="132376"/>
                </a:moveTo>
                <a:lnTo>
                  <a:pt x="223286" y="142150"/>
                </a:lnTo>
                <a:lnTo>
                  <a:pt x="213513" y="142150"/>
                </a:lnTo>
                <a:lnTo>
                  <a:pt x="213513" y="132376"/>
                </a:lnTo>
                <a:close/>
                <a:moveTo>
                  <a:pt x="233409" y="132376"/>
                </a:moveTo>
                <a:lnTo>
                  <a:pt x="233409" y="142150"/>
                </a:lnTo>
                <a:lnTo>
                  <a:pt x="223611" y="142150"/>
                </a:lnTo>
                <a:lnTo>
                  <a:pt x="223611" y="132376"/>
                </a:lnTo>
                <a:close/>
                <a:moveTo>
                  <a:pt x="243507" y="132376"/>
                </a:moveTo>
                <a:lnTo>
                  <a:pt x="243507" y="142150"/>
                </a:lnTo>
                <a:lnTo>
                  <a:pt x="233809" y="142150"/>
                </a:lnTo>
                <a:lnTo>
                  <a:pt x="233809" y="132376"/>
                </a:lnTo>
                <a:close/>
                <a:moveTo>
                  <a:pt x="253706" y="132376"/>
                </a:moveTo>
                <a:lnTo>
                  <a:pt x="253706" y="142150"/>
                </a:lnTo>
                <a:lnTo>
                  <a:pt x="243907" y="142150"/>
                </a:lnTo>
                <a:lnTo>
                  <a:pt x="243907" y="132376"/>
                </a:lnTo>
                <a:close/>
                <a:moveTo>
                  <a:pt x="263804" y="132376"/>
                </a:moveTo>
                <a:lnTo>
                  <a:pt x="263804" y="142150"/>
                </a:lnTo>
                <a:lnTo>
                  <a:pt x="254131" y="142150"/>
                </a:lnTo>
                <a:lnTo>
                  <a:pt x="254131" y="132376"/>
                </a:lnTo>
                <a:close/>
                <a:moveTo>
                  <a:pt x="274027" y="132376"/>
                </a:moveTo>
                <a:lnTo>
                  <a:pt x="274027" y="142150"/>
                </a:lnTo>
                <a:lnTo>
                  <a:pt x="264229" y="142150"/>
                </a:lnTo>
                <a:lnTo>
                  <a:pt x="264229" y="132376"/>
                </a:lnTo>
                <a:close/>
                <a:moveTo>
                  <a:pt x="284125" y="132376"/>
                </a:moveTo>
                <a:lnTo>
                  <a:pt x="284125" y="142150"/>
                </a:lnTo>
                <a:lnTo>
                  <a:pt x="274427" y="142150"/>
                </a:lnTo>
                <a:lnTo>
                  <a:pt x="274427" y="132376"/>
                </a:lnTo>
                <a:close/>
                <a:moveTo>
                  <a:pt x="10098" y="142575"/>
                </a:moveTo>
                <a:lnTo>
                  <a:pt x="10098" y="152273"/>
                </a:lnTo>
                <a:lnTo>
                  <a:pt x="425" y="152273"/>
                </a:lnTo>
                <a:lnTo>
                  <a:pt x="425" y="142575"/>
                </a:lnTo>
                <a:close/>
                <a:moveTo>
                  <a:pt x="20321" y="142575"/>
                </a:moveTo>
                <a:lnTo>
                  <a:pt x="20321" y="152273"/>
                </a:lnTo>
                <a:lnTo>
                  <a:pt x="10523" y="152273"/>
                </a:lnTo>
                <a:lnTo>
                  <a:pt x="10523" y="142575"/>
                </a:lnTo>
                <a:close/>
                <a:moveTo>
                  <a:pt x="30420" y="142575"/>
                </a:moveTo>
                <a:lnTo>
                  <a:pt x="30420" y="152273"/>
                </a:lnTo>
                <a:lnTo>
                  <a:pt x="20721" y="152273"/>
                </a:lnTo>
                <a:lnTo>
                  <a:pt x="20721" y="142575"/>
                </a:lnTo>
                <a:close/>
                <a:moveTo>
                  <a:pt x="40618" y="142575"/>
                </a:moveTo>
                <a:lnTo>
                  <a:pt x="40618" y="152273"/>
                </a:lnTo>
                <a:lnTo>
                  <a:pt x="30820" y="152273"/>
                </a:lnTo>
                <a:lnTo>
                  <a:pt x="30820" y="142575"/>
                </a:lnTo>
                <a:close/>
                <a:moveTo>
                  <a:pt x="50716" y="142575"/>
                </a:moveTo>
                <a:lnTo>
                  <a:pt x="50716" y="152273"/>
                </a:lnTo>
                <a:lnTo>
                  <a:pt x="41043" y="152273"/>
                </a:lnTo>
                <a:lnTo>
                  <a:pt x="41043" y="142575"/>
                </a:lnTo>
                <a:close/>
                <a:moveTo>
                  <a:pt x="60939" y="142575"/>
                </a:moveTo>
                <a:lnTo>
                  <a:pt x="60939" y="152273"/>
                </a:lnTo>
                <a:lnTo>
                  <a:pt x="51141" y="152273"/>
                </a:lnTo>
                <a:lnTo>
                  <a:pt x="51141" y="142575"/>
                </a:lnTo>
                <a:close/>
                <a:moveTo>
                  <a:pt x="71038" y="142575"/>
                </a:moveTo>
                <a:lnTo>
                  <a:pt x="71038" y="152273"/>
                </a:lnTo>
                <a:lnTo>
                  <a:pt x="61239" y="152273"/>
                </a:lnTo>
                <a:lnTo>
                  <a:pt x="61239" y="142575"/>
                </a:lnTo>
                <a:close/>
                <a:moveTo>
                  <a:pt x="81136" y="142575"/>
                </a:moveTo>
                <a:lnTo>
                  <a:pt x="81136" y="152273"/>
                </a:lnTo>
                <a:lnTo>
                  <a:pt x="71438" y="152273"/>
                </a:lnTo>
                <a:lnTo>
                  <a:pt x="71438" y="142575"/>
                </a:lnTo>
                <a:close/>
                <a:moveTo>
                  <a:pt x="91334" y="142575"/>
                </a:moveTo>
                <a:lnTo>
                  <a:pt x="91334" y="152273"/>
                </a:lnTo>
                <a:lnTo>
                  <a:pt x="81561" y="152273"/>
                </a:lnTo>
                <a:lnTo>
                  <a:pt x="81561" y="142575"/>
                </a:lnTo>
                <a:close/>
                <a:moveTo>
                  <a:pt x="101432" y="142575"/>
                </a:moveTo>
                <a:lnTo>
                  <a:pt x="101432" y="152273"/>
                </a:lnTo>
                <a:lnTo>
                  <a:pt x="91759" y="152273"/>
                </a:lnTo>
                <a:lnTo>
                  <a:pt x="91759" y="142575"/>
                </a:lnTo>
                <a:close/>
                <a:moveTo>
                  <a:pt x="111655" y="142575"/>
                </a:moveTo>
                <a:lnTo>
                  <a:pt x="111655" y="152273"/>
                </a:lnTo>
                <a:lnTo>
                  <a:pt x="101857" y="152273"/>
                </a:lnTo>
                <a:lnTo>
                  <a:pt x="101857" y="142575"/>
                </a:lnTo>
                <a:close/>
                <a:moveTo>
                  <a:pt x="121754" y="142575"/>
                </a:moveTo>
                <a:lnTo>
                  <a:pt x="121754" y="152273"/>
                </a:lnTo>
                <a:lnTo>
                  <a:pt x="112055" y="152273"/>
                </a:lnTo>
                <a:lnTo>
                  <a:pt x="112055" y="142575"/>
                </a:lnTo>
                <a:close/>
                <a:moveTo>
                  <a:pt x="131952" y="142575"/>
                </a:moveTo>
                <a:lnTo>
                  <a:pt x="131952" y="152273"/>
                </a:lnTo>
                <a:lnTo>
                  <a:pt x="122179" y="152273"/>
                </a:lnTo>
                <a:lnTo>
                  <a:pt x="122179" y="142575"/>
                </a:lnTo>
                <a:close/>
                <a:moveTo>
                  <a:pt x="142050" y="142575"/>
                </a:moveTo>
                <a:lnTo>
                  <a:pt x="142050" y="152273"/>
                </a:lnTo>
                <a:lnTo>
                  <a:pt x="132377" y="152273"/>
                </a:lnTo>
                <a:lnTo>
                  <a:pt x="132377" y="142575"/>
                </a:lnTo>
                <a:close/>
                <a:moveTo>
                  <a:pt x="152173" y="142575"/>
                </a:moveTo>
                <a:lnTo>
                  <a:pt x="152173" y="152273"/>
                </a:lnTo>
                <a:lnTo>
                  <a:pt x="142475" y="152273"/>
                </a:lnTo>
                <a:lnTo>
                  <a:pt x="142475" y="142575"/>
                </a:lnTo>
                <a:close/>
                <a:moveTo>
                  <a:pt x="162372" y="142575"/>
                </a:moveTo>
                <a:lnTo>
                  <a:pt x="162372" y="152273"/>
                </a:lnTo>
                <a:lnTo>
                  <a:pt x="152573" y="152273"/>
                </a:lnTo>
                <a:lnTo>
                  <a:pt x="152573" y="142575"/>
                </a:lnTo>
                <a:close/>
                <a:moveTo>
                  <a:pt x="172470" y="142575"/>
                </a:moveTo>
                <a:lnTo>
                  <a:pt x="172470" y="152273"/>
                </a:lnTo>
                <a:lnTo>
                  <a:pt x="162797" y="152273"/>
                </a:lnTo>
                <a:lnTo>
                  <a:pt x="162797" y="142575"/>
                </a:lnTo>
                <a:close/>
                <a:moveTo>
                  <a:pt x="182668" y="142575"/>
                </a:moveTo>
                <a:lnTo>
                  <a:pt x="182668" y="152273"/>
                </a:lnTo>
                <a:lnTo>
                  <a:pt x="172895" y="152273"/>
                </a:lnTo>
                <a:lnTo>
                  <a:pt x="172895" y="142575"/>
                </a:lnTo>
                <a:close/>
                <a:moveTo>
                  <a:pt x="192791" y="142575"/>
                </a:moveTo>
                <a:lnTo>
                  <a:pt x="192791" y="152273"/>
                </a:lnTo>
                <a:lnTo>
                  <a:pt x="183093" y="152273"/>
                </a:lnTo>
                <a:lnTo>
                  <a:pt x="183093" y="142575"/>
                </a:lnTo>
                <a:close/>
                <a:moveTo>
                  <a:pt x="202989" y="142575"/>
                </a:moveTo>
                <a:lnTo>
                  <a:pt x="202989" y="152273"/>
                </a:lnTo>
                <a:lnTo>
                  <a:pt x="193191" y="152273"/>
                </a:lnTo>
                <a:lnTo>
                  <a:pt x="193191" y="142575"/>
                </a:lnTo>
                <a:close/>
                <a:moveTo>
                  <a:pt x="213088" y="142575"/>
                </a:moveTo>
                <a:lnTo>
                  <a:pt x="213088" y="152273"/>
                </a:lnTo>
                <a:lnTo>
                  <a:pt x="203414" y="152273"/>
                </a:lnTo>
                <a:lnTo>
                  <a:pt x="203414" y="142575"/>
                </a:lnTo>
                <a:close/>
                <a:moveTo>
                  <a:pt x="223286" y="142575"/>
                </a:moveTo>
                <a:lnTo>
                  <a:pt x="223286" y="152273"/>
                </a:lnTo>
                <a:lnTo>
                  <a:pt x="213513" y="152273"/>
                </a:lnTo>
                <a:lnTo>
                  <a:pt x="213513" y="142575"/>
                </a:lnTo>
                <a:close/>
                <a:moveTo>
                  <a:pt x="233409" y="142575"/>
                </a:moveTo>
                <a:lnTo>
                  <a:pt x="233409" y="152273"/>
                </a:lnTo>
                <a:lnTo>
                  <a:pt x="223611" y="152273"/>
                </a:lnTo>
                <a:lnTo>
                  <a:pt x="223611" y="142575"/>
                </a:lnTo>
                <a:close/>
                <a:moveTo>
                  <a:pt x="243507" y="142575"/>
                </a:moveTo>
                <a:lnTo>
                  <a:pt x="243507" y="152273"/>
                </a:lnTo>
                <a:lnTo>
                  <a:pt x="233809" y="152273"/>
                </a:lnTo>
                <a:lnTo>
                  <a:pt x="233809" y="142575"/>
                </a:lnTo>
                <a:close/>
                <a:moveTo>
                  <a:pt x="253706" y="142575"/>
                </a:moveTo>
                <a:lnTo>
                  <a:pt x="253706" y="152273"/>
                </a:lnTo>
                <a:lnTo>
                  <a:pt x="243907" y="152273"/>
                </a:lnTo>
                <a:lnTo>
                  <a:pt x="243907" y="142575"/>
                </a:lnTo>
                <a:close/>
                <a:moveTo>
                  <a:pt x="263804" y="142575"/>
                </a:moveTo>
                <a:lnTo>
                  <a:pt x="263804" y="152273"/>
                </a:lnTo>
                <a:lnTo>
                  <a:pt x="254131" y="152273"/>
                </a:lnTo>
                <a:lnTo>
                  <a:pt x="254131" y="142575"/>
                </a:lnTo>
                <a:close/>
                <a:moveTo>
                  <a:pt x="274027" y="142575"/>
                </a:moveTo>
                <a:lnTo>
                  <a:pt x="274027" y="152273"/>
                </a:lnTo>
                <a:lnTo>
                  <a:pt x="264229" y="152273"/>
                </a:lnTo>
                <a:lnTo>
                  <a:pt x="264229" y="142575"/>
                </a:lnTo>
                <a:close/>
                <a:moveTo>
                  <a:pt x="284125" y="142575"/>
                </a:moveTo>
                <a:lnTo>
                  <a:pt x="284125" y="152273"/>
                </a:lnTo>
                <a:lnTo>
                  <a:pt x="274427" y="152273"/>
                </a:lnTo>
                <a:lnTo>
                  <a:pt x="274427" y="142575"/>
                </a:lnTo>
                <a:close/>
                <a:moveTo>
                  <a:pt x="10098" y="152673"/>
                </a:moveTo>
                <a:lnTo>
                  <a:pt x="10098" y="162371"/>
                </a:lnTo>
                <a:lnTo>
                  <a:pt x="425" y="162371"/>
                </a:lnTo>
                <a:lnTo>
                  <a:pt x="425" y="152673"/>
                </a:lnTo>
                <a:close/>
                <a:moveTo>
                  <a:pt x="20321" y="152673"/>
                </a:moveTo>
                <a:lnTo>
                  <a:pt x="20321" y="162371"/>
                </a:lnTo>
                <a:lnTo>
                  <a:pt x="10523" y="162371"/>
                </a:lnTo>
                <a:lnTo>
                  <a:pt x="10523" y="152673"/>
                </a:lnTo>
                <a:close/>
                <a:moveTo>
                  <a:pt x="30420" y="152673"/>
                </a:moveTo>
                <a:lnTo>
                  <a:pt x="30420" y="162371"/>
                </a:lnTo>
                <a:lnTo>
                  <a:pt x="20721" y="162371"/>
                </a:lnTo>
                <a:lnTo>
                  <a:pt x="20721" y="152673"/>
                </a:lnTo>
                <a:close/>
                <a:moveTo>
                  <a:pt x="40618" y="152673"/>
                </a:moveTo>
                <a:lnTo>
                  <a:pt x="40618" y="162371"/>
                </a:lnTo>
                <a:lnTo>
                  <a:pt x="30820" y="162371"/>
                </a:lnTo>
                <a:lnTo>
                  <a:pt x="30820" y="152673"/>
                </a:lnTo>
                <a:close/>
                <a:moveTo>
                  <a:pt x="50716" y="152673"/>
                </a:moveTo>
                <a:lnTo>
                  <a:pt x="50716" y="162371"/>
                </a:lnTo>
                <a:lnTo>
                  <a:pt x="41043" y="162371"/>
                </a:lnTo>
                <a:lnTo>
                  <a:pt x="41043" y="152673"/>
                </a:lnTo>
                <a:close/>
                <a:moveTo>
                  <a:pt x="60939" y="152673"/>
                </a:moveTo>
                <a:lnTo>
                  <a:pt x="60939" y="162371"/>
                </a:lnTo>
                <a:lnTo>
                  <a:pt x="51141" y="162371"/>
                </a:lnTo>
                <a:lnTo>
                  <a:pt x="51141" y="152673"/>
                </a:lnTo>
                <a:close/>
                <a:moveTo>
                  <a:pt x="71038" y="152673"/>
                </a:moveTo>
                <a:lnTo>
                  <a:pt x="71038" y="162371"/>
                </a:lnTo>
                <a:lnTo>
                  <a:pt x="61239" y="162371"/>
                </a:lnTo>
                <a:lnTo>
                  <a:pt x="61239" y="152673"/>
                </a:lnTo>
                <a:close/>
                <a:moveTo>
                  <a:pt x="81136" y="152673"/>
                </a:moveTo>
                <a:lnTo>
                  <a:pt x="81136" y="162371"/>
                </a:lnTo>
                <a:lnTo>
                  <a:pt x="71438" y="162371"/>
                </a:lnTo>
                <a:lnTo>
                  <a:pt x="71438" y="152673"/>
                </a:lnTo>
                <a:close/>
                <a:moveTo>
                  <a:pt x="91334" y="152673"/>
                </a:moveTo>
                <a:lnTo>
                  <a:pt x="91334" y="162371"/>
                </a:lnTo>
                <a:lnTo>
                  <a:pt x="81561" y="162371"/>
                </a:lnTo>
                <a:lnTo>
                  <a:pt x="81561" y="152673"/>
                </a:lnTo>
                <a:close/>
                <a:moveTo>
                  <a:pt x="101432" y="152673"/>
                </a:moveTo>
                <a:lnTo>
                  <a:pt x="101432" y="162371"/>
                </a:lnTo>
                <a:lnTo>
                  <a:pt x="91759" y="162371"/>
                </a:lnTo>
                <a:lnTo>
                  <a:pt x="91759" y="152673"/>
                </a:lnTo>
                <a:close/>
                <a:moveTo>
                  <a:pt x="111655" y="152673"/>
                </a:moveTo>
                <a:lnTo>
                  <a:pt x="111655" y="162371"/>
                </a:lnTo>
                <a:lnTo>
                  <a:pt x="101857" y="162371"/>
                </a:lnTo>
                <a:lnTo>
                  <a:pt x="101857" y="152673"/>
                </a:lnTo>
                <a:close/>
                <a:moveTo>
                  <a:pt x="121754" y="152673"/>
                </a:moveTo>
                <a:lnTo>
                  <a:pt x="121754" y="162371"/>
                </a:lnTo>
                <a:lnTo>
                  <a:pt x="112055" y="162371"/>
                </a:lnTo>
                <a:lnTo>
                  <a:pt x="112055" y="152673"/>
                </a:lnTo>
                <a:close/>
                <a:moveTo>
                  <a:pt x="131952" y="152673"/>
                </a:moveTo>
                <a:lnTo>
                  <a:pt x="131952" y="162371"/>
                </a:lnTo>
                <a:lnTo>
                  <a:pt x="122179" y="162371"/>
                </a:lnTo>
                <a:lnTo>
                  <a:pt x="122179" y="152673"/>
                </a:lnTo>
                <a:close/>
                <a:moveTo>
                  <a:pt x="142050" y="152673"/>
                </a:moveTo>
                <a:lnTo>
                  <a:pt x="142050" y="162371"/>
                </a:lnTo>
                <a:lnTo>
                  <a:pt x="132377" y="162371"/>
                </a:lnTo>
                <a:lnTo>
                  <a:pt x="132377" y="152673"/>
                </a:lnTo>
                <a:close/>
                <a:moveTo>
                  <a:pt x="152173" y="152673"/>
                </a:moveTo>
                <a:lnTo>
                  <a:pt x="152173" y="162371"/>
                </a:lnTo>
                <a:lnTo>
                  <a:pt x="142475" y="162371"/>
                </a:lnTo>
                <a:lnTo>
                  <a:pt x="142475" y="152673"/>
                </a:lnTo>
                <a:close/>
                <a:moveTo>
                  <a:pt x="162372" y="152673"/>
                </a:moveTo>
                <a:lnTo>
                  <a:pt x="162372" y="162371"/>
                </a:lnTo>
                <a:lnTo>
                  <a:pt x="152573" y="162371"/>
                </a:lnTo>
                <a:lnTo>
                  <a:pt x="152573" y="152673"/>
                </a:lnTo>
                <a:close/>
                <a:moveTo>
                  <a:pt x="172470" y="152673"/>
                </a:moveTo>
                <a:lnTo>
                  <a:pt x="172470" y="162371"/>
                </a:lnTo>
                <a:lnTo>
                  <a:pt x="162797" y="162371"/>
                </a:lnTo>
                <a:lnTo>
                  <a:pt x="162797" y="152673"/>
                </a:lnTo>
                <a:close/>
                <a:moveTo>
                  <a:pt x="182668" y="152673"/>
                </a:moveTo>
                <a:lnTo>
                  <a:pt x="182668" y="162371"/>
                </a:lnTo>
                <a:lnTo>
                  <a:pt x="172895" y="162371"/>
                </a:lnTo>
                <a:lnTo>
                  <a:pt x="172895" y="152673"/>
                </a:lnTo>
                <a:close/>
                <a:moveTo>
                  <a:pt x="192791" y="152673"/>
                </a:moveTo>
                <a:lnTo>
                  <a:pt x="192791" y="162371"/>
                </a:lnTo>
                <a:lnTo>
                  <a:pt x="183093" y="162371"/>
                </a:lnTo>
                <a:lnTo>
                  <a:pt x="183093" y="152673"/>
                </a:lnTo>
                <a:close/>
                <a:moveTo>
                  <a:pt x="202989" y="152673"/>
                </a:moveTo>
                <a:lnTo>
                  <a:pt x="202989" y="162371"/>
                </a:lnTo>
                <a:lnTo>
                  <a:pt x="193191" y="162371"/>
                </a:lnTo>
                <a:lnTo>
                  <a:pt x="193191" y="152673"/>
                </a:lnTo>
                <a:close/>
                <a:moveTo>
                  <a:pt x="213088" y="152673"/>
                </a:moveTo>
                <a:lnTo>
                  <a:pt x="213088" y="162371"/>
                </a:lnTo>
                <a:lnTo>
                  <a:pt x="203414" y="162371"/>
                </a:lnTo>
                <a:lnTo>
                  <a:pt x="203414" y="152673"/>
                </a:lnTo>
                <a:close/>
                <a:moveTo>
                  <a:pt x="223286" y="152673"/>
                </a:moveTo>
                <a:lnTo>
                  <a:pt x="223286" y="162371"/>
                </a:lnTo>
                <a:lnTo>
                  <a:pt x="213513" y="162371"/>
                </a:lnTo>
                <a:lnTo>
                  <a:pt x="213513" y="152673"/>
                </a:lnTo>
                <a:close/>
                <a:moveTo>
                  <a:pt x="233409" y="152673"/>
                </a:moveTo>
                <a:lnTo>
                  <a:pt x="233409" y="162371"/>
                </a:lnTo>
                <a:lnTo>
                  <a:pt x="223611" y="162371"/>
                </a:lnTo>
                <a:lnTo>
                  <a:pt x="223611" y="152673"/>
                </a:lnTo>
                <a:close/>
                <a:moveTo>
                  <a:pt x="243507" y="152673"/>
                </a:moveTo>
                <a:lnTo>
                  <a:pt x="243507" y="162371"/>
                </a:lnTo>
                <a:lnTo>
                  <a:pt x="233809" y="162371"/>
                </a:lnTo>
                <a:lnTo>
                  <a:pt x="233809" y="152673"/>
                </a:lnTo>
                <a:close/>
                <a:moveTo>
                  <a:pt x="253706" y="152673"/>
                </a:moveTo>
                <a:lnTo>
                  <a:pt x="253706" y="162371"/>
                </a:lnTo>
                <a:lnTo>
                  <a:pt x="243907" y="162371"/>
                </a:lnTo>
                <a:lnTo>
                  <a:pt x="243907" y="152673"/>
                </a:lnTo>
                <a:close/>
                <a:moveTo>
                  <a:pt x="263804" y="152673"/>
                </a:moveTo>
                <a:lnTo>
                  <a:pt x="263804" y="162371"/>
                </a:lnTo>
                <a:lnTo>
                  <a:pt x="254131" y="162371"/>
                </a:lnTo>
                <a:lnTo>
                  <a:pt x="254131" y="152673"/>
                </a:lnTo>
                <a:close/>
                <a:moveTo>
                  <a:pt x="274027" y="152673"/>
                </a:moveTo>
                <a:lnTo>
                  <a:pt x="274027" y="162371"/>
                </a:lnTo>
                <a:lnTo>
                  <a:pt x="264229" y="162371"/>
                </a:lnTo>
                <a:lnTo>
                  <a:pt x="264229" y="152673"/>
                </a:lnTo>
                <a:close/>
                <a:moveTo>
                  <a:pt x="284125" y="152673"/>
                </a:moveTo>
                <a:lnTo>
                  <a:pt x="284125" y="162371"/>
                </a:lnTo>
                <a:lnTo>
                  <a:pt x="274427" y="162371"/>
                </a:lnTo>
                <a:lnTo>
                  <a:pt x="274427" y="152673"/>
                </a:lnTo>
                <a:close/>
                <a:moveTo>
                  <a:pt x="200" y="0"/>
                </a:moveTo>
                <a:lnTo>
                  <a:pt x="200" y="200"/>
                </a:lnTo>
                <a:lnTo>
                  <a:pt x="0" y="200"/>
                </a:lnTo>
                <a:lnTo>
                  <a:pt x="0" y="162571"/>
                </a:lnTo>
                <a:lnTo>
                  <a:pt x="200" y="162571"/>
                </a:lnTo>
                <a:lnTo>
                  <a:pt x="200" y="162771"/>
                </a:lnTo>
                <a:lnTo>
                  <a:pt x="284325" y="162771"/>
                </a:lnTo>
                <a:lnTo>
                  <a:pt x="284325" y="162571"/>
                </a:lnTo>
                <a:lnTo>
                  <a:pt x="284525" y="162571"/>
                </a:lnTo>
                <a:lnTo>
                  <a:pt x="284525" y="200"/>
                </a:lnTo>
                <a:lnTo>
                  <a:pt x="284325" y="200"/>
                </a:lnTo>
                <a:lnTo>
                  <a:pt x="284325" y="0"/>
                </a:lnTo>
                <a:close/>
              </a:path>
            </a:pathLst>
          </a:custGeom>
          <a:solidFill>
            <a:srgbClr val="E2E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145;p25"/>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9Slide03 Cabin" panose="000005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146" name="Google Shape;146;p25"/>
          <p:cNvSpPr txBox="1">
            <a:spLocks noGrp="1"/>
          </p:cNvSpPr>
          <p:nvPr>
            <p:ph type="subTitle" idx="1"/>
          </p:nvPr>
        </p:nvSpPr>
        <p:spPr>
          <a:xfrm>
            <a:off x="1002276" y="3466050"/>
            <a:ext cx="18597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9Slide03 Cabin" panose="00000500000000000000" pitchFamily="2" charset="0"/>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dirty="0"/>
          </a:p>
        </p:txBody>
      </p:sp>
      <p:sp>
        <p:nvSpPr>
          <p:cNvPr id="147" name="Google Shape;147;p25"/>
          <p:cNvSpPr txBox="1">
            <a:spLocks noGrp="1"/>
          </p:cNvSpPr>
          <p:nvPr>
            <p:ph type="title" idx="2"/>
          </p:nvPr>
        </p:nvSpPr>
        <p:spPr>
          <a:xfrm>
            <a:off x="1002275" y="3035757"/>
            <a:ext cx="1859700" cy="37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atin typeface="#9Slide03 Cabin" panose="00000500000000000000" pitchFamily="2" charset="0"/>
              </a:defRPr>
            </a:lvl1pPr>
            <a:lvl2pPr lvl="1"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9pPr>
          </a:lstStyle>
          <a:p>
            <a:endParaRPr dirty="0"/>
          </a:p>
        </p:txBody>
      </p:sp>
      <p:sp>
        <p:nvSpPr>
          <p:cNvPr id="148" name="Google Shape;148;p25"/>
          <p:cNvSpPr txBox="1">
            <a:spLocks noGrp="1"/>
          </p:cNvSpPr>
          <p:nvPr>
            <p:ph type="subTitle" idx="3"/>
          </p:nvPr>
        </p:nvSpPr>
        <p:spPr>
          <a:xfrm>
            <a:off x="6314181" y="3466050"/>
            <a:ext cx="1859700" cy="6987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atin typeface="#9Slide03 Cabin" panose="00000500000000000000" pitchFamily="2" charset="0"/>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dirty="0"/>
          </a:p>
        </p:txBody>
      </p:sp>
      <p:sp>
        <p:nvSpPr>
          <p:cNvPr id="149" name="Google Shape;149;p25"/>
          <p:cNvSpPr txBox="1">
            <a:spLocks noGrp="1"/>
          </p:cNvSpPr>
          <p:nvPr>
            <p:ph type="title" idx="4"/>
          </p:nvPr>
        </p:nvSpPr>
        <p:spPr>
          <a:xfrm>
            <a:off x="6314176" y="3035757"/>
            <a:ext cx="1859700" cy="37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atin typeface="#9Slide03 Cabin" panose="00000500000000000000" pitchFamily="2" charset="0"/>
              </a:defRPr>
            </a:lvl1pPr>
            <a:lvl2pPr lvl="1"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9pPr>
          </a:lstStyle>
          <a:p>
            <a:endParaRPr dirty="0"/>
          </a:p>
        </p:txBody>
      </p:sp>
      <p:sp>
        <p:nvSpPr>
          <p:cNvPr id="150" name="Google Shape;150;p25"/>
          <p:cNvSpPr txBox="1">
            <a:spLocks noGrp="1"/>
          </p:cNvSpPr>
          <p:nvPr>
            <p:ph type="subTitle" idx="5"/>
          </p:nvPr>
        </p:nvSpPr>
        <p:spPr>
          <a:xfrm>
            <a:off x="3658224" y="3466050"/>
            <a:ext cx="1859700" cy="6987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atin typeface="#9Slide03 Cabin" panose="00000500000000000000" pitchFamily="2" charset="0"/>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dirty="0"/>
          </a:p>
        </p:txBody>
      </p:sp>
      <p:sp>
        <p:nvSpPr>
          <p:cNvPr id="151" name="Google Shape;151;p25"/>
          <p:cNvSpPr txBox="1">
            <a:spLocks noGrp="1"/>
          </p:cNvSpPr>
          <p:nvPr>
            <p:ph type="title" idx="6"/>
          </p:nvPr>
        </p:nvSpPr>
        <p:spPr>
          <a:xfrm>
            <a:off x="3658221" y="3035757"/>
            <a:ext cx="1859700" cy="37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atin typeface="#9Slide03 Cabin" panose="00000500000000000000" pitchFamily="2" charset="0"/>
              </a:defRPr>
            </a:lvl1pPr>
            <a:lvl2pPr lvl="1"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9pPr>
          </a:lstStyle>
          <a:p>
            <a:endParaRPr dirty="0"/>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1">
  <p:cSld name="1_Title and three columns  1">
    <p:spTree>
      <p:nvGrpSpPr>
        <p:cNvPr id="1" name="Shape 143"/>
        <p:cNvGrpSpPr/>
        <p:nvPr/>
      </p:nvGrpSpPr>
      <p:grpSpPr>
        <a:xfrm>
          <a:off x="0" y="0"/>
          <a:ext cx="0" cy="0"/>
          <a:chOff x="0" y="0"/>
          <a:chExt cx="0" cy="0"/>
        </a:xfrm>
      </p:grpSpPr>
      <p:sp>
        <p:nvSpPr>
          <p:cNvPr id="144" name="Google Shape;144;p25"/>
          <p:cNvSpPr/>
          <p:nvPr/>
        </p:nvSpPr>
        <p:spPr>
          <a:xfrm>
            <a:off x="720000" y="537100"/>
            <a:ext cx="7704253" cy="4069300"/>
          </a:xfrm>
          <a:custGeom>
            <a:avLst/>
            <a:gdLst/>
            <a:ahLst/>
            <a:cxnLst/>
            <a:rect l="l" t="t" r="r" b="b"/>
            <a:pathLst>
              <a:path w="284526" h="162772" extrusionOk="0">
                <a:moveTo>
                  <a:pt x="10098" y="425"/>
                </a:moveTo>
                <a:lnTo>
                  <a:pt x="10098" y="10198"/>
                </a:lnTo>
                <a:lnTo>
                  <a:pt x="425" y="10198"/>
                </a:lnTo>
                <a:lnTo>
                  <a:pt x="425" y="425"/>
                </a:lnTo>
                <a:close/>
                <a:moveTo>
                  <a:pt x="20321" y="425"/>
                </a:moveTo>
                <a:lnTo>
                  <a:pt x="20321" y="10198"/>
                </a:lnTo>
                <a:lnTo>
                  <a:pt x="10523" y="10198"/>
                </a:lnTo>
                <a:lnTo>
                  <a:pt x="10523" y="425"/>
                </a:lnTo>
                <a:close/>
                <a:moveTo>
                  <a:pt x="30420" y="425"/>
                </a:moveTo>
                <a:lnTo>
                  <a:pt x="30420" y="10198"/>
                </a:lnTo>
                <a:lnTo>
                  <a:pt x="20721" y="10198"/>
                </a:lnTo>
                <a:lnTo>
                  <a:pt x="20721" y="425"/>
                </a:lnTo>
                <a:close/>
                <a:moveTo>
                  <a:pt x="40618" y="425"/>
                </a:moveTo>
                <a:lnTo>
                  <a:pt x="40618" y="10198"/>
                </a:lnTo>
                <a:lnTo>
                  <a:pt x="30820" y="10198"/>
                </a:lnTo>
                <a:lnTo>
                  <a:pt x="30820" y="425"/>
                </a:lnTo>
                <a:close/>
                <a:moveTo>
                  <a:pt x="50716" y="425"/>
                </a:moveTo>
                <a:lnTo>
                  <a:pt x="50716" y="10198"/>
                </a:lnTo>
                <a:lnTo>
                  <a:pt x="41043" y="10198"/>
                </a:lnTo>
                <a:lnTo>
                  <a:pt x="41043" y="425"/>
                </a:lnTo>
                <a:close/>
                <a:moveTo>
                  <a:pt x="60939" y="425"/>
                </a:moveTo>
                <a:lnTo>
                  <a:pt x="60939" y="10198"/>
                </a:lnTo>
                <a:lnTo>
                  <a:pt x="51141" y="10198"/>
                </a:lnTo>
                <a:lnTo>
                  <a:pt x="51141" y="425"/>
                </a:lnTo>
                <a:close/>
                <a:moveTo>
                  <a:pt x="71038" y="425"/>
                </a:moveTo>
                <a:lnTo>
                  <a:pt x="71038" y="10198"/>
                </a:lnTo>
                <a:lnTo>
                  <a:pt x="61239" y="10198"/>
                </a:lnTo>
                <a:lnTo>
                  <a:pt x="61239" y="425"/>
                </a:lnTo>
                <a:close/>
                <a:moveTo>
                  <a:pt x="81136" y="425"/>
                </a:moveTo>
                <a:lnTo>
                  <a:pt x="81136" y="10198"/>
                </a:lnTo>
                <a:lnTo>
                  <a:pt x="71438" y="10198"/>
                </a:lnTo>
                <a:lnTo>
                  <a:pt x="71438" y="425"/>
                </a:lnTo>
                <a:close/>
                <a:moveTo>
                  <a:pt x="91334" y="425"/>
                </a:moveTo>
                <a:lnTo>
                  <a:pt x="91334" y="10198"/>
                </a:lnTo>
                <a:lnTo>
                  <a:pt x="81561" y="10198"/>
                </a:lnTo>
                <a:lnTo>
                  <a:pt x="81561" y="425"/>
                </a:lnTo>
                <a:close/>
                <a:moveTo>
                  <a:pt x="101432" y="425"/>
                </a:moveTo>
                <a:lnTo>
                  <a:pt x="101432" y="10198"/>
                </a:lnTo>
                <a:lnTo>
                  <a:pt x="91759" y="10198"/>
                </a:lnTo>
                <a:lnTo>
                  <a:pt x="91759" y="425"/>
                </a:lnTo>
                <a:close/>
                <a:moveTo>
                  <a:pt x="111655" y="425"/>
                </a:moveTo>
                <a:lnTo>
                  <a:pt x="111655" y="10198"/>
                </a:lnTo>
                <a:lnTo>
                  <a:pt x="101857" y="10198"/>
                </a:lnTo>
                <a:lnTo>
                  <a:pt x="101857" y="425"/>
                </a:lnTo>
                <a:close/>
                <a:moveTo>
                  <a:pt x="121754" y="425"/>
                </a:moveTo>
                <a:lnTo>
                  <a:pt x="121754" y="10198"/>
                </a:lnTo>
                <a:lnTo>
                  <a:pt x="112055" y="10198"/>
                </a:lnTo>
                <a:lnTo>
                  <a:pt x="112055" y="425"/>
                </a:lnTo>
                <a:close/>
                <a:moveTo>
                  <a:pt x="131952" y="425"/>
                </a:moveTo>
                <a:lnTo>
                  <a:pt x="131952" y="10198"/>
                </a:lnTo>
                <a:lnTo>
                  <a:pt x="122179" y="10198"/>
                </a:lnTo>
                <a:lnTo>
                  <a:pt x="122179" y="425"/>
                </a:lnTo>
                <a:close/>
                <a:moveTo>
                  <a:pt x="142050" y="425"/>
                </a:moveTo>
                <a:lnTo>
                  <a:pt x="142050" y="10198"/>
                </a:lnTo>
                <a:lnTo>
                  <a:pt x="132377" y="10198"/>
                </a:lnTo>
                <a:lnTo>
                  <a:pt x="132377" y="425"/>
                </a:lnTo>
                <a:close/>
                <a:moveTo>
                  <a:pt x="152173" y="425"/>
                </a:moveTo>
                <a:lnTo>
                  <a:pt x="152173" y="10198"/>
                </a:lnTo>
                <a:lnTo>
                  <a:pt x="142475" y="10198"/>
                </a:lnTo>
                <a:lnTo>
                  <a:pt x="142475" y="425"/>
                </a:lnTo>
                <a:close/>
                <a:moveTo>
                  <a:pt x="162372" y="425"/>
                </a:moveTo>
                <a:lnTo>
                  <a:pt x="162372" y="10198"/>
                </a:lnTo>
                <a:lnTo>
                  <a:pt x="152573" y="10198"/>
                </a:lnTo>
                <a:lnTo>
                  <a:pt x="152573" y="425"/>
                </a:lnTo>
                <a:close/>
                <a:moveTo>
                  <a:pt x="172470" y="425"/>
                </a:moveTo>
                <a:lnTo>
                  <a:pt x="172470" y="10198"/>
                </a:lnTo>
                <a:lnTo>
                  <a:pt x="162797" y="10198"/>
                </a:lnTo>
                <a:lnTo>
                  <a:pt x="162797" y="425"/>
                </a:lnTo>
                <a:close/>
                <a:moveTo>
                  <a:pt x="182668" y="425"/>
                </a:moveTo>
                <a:lnTo>
                  <a:pt x="182668" y="10198"/>
                </a:lnTo>
                <a:lnTo>
                  <a:pt x="172895" y="10198"/>
                </a:lnTo>
                <a:lnTo>
                  <a:pt x="172895" y="425"/>
                </a:lnTo>
                <a:close/>
                <a:moveTo>
                  <a:pt x="192791" y="425"/>
                </a:moveTo>
                <a:lnTo>
                  <a:pt x="192791" y="10198"/>
                </a:lnTo>
                <a:lnTo>
                  <a:pt x="183093" y="10198"/>
                </a:lnTo>
                <a:lnTo>
                  <a:pt x="183093" y="425"/>
                </a:lnTo>
                <a:close/>
                <a:moveTo>
                  <a:pt x="202989" y="425"/>
                </a:moveTo>
                <a:lnTo>
                  <a:pt x="202989" y="10198"/>
                </a:lnTo>
                <a:lnTo>
                  <a:pt x="193191" y="10198"/>
                </a:lnTo>
                <a:lnTo>
                  <a:pt x="193191" y="425"/>
                </a:lnTo>
                <a:close/>
                <a:moveTo>
                  <a:pt x="213088" y="425"/>
                </a:moveTo>
                <a:lnTo>
                  <a:pt x="213088" y="10198"/>
                </a:lnTo>
                <a:lnTo>
                  <a:pt x="203414" y="10198"/>
                </a:lnTo>
                <a:lnTo>
                  <a:pt x="203414" y="425"/>
                </a:lnTo>
                <a:close/>
                <a:moveTo>
                  <a:pt x="223286" y="425"/>
                </a:moveTo>
                <a:lnTo>
                  <a:pt x="223286" y="10198"/>
                </a:lnTo>
                <a:lnTo>
                  <a:pt x="213513" y="10198"/>
                </a:lnTo>
                <a:lnTo>
                  <a:pt x="213513" y="425"/>
                </a:lnTo>
                <a:close/>
                <a:moveTo>
                  <a:pt x="233409" y="425"/>
                </a:moveTo>
                <a:lnTo>
                  <a:pt x="233409" y="10198"/>
                </a:lnTo>
                <a:lnTo>
                  <a:pt x="223611" y="10198"/>
                </a:lnTo>
                <a:lnTo>
                  <a:pt x="223611" y="425"/>
                </a:lnTo>
                <a:close/>
                <a:moveTo>
                  <a:pt x="243507" y="425"/>
                </a:moveTo>
                <a:lnTo>
                  <a:pt x="243507" y="10198"/>
                </a:lnTo>
                <a:lnTo>
                  <a:pt x="233809" y="10198"/>
                </a:lnTo>
                <a:lnTo>
                  <a:pt x="233809" y="425"/>
                </a:lnTo>
                <a:close/>
                <a:moveTo>
                  <a:pt x="253706" y="425"/>
                </a:moveTo>
                <a:lnTo>
                  <a:pt x="253706" y="10198"/>
                </a:lnTo>
                <a:lnTo>
                  <a:pt x="243907" y="10198"/>
                </a:lnTo>
                <a:lnTo>
                  <a:pt x="243907" y="425"/>
                </a:lnTo>
                <a:close/>
                <a:moveTo>
                  <a:pt x="263804" y="425"/>
                </a:moveTo>
                <a:lnTo>
                  <a:pt x="263804" y="10198"/>
                </a:lnTo>
                <a:lnTo>
                  <a:pt x="254131" y="10198"/>
                </a:lnTo>
                <a:lnTo>
                  <a:pt x="254131" y="425"/>
                </a:lnTo>
                <a:close/>
                <a:moveTo>
                  <a:pt x="274027" y="425"/>
                </a:moveTo>
                <a:lnTo>
                  <a:pt x="274027" y="10198"/>
                </a:lnTo>
                <a:lnTo>
                  <a:pt x="264229" y="10198"/>
                </a:lnTo>
                <a:lnTo>
                  <a:pt x="264229" y="425"/>
                </a:lnTo>
                <a:close/>
                <a:moveTo>
                  <a:pt x="284125" y="425"/>
                </a:moveTo>
                <a:lnTo>
                  <a:pt x="284125" y="10198"/>
                </a:lnTo>
                <a:lnTo>
                  <a:pt x="274427" y="10198"/>
                </a:lnTo>
                <a:lnTo>
                  <a:pt x="274427" y="425"/>
                </a:lnTo>
                <a:close/>
                <a:moveTo>
                  <a:pt x="10098" y="10623"/>
                </a:moveTo>
                <a:lnTo>
                  <a:pt x="10098" y="20296"/>
                </a:lnTo>
                <a:lnTo>
                  <a:pt x="425" y="20296"/>
                </a:lnTo>
                <a:lnTo>
                  <a:pt x="425" y="10623"/>
                </a:lnTo>
                <a:close/>
                <a:moveTo>
                  <a:pt x="20321" y="10623"/>
                </a:moveTo>
                <a:lnTo>
                  <a:pt x="20321" y="20296"/>
                </a:lnTo>
                <a:lnTo>
                  <a:pt x="10523" y="20296"/>
                </a:lnTo>
                <a:lnTo>
                  <a:pt x="10523" y="10623"/>
                </a:lnTo>
                <a:close/>
                <a:moveTo>
                  <a:pt x="30420" y="10623"/>
                </a:moveTo>
                <a:lnTo>
                  <a:pt x="30420" y="20296"/>
                </a:lnTo>
                <a:lnTo>
                  <a:pt x="20721" y="20296"/>
                </a:lnTo>
                <a:lnTo>
                  <a:pt x="20721" y="10623"/>
                </a:lnTo>
                <a:close/>
                <a:moveTo>
                  <a:pt x="40618" y="10623"/>
                </a:moveTo>
                <a:lnTo>
                  <a:pt x="40618" y="20296"/>
                </a:lnTo>
                <a:lnTo>
                  <a:pt x="30820" y="20296"/>
                </a:lnTo>
                <a:lnTo>
                  <a:pt x="30820" y="10623"/>
                </a:lnTo>
                <a:close/>
                <a:moveTo>
                  <a:pt x="50716" y="10623"/>
                </a:moveTo>
                <a:lnTo>
                  <a:pt x="50716" y="20296"/>
                </a:lnTo>
                <a:lnTo>
                  <a:pt x="41043" y="20296"/>
                </a:lnTo>
                <a:lnTo>
                  <a:pt x="41043" y="10623"/>
                </a:lnTo>
                <a:close/>
                <a:moveTo>
                  <a:pt x="60939" y="10623"/>
                </a:moveTo>
                <a:lnTo>
                  <a:pt x="60939" y="20296"/>
                </a:lnTo>
                <a:lnTo>
                  <a:pt x="51141" y="20296"/>
                </a:lnTo>
                <a:lnTo>
                  <a:pt x="51141" y="10623"/>
                </a:lnTo>
                <a:close/>
                <a:moveTo>
                  <a:pt x="71038" y="10623"/>
                </a:moveTo>
                <a:lnTo>
                  <a:pt x="71038" y="20296"/>
                </a:lnTo>
                <a:lnTo>
                  <a:pt x="61239" y="20296"/>
                </a:lnTo>
                <a:lnTo>
                  <a:pt x="61239" y="10623"/>
                </a:lnTo>
                <a:close/>
                <a:moveTo>
                  <a:pt x="81136" y="10623"/>
                </a:moveTo>
                <a:lnTo>
                  <a:pt x="81136" y="20296"/>
                </a:lnTo>
                <a:lnTo>
                  <a:pt x="71438" y="20296"/>
                </a:lnTo>
                <a:lnTo>
                  <a:pt x="71438" y="10623"/>
                </a:lnTo>
                <a:close/>
                <a:moveTo>
                  <a:pt x="91334" y="10623"/>
                </a:moveTo>
                <a:lnTo>
                  <a:pt x="91334" y="20296"/>
                </a:lnTo>
                <a:lnTo>
                  <a:pt x="81561" y="20296"/>
                </a:lnTo>
                <a:lnTo>
                  <a:pt x="81561" y="10623"/>
                </a:lnTo>
                <a:close/>
                <a:moveTo>
                  <a:pt x="101432" y="10623"/>
                </a:moveTo>
                <a:lnTo>
                  <a:pt x="101432" y="20296"/>
                </a:lnTo>
                <a:lnTo>
                  <a:pt x="91759" y="20296"/>
                </a:lnTo>
                <a:lnTo>
                  <a:pt x="91759" y="10623"/>
                </a:lnTo>
                <a:close/>
                <a:moveTo>
                  <a:pt x="111655" y="10623"/>
                </a:moveTo>
                <a:lnTo>
                  <a:pt x="111655" y="20296"/>
                </a:lnTo>
                <a:lnTo>
                  <a:pt x="101857" y="20296"/>
                </a:lnTo>
                <a:lnTo>
                  <a:pt x="101857" y="10623"/>
                </a:lnTo>
                <a:close/>
                <a:moveTo>
                  <a:pt x="121754" y="10623"/>
                </a:moveTo>
                <a:lnTo>
                  <a:pt x="121754" y="20296"/>
                </a:lnTo>
                <a:lnTo>
                  <a:pt x="112055" y="20296"/>
                </a:lnTo>
                <a:lnTo>
                  <a:pt x="112055" y="10623"/>
                </a:lnTo>
                <a:close/>
                <a:moveTo>
                  <a:pt x="131952" y="10623"/>
                </a:moveTo>
                <a:lnTo>
                  <a:pt x="131952" y="20296"/>
                </a:lnTo>
                <a:lnTo>
                  <a:pt x="122179" y="20296"/>
                </a:lnTo>
                <a:lnTo>
                  <a:pt x="122179" y="10623"/>
                </a:lnTo>
                <a:close/>
                <a:moveTo>
                  <a:pt x="142050" y="10623"/>
                </a:moveTo>
                <a:lnTo>
                  <a:pt x="142050" y="20296"/>
                </a:lnTo>
                <a:lnTo>
                  <a:pt x="132377" y="20296"/>
                </a:lnTo>
                <a:lnTo>
                  <a:pt x="132377" y="10623"/>
                </a:lnTo>
                <a:close/>
                <a:moveTo>
                  <a:pt x="152173" y="10623"/>
                </a:moveTo>
                <a:lnTo>
                  <a:pt x="152173" y="20296"/>
                </a:lnTo>
                <a:lnTo>
                  <a:pt x="142475" y="20296"/>
                </a:lnTo>
                <a:lnTo>
                  <a:pt x="142475" y="10623"/>
                </a:lnTo>
                <a:close/>
                <a:moveTo>
                  <a:pt x="162372" y="10623"/>
                </a:moveTo>
                <a:lnTo>
                  <a:pt x="162372" y="20296"/>
                </a:lnTo>
                <a:lnTo>
                  <a:pt x="152573" y="20296"/>
                </a:lnTo>
                <a:lnTo>
                  <a:pt x="152573" y="10623"/>
                </a:lnTo>
                <a:close/>
                <a:moveTo>
                  <a:pt x="172470" y="10623"/>
                </a:moveTo>
                <a:lnTo>
                  <a:pt x="172470" y="20296"/>
                </a:lnTo>
                <a:lnTo>
                  <a:pt x="162797" y="20296"/>
                </a:lnTo>
                <a:lnTo>
                  <a:pt x="162797" y="10623"/>
                </a:lnTo>
                <a:close/>
                <a:moveTo>
                  <a:pt x="182668" y="10623"/>
                </a:moveTo>
                <a:lnTo>
                  <a:pt x="182668" y="20296"/>
                </a:lnTo>
                <a:lnTo>
                  <a:pt x="172895" y="20296"/>
                </a:lnTo>
                <a:lnTo>
                  <a:pt x="172895" y="10623"/>
                </a:lnTo>
                <a:close/>
                <a:moveTo>
                  <a:pt x="192791" y="10623"/>
                </a:moveTo>
                <a:lnTo>
                  <a:pt x="192791" y="20296"/>
                </a:lnTo>
                <a:lnTo>
                  <a:pt x="183093" y="20296"/>
                </a:lnTo>
                <a:lnTo>
                  <a:pt x="183093" y="10623"/>
                </a:lnTo>
                <a:close/>
                <a:moveTo>
                  <a:pt x="202989" y="10623"/>
                </a:moveTo>
                <a:lnTo>
                  <a:pt x="202989" y="20296"/>
                </a:lnTo>
                <a:lnTo>
                  <a:pt x="193191" y="20296"/>
                </a:lnTo>
                <a:lnTo>
                  <a:pt x="193191" y="10623"/>
                </a:lnTo>
                <a:close/>
                <a:moveTo>
                  <a:pt x="213088" y="10623"/>
                </a:moveTo>
                <a:lnTo>
                  <a:pt x="213088" y="20296"/>
                </a:lnTo>
                <a:lnTo>
                  <a:pt x="203414" y="20296"/>
                </a:lnTo>
                <a:lnTo>
                  <a:pt x="203414" y="10623"/>
                </a:lnTo>
                <a:close/>
                <a:moveTo>
                  <a:pt x="223286" y="10623"/>
                </a:moveTo>
                <a:lnTo>
                  <a:pt x="223286" y="20296"/>
                </a:lnTo>
                <a:lnTo>
                  <a:pt x="213513" y="20296"/>
                </a:lnTo>
                <a:lnTo>
                  <a:pt x="213513" y="10623"/>
                </a:lnTo>
                <a:close/>
                <a:moveTo>
                  <a:pt x="233409" y="10623"/>
                </a:moveTo>
                <a:lnTo>
                  <a:pt x="233409" y="20296"/>
                </a:lnTo>
                <a:lnTo>
                  <a:pt x="223611" y="20296"/>
                </a:lnTo>
                <a:lnTo>
                  <a:pt x="223611" y="10623"/>
                </a:lnTo>
                <a:close/>
                <a:moveTo>
                  <a:pt x="243507" y="10623"/>
                </a:moveTo>
                <a:lnTo>
                  <a:pt x="243507" y="20296"/>
                </a:lnTo>
                <a:lnTo>
                  <a:pt x="233809" y="20296"/>
                </a:lnTo>
                <a:lnTo>
                  <a:pt x="233809" y="10623"/>
                </a:lnTo>
                <a:close/>
                <a:moveTo>
                  <a:pt x="253706" y="10623"/>
                </a:moveTo>
                <a:lnTo>
                  <a:pt x="253706" y="20296"/>
                </a:lnTo>
                <a:lnTo>
                  <a:pt x="243907" y="20296"/>
                </a:lnTo>
                <a:lnTo>
                  <a:pt x="243907" y="10623"/>
                </a:lnTo>
                <a:close/>
                <a:moveTo>
                  <a:pt x="263804" y="10623"/>
                </a:moveTo>
                <a:lnTo>
                  <a:pt x="263804" y="20296"/>
                </a:lnTo>
                <a:lnTo>
                  <a:pt x="254131" y="20296"/>
                </a:lnTo>
                <a:lnTo>
                  <a:pt x="254131" y="10623"/>
                </a:lnTo>
                <a:close/>
                <a:moveTo>
                  <a:pt x="274027" y="10623"/>
                </a:moveTo>
                <a:lnTo>
                  <a:pt x="274027" y="20296"/>
                </a:lnTo>
                <a:lnTo>
                  <a:pt x="264229" y="20296"/>
                </a:lnTo>
                <a:lnTo>
                  <a:pt x="264229" y="10623"/>
                </a:lnTo>
                <a:close/>
                <a:moveTo>
                  <a:pt x="284125" y="10623"/>
                </a:moveTo>
                <a:lnTo>
                  <a:pt x="284125" y="20296"/>
                </a:lnTo>
                <a:lnTo>
                  <a:pt x="274427" y="20296"/>
                </a:lnTo>
                <a:lnTo>
                  <a:pt x="274427" y="10623"/>
                </a:lnTo>
                <a:close/>
                <a:moveTo>
                  <a:pt x="10098" y="20721"/>
                </a:moveTo>
                <a:lnTo>
                  <a:pt x="10098" y="30520"/>
                </a:lnTo>
                <a:lnTo>
                  <a:pt x="425" y="30520"/>
                </a:lnTo>
                <a:lnTo>
                  <a:pt x="425" y="20721"/>
                </a:lnTo>
                <a:close/>
                <a:moveTo>
                  <a:pt x="20321" y="20721"/>
                </a:moveTo>
                <a:lnTo>
                  <a:pt x="20321" y="30520"/>
                </a:lnTo>
                <a:lnTo>
                  <a:pt x="10523" y="30520"/>
                </a:lnTo>
                <a:lnTo>
                  <a:pt x="10523" y="20721"/>
                </a:lnTo>
                <a:close/>
                <a:moveTo>
                  <a:pt x="30420" y="20721"/>
                </a:moveTo>
                <a:lnTo>
                  <a:pt x="30420" y="30520"/>
                </a:lnTo>
                <a:lnTo>
                  <a:pt x="20721" y="30520"/>
                </a:lnTo>
                <a:lnTo>
                  <a:pt x="20721" y="20721"/>
                </a:lnTo>
                <a:close/>
                <a:moveTo>
                  <a:pt x="40618" y="20721"/>
                </a:moveTo>
                <a:lnTo>
                  <a:pt x="40618" y="30520"/>
                </a:lnTo>
                <a:lnTo>
                  <a:pt x="30820" y="30520"/>
                </a:lnTo>
                <a:lnTo>
                  <a:pt x="30820" y="20721"/>
                </a:lnTo>
                <a:close/>
                <a:moveTo>
                  <a:pt x="50716" y="20721"/>
                </a:moveTo>
                <a:lnTo>
                  <a:pt x="50716" y="30520"/>
                </a:lnTo>
                <a:lnTo>
                  <a:pt x="41043" y="30520"/>
                </a:lnTo>
                <a:lnTo>
                  <a:pt x="41043" y="20721"/>
                </a:lnTo>
                <a:close/>
                <a:moveTo>
                  <a:pt x="60939" y="20721"/>
                </a:moveTo>
                <a:lnTo>
                  <a:pt x="60939" y="30520"/>
                </a:lnTo>
                <a:lnTo>
                  <a:pt x="51141" y="30520"/>
                </a:lnTo>
                <a:lnTo>
                  <a:pt x="51141" y="20721"/>
                </a:lnTo>
                <a:close/>
                <a:moveTo>
                  <a:pt x="71038" y="20721"/>
                </a:moveTo>
                <a:lnTo>
                  <a:pt x="71038" y="30520"/>
                </a:lnTo>
                <a:lnTo>
                  <a:pt x="61239" y="30520"/>
                </a:lnTo>
                <a:lnTo>
                  <a:pt x="61239" y="20721"/>
                </a:lnTo>
                <a:close/>
                <a:moveTo>
                  <a:pt x="81136" y="20721"/>
                </a:moveTo>
                <a:lnTo>
                  <a:pt x="81136" y="30520"/>
                </a:lnTo>
                <a:lnTo>
                  <a:pt x="71438" y="30520"/>
                </a:lnTo>
                <a:lnTo>
                  <a:pt x="71438" y="20721"/>
                </a:lnTo>
                <a:close/>
                <a:moveTo>
                  <a:pt x="91334" y="20721"/>
                </a:moveTo>
                <a:lnTo>
                  <a:pt x="91334" y="30520"/>
                </a:lnTo>
                <a:lnTo>
                  <a:pt x="81561" y="30520"/>
                </a:lnTo>
                <a:lnTo>
                  <a:pt x="81561" y="20721"/>
                </a:lnTo>
                <a:close/>
                <a:moveTo>
                  <a:pt x="101432" y="20721"/>
                </a:moveTo>
                <a:lnTo>
                  <a:pt x="101432" y="30520"/>
                </a:lnTo>
                <a:lnTo>
                  <a:pt x="91759" y="30520"/>
                </a:lnTo>
                <a:lnTo>
                  <a:pt x="91759" y="20721"/>
                </a:lnTo>
                <a:close/>
                <a:moveTo>
                  <a:pt x="111655" y="20721"/>
                </a:moveTo>
                <a:lnTo>
                  <a:pt x="111655" y="30520"/>
                </a:lnTo>
                <a:lnTo>
                  <a:pt x="101857" y="30520"/>
                </a:lnTo>
                <a:lnTo>
                  <a:pt x="101857" y="20721"/>
                </a:lnTo>
                <a:close/>
                <a:moveTo>
                  <a:pt x="121754" y="20721"/>
                </a:moveTo>
                <a:lnTo>
                  <a:pt x="121754" y="30520"/>
                </a:lnTo>
                <a:lnTo>
                  <a:pt x="112055" y="30520"/>
                </a:lnTo>
                <a:lnTo>
                  <a:pt x="112055" y="20721"/>
                </a:lnTo>
                <a:close/>
                <a:moveTo>
                  <a:pt x="131952" y="20721"/>
                </a:moveTo>
                <a:lnTo>
                  <a:pt x="131952" y="30520"/>
                </a:lnTo>
                <a:lnTo>
                  <a:pt x="122179" y="30520"/>
                </a:lnTo>
                <a:lnTo>
                  <a:pt x="122179" y="20721"/>
                </a:lnTo>
                <a:close/>
                <a:moveTo>
                  <a:pt x="142050" y="20721"/>
                </a:moveTo>
                <a:lnTo>
                  <a:pt x="142050" y="30520"/>
                </a:lnTo>
                <a:lnTo>
                  <a:pt x="132377" y="30520"/>
                </a:lnTo>
                <a:lnTo>
                  <a:pt x="132377" y="20721"/>
                </a:lnTo>
                <a:close/>
                <a:moveTo>
                  <a:pt x="152173" y="20721"/>
                </a:moveTo>
                <a:lnTo>
                  <a:pt x="152173" y="30520"/>
                </a:lnTo>
                <a:lnTo>
                  <a:pt x="142475" y="30520"/>
                </a:lnTo>
                <a:lnTo>
                  <a:pt x="142475" y="20721"/>
                </a:lnTo>
                <a:close/>
                <a:moveTo>
                  <a:pt x="162372" y="20721"/>
                </a:moveTo>
                <a:lnTo>
                  <a:pt x="162372" y="30520"/>
                </a:lnTo>
                <a:lnTo>
                  <a:pt x="152573" y="30520"/>
                </a:lnTo>
                <a:lnTo>
                  <a:pt x="152573" y="20721"/>
                </a:lnTo>
                <a:close/>
                <a:moveTo>
                  <a:pt x="172470" y="20721"/>
                </a:moveTo>
                <a:lnTo>
                  <a:pt x="172470" y="30520"/>
                </a:lnTo>
                <a:lnTo>
                  <a:pt x="162797" y="30520"/>
                </a:lnTo>
                <a:lnTo>
                  <a:pt x="162797" y="20721"/>
                </a:lnTo>
                <a:close/>
                <a:moveTo>
                  <a:pt x="182668" y="20721"/>
                </a:moveTo>
                <a:lnTo>
                  <a:pt x="182668" y="30520"/>
                </a:lnTo>
                <a:lnTo>
                  <a:pt x="172895" y="30520"/>
                </a:lnTo>
                <a:lnTo>
                  <a:pt x="172895" y="20721"/>
                </a:lnTo>
                <a:close/>
                <a:moveTo>
                  <a:pt x="192791" y="20721"/>
                </a:moveTo>
                <a:lnTo>
                  <a:pt x="192791" y="30520"/>
                </a:lnTo>
                <a:lnTo>
                  <a:pt x="183093" y="30520"/>
                </a:lnTo>
                <a:lnTo>
                  <a:pt x="183093" y="20721"/>
                </a:lnTo>
                <a:close/>
                <a:moveTo>
                  <a:pt x="202989" y="20721"/>
                </a:moveTo>
                <a:lnTo>
                  <a:pt x="202989" y="30520"/>
                </a:lnTo>
                <a:lnTo>
                  <a:pt x="193191" y="30520"/>
                </a:lnTo>
                <a:lnTo>
                  <a:pt x="193191" y="20721"/>
                </a:lnTo>
                <a:close/>
                <a:moveTo>
                  <a:pt x="213088" y="20721"/>
                </a:moveTo>
                <a:lnTo>
                  <a:pt x="213088" y="30520"/>
                </a:lnTo>
                <a:lnTo>
                  <a:pt x="203414" y="30520"/>
                </a:lnTo>
                <a:lnTo>
                  <a:pt x="203414" y="20721"/>
                </a:lnTo>
                <a:close/>
                <a:moveTo>
                  <a:pt x="223286" y="20721"/>
                </a:moveTo>
                <a:lnTo>
                  <a:pt x="223286" y="30520"/>
                </a:lnTo>
                <a:lnTo>
                  <a:pt x="213513" y="30520"/>
                </a:lnTo>
                <a:lnTo>
                  <a:pt x="213513" y="20721"/>
                </a:lnTo>
                <a:close/>
                <a:moveTo>
                  <a:pt x="233409" y="20721"/>
                </a:moveTo>
                <a:lnTo>
                  <a:pt x="233409" y="30520"/>
                </a:lnTo>
                <a:lnTo>
                  <a:pt x="223611" y="30520"/>
                </a:lnTo>
                <a:lnTo>
                  <a:pt x="223611" y="20721"/>
                </a:lnTo>
                <a:close/>
                <a:moveTo>
                  <a:pt x="243507" y="20721"/>
                </a:moveTo>
                <a:lnTo>
                  <a:pt x="243507" y="30520"/>
                </a:lnTo>
                <a:lnTo>
                  <a:pt x="233809" y="30520"/>
                </a:lnTo>
                <a:lnTo>
                  <a:pt x="233809" y="20721"/>
                </a:lnTo>
                <a:close/>
                <a:moveTo>
                  <a:pt x="253706" y="20721"/>
                </a:moveTo>
                <a:lnTo>
                  <a:pt x="253706" y="30520"/>
                </a:lnTo>
                <a:lnTo>
                  <a:pt x="243907" y="30520"/>
                </a:lnTo>
                <a:lnTo>
                  <a:pt x="243907" y="20721"/>
                </a:lnTo>
                <a:close/>
                <a:moveTo>
                  <a:pt x="263804" y="20721"/>
                </a:moveTo>
                <a:lnTo>
                  <a:pt x="263804" y="30520"/>
                </a:lnTo>
                <a:lnTo>
                  <a:pt x="254131" y="30520"/>
                </a:lnTo>
                <a:lnTo>
                  <a:pt x="254131" y="20721"/>
                </a:lnTo>
                <a:close/>
                <a:moveTo>
                  <a:pt x="274027" y="20721"/>
                </a:moveTo>
                <a:lnTo>
                  <a:pt x="274027" y="30520"/>
                </a:lnTo>
                <a:lnTo>
                  <a:pt x="264229" y="30520"/>
                </a:lnTo>
                <a:lnTo>
                  <a:pt x="264229" y="20721"/>
                </a:lnTo>
                <a:close/>
                <a:moveTo>
                  <a:pt x="284125" y="20721"/>
                </a:moveTo>
                <a:lnTo>
                  <a:pt x="284125" y="30520"/>
                </a:lnTo>
                <a:lnTo>
                  <a:pt x="274427" y="30520"/>
                </a:lnTo>
                <a:lnTo>
                  <a:pt x="274427" y="20721"/>
                </a:lnTo>
                <a:close/>
                <a:moveTo>
                  <a:pt x="10098" y="30920"/>
                </a:moveTo>
                <a:lnTo>
                  <a:pt x="10098" y="40618"/>
                </a:lnTo>
                <a:lnTo>
                  <a:pt x="425" y="40618"/>
                </a:lnTo>
                <a:lnTo>
                  <a:pt x="425" y="30920"/>
                </a:lnTo>
                <a:close/>
                <a:moveTo>
                  <a:pt x="20321" y="30920"/>
                </a:moveTo>
                <a:lnTo>
                  <a:pt x="20321" y="40618"/>
                </a:lnTo>
                <a:lnTo>
                  <a:pt x="10523" y="40618"/>
                </a:lnTo>
                <a:lnTo>
                  <a:pt x="10523" y="30920"/>
                </a:lnTo>
                <a:close/>
                <a:moveTo>
                  <a:pt x="30420" y="30920"/>
                </a:moveTo>
                <a:lnTo>
                  <a:pt x="30420" y="40618"/>
                </a:lnTo>
                <a:lnTo>
                  <a:pt x="20721" y="40618"/>
                </a:lnTo>
                <a:lnTo>
                  <a:pt x="20721" y="30920"/>
                </a:lnTo>
                <a:close/>
                <a:moveTo>
                  <a:pt x="40618" y="30920"/>
                </a:moveTo>
                <a:lnTo>
                  <a:pt x="40618" y="40618"/>
                </a:lnTo>
                <a:lnTo>
                  <a:pt x="30820" y="40618"/>
                </a:lnTo>
                <a:lnTo>
                  <a:pt x="30820" y="30920"/>
                </a:lnTo>
                <a:close/>
                <a:moveTo>
                  <a:pt x="50716" y="30920"/>
                </a:moveTo>
                <a:lnTo>
                  <a:pt x="50716" y="40618"/>
                </a:lnTo>
                <a:lnTo>
                  <a:pt x="41043" y="40618"/>
                </a:lnTo>
                <a:lnTo>
                  <a:pt x="41043" y="30920"/>
                </a:lnTo>
                <a:close/>
                <a:moveTo>
                  <a:pt x="60939" y="30920"/>
                </a:moveTo>
                <a:lnTo>
                  <a:pt x="60939" y="40618"/>
                </a:lnTo>
                <a:lnTo>
                  <a:pt x="51141" y="40618"/>
                </a:lnTo>
                <a:lnTo>
                  <a:pt x="51141" y="30920"/>
                </a:lnTo>
                <a:close/>
                <a:moveTo>
                  <a:pt x="71038" y="30920"/>
                </a:moveTo>
                <a:lnTo>
                  <a:pt x="71038" y="40618"/>
                </a:lnTo>
                <a:lnTo>
                  <a:pt x="61239" y="40618"/>
                </a:lnTo>
                <a:lnTo>
                  <a:pt x="61239" y="30920"/>
                </a:lnTo>
                <a:close/>
                <a:moveTo>
                  <a:pt x="81136" y="30920"/>
                </a:moveTo>
                <a:lnTo>
                  <a:pt x="81136" y="40618"/>
                </a:lnTo>
                <a:lnTo>
                  <a:pt x="71438" y="40618"/>
                </a:lnTo>
                <a:lnTo>
                  <a:pt x="71438" y="30920"/>
                </a:lnTo>
                <a:close/>
                <a:moveTo>
                  <a:pt x="91334" y="30920"/>
                </a:moveTo>
                <a:lnTo>
                  <a:pt x="91334" y="40618"/>
                </a:lnTo>
                <a:lnTo>
                  <a:pt x="81561" y="40618"/>
                </a:lnTo>
                <a:lnTo>
                  <a:pt x="81561" y="30920"/>
                </a:lnTo>
                <a:close/>
                <a:moveTo>
                  <a:pt x="101432" y="30920"/>
                </a:moveTo>
                <a:lnTo>
                  <a:pt x="101432" y="40618"/>
                </a:lnTo>
                <a:lnTo>
                  <a:pt x="91759" y="40618"/>
                </a:lnTo>
                <a:lnTo>
                  <a:pt x="91759" y="30920"/>
                </a:lnTo>
                <a:close/>
                <a:moveTo>
                  <a:pt x="111655" y="30920"/>
                </a:moveTo>
                <a:lnTo>
                  <a:pt x="111655" y="40618"/>
                </a:lnTo>
                <a:lnTo>
                  <a:pt x="101857" y="40618"/>
                </a:lnTo>
                <a:lnTo>
                  <a:pt x="101857" y="30920"/>
                </a:lnTo>
                <a:close/>
                <a:moveTo>
                  <a:pt x="121754" y="30920"/>
                </a:moveTo>
                <a:lnTo>
                  <a:pt x="121754" y="40618"/>
                </a:lnTo>
                <a:lnTo>
                  <a:pt x="112055" y="40618"/>
                </a:lnTo>
                <a:lnTo>
                  <a:pt x="112055" y="30920"/>
                </a:lnTo>
                <a:close/>
                <a:moveTo>
                  <a:pt x="131952" y="30920"/>
                </a:moveTo>
                <a:lnTo>
                  <a:pt x="131952" y="40618"/>
                </a:lnTo>
                <a:lnTo>
                  <a:pt x="122179" y="40618"/>
                </a:lnTo>
                <a:lnTo>
                  <a:pt x="122179" y="30920"/>
                </a:lnTo>
                <a:close/>
                <a:moveTo>
                  <a:pt x="142050" y="30920"/>
                </a:moveTo>
                <a:lnTo>
                  <a:pt x="142050" y="40618"/>
                </a:lnTo>
                <a:lnTo>
                  <a:pt x="132377" y="40618"/>
                </a:lnTo>
                <a:lnTo>
                  <a:pt x="132377" y="30920"/>
                </a:lnTo>
                <a:close/>
                <a:moveTo>
                  <a:pt x="152173" y="30920"/>
                </a:moveTo>
                <a:lnTo>
                  <a:pt x="152173" y="40618"/>
                </a:lnTo>
                <a:lnTo>
                  <a:pt x="142475" y="40618"/>
                </a:lnTo>
                <a:lnTo>
                  <a:pt x="142475" y="30920"/>
                </a:lnTo>
                <a:close/>
                <a:moveTo>
                  <a:pt x="162372" y="30920"/>
                </a:moveTo>
                <a:lnTo>
                  <a:pt x="162372" y="40618"/>
                </a:lnTo>
                <a:lnTo>
                  <a:pt x="152573" y="40618"/>
                </a:lnTo>
                <a:lnTo>
                  <a:pt x="152573" y="30920"/>
                </a:lnTo>
                <a:close/>
                <a:moveTo>
                  <a:pt x="172470" y="30920"/>
                </a:moveTo>
                <a:lnTo>
                  <a:pt x="172470" y="40618"/>
                </a:lnTo>
                <a:lnTo>
                  <a:pt x="162797" y="40618"/>
                </a:lnTo>
                <a:lnTo>
                  <a:pt x="162797" y="30920"/>
                </a:lnTo>
                <a:close/>
                <a:moveTo>
                  <a:pt x="182668" y="30920"/>
                </a:moveTo>
                <a:lnTo>
                  <a:pt x="182668" y="40618"/>
                </a:lnTo>
                <a:lnTo>
                  <a:pt x="172895" y="40618"/>
                </a:lnTo>
                <a:lnTo>
                  <a:pt x="172895" y="30920"/>
                </a:lnTo>
                <a:close/>
                <a:moveTo>
                  <a:pt x="192791" y="30920"/>
                </a:moveTo>
                <a:lnTo>
                  <a:pt x="192791" y="40618"/>
                </a:lnTo>
                <a:lnTo>
                  <a:pt x="183093" y="40618"/>
                </a:lnTo>
                <a:lnTo>
                  <a:pt x="183093" y="30920"/>
                </a:lnTo>
                <a:close/>
                <a:moveTo>
                  <a:pt x="202989" y="30920"/>
                </a:moveTo>
                <a:lnTo>
                  <a:pt x="202989" y="40618"/>
                </a:lnTo>
                <a:lnTo>
                  <a:pt x="193191" y="40618"/>
                </a:lnTo>
                <a:lnTo>
                  <a:pt x="193191" y="30920"/>
                </a:lnTo>
                <a:close/>
                <a:moveTo>
                  <a:pt x="213088" y="30920"/>
                </a:moveTo>
                <a:lnTo>
                  <a:pt x="213088" y="40618"/>
                </a:lnTo>
                <a:lnTo>
                  <a:pt x="203414" y="40618"/>
                </a:lnTo>
                <a:lnTo>
                  <a:pt x="203414" y="30920"/>
                </a:lnTo>
                <a:close/>
                <a:moveTo>
                  <a:pt x="223286" y="30920"/>
                </a:moveTo>
                <a:lnTo>
                  <a:pt x="223286" y="40618"/>
                </a:lnTo>
                <a:lnTo>
                  <a:pt x="213513" y="40618"/>
                </a:lnTo>
                <a:lnTo>
                  <a:pt x="213513" y="30920"/>
                </a:lnTo>
                <a:close/>
                <a:moveTo>
                  <a:pt x="233409" y="30920"/>
                </a:moveTo>
                <a:lnTo>
                  <a:pt x="233409" y="40618"/>
                </a:lnTo>
                <a:lnTo>
                  <a:pt x="223611" y="40618"/>
                </a:lnTo>
                <a:lnTo>
                  <a:pt x="223611" y="30920"/>
                </a:lnTo>
                <a:close/>
                <a:moveTo>
                  <a:pt x="243507" y="30920"/>
                </a:moveTo>
                <a:lnTo>
                  <a:pt x="243507" y="40618"/>
                </a:lnTo>
                <a:lnTo>
                  <a:pt x="233809" y="40618"/>
                </a:lnTo>
                <a:lnTo>
                  <a:pt x="233809" y="30920"/>
                </a:lnTo>
                <a:close/>
                <a:moveTo>
                  <a:pt x="253706" y="30920"/>
                </a:moveTo>
                <a:lnTo>
                  <a:pt x="253706" y="40618"/>
                </a:lnTo>
                <a:lnTo>
                  <a:pt x="243907" y="40618"/>
                </a:lnTo>
                <a:lnTo>
                  <a:pt x="243907" y="30920"/>
                </a:lnTo>
                <a:close/>
                <a:moveTo>
                  <a:pt x="263804" y="30920"/>
                </a:moveTo>
                <a:lnTo>
                  <a:pt x="263804" y="40618"/>
                </a:lnTo>
                <a:lnTo>
                  <a:pt x="254131" y="40618"/>
                </a:lnTo>
                <a:lnTo>
                  <a:pt x="254131" y="30920"/>
                </a:lnTo>
                <a:close/>
                <a:moveTo>
                  <a:pt x="274027" y="30920"/>
                </a:moveTo>
                <a:lnTo>
                  <a:pt x="274027" y="40618"/>
                </a:lnTo>
                <a:lnTo>
                  <a:pt x="264229" y="40618"/>
                </a:lnTo>
                <a:lnTo>
                  <a:pt x="264229" y="30920"/>
                </a:lnTo>
                <a:close/>
                <a:moveTo>
                  <a:pt x="284125" y="30920"/>
                </a:moveTo>
                <a:lnTo>
                  <a:pt x="284125" y="40618"/>
                </a:lnTo>
                <a:lnTo>
                  <a:pt x="274427" y="40618"/>
                </a:lnTo>
                <a:lnTo>
                  <a:pt x="274427" y="30920"/>
                </a:lnTo>
                <a:close/>
                <a:moveTo>
                  <a:pt x="10098" y="41043"/>
                </a:moveTo>
                <a:lnTo>
                  <a:pt x="10098" y="50816"/>
                </a:lnTo>
                <a:lnTo>
                  <a:pt x="425" y="50816"/>
                </a:lnTo>
                <a:lnTo>
                  <a:pt x="425" y="41043"/>
                </a:lnTo>
                <a:close/>
                <a:moveTo>
                  <a:pt x="20321" y="41043"/>
                </a:moveTo>
                <a:lnTo>
                  <a:pt x="20321" y="50816"/>
                </a:lnTo>
                <a:lnTo>
                  <a:pt x="10523" y="50816"/>
                </a:lnTo>
                <a:lnTo>
                  <a:pt x="10523" y="41043"/>
                </a:lnTo>
                <a:close/>
                <a:moveTo>
                  <a:pt x="30420" y="41043"/>
                </a:moveTo>
                <a:lnTo>
                  <a:pt x="30420" y="50816"/>
                </a:lnTo>
                <a:lnTo>
                  <a:pt x="20721" y="50816"/>
                </a:lnTo>
                <a:lnTo>
                  <a:pt x="20721" y="41043"/>
                </a:lnTo>
                <a:close/>
                <a:moveTo>
                  <a:pt x="40618" y="41043"/>
                </a:moveTo>
                <a:lnTo>
                  <a:pt x="40618" y="50816"/>
                </a:lnTo>
                <a:lnTo>
                  <a:pt x="30820" y="50816"/>
                </a:lnTo>
                <a:lnTo>
                  <a:pt x="30820" y="41043"/>
                </a:lnTo>
                <a:close/>
                <a:moveTo>
                  <a:pt x="50716" y="41043"/>
                </a:moveTo>
                <a:lnTo>
                  <a:pt x="50716" y="50816"/>
                </a:lnTo>
                <a:lnTo>
                  <a:pt x="41043" y="50816"/>
                </a:lnTo>
                <a:lnTo>
                  <a:pt x="41043" y="41043"/>
                </a:lnTo>
                <a:close/>
                <a:moveTo>
                  <a:pt x="60939" y="41043"/>
                </a:moveTo>
                <a:lnTo>
                  <a:pt x="60939" y="50816"/>
                </a:lnTo>
                <a:lnTo>
                  <a:pt x="51141" y="50816"/>
                </a:lnTo>
                <a:lnTo>
                  <a:pt x="51141" y="41043"/>
                </a:lnTo>
                <a:close/>
                <a:moveTo>
                  <a:pt x="71038" y="41043"/>
                </a:moveTo>
                <a:lnTo>
                  <a:pt x="71038" y="50816"/>
                </a:lnTo>
                <a:lnTo>
                  <a:pt x="61239" y="50816"/>
                </a:lnTo>
                <a:lnTo>
                  <a:pt x="61239" y="41043"/>
                </a:lnTo>
                <a:close/>
                <a:moveTo>
                  <a:pt x="81136" y="41043"/>
                </a:moveTo>
                <a:lnTo>
                  <a:pt x="81136" y="50816"/>
                </a:lnTo>
                <a:lnTo>
                  <a:pt x="71438" y="50816"/>
                </a:lnTo>
                <a:lnTo>
                  <a:pt x="71438" y="41043"/>
                </a:lnTo>
                <a:close/>
                <a:moveTo>
                  <a:pt x="91334" y="41043"/>
                </a:moveTo>
                <a:lnTo>
                  <a:pt x="91334" y="50816"/>
                </a:lnTo>
                <a:lnTo>
                  <a:pt x="81561" y="50816"/>
                </a:lnTo>
                <a:lnTo>
                  <a:pt x="81561" y="41043"/>
                </a:lnTo>
                <a:close/>
                <a:moveTo>
                  <a:pt x="101432" y="41043"/>
                </a:moveTo>
                <a:lnTo>
                  <a:pt x="101432" y="50816"/>
                </a:lnTo>
                <a:lnTo>
                  <a:pt x="91759" y="50816"/>
                </a:lnTo>
                <a:lnTo>
                  <a:pt x="91759" y="41043"/>
                </a:lnTo>
                <a:close/>
                <a:moveTo>
                  <a:pt x="111655" y="41043"/>
                </a:moveTo>
                <a:lnTo>
                  <a:pt x="111655" y="50816"/>
                </a:lnTo>
                <a:lnTo>
                  <a:pt x="101857" y="50816"/>
                </a:lnTo>
                <a:lnTo>
                  <a:pt x="101857" y="41043"/>
                </a:lnTo>
                <a:close/>
                <a:moveTo>
                  <a:pt x="121754" y="41043"/>
                </a:moveTo>
                <a:lnTo>
                  <a:pt x="121754" y="50816"/>
                </a:lnTo>
                <a:lnTo>
                  <a:pt x="112055" y="50816"/>
                </a:lnTo>
                <a:lnTo>
                  <a:pt x="112055" y="41043"/>
                </a:lnTo>
                <a:close/>
                <a:moveTo>
                  <a:pt x="131952" y="41043"/>
                </a:moveTo>
                <a:lnTo>
                  <a:pt x="131952" y="50816"/>
                </a:lnTo>
                <a:lnTo>
                  <a:pt x="122179" y="50816"/>
                </a:lnTo>
                <a:lnTo>
                  <a:pt x="122179" y="41043"/>
                </a:lnTo>
                <a:close/>
                <a:moveTo>
                  <a:pt x="142050" y="41043"/>
                </a:moveTo>
                <a:lnTo>
                  <a:pt x="142050" y="50816"/>
                </a:lnTo>
                <a:lnTo>
                  <a:pt x="132377" y="50816"/>
                </a:lnTo>
                <a:lnTo>
                  <a:pt x="132377" y="41043"/>
                </a:lnTo>
                <a:close/>
                <a:moveTo>
                  <a:pt x="152173" y="41043"/>
                </a:moveTo>
                <a:lnTo>
                  <a:pt x="152173" y="50816"/>
                </a:lnTo>
                <a:lnTo>
                  <a:pt x="142475" y="50816"/>
                </a:lnTo>
                <a:lnTo>
                  <a:pt x="142475" y="41043"/>
                </a:lnTo>
                <a:close/>
                <a:moveTo>
                  <a:pt x="162372" y="41043"/>
                </a:moveTo>
                <a:lnTo>
                  <a:pt x="162372" y="50816"/>
                </a:lnTo>
                <a:lnTo>
                  <a:pt x="152573" y="50816"/>
                </a:lnTo>
                <a:lnTo>
                  <a:pt x="152573" y="41043"/>
                </a:lnTo>
                <a:close/>
                <a:moveTo>
                  <a:pt x="172470" y="41043"/>
                </a:moveTo>
                <a:lnTo>
                  <a:pt x="172470" y="50816"/>
                </a:lnTo>
                <a:lnTo>
                  <a:pt x="162797" y="50816"/>
                </a:lnTo>
                <a:lnTo>
                  <a:pt x="162797" y="41043"/>
                </a:lnTo>
                <a:close/>
                <a:moveTo>
                  <a:pt x="182668" y="41043"/>
                </a:moveTo>
                <a:lnTo>
                  <a:pt x="182668" y="50816"/>
                </a:lnTo>
                <a:lnTo>
                  <a:pt x="172895" y="50816"/>
                </a:lnTo>
                <a:lnTo>
                  <a:pt x="172895" y="41043"/>
                </a:lnTo>
                <a:close/>
                <a:moveTo>
                  <a:pt x="192791" y="41043"/>
                </a:moveTo>
                <a:lnTo>
                  <a:pt x="192791" y="50816"/>
                </a:lnTo>
                <a:lnTo>
                  <a:pt x="183093" y="50816"/>
                </a:lnTo>
                <a:lnTo>
                  <a:pt x="183093" y="41043"/>
                </a:lnTo>
                <a:close/>
                <a:moveTo>
                  <a:pt x="202989" y="41043"/>
                </a:moveTo>
                <a:lnTo>
                  <a:pt x="202989" y="50816"/>
                </a:lnTo>
                <a:lnTo>
                  <a:pt x="193191" y="50816"/>
                </a:lnTo>
                <a:lnTo>
                  <a:pt x="193191" y="41043"/>
                </a:lnTo>
                <a:close/>
                <a:moveTo>
                  <a:pt x="213088" y="41043"/>
                </a:moveTo>
                <a:lnTo>
                  <a:pt x="213088" y="50816"/>
                </a:lnTo>
                <a:lnTo>
                  <a:pt x="203414" y="50816"/>
                </a:lnTo>
                <a:lnTo>
                  <a:pt x="203414" y="41043"/>
                </a:lnTo>
                <a:close/>
                <a:moveTo>
                  <a:pt x="223286" y="41043"/>
                </a:moveTo>
                <a:lnTo>
                  <a:pt x="223286" y="50816"/>
                </a:lnTo>
                <a:lnTo>
                  <a:pt x="213513" y="50816"/>
                </a:lnTo>
                <a:lnTo>
                  <a:pt x="213513" y="41043"/>
                </a:lnTo>
                <a:close/>
                <a:moveTo>
                  <a:pt x="233409" y="41043"/>
                </a:moveTo>
                <a:lnTo>
                  <a:pt x="233409" y="50816"/>
                </a:lnTo>
                <a:lnTo>
                  <a:pt x="223611" y="50816"/>
                </a:lnTo>
                <a:lnTo>
                  <a:pt x="223611" y="41043"/>
                </a:lnTo>
                <a:close/>
                <a:moveTo>
                  <a:pt x="243507" y="41043"/>
                </a:moveTo>
                <a:lnTo>
                  <a:pt x="243507" y="50816"/>
                </a:lnTo>
                <a:lnTo>
                  <a:pt x="233809" y="50816"/>
                </a:lnTo>
                <a:lnTo>
                  <a:pt x="233809" y="41043"/>
                </a:lnTo>
                <a:close/>
                <a:moveTo>
                  <a:pt x="253706" y="41043"/>
                </a:moveTo>
                <a:lnTo>
                  <a:pt x="253706" y="50816"/>
                </a:lnTo>
                <a:lnTo>
                  <a:pt x="243907" y="50816"/>
                </a:lnTo>
                <a:lnTo>
                  <a:pt x="243907" y="41043"/>
                </a:lnTo>
                <a:close/>
                <a:moveTo>
                  <a:pt x="263804" y="41043"/>
                </a:moveTo>
                <a:lnTo>
                  <a:pt x="263804" y="50816"/>
                </a:lnTo>
                <a:lnTo>
                  <a:pt x="254131" y="50816"/>
                </a:lnTo>
                <a:lnTo>
                  <a:pt x="254131" y="41043"/>
                </a:lnTo>
                <a:close/>
                <a:moveTo>
                  <a:pt x="274027" y="41043"/>
                </a:moveTo>
                <a:lnTo>
                  <a:pt x="274027" y="50816"/>
                </a:lnTo>
                <a:lnTo>
                  <a:pt x="264229" y="50816"/>
                </a:lnTo>
                <a:lnTo>
                  <a:pt x="264229" y="41043"/>
                </a:lnTo>
                <a:close/>
                <a:moveTo>
                  <a:pt x="284125" y="41043"/>
                </a:moveTo>
                <a:lnTo>
                  <a:pt x="284125" y="50816"/>
                </a:lnTo>
                <a:lnTo>
                  <a:pt x="274427" y="50816"/>
                </a:lnTo>
                <a:lnTo>
                  <a:pt x="274427" y="41043"/>
                </a:lnTo>
                <a:close/>
                <a:moveTo>
                  <a:pt x="10098" y="51241"/>
                </a:moveTo>
                <a:lnTo>
                  <a:pt x="10098" y="60914"/>
                </a:lnTo>
                <a:lnTo>
                  <a:pt x="425" y="60914"/>
                </a:lnTo>
                <a:lnTo>
                  <a:pt x="425" y="51241"/>
                </a:lnTo>
                <a:close/>
                <a:moveTo>
                  <a:pt x="20321" y="51241"/>
                </a:moveTo>
                <a:lnTo>
                  <a:pt x="20321" y="60914"/>
                </a:lnTo>
                <a:lnTo>
                  <a:pt x="10523" y="60914"/>
                </a:lnTo>
                <a:lnTo>
                  <a:pt x="10523" y="51241"/>
                </a:lnTo>
                <a:close/>
                <a:moveTo>
                  <a:pt x="30420" y="51241"/>
                </a:moveTo>
                <a:lnTo>
                  <a:pt x="30420" y="60914"/>
                </a:lnTo>
                <a:lnTo>
                  <a:pt x="20721" y="60914"/>
                </a:lnTo>
                <a:lnTo>
                  <a:pt x="20721" y="51241"/>
                </a:lnTo>
                <a:close/>
                <a:moveTo>
                  <a:pt x="40618" y="51241"/>
                </a:moveTo>
                <a:lnTo>
                  <a:pt x="40618" y="60914"/>
                </a:lnTo>
                <a:lnTo>
                  <a:pt x="30820" y="60914"/>
                </a:lnTo>
                <a:lnTo>
                  <a:pt x="30820" y="51241"/>
                </a:lnTo>
                <a:close/>
                <a:moveTo>
                  <a:pt x="50716" y="51241"/>
                </a:moveTo>
                <a:lnTo>
                  <a:pt x="50716" y="60914"/>
                </a:lnTo>
                <a:lnTo>
                  <a:pt x="41043" y="60914"/>
                </a:lnTo>
                <a:lnTo>
                  <a:pt x="41043" y="51241"/>
                </a:lnTo>
                <a:close/>
                <a:moveTo>
                  <a:pt x="60939" y="51241"/>
                </a:moveTo>
                <a:lnTo>
                  <a:pt x="60939" y="60914"/>
                </a:lnTo>
                <a:lnTo>
                  <a:pt x="51141" y="60914"/>
                </a:lnTo>
                <a:lnTo>
                  <a:pt x="51141" y="51241"/>
                </a:lnTo>
                <a:close/>
                <a:moveTo>
                  <a:pt x="71038" y="51241"/>
                </a:moveTo>
                <a:lnTo>
                  <a:pt x="71038" y="60914"/>
                </a:lnTo>
                <a:lnTo>
                  <a:pt x="61239" y="60914"/>
                </a:lnTo>
                <a:lnTo>
                  <a:pt x="61239" y="51241"/>
                </a:lnTo>
                <a:close/>
                <a:moveTo>
                  <a:pt x="81136" y="51241"/>
                </a:moveTo>
                <a:lnTo>
                  <a:pt x="81136" y="60914"/>
                </a:lnTo>
                <a:lnTo>
                  <a:pt x="71438" y="60914"/>
                </a:lnTo>
                <a:lnTo>
                  <a:pt x="71438" y="51241"/>
                </a:lnTo>
                <a:close/>
                <a:moveTo>
                  <a:pt x="91334" y="51241"/>
                </a:moveTo>
                <a:lnTo>
                  <a:pt x="91334" y="60914"/>
                </a:lnTo>
                <a:lnTo>
                  <a:pt x="81561" y="60914"/>
                </a:lnTo>
                <a:lnTo>
                  <a:pt x="81561" y="51241"/>
                </a:lnTo>
                <a:close/>
                <a:moveTo>
                  <a:pt x="101432" y="51241"/>
                </a:moveTo>
                <a:lnTo>
                  <a:pt x="101432" y="60914"/>
                </a:lnTo>
                <a:lnTo>
                  <a:pt x="91759" y="60914"/>
                </a:lnTo>
                <a:lnTo>
                  <a:pt x="91759" y="51241"/>
                </a:lnTo>
                <a:close/>
                <a:moveTo>
                  <a:pt x="111655" y="51241"/>
                </a:moveTo>
                <a:lnTo>
                  <a:pt x="111655" y="60914"/>
                </a:lnTo>
                <a:lnTo>
                  <a:pt x="101857" y="60914"/>
                </a:lnTo>
                <a:lnTo>
                  <a:pt x="101857" y="51241"/>
                </a:lnTo>
                <a:close/>
                <a:moveTo>
                  <a:pt x="121754" y="51241"/>
                </a:moveTo>
                <a:lnTo>
                  <a:pt x="121754" y="60914"/>
                </a:lnTo>
                <a:lnTo>
                  <a:pt x="112055" y="60914"/>
                </a:lnTo>
                <a:lnTo>
                  <a:pt x="112055" y="51241"/>
                </a:lnTo>
                <a:close/>
                <a:moveTo>
                  <a:pt x="131952" y="51241"/>
                </a:moveTo>
                <a:lnTo>
                  <a:pt x="131952" y="60914"/>
                </a:lnTo>
                <a:lnTo>
                  <a:pt x="122179" y="60914"/>
                </a:lnTo>
                <a:lnTo>
                  <a:pt x="122179" y="51241"/>
                </a:lnTo>
                <a:close/>
                <a:moveTo>
                  <a:pt x="142050" y="51241"/>
                </a:moveTo>
                <a:lnTo>
                  <a:pt x="142050" y="60914"/>
                </a:lnTo>
                <a:lnTo>
                  <a:pt x="132377" y="60914"/>
                </a:lnTo>
                <a:lnTo>
                  <a:pt x="132377" y="51241"/>
                </a:lnTo>
                <a:close/>
                <a:moveTo>
                  <a:pt x="152173" y="51241"/>
                </a:moveTo>
                <a:lnTo>
                  <a:pt x="152173" y="60914"/>
                </a:lnTo>
                <a:lnTo>
                  <a:pt x="142475" y="60914"/>
                </a:lnTo>
                <a:lnTo>
                  <a:pt x="142475" y="51241"/>
                </a:lnTo>
                <a:close/>
                <a:moveTo>
                  <a:pt x="162372" y="51241"/>
                </a:moveTo>
                <a:lnTo>
                  <a:pt x="162372" y="60914"/>
                </a:lnTo>
                <a:lnTo>
                  <a:pt x="152573" y="60914"/>
                </a:lnTo>
                <a:lnTo>
                  <a:pt x="152573" y="51241"/>
                </a:lnTo>
                <a:close/>
                <a:moveTo>
                  <a:pt x="172470" y="51241"/>
                </a:moveTo>
                <a:lnTo>
                  <a:pt x="172470" y="60914"/>
                </a:lnTo>
                <a:lnTo>
                  <a:pt x="162797" y="60914"/>
                </a:lnTo>
                <a:lnTo>
                  <a:pt x="162797" y="51241"/>
                </a:lnTo>
                <a:close/>
                <a:moveTo>
                  <a:pt x="182668" y="51241"/>
                </a:moveTo>
                <a:lnTo>
                  <a:pt x="182668" y="60914"/>
                </a:lnTo>
                <a:lnTo>
                  <a:pt x="172895" y="60914"/>
                </a:lnTo>
                <a:lnTo>
                  <a:pt x="172895" y="51241"/>
                </a:lnTo>
                <a:close/>
                <a:moveTo>
                  <a:pt x="192791" y="51241"/>
                </a:moveTo>
                <a:lnTo>
                  <a:pt x="192791" y="60914"/>
                </a:lnTo>
                <a:lnTo>
                  <a:pt x="183093" y="60914"/>
                </a:lnTo>
                <a:lnTo>
                  <a:pt x="183093" y="51241"/>
                </a:lnTo>
                <a:close/>
                <a:moveTo>
                  <a:pt x="202989" y="51241"/>
                </a:moveTo>
                <a:lnTo>
                  <a:pt x="202989" y="60914"/>
                </a:lnTo>
                <a:lnTo>
                  <a:pt x="193191" y="60914"/>
                </a:lnTo>
                <a:lnTo>
                  <a:pt x="193191" y="51241"/>
                </a:lnTo>
                <a:close/>
                <a:moveTo>
                  <a:pt x="213088" y="51241"/>
                </a:moveTo>
                <a:lnTo>
                  <a:pt x="213088" y="60914"/>
                </a:lnTo>
                <a:lnTo>
                  <a:pt x="203414" y="60914"/>
                </a:lnTo>
                <a:lnTo>
                  <a:pt x="203414" y="51241"/>
                </a:lnTo>
                <a:close/>
                <a:moveTo>
                  <a:pt x="223286" y="51241"/>
                </a:moveTo>
                <a:lnTo>
                  <a:pt x="223286" y="60914"/>
                </a:lnTo>
                <a:lnTo>
                  <a:pt x="213513" y="60914"/>
                </a:lnTo>
                <a:lnTo>
                  <a:pt x="213513" y="51241"/>
                </a:lnTo>
                <a:close/>
                <a:moveTo>
                  <a:pt x="233409" y="51241"/>
                </a:moveTo>
                <a:lnTo>
                  <a:pt x="233409" y="60914"/>
                </a:lnTo>
                <a:lnTo>
                  <a:pt x="223611" y="60914"/>
                </a:lnTo>
                <a:lnTo>
                  <a:pt x="223611" y="51241"/>
                </a:lnTo>
                <a:close/>
                <a:moveTo>
                  <a:pt x="243507" y="51241"/>
                </a:moveTo>
                <a:lnTo>
                  <a:pt x="243507" y="60914"/>
                </a:lnTo>
                <a:lnTo>
                  <a:pt x="233809" y="60914"/>
                </a:lnTo>
                <a:lnTo>
                  <a:pt x="233809" y="51241"/>
                </a:lnTo>
                <a:close/>
                <a:moveTo>
                  <a:pt x="253706" y="51241"/>
                </a:moveTo>
                <a:lnTo>
                  <a:pt x="253706" y="60914"/>
                </a:lnTo>
                <a:lnTo>
                  <a:pt x="243907" y="60914"/>
                </a:lnTo>
                <a:lnTo>
                  <a:pt x="243907" y="51241"/>
                </a:lnTo>
                <a:close/>
                <a:moveTo>
                  <a:pt x="263804" y="51241"/>
                </a:moveTo>
                <a:lnTo>
                  <a:pt x="263804" y="60914"/>
                </a:lnTo>
                <a:lnTo>
                  <a:pt x="254131" y="60914"/>
                </a:lnTo>
                <a:lnTo>
                  <a:pt x="254131" y="51241"/>
                </a:lnTo>
                <a:close/>
                <a:moveTo>
                  <a:pt x="274027" y="51241"/>
                </a:moveTo>
                <a:lnTo>
                  <a:pt x="274027" y="60914"/>
                </a:lnTo>
                <a:lnTo>
                  <a:pt x="264229" y="60914"/>
                </a:lnTo>
                <a:lnTo>
                  <a:pt x="264229" y="51241"/>
                </a:lnTo>
                <a:close/>
                <a:moveTo>
                  <a:pt x="284125" y="51241"/>
                </a:moveTo>
                <a:lnTo>
                  <a:pt x="284125" y="60914"/>
                </a:lnTo>
                <a:lnTo>
                  <a:pt x="274427" y="60914"/>
                </a:lnTo>
                <a:lnTo>
                  <a:pt x="274427" y="51241"/>
                </a:lnTo>
                <a:close/>
                <a:moveTo>
                  <a:pt x="10098" y="61339"/>
                </a:moveTo>
                <a:lnTo>
                  <a:pt x="10098" y="71137"/>
                </a:lnTo>
                <a:lnTo>
                  <a:pt x="425" y="71137"/>
                </a:lnTo>
                <a:lnTo>
                  <a:pt x="425" y="61339"/>
                </a:lnTo>
                <a:close/>
                <a:moveTo>
                  <a:pt x="20321" y="61339"/>
                </a:moveTo>
                <a:lnTo>
                  <a:pt x="20321" y="71137"/>
                </a:lnTo>
                <a:lnTo>
                  <a:pt x="10523" y="71137"/>
                </a:lnTo>
                <a:lnTo>
                  <a:pt x="10523" y="61339"/>
                </a:lnTo>
                <a:close/>
                <a:moveTo>
                  <a:pt x="30420" y="61339"/>
                </a:moveTo>
                <a:lnTo>
                  <a:pt x="30420" y="71137"/>
                </a:lnTo>
                <a:lnTo>
                  <a:pt x="20721" y="71137"/>
                </a:lnTo>
                <a:lnTo>
                  <a:pt x="20721" y="61339"/>
                </a:lnTo>
                <a:close/>
                <a:moveTo>
                  <a:pt x="40618" y="61339"/>
                </a:moveTo>
                <a:lnTo>
                  <a:pt x="40618" y="71137"/>
                </a:lnTo>
                <a:lnTo>
                  <a:pt x="30820" y="71137"/>
                </a:lnTo>
                <a:lnTo>
                  <a:pt x="30820" y="61339"/>
                </a:lnTo>
                <a:close/>
                <a:moveTo>
                  <a:pt x="50716" y="61339"/>
                </a:moveTo>
                <a:lnTo>
                  <a:pt x="50716" y="71137"/>
                </a:lnTo>
                <a:lnTo>
                  <a:pt x="41043" y="71137"/>
                </a:lnTo>
                <a:lnTo>
                  <a:pt x="41043" y="61339"/>
                </a:lnTo>
                <a:close/>
                <a:moveTo>
                  <a:pt x="60939" y="61339"/>
                </a:moveTo>
                <a:lnTo>
                  <a:pt x="60939" y="71137"/>
                </a:lnTo>
                <a:lnTo>
                  <a:pt x="51141" y="71137"/>
                </a:lnTo>
                <a:lnTo>
                  <a:pt x="51141" y="61339"/>
                </a:lnTo>
                <a:close/>
                <a:moveTo>
                  <a:pt x="71038" y="61339"/>
                </a:moveTo>
                <a:lnTo>
                  <a:pt x="71038" y="71137"/>
                </a:lnTo>
                <a:lnTo>
                  <a:pt x="61239" y="71137"/>
                </a:lnTo>
                <a:lnTo>
                  <a:pt x="61239" y="61339"/>
                </a:lnTo>
                <a:close/>
                <a:moveTo>
                  <a:pt x="81136" y="61339"/>
                </a:moveTo>
                <a:lnTo>
                  <a:pt x="81136" y="71137"/>
                </a:lnTo>
                <a:lnTo>
                  <a:pt x="71438" y="71137"/>
                </a:lnTo>
                <a:lnTo>
                  <a:pt x="71438" y="61339"/>
                </a:lnTo>
                <a:close/>
                <a:moveTo>
                  <a:pt x="91334" y="61339"/>
                </a:moveTo>
                <a:lnTo>
                  <a:pt x="91334" y="71137"/>
                </a:lnTo>
                <a:lnTo>
                  <a:pt x="81561" y="71137"/>
                </a:lnTo>
                <a:lnTo>
                  <a:pt x="81561" y="61339"/>
                </a:lnTo>
                <a:close/>
                <a:moveTo>
                  <a:pt x="101432" y="61339"/>
                </a:moveTo>
                <a:lnTo>
                  <a:pt x="101432" y="71137"/>
                </a:lnTo>
                <a:lnTo>
                  <a:pt x="91759" y="71137"/>
                </a:lnTo>
                <a:lnTo>
                  <a:pt x="91759" y="61339"/>
                </a:lnTo>
                <a:close/>
                <a:moveTo>
                  <a:pt x="111655" y="61339"/>
                </a:moveTo>
                <a:lnTo>
                  <a:pt x="111655" y="71137"/>
                </a:lnTo>
                <a:lnTo>
                  <a:pt x="101857" y="71137"/>
                </a:lnTo>
                <a:lnTo>
                  <a:pt x="101857" y="61339"/>
                </a:lnTo>
                <a:close/>
                <a:moveTo>
                  <a:pt x="121754" y="61339"/>
                </a:moveTo>
                <a:lnTo>
                  <a:pt x="121754" y="71137"/>
                </a:lnTo>
                <a:lnTo>
                  <a:pt x="112055" y="71137"/>
                </a:lnTo>
                <a:lnTo>
                  <a:pt x="112055" y="61339"/>
                </a:lnTo>
                <a:close/>
                <a:moveTo>
                  <a:pt x="131952" y="61339"/>
                </a:moveTo>
                <a:lnTo>
                  <a:pt x="131952" y="71137"/>
                </a:lnTo>
                <a:lnTo>
                  <a:pt x="122179" y="71137"/>
                </a:lnTo>
                <a:lnTo>
                  <a:pt x="122179" y="61339"/>
                </a:lnTo>
                <a:close/>
                <a:moveTo>
                  <a:pt x="142050" y="61339"/>
                </a:moveTo>
                <a:lnTo>
                  <a:pt x="142050" y="71137"/>
                </a:lnTo>
                <a:lnTo>
                  <a:pt x="132377" y="71137"/>
                </a:lnTo>
                <a:lnTo>
                  <a:pt x="132377" y="61339"/>
                </a:lnTo>
                <a:close/>
                <a:moveTo>
                  <a:pt x="152173" y="61339"/>
                </a:moveTo>
                <a:lnTo>
                  <a:pt x="152173" y="71137"/>
                </a:lnTo>
                <a:lnTo>
                  <a:pt x="142475" y="71137"/>
                </a:lnTo>
                <a:lnTo>
                  <a:pt x="142475" y="61339"/>
                </a:lnTo>
                <a:close/>
                <a:moveTo>
                  <a:pt x="162372" y="61339"/>
                </a:moveTo>
                <a:lnTo>
                  <a:pt x="162372" y="71137"/>
                </a:lnTo>
                <a:lnTo>
                  <a:pt x="152573" y="71137"/>
                </a:lnTo>
                <a:lnTo>
                  <a:pt x="152573" y="61339"/>
                </a:lnTo>
                <a:close/>
                <a:moveTo>
                  <a:pt x="172470" y="61339"/>
                </a:moveTo>
                <a:lnTo>
                  <a:pt x="172470" y="71137"/>
                </a:lnTo>
                <a:lnTo>
                  <a:pt x="162797" y="71137"/>
                </a:lnTo>
                <a:lnTo>
                  <a:pt x="162797" y="61339"/>
                </a:lnTo>
                <a:close/>
                <a:moveTo>
                  <a:pt x="182668" y="61339"/>
                </a:moveTo>
                <a:lnTo>
                  <a:pt x="182668" y="71137"/>
                </a:lnTo>
                <a:lnTo>
                  <a:pt x="172895" y="71137"/>
                </a:lnTo>
                <a:lnTo>
                  <a:pt x="172895" y="61339"/>
                </a:lnTo>
                <a:close/>
                <a:moveTo>
                  <a:pt x="192791" y="61339"/>
                </a:moveTo>
                <a:lnTo>
                  <a:pt x="192791" y="71137"/>
                </a:lnTo>
                <a:lnTo>
                  <a:pt x="183093" y="71137"/>
                </a:lnTo>
                <a:lnTo>
                  <a:pt x="183093" y="61339"/>
                </a:lnTo>
                <a:close/>
                <a:moveTo>
                  <a:pt x="202989" y="61339"/>
                </a:moveTo>
                <a:lnTo>
                  <a:pt x="202989" y="71137"/>
                </a:lnTo>
                <a:lnTo>
                  <a:pt x="193191" y="71137"/>
                </a:lnTo>
                <a:lnTo>
                  <a:pt x="193191" y="61339"/>
                </a:lnTo>
                <a:close/>
                <a:moveTo>
                  <a:pt x="213088" y="61339"/>
                </a:moveTo>
                <a:lnTo>
                  <a:pt x="213088" y="71137"/>
                </a:lnTo>
                <a:lnTo>
                  <a:pt x="203414" y="71137"/>
                </a:lnTo>
                <a:lnTo>
                  <a:pt x="203414" y="61339"/>
                </a:lnTo>
                <a:close/>
                <a:moveTo>
                  <a:pt x="223286" y="61339"/>
                </a:moveTo>
                <a:lnTo>
                  <a:pt x="223286" y="71137"/>
                </a:lnTo>
                <a:lnTo>
                  <a:pt x="213513" y="71137"/>
                </a:lnTo>
                <a:lnTo>
                  <a:pt x="213513" y="61339"/>
                </a:lnTo>
                <a:close/>
                <a:moveTo>
                  <a:pt x="233409" y="61339"/>
                </a:moveTo>
                <a:lnTo>
                  <a:pt x="233409" y="71137"/>
                </a:lnTo>
                <a:lnTo>
                  <a:pt x="223611" y="71137"/>
                </a:lnTo>
                <a:lnTo>
                  <a:pt x="223611" y="61339"/>
                </a:lnTo>
                <a:close/>
                <a:moveTo>
                  <a:pt x="243507" y="61339"/>
                </a:moveTo>
                <a:lnTo>
                  <a:pt x="243507" y="71137"/>
                </a:lnTo>
                <a:lnTo>
                  <a:pt x="233809" y="71137"/>
                </a:lnTo>
                <a:lnTo>
                  <a:pt x="233809" y="61339"/>
                </a:lnTo>
                <a:close/>
                <a:moveTo>
                  <a:pt x="253706" y="61339"/>
                </a:moveTo>
                <a:lnTo>
                  <a:pt x="253706" y="71137"/>
                </a:lnTo>
                <a:lnTo>
                  <a:pt x="243907" y="71137"/>
                </a:lnTo>
                <a:lnTo>
                  <a:pt x="243907" y="61339"/>
                </a:lnTo>
                <a:close/>
                <a:moveTo>
                  <a:pt x="263804" y="61339"/>
                </a:moveTo>
                <a:lnTo>
                  <a:pt x="263804" y="71137"/>
                </a:lnTo>
                <a:lnTo>
                  <a:pt x="254131" y="71137"/>
                </a:lnTo>
                <a:lnTo>
                  <a:pt x="254131" y="61339"/>
                </a:lnTo>
                <a:close/>
                <a:moveTo>
                  <a:pt x="274027" y="61339"/>
                </a:moveTo>
                <a:lnTo>
                  <a:pt x="274027" y="71137"/>
                </a:lnTo>
                <a:lnTo>
                  <a:pt x="264229" y="71137"/>
                </a:lnTo>
                <a:lnTo>
                  <a:pt x="264229" y="61339"/>
                </a:lnTo>
                <a:close/>
                <a:moveTo>
                  <a:pt x="284125" y="61339"/>
                </a:moveTo>
                <a:lnTo>
                  <a:pt x="284125" y="71137"/>
                </a:lnTo>
                <a:lnTo>
                  <a:pt x="274427" y="71137"/>
                </a:lnTo>
                <a:lnTo>
                  <a:pt x="274427" y="61339"/>
                </a:lnTo>
                <a:close/>
                <a:moveTo>
                  <a:pt x="10098" y="71537"/>
                </a:moveTo>
                <a:lnTo>
                  <a:pt x="10098" y="81236"/>
                </a:lnTo>
                <a:lnTo>
                  <a:pt x="425" y="81236"/>
                </a:lnTo>
                <a:lnTo>
                  <a:pt x="425" y="71537"/>
                </a:lnTo>
                <a:close/>
                <a:moveTo>
                  <a:pt x="20321" y="71537"/>
                </a:moveTo>
                <a:lnTo>
                  <a:pt x="20321" y="81236"/>
                </a:lnTo>
                <a:lnTo>
                  <a:pt x="10523" y="81236"/>
                </a:lnTo>
                <a:lnTo>
                  <a:pt x="10523" y="71537"/>
                </a:lnTo>
                <a:close/>
                <a:moveTo>
                  <a:pt x="30420" y="71537"/>
                </a:moveTo>
                <a:lnTo>
                  <a:pt x="30420" y="81236"/>
                </a:lnTo>
                <a:lnTo>
                  <a:pt x="20721" y="81236"/>
                </a:lnTo>
                <a:lnTo>
                  <a:pt x="20721" y="71537"/>
                </a:lnTo>
                <a:close/>
                <a:moveTo>
                  <a:pt x="40618" y="71537"/>
                </a:moveTo>
                <a:lnTo>
                  <a:pt x="40618" y="81236"/>
                </a:lnTo>
                <a:lnTo>
                  <a:pt x="30820" y="81236"/>
                </a:lnTo>
                <a:lnTo>
                  <a:pt x="30820" y="71537"/>
                </a:lnTo>
                <a:close/>
                <a:moveTo>
                  <a:pt x="50716" y="71537"/>
                </a:moveTo>
                <a:lnTo>
                  <a:pt x="50716" y="81236"/>
                </a:lnTo>
                <a:lnTo>
                  <a:pt x="41043" y="81236"/>
                </a:lnTo>
                <a:lnTo>
                  <a:pt x="41043" y="71537"/>
                </a:lnTo>
                <a:close/>
                <a:moveTo>
                  <a:pt x="60939" y="71537"/>
                </a:moveTo>
                <a:lnTo>
                  <a:pt x="60939" y="81236"/>
                </a:lnTo>
                <a:lnTo>
                  <a:pt x="51141" y="81236"/>
                </a:lnTo>
                <a:lnTo>
                  <a:pt x="51141" y="71537"/>
                </a:lnTo>
                <a:close/>
                <a:moveTo>
                  <a:pt x="71038" y="71537"/>
                </a:moveTo>
                <a:lnTo>
                  <a:pt x="71038" y="81236"/>
                </a:lnTo>
                <a:lnTo>
                  <a:pt x="61239" y="81236"/>
                </a:lnTo>
                <a:lnTo>
                  <a:pt x="61239" y="71537"/>
                </a:lnTo>
                <a:close/>
                <a:moveTo>
                  <a:pt x="81136" y="71537"/>
                </a:moveTo>
                <a:lnTo>
                  <a:pt x="81136" y="81236"/>
                </a:lnTo>
                <a:lnTo>
                  <a:pt x="71438" y="81236"/>
                </a:lnTo>
                <a:lnTo>
                  <a:pt x="71438" y="71537"/>
                </a:lnTo>
                <a:close/>
                <a:moveTo>
                  <a:pt x="91334" y="71537"/>
                </a:moveTo>
                <a:lnTo>
                  <a:pt x="91334" y="81236"/>
                </a:lnTo>
                <a:lnTo>
                  <a:pt x="81561" y="81236"/>
                </a:lnTo>
                <a:lnTo>
                  <a:pt x="81561" y="71537"/>
                </a:lnTo>
                <a:close/>
                <a:moveTo>
                  <a:pt x="101432" y="71537"/>
                </a:moveTo>
                <a:lnTo>
                  <a:pt x="101432" y="81236"/>
                </a:lnTo>
                <a:lnTo>
                  <a:pt x="91759" y="81236"/>
                </a:lnTo>
                <a:lnTo>
                  <a:pt x="91759" y="71537"/>
                </a:lnTo>
                <a:close/>
                <a:moveTo>
                  <a:pt x="111655" y="71537"/>
                </a:moveTo>
                <a:lnTo>
                  <a:pt x="111655" y="81236"/>
                </a:lnTo>
                <a:lnTo>
                  <a:pt x="101857" y="81236"/>
                </a:lnTo>
                <a:lnTo>
                  <a:pt x="101857" y="71537"/>
                </a:lnTo>
                <a:close/>
                <a:moveTo>
                  <a:pt x="121754" y="71537"/>
                </a:moveTo>
                <a:lnTo>
                  <a:pt x="121754" y="81236"/>
                </a:lnTo>
                <a:lnTo>
                  <a:pt x="112055" y="81236"/>
                </a:lnTo>
                <a:lnTo>
                  <a:pt x="112055" y="71537"/>
                </a:lnTo>
                <a:close/>
                <a:moveTo>
                  <a:pt x="131952" y="71537"/>
                </a:moveTo>
                <a:lnTo>
                  <a:pt x="131952" y="81236"/>
                </a:lnTo>
                <a:lnTo>
                  <a:pt x="122179" y="81236"/>
                </a:lnTo>
                <a:lnTo>
                  <a:pt x="122179" y="71537"/>
                </a:lnTo>
                <a:close/>
                <a:moveTo>
                  <a:pt x="142050" y="71537"/>
                </a:moveTo>
                <a:lnTo>
                  <a:pt x="142050" y="81236"/>
                </a:lnTo>
                <a:lnTo>
                  <a:pt x="132377" y="81236"/>
                </a:lnTo>
                <a:lnTo>
                  <a:pt x="132377" y="71537"/>
                </a:lnTo>
                <a:close/>
                <a:moveTo>
                  <a:pt x="152173" y="71537"/>
                </a:moveTo>
                <a:lnTo>
                  <a:pt x="152173" y="81236"/>
                </a:lnTo>
                <a:lnTo>
                  <a:pt x="142475" y="81236"/>
                </a:lnTo>
                <a:lnTo>
                  <a:pt x="142475" y="71537"/>
                </a:lnTo>
                <a:close/>
                <a:moveTo>
                  <a:pt x="162372" y="71537"/>
                </a:moveTo>
                <a:lnTo>
                  <a:pt x="162372" y="81236"/>
                </a:lnTo>
                <a:lnTo>
                  <a:pt x="152573" y="81236"/>
                </a:lnTo>
                <a:lnTo>
                  <a:pt x="152573" y="71537"/>
                </a:lnTo>
                <a:close/>
                <a:moveTo>
                  <a:pt x="172470" y="71537"/>
                </a:moveTo>
                <a:lnTo>
                  <a:pt x="172470" y="81236"/>
                </a:lnTo>
                <a:lnTo>
                  <a:pt x="162797" y="81236"/>
                </a:lnTo>
                <a:lnTo>
                  <a:pt x="162797" y="71537"/>
                </a:lnTo>
                <a:close/>
                <a:moveTo>
                  <a:pt x="182668" y="71537"/>
                </a:moveTo>
                <a:lnTo>
                  <a:pt x="182668" y="81236"/>
                </a:lnTo>
                <a:lnTo>
                  <a:pt x="172895" y="81236"/>
                </a:lnTo>
                <a:lnTo>
                  <a:pt x="172895" y="71537"/>
                </a:lnTo>
                <a:close/>
                <a:moveTo>
                  <a:pt x="192791" y="71537"/>
                </a:moveTo>
                <a:lnTo>
                  <a:pt x="192791" y="81236"/>
                </a:lnTo>
                <a:lnTo>
                  <a:pt x="183093" y="81236"/>
                </a:lnTo>
                <a:lnTo>
                  <a:pt x="183093" y="71537"/>
                </a:lnTo>
                <a:close/>
                <a:moveTo>
                  <a:pt x="202989" y="71537"/>
                </a:moveTo>
                <a:lnTo>
                  <a:pt x="202989" y="81236"/>
                </a:lnTo>
                <a:lnTo>
                  <a:pt x="193191" y="81236"/>
                </a:lnTo>
                <a:lnTo>
                  <a:pt x="193191" y="71537"/>
                </a:lnTo>
                <a:close/>
                <a:moveTo>
                  <a:pt x="213088" y="71537"/>
                </a:moveTo>
                <a:lnTo>
                  <a:pt x="213088" y="81236"/>
                </a:lnTo>
                <a:lnTo>
                  <a:pt x="203414" y="81236"/>
                </a:lnTo>
                <a:lnTo>
                  <a:pt x="203414" y="71537"/>
                </a:lnTo>
                <a:close/>
                <a:moveTo>
                  <a:pt x="223286" y="71537"/>
                </a:moveTo>
                <a:lnTo>
                  <a:pt x="223286" y="81236"/>
                </a:lnTo>
                <a:lnTo>
                  <a:pt x="213513" y="81236"/>
                </a:lnTo>
                <a:lnTo>
                  <a:pt x="213513" y="71537"/>
                </a:lnTo>
                <a:close/>
                <a:moveTo>
                  <a:pt x="233409" y="71537"/>
                </a:moveTo>
                <a:lnTo>
                  <a:pt x="233409" y="81236"/>
                </a:lnTo>
                <a:lnTo>
                  <a:pt x="223611" y="81236"/>
                </a:lnTo>
                <a:lnTo>
                  <a:pt x="223611" y="71537"/>
                </a:lnTo>
                <a:close/>
                <a:moveTo>
                  <a:pt x="243507" y="71537"/>
                </a:moveTo>
                <a:lnTo>
                  <a:pt x="243507" y="81236"/>
                </a:lnTo>
                <a:lnTo>
                  <a:pt x="233809" y="81236"/>
                </a:lnTo>
                <a:lnTo>
                  <a:pt x="233809" y="71537"/>
                </a:lnTo>
                <a:close/>
                <a:moveTo>
                  <a:pt x="253706" y="71537"/>
                </a:moveTo>
                <a:lnTo>
                  <a:pt x="253706" y="81236"/>
                </a:lnTo>
                <a:lnTo>
                  <a:pt x="243907" y="81236"/>
                </a:lnTo>
                <a:lnTo>
                  <a:pt x="243907" y="71537"/>
                </a:lnTo>
                <a:close/>
                <a:moveTo>
                  <a:pt x="263804" y="71537"/>
                </a:moveTo>
                <a:lnTo>
                  <a:pt x="263804" y="81236"/>
                </a:lnTo>
                <a:lnTo>
                  <a:pt x="254131" y="81236"/>
                </a:lnTo>
                <a:lnTo>
                  <a:pt x="254131" y="71537"/>
                </a:lnTo>
                <a:close/>
                <a:moveTo>
                  <a:pt x="274027" y="71537"/>
                </a:moveTo>
                <a:lnTo>
                  <a:pt x="274027" y="81236"/>
                </a:lnTo>
                <a:lnTo>
                  <a:pt x="264229" y="81236"/>
                </a:lnTo>
                <a:lnTo>
                  <a:pt x="264229" y="71537"/>
                </a:lnTo>
                <a:close/>
                <a:moveTo>
                  <a:pt x="284125" y="71537"/>
                </a:moveTo>
                <a:lnTo>
                  <a:pt x="284125" y="81236"/>
                </a:lnTo>
                <a:lnTo>
                  <a:pt x="274427" y="81236"/>
                </a:lnTo>
                <a:lnTo>
                  <a:pt x="274427" y="71537"/>
                </a:lnTo>
                <a:close/>
                <a:moveTo>
                  <a:pt x="10098" y="81660"/>
                </a:moveTo>
                <a:lnTo>
                  <a:pt x="10098" y="91334"/>
                </a:lnTo>
                <a:lnTo>
                  <a:pt x="425" y="91334"/>
                </a:lnTo>
                <a:lnTo>
                  <a:pt x="425" y="81660"/>
                </a:lnTo>
                <a:close/>
                <a:moveTo>
                  <a:pt x="20321" y="81660"/>
                </a:moveTo>
                <a:lnTo>
                  <a:pt x="20321" y="91334"/>
                </a:lnTo>
                <a:lnTo>
                  <a:pt x="10523" y="91334"/>
                </a:lnTo>
                <a:lnTo>
                  <a:pt x="10523" y="81660"/>
                </a:lnTo>
                <a:close/>
                <a:moveTo>
                  <a:pt x="30420" y="81660"/>
                </a:moveTo>
                <a:lnTo>
                  <a:pt x="30420" y="91334"/>
                </a:lnTo>
                <a:lnTo>
                  <a:pt x="20721" y="91334"/>
                </a:lnTo>
                <a:lnTo>
                  <a:pt x="20721" y="81660"/>
                </a:lnTo>
                <a:close/>
                <a:moveTo>
                  <a:pt x="40618" y="81660"/>
                </a:moveTo>
                <a:lnTo>
                  <a:pt x="40618" y="91334"/>
                </a:lnTo>
                <a:lnTo>
                  <a:pt x="30820" y="91334"/>
                </a:lnTo>
                <a:lnTo>
                  <a:pt x="30820" y="81660"/>
                </a:lnTo>
                <a:close/>
                <a:moveTo>
                  <a:pt x="50716" y="81660"/>
                </a:moveTo>
                <a:lnTo>
                  <a:pt x="50716" y="91334"/>
                </a:lnTo>
                <a:lnTo>
                  <a:pt x="41043" y="91334"/>
                </a:lnTo>
                <a:lnTo>
                  <a:pt x="41043" y="81660"/>
                </a:lnTo>
                <a:close/>
                <a:moveTo>
                  <a:pt x="60939" y="81660"/>
                </a:moveTo>
                <a:lnTo>
                  <a:pt x="60939" y="91334"/>
                </a:lnTo>
                <a:lnTo>
                  <a:pt x="51141" y="91334"/>
                </a:lnTo>
                <a:lnTo>
                  <a:pt x="51141" y="81660"/>
                </a:lnTo>
                <a:close/>
                <a:moveTo>
                  <a:pt x="71038" y="81660"/>
                </a:moveTo>
                <a:lnTo>
                  <a:pt x="71038" y="91334"/>
                </a:lnTo>
                <a:lnTo>
                  <a:pt x="61239" y="91334"/>
                </a:lnTo>
                <a:lnTo>
                  <a:pt x="61239" y="81660"/>
                </a:lnTo>
                <a:close/>
                <a:moveTo>
                  <a:pt x="81136" y="81660"/>
                </a:moveTo>
                <a:lnTo>
                  <a:pt x="81136" y="91334"/>
                </a:lnTo>
                <a:lnTo>
                  <a:pt x="71438" y="91334"/>
                </a:lnTo>
                <a:lnTo>
                  <a:pt x="71438" y="81660"/>
                </a:lnTo>
                <a:close/>
                <a:moveTo>
                  <a:pt x="91334" y="81660"/>
                </a:moveTo>
                <a:lnTo>
                  <a:pt x="91334" y="91334"/>
                </a:lnTo>
                <a:lnTo>
                  <a:pt x="81561" y="91334"/>
                </a:lnTo>
                <a:lnTo>
                  <a:pt x="81561" y="81660"/>
                </a:lnTo>
                <a:close/>
                <a:moveTo>
                  <a:pt x="101432" y="81660"/>
                </a:moveTo>
                <a:lnTo>
                  <a:pt x="101432" y="91334"/>
                </a:lnTo>
                <a:lnTo>
                  <a:pt x="91759" y="91334"/>
                </a:lnTo>
                <a:lnTo>
                  <a:pt x="91759" y="81660"/>
                </a:lnTo>
                <a:close/>
                <a:moveTo>
                  <a:pt x="111655" y="81660"/>
                </a:moveTo>
                <a:lnTo>
                  <a:pt x="111655" y="91334"/>
                </a:lnTo>
                <a:lnTo>
                  <a:pt x="101857" y="91334"/>
                </a:lnTo>
                <a:lnTo>
                  <a:pt x="101857" y="81660"/>
                </a:lnTo>
                <a:close/>
                <a:moveTo>
                  <a:pt x="121754" y="81660"/>
                </a:moveTo>
                <a:lnTo>
                  <a:pt x="121754" y="91334"/>
                </a:lnTo>
                <a:lnTo>
                  <a:pt x="112055" y="91334"/>
                </a:lnTo>
                <a:lnTo>
                  <a:pt x="112055" y="81660"/>
                </a:lnTo>
                <a:close/>
                <a:moveTo>
                  <a:pt x="131952" y="81660"/>
                </a:moveTo>
                <a:lnTo>
                  <a:pt x="131952" y="91334"/>
                </a:lnTo>
                <a:lnTo>
                  <a:pt x="122179" y="91334"/>
                </a:lnTo>
                <a:lnTo>
                  <a:pt x="122179" y="81660"/>
                </a:lnTo>
                <a:close/>
                <a:moveTo>
                  <a:pt x="142050" y="81660"/>
                </a:moveTo>
                <a:lnTo>
                  <a:pt x="142050" y="91334"/>
                </a:lnTo>
                <a:lnTo>
                  <a:pt x="132377" y="91334"/>
                </a:lnTo>
                <a:lnTo>
                  <a:pt x="132377" y="81660"/>
                </a:lnTo>
                <a:close/>
                <a:moveTo>
                  <a:pt x="152173" y="81660"/>
                </a:moveTo>
                <a:lnTo>
                  <a:pt x="152173" y="91334"/>
                </a:lnTo>
                <a:lnTo>
                  <a:pt x="142475" y="91334"/>
                </a:lnTo>
                <a:lnTo>
                  <a:pt x="142475" y="81660"/>
                </a:lnTo>
                <a:close/>
                <a:moveTo>
                  <a:pt x="162372" y="81660"/>
                </a:moveTo>
                <a:lnTo>
                  <a:pt x="162372" y="91334"/>
                </a:lnTo>
                <a:lnTo>
                  <a:pt x="152573" y="91334"/>
                </a:lnTo>
                <a:lnTo>
                  <a:pt x="152573" y="81660"/>
                </a:lnTo>
                <a:close/>
                <a:moveTo>
                  <a:pt x="172470" y="81660"/>
                </a:moveTo>
                <a:lnTo>
                  <a:pt x="172470" y="91334"/>
                </a:lnTo>
                <a:lnTo>
                  <a:pt x="162797" y="91334"/>
                </a:lnTo>
                <a:lnTo>
                  <a:pt x="162797" y="81660"/>
                </a:lnTo>
                <a:close/>
                <a:moveTo>
                  <a:pt x="182668" y="81660"/>
                </a:moveTo>
                <a:lnTo>
                  <a:pt x="182668" y="91334"/>
                </a:lnTo>
                <a:lnTo>
                  <a:pt x="172895" y="91334"/>
                </a:lnTo>
                <a:lnTo>
                  <a:pt x="172895" y="81660"/>
                </a:lnTo>
                <a:close/>
                <a:moveTo>
                  <a:pt x="192791" y="81660"/>
                </a:moveTo>
                <a:lnTo>
                  <a:pt x="192791" y="91334"/>
                </a:lnTo>
                <a:lnTo>
                  <a:pt x="183093" y="91334"/>
                </a:lnTo>
                <a:lnTo>
                  <a:pt x="183093" y="81660"/>
                </a:lnTo>
                <a:close/>
                <a:moveTo>
                  <a:pt x="202989" y="81660"/>
                </a:moveTo>
                <a:lnTo>
                  <a:pt x="202989" y="91334"/>
                </a:lnTo>
                <a:lnTo>
                  <a:pt x="193191" y="91334"/>
                </a:lnTo>
                <a:lnTo>
                  <a:pt x="193191" y="81660"/>
                </a:lnTo>
                <a:close/>
                <a:moveTo>
                  <a:pt x="213088" y="81660"/>
                </a:moveTo>
                <a:lnTo>
                  <a:pt x="213088" y="91334"/>
                </a:lnTo>
                <a:lnTo>
                  <a:pt x="203414" y="91334"/>
                </a:lnTo>
                <a:lnTo>
                  <a:pt x="203414" y="81660"/>
                </a:lnTo>
                <a:close/>
                <a:moveTo>
                  <a:pt x="223286" y="81660"/>
                </a:moveTo>
                <a:lnTo>
                  <a:pt x="223286" y="91334"/>
                </a:lnTo>
                <a:lnTo>
                  <a:pt x="213513" y="91334"/>
                </a:lnTo>
                <a:lnTo>
                  <a:pt x="213513" y="81660"/>
                </a:lnTo>
                <a:close/>
                <a:moveTo>
                  <a:pt x="233409" y="81660"/>
                </a:moveTo>
                <a:lnTo>
                  <a:pt x="233409" y="91334"/>
                </a:lnTo>
                <a:lnTo>
                  <a:pt x="223611" y="91334"/>
                </a:lnTo>
                <a:lnTo>
                  <a:pt x="223611" y="81660"/>
                </a:lnTo>
                <a:close/>
                <a:moveTo>
                  <a:pt x="243507" y="81660"/>
                </a:moveTo>
                <a:lnTo>
                  <a:pt x="243507" y="91334"/>
                </a:lnTo>
                <a:lnTo>
                  <a:pt x="233809" y="91334"/>
                </a:lnTo>
                <a:lnTo>
                  <a:pt x="233809" y="81660"/>
                </a:lnTo>
                <a:close/>
                <a:moveTo>
                  <a:pt x="253706" y="81660"/>
                </a:moveTo>
                <a:lnTo>
                  <a:pt x="253706" y="91334"/>
                </a:lnTo>
                <a:lnTo>
                  <a:pt x="243907" y="91334"/>
                </a:lnTo>
                <a:lnTo>
                  <a:pt x="243907" y="81660"/>
                </a:lnTo>
                <a:close/>
                <a:moveTo>
                  <a:pt x="263804" y="81660"/>
                </a:moveTo>
                <a:lnTo>
                  <a:pt x="263804" y="91334"/>
                </a:lnTo>
                <a:lnTo>
                  <a:pt x="254131" y="91334"/>
                </a:lnTo>
                <a:lnTo>
                  <a:pt x="254131" y="81660"/>
                </a:lnTo>
                <a:close/>
                <a:moveTo>
                  <a:pt x="274027" y="81660"/>
                </a:moveTo>
                <a:lnTo>
                  <a:pt x="274027" y="91334"/>
                </a:lnTo>
                <a:lnTo>
                  <a:pt x="264229" y="91334"/>
                </a:lnTo>
                <a:lnTo>
                  <a:pt x="264229" y="81660"/>
                </a:lnTo>
                <a:close/>
                <a:moveTo>
                  <a:pt x="284125" y="81660"/>
                </a:moveTo>
                <a:lnTo>
                  <a:pt x="284125" y="91334"/>
                </a:lnTo>
                <a:lnTo>
                  <a:pt x="274427" y="91334"/>
                </a:lnTo>
                <a:lnTo>
                  <a:pt x="274427" y="81660"/>
                </a:lnTo>
                <a:close/>
                <a:moveTo>
                  <a:pt x="10098" y="91759"/>
                </a:moveTo>
                <a:lnTo>
                  <a:pt x="10098" y="101532"/>
                </a:lnTo>
                <a:lnTo>
                  <a:pt x="425" y="101532"/>
                </a:lnTo>
                <a:lnTo>
                  <a:pt x="425" y="91759"/>
                </a:lnTo>
                <a:close/>
                <a:moveTo>
                  <a:pt x="20321" y="91759"/>
                </a:moveTo>
                <a:lnTo>
                  <a:pt x="20321" y="101532"/>
                </a:lnTo>
                <a:lnTo>
                  <a:pt x="10523" y="101532"/>
                </a:lnTo>
                <a:lnTo>
                  <a:pt x="10523" y="91759"/>
                </a:lnTo>
                <a:close/>
                <a:moveTo>
                  <a:pt x="30420" y="91759"/>
                </a:moveTo>
                <a:lnTo>
                  <a:pt x="30420" y="101532"/>
                </a:lnTo>
                <a:lnTo>
                  <a:pt x="20721" y="101532"/>
                </a:lnTo>
                <a:lnTo>
                  <a:pt x="20721" y="91759"/>
                </a:lnTo>
                <a:close/>
                <a:moveTo>
                  <a:pt x="40618" y="91759"/>
                </a:moveTo>
                <a:lnTo>
                  <a:pt x="40618" y="101532"/>
                </a:lnTo>
                <a:lnTo>
                  <a:pt x="30820" y="101532"/>
                </a:lnTo>
                <a:lnTo>
                  <a:pt x="30820" y="91759"/>
                </a:lnTo>
                <a:close/>
                <a:moveTo>
                  <a:pt x="50716" y="91759"/>
                </a:moveTo>
                <a:lnTo>
                  <a:pt x="50716" y="101532"/>
                </a:lnTo>
                <a:lnTo>
                  <a:pt x="41043" y="101532"/>
                </a:lnTo>
                <a:lnTo>
                  <a:pt x="41043" y="91759"/>
                </a:lnTo>
                <a:close/>
                <a:moveTo>
                  <a:pt x="60939" y="91759"/>
                </a:moveTo>
                <a:lnTo>
                  <a:pt x="60939" y="101532"/>
                </a:lnTo>
                <a:lnTo>
                  <a:pt x="51141" y="101532"/>
                </a:lnTo>
                <a:lnTo>
                  <a:pt x="51141" y="91759"/>
                </a:lnTo>
                <a:close/>
                <a:moveTo>
                  <a:pt x="71038" y="91759"/>
                </a:moveTo>
                <a:lnTo>
                  <a:pt x="71038" y="101532"/>
                </a:lnTo>
                <a:lnTo>
                  <a:pt x="61239" y="101532"/>
                </a:lnTo>
                <a:lnTo>
                  <a:pt x="61239" y="91759"/>
                </a:lnTo>
                <a:close/>
                <a:moveTo>
                  <a:pt x="81136" y="91759"/>
                </a:moveTo>
                <a:lnTo>
                  <a:pt x="81136" y="101532"/>
                </a:lnTo>
                <a:lnTo>
                  <a:pt x="71438" y="101532"/>
                </a:lnTo>
                <a:lnTo>
                  <a:pt x="71438" y="91759"/>
                </a:lnTo>
                <a:close/>
                <a:moveTo>
                  <a:pt x="91334" y="91759"/>
                </a:moveTo>
                <a:lnTo>
                  <a:pt x="91334" y="101532"/>
                </a:lnTo>
                <a:lnTo>
                  <a:pt x="81561" y="101532"/>
                </a:lnTo>
                <a:lnTo>
                  <a:pt x="81561" y="91759"/>
                </a:lnTo>
                <a:close/>
                <a:moveTo>
                  <a:pt x="101432" y="91759"/>
                </a:moveTo>
                <a:lnTo>
                  <a:pt x="101432" y="101532"/>
                </a:lnTo>
                <a:lnTo>
                  <a:pt x="91759" y="101532"/>
                </a:lnTo>
                <a:lnTo>
                  <a:pt x="91759" y="91759"/>
                </a:lnTo>
                <a:close/>
                <a:moveTo>
                  <a:pt x="111655" y="91759"/>
                </a:moveTo>
                <a:lnTo>
                  <a:pt x="111655" y="101532"/>
                </a:lnTo>
                <a:lnTo>
                  <a:pt x="101857" y="101532"/>
                </a:lnTo>
                <a:lnTo>
                  <a:pt x="101857" y="91759"/>
                </a:lnTo>
                <a:close/>
                <a:moveTo>
                  <a:pt x="121754" y="91759"/>
                </a:moveTo>
                <a:lnTo>
                  <a:pt x="121754" y="101532"/>
                </a:lnTo>
                <a:lnTo>
                  <a:pt x="112055" y="101532"/>
                </a:lnTo>
                <a:lnTo>
                  <a:pt x="112055" y="91759"/>
                </a:lnTo>
                <a:close/>
                <a:moveTo>
                  <a:pt x="131952" y="91759"/>
                </a:moveTo>
                <a:lnTo>
                  <a:pt x="131952" y="101532"/>
                </a:lnTo>
                <a:lnTo>
                  <a:pt x="122179" y="101532"/>
                </a:lnTo>
                <a:lnTo>
                  <a:pt x="122179" y="91759"/>
                </a:lnTo>
                <a:close/>
                <a:moveTo>
                  <a:pt x="142050" y="91759"/>
                </a:moveTo>
                <a:lnTo>
                  <a:pt x="142050" y="101532"/>
                </a:lnTo>
                <a:lnTo>
                  <a:pt x="132377" y="101532"/>
                </a:lnTo>
                <a:lnTo>
                  <a:pt x="132377" y="91759"/>
                </a:lnTo>
                <a:close/>
                <a:moveTo>
                  <a:pt x="152173" y="91759"/>
                </a:moveTo>
                <a:lnTo>
                  <a:pt x="152173" y="101532"/>
                </a:lnTo>
                <a:lnTo>
                  <a:pt x="142475" y="101532"/>
                </a:lnTo>
                <a:lnTo>
                  <a:pt x="142475" y="91759"/>
                </a:lnTo>
                <a:close/>
                <a:moveTo>
                  <a:pt x="162372" y="91759"/>
                </a:moveTo>
                <a:lnTo>
                  <a:pt x="162372" y="101532"/>
                </a:lnTo>
                <a:lnTo>
                  <a:pt x="152573" y="101532"/>
                </a:lnTo>
                <a:lnTo>
                  <a:pt x="152573" y="91759"/>
                </a:lnTo>
                <a:close/>
                <a:moveTo>
                  <a:pt x="172470" y="91759"/>
                </a:moveTo>
                <a:lnTo>
                  <a:pt x="172470" y="101532"/>
                </a:lnTo>
                <a:lnTo>
                  <a:pt x="162797" y="101532"/>
                </a:lnTo>
                <a:lnTo>
                  <a:pt x="162797" y="91759"/>
                </a:lnTo>
                <a:close/>
                <a:moveTo>
                  <a:pt x="182668" y="91759"/>
                </a:moveTo>
                <a:lnTo>
                  <a:pt x="182668" y="101532"/>
                </a:lnTo>
                <a:lnTo>
                  <a:pt x="172895" y="101532"/>
                </a:lnTo>
                <a:lnTo>
                  <a:pt x="172895" y="91759"/>
                </a:lnTo>
                <a:close/>
                <a:moveTo>
                  <a:pt x="192791" y="91759"/>
                </a:moveTo>
                <a:lnTo>
                  <a:pt x="192791" y="101532"/>
                </a:lnTo>
                <a:lnTo>
                  <a:pt x="183093" y="101532"/>
                </a:lnTo>
                <a:lnTo>
                  <a:pt x="183093" y="91759"/>
                </a:lnTo>
                <a:close/>
                <a:moveTo>
                  <a:pt x="202989" y="91759"/>
                </a:moveTo>
                <a:lnTo>
                  <a:pt x="202989" y="101532"/>
                </a:lnTo>
                <a:lnTo>
                  <a:pt x="193191" y="101532"/>
                </a:lnTo>
                <a:lnTo>
                  <a:pt x="193191" y="91759"/>
                </a:lnTo>
                <a:close/>
                <a:moveTo>
                  <a:pt x="213088" y="91759"/>
                </a:moveTo>
                <a:lnTo>
                  <a:pt x="213088" y="101532"/>
                </a:lnTo>
                <a:lnTo>
                  <a:pt x="203414" y="101532"/>
                </a:lnTo>
                <a:lnTo>
                  <a:pt x="203414" y="91759"/>
                </a:lnTo>
                <a:close/>
                <a:moveTo>
                  <a:pt x="223286" y="91759"/>
                </a:moveTo>
                <a:lnTo>
                  <a:pt x="223286" y="101532"/>
                </a:lnTo>
                <a:lnTo>
                  <a:pt x="213513" y="101532"/>
                </a:lnTo>
                <a:lnTo>
                  <a:pt x="213513" y="91759"/>
                </a:lnTo>
                <a:close/>
                <a:moveTo>
                  <a:pt x="233409" y="91759"/>
                </a:moveTo>
                <a:lnTo>
                  <a:pt x="233409" y="101532"/>
                </a:lnTo>
                <a:lnTo>
                  <a:pt x="223611" y="101532"/>
                </a:lnTo>
                <a:lnTo>
                  <a:pt x="223611" y="91759"/>
                </a:lnTo>
                <a:close/>
                <a:moveTo>
                  <a:pt x="243507" y="91759"/>
                </a:moveTo>
                <a:lnTo>
                  <a:pt x="243507" y="101532"/>
                </a:lnTo>
                <a:lnTo>
                  <a:pt x="233809" y="101532"/>
                </a:lnTo>
                <a:lnTo>
                  <a:pt x="233809" y="91759"/>
                </a:lnTo>
                <a:close/>
                <a:moveTo>
                  <a:pt x="253706" y="91759"/>
                </a:moveTo>
                <a:lnTo>
                  <a:pt x="253706" y="101532"/>
                </a:lnTo>
                <a:lnTo>
                  <a:pt x="243907" y="101532"/>
                </a:lnTo>
                <a:lnTo>
                  <a:pt x="243907" y="91759"/>
                </a:lnTo>
                <a:close/>
                <a:moveTo>
                  <a:pt x="263804" y="91759"/>
                </a:moveTo>
                <a:lnTo>
                  <a:pt x="263804" y="101532"/>
                </a:lnTo>
                <a:lnTo>
                  <a:pt x="254131" y="101532"/>
                </a:lnTo>
                <a:lnTo>
                  <a:pt x="254131" y="91759"/>
                </a:lnTo>
                <a:close/>
                <a:moveTo>
                  <a:pt x="274027" y="91759"/>
                </a:moveTo>
                <a:lnTo>
                  <a:pt x="274027" y="101532"/>
                </a:lnTo>
                <a:lnTo>
                  <a:pt x="264229" y="101532"/>
                </a:lnTo>
                <a:lnTo>
                  <a:pt x="264229" y="91759"/>
                </a:lnTo>
                <a:close/>
                <a:moveTo>
                  <a:pt x="284125" y="91759"/>
                </a:moveTo>
                <a:lnTo>
                  <a:pt x="284125" y="101532"/>
                </a:lnTo>
                <a:lnTo>
                  <a:pt x="274427" y="101532"/>
                </a:lnTo>
                <a:lnTo>
                  <a:pt x="274427" y="91759"/>
                </a:lnTo>
                <a:close/>
                <a:moveTo>
                  <a:pt x="10098" y="101957"/>
                </a:moveTo>
                <a:lnTo>
                  <a:pt x="10098" y="111655"/>
                </a:lnTo>
                <a:lnTo>
                  <a:pt x="425" y="111655"/>
                </a:lnTo>
                <a:lnTo>
                  <a:pt x="425" y="101957"/>
                </a:lnTo>
                <a:close/>
                <a:moveTo>
                  <a:pt x="20321" y="101957"/>
                </a:moveTo>
                <a:lnTo>
                  <a:pt x="20321" y="111655"/>
                </a:lnTo>
                <a:lnTo>
                  <a:pt x="10523" y="111655"/>
                </a:lnTo>
                <a:lnTo>
                  <a:pt x="10523" y="101957"/>
                </a:lnTo>
                <a:close/>
                <a:moveTo>
                  <a:pt x="30420" y="101957"/>
                </a:moveTo>
                <a:lnTo>
                  <a:pt x="30420" y="111655"/>
                </a:lnTo>
                <a:lnTo>
                  <a:pt x="20721" y="111655"/>
                </a:lnTo>
                <a:lnTo>
                  <a:pt x="20721" y="101957"/>
                </a:lnTo>
                <a:close/>
                <a:moveTo>
                  <a:pt x="40618" y="101957"/>
                </a:moveTo>
                <a:lnTo>
                  <a:pt x="40618" y="111655"/>
                </a:lnTo>
                <a:lnTo>
                  <a:pt x="30820" y="111655"/>
                </a:lnTo>
                <a:lnTo>
                  <a:pt x="30820" y="101957"/>
                </a:lnTo>
                <a:close/>
                <a:moveTo>
                  <a:pt x="50716" y="101957"/>
                </a:moveTo>
                <a:lnTo>
                  <a:pt x="50716" y="111655"/>
                </a:lnTo>
                <a:lnTo>
                  <a:pt x="41043" y="111655"/>
                </a:lnTo>
                <a:lnTo>
                  <a:pt x="41043" y="101957"/>
                </a:lnTo>
                <a:close/>
                <a:moveTo>
                  <a:pt x="60939" y="101957"/>
                </a:moveTo>
                <a:lnTo>
                  <a:pt x="60939" y="111655"/>
                </a:lnTo>
                <a:lnTo>
                  <a:pt x="51141" y="111655"/>
                </a:lnTo>
                <a:lnTo>
                  <a:pt x="51141" y="101957"/>
                </a:lnTo>
                <a:close/>
                <a:moveTo>
                  <a:pt x="71038" y="101957"/>
                </a:moveTo>
                <a:lnTo>
                  <a:pt x="71038" y="111655"/>
                </a:lnTo>
                <a:lnTo>
                  <a:pt x="61239" y="111655"/>
                </a:lnTo>
                <a:lnTo>
                  <a:pt x="61239" y="101957"/>
                </a:lnTo>
                <a:close/>
                <a:moveTo>
                  <a:pt x="81136" y="101957"/>
                </a:moveTo>
                <a:lnTo>
                  <a:pt x="81136" y="111655"/>
                </a:lnTo>
                <a:lnTo>
                  <a:pt x="71438" y="111655"/>
                </a:lnTo>
                <a:lnTo>
                  <a:pt x="71438" y="101957"/>
                </a:lnTo>
                <a:close/>
                <a:moveTo>
                  <a:pt x="91334" y="101957"/>
                </a:moveTo>
                <a:lnTo>
                  <a:pt x="91334" y="111655"/>
                </a:lnTo>
                <a:lnTo>
                  <a:pt x="81561" y="111655"/>
                </a:lnTo>
                <a:lnTo>
                  <a:pt x="81561" y="101957"/>
                </a:lnTo>
                <a:close/>
                <a:moveTo>
                  <a:pt x="101432" y="101957"/>
                </a:moveTo>
                <a:lnTo>
                  <a:pt x="101432" y="111655"/>
                </a:lnTo>
                <a:lnTo>
                  <a:pt x="91759" y="111655"/>
                </a:lnTo>
                <a:lnTo>
                  <a:pt x="91759" y="101957"/>
                </a:lnTo>
                <a:close/>
                <a:moveTo>
                  <a:pt x="111655" y="101957"/>
                </a:moveTo>
                <a:lnTo>
                  <a:pt x="111655" y="111655"/>
                </a:lnTo>
                <a:lnTo>
                  <a:pt x="101857" y="111655"/>
                </a:lnTo>
                <a:lnTo>
                  <a:pt x="101857" y="101957"/>
                </a:lnTo>
                <a:close/>
                <a:moveTo>
                  <a:pt x="121754" y="101957"/>
                </a:moveTo>
                <a:lnTo>
                  <a:pt x="121754" y="111655"/>
                </a:lnTo>
                <a:lnTo>
                  <a:pt x="112055" y="111655"/>
                </a:lnTo>
                <a:lnTo>
                  <a:pt x="112055" y="101957"/>
                </a:lnTo>
                <a:close/>
                <a:moveTo>
                  <a:pt x="131952" y="101957"/>
                </a:moveTo>
                <a:lnTo>
                  <a:pt x="131952" y="111655"/>
                </a:lnTo>
                <a:lnTo>
                  <a:pt x="122179" y="111655"/>
                </a:lnTo>
                <a:lnTo>
                  <a:pt x="122179" y="101957"/>
                </a:lnTo>
                <a:close/>
                <a:moveTo>
                  <a:pt x="142050" y="101957"/>
                </a:moveTo>
                <a:lnTo>
                  <a:pt x="142050" y="111655"/>
                </a:lnTo>
                <a:lnTo>
                  <a:pt x="132377" y="111655"/>
                </a:lnTo>
                <a:lnTo>
                  <a:pt x="132377" y="101957"/>
                </a:lnTo>
                <a:close/>
                <a:moveTo>
                  <a:pt x="152173" y="101957"/>
                </a:moveTo>
                <a:lnTo>
                  <a:pt x="152173" y="111655"/>
                </a:lnTo>
                <a:lnTo>
                  <a:pt x="142475" y="111655"/>
                </a:lnTo>
                <a:lnTo>
                  <a:pt x="142475" y="101957"/>
                </a:lnTo>
                <a:close/>
                <a:moveTo>
                  <a:pt x="162372" y="101957"/>
                </a:moveTo>
                <a:lnTo>
                  <a:pt x="162372" y="111655"/>
                </a:lnTo>
                <a:lnTo>
                  <a:pt x="152573" y="111655"/>
                </a:lnTo>
                <a:lnTo>
                  <a:pt x="152573" y="101957"/>
                </a:lnTo>
                <a:close/>
                <a:moveTo>
                  <a:pt x="172470" y="101957"/>
                </a:moveTo>
                <a:lnTo>
                  <a:pt x="172470" y="111655"/>
                </a:lnTo>
                <a:lnTo>
                  <a:pt x="162797" y="111655"/>
                </a:lnTo>
                <a:lnTo>
                  <a:pt x="162797" y="101957"/>
                </a:lnTo>
                <a:close/>
                <a:moveTo>
                  <a:pt x="182668" y="101957"/>
                </a:moveTo>
                <a:lnTo>
                  <a:pt x="182668" y="111655"/>
                </a:lnTo>
                <a:lnTo>
                  <a:pt x="172895" y="111655"/>
                </a:lnTo>
                <a:lnTo>
                  <a:pt x="172895" y="101957"/>
                </a:lnTo>
                <a:close/>
                <a:moveTo>
                  <a:pt x="192791" y="101957"/>
                </a:moveTo>
                <a:lnTo>
                  <a:pt x="192791" y="111655"/>
                </a:lnTo>
                <a:lnTo>
                  <a:pt x="183093" y="111655"/>
                </a:lnTo>
                <a:lnTo>
                  <a:pt x="183093" y="101957"/>
                </a:lnTo>
                <a:close/>
                <a:moveTo>
                  <a:pt x="202989" y="101957"/>
                </a:moveTo>
                <a:lnTo>
                  <a:pt x="202989" y="111655"/>
                </a:lnTo>
                <a:lnTo>
                  <a:pt x="193191" y="111655"/>
                </a:lnTo>
                <a:lnTo>
                  <a:pt x="193191" y="101957"/>
                </a:lnTo>
                <a:close/>
                <a:moveTo>
                  <a:pt x="213088" y="101957"/>
                </a:moveTo>
                <a:lnTo>
                  <a:pt x="213088" y="111655"/>
                </a:lnTo>
                <a:lnTo>
                  <a:pt x="203414" y="111655"/>
                </a:lnTo>
                <a:lnTo>
                  <a:pt x="203414" y="101957"/>
                </a:lnTo>
                <a:close/>
                <a:moveTo>
                  <a:pt x="223286" y="101957"/>
                </a:moveTo>
                <a:lnTo>
                  <a:pt x="223286" y="111655"/>
                </a:lnTo>
                <a:lnTo>
                  <a:pt x="213513" y="111655"/>
                </a:lnTo>
                <a:lnTo>
                  <a:pt x="213513" y="101957"/>
                </a:lnTo>
                <a:close/>
                <a:moveTo>
                  <a:pt x="233409" y="101957"/>
                </a:moveTo>
                <a:lnTo>
                  <a:pt x="233409" y="111655"/>
                </a:lnTo>
                <a:lnTo>
                  <a:pt x="223611" y="111655"/>
                </a:lnTo>
                <a:lnTo>
                  <a:pt x="223611" y="101957"/>
                </a:lnTo>
                <a:close/>
                <a:moveTo>
                  <a:pt x="243507" y="101957"/>
                </a:moveTo>
                <a:lnTo>
                  <a:pt x="243507" y="111655"/>
                </a:lnTo>
                <a:lnTo>
                  <a:pt x="233809" y="111655"/>
                </a:lnTo>
                <a:lnTo>
                  <a:pt x="233809" y="101957"/>
                </a:lnTo>
                <a:close/>
                <a:moveTo>
                  <a:pt x="253706" y="101957"/>
                </a:moveTo>
                <a:lnTo>
                  <a:pt x="253706" y="111655"/>
                </a:lnTo>
                <a:lnTo>
                  <a:pt x="243907" y="111655"/>
                </a:lnTo>
                <a:lnTo>
                  <a:pt x="243907" y="101957"/>
                </a:lnTo>
                <a:close/>
                <a:moveTo>
                  <a:pt x="263804" y="101957"/>
                </a:moveTo>
                <a:lnTo>
                  <a:pt x="263804" y="111655"/>
                </a:lnTo>
                <a:lnTo>
                  <a:pt x="254131" y="111655"/>
                </a:lnTo>
                <a:lnTo>
                  <a:pt x="254131" y="101957"/>
                </a:lnTo>
                <a:close/>
                <a:moveTo>
                  <a:pt x="274027" y="101957"/>
                </a:moveTo>
                <a:lnTo>
                  <a:pt x="274027" y="111655"/>
                </a:lnTo>
                <a:lnTo>
                  <a:pt x="264229" y="111655"/>
                </a:lnTo>
                <a:lnTo>
                  <a:pt x="264229" y="101957"/>
                </a:lnTo>
                <a:close/>
                <a:moveTo>
                  <a:pt x="284125" y="101957"/>
                </a:moveTo>
                <a:lnTo>
                  <a:pt x="284125" y="111655"/>
                </a:lnTo>
                <a:lnTo>
                  <a:pt x="274427" y="111655"/>
                </a:lnTo>
                <a:lnTo>
                  <a:pt x="274427" y="101957"/>
                </a:lnTo>
                <a:close/>
                <a:moveTo>
                  <a:pt x="10098" y="112055"/>
                </a:moveTo>
                <a:lnTo>
                  <a:pt x="10098" y="121853"/>
                </a:lnTo>
                <a:lnTo>
                  <a:pt x="425" y="121853"/>
                </a:lnTo>
                <a:lnTo>
                  <a:pt x="425" y="112055"/>
                </a:lnTo>
                <a:close/>
                <a:moveTo>
                  <a:pt x="20321" y="112055"/>
                </a:moveTo>
                <a:lnTo>
                  <a:pt x="20321" y="121853"/>
                </a:lnTo>
                <a:lnTo>
                  <a:pt x="10523" y="121853"/>
                </a:lnTo>
                <a:lnTo>
                  <a:pt x="10523" y="112055"/>
                </a:lnTo>
                <a:close/>
                <a:moveTo>
                  <a:pt x="30420" y="112055"/>
                </a:moveTo>
                <a:lnTo>
                  <a:pt x="30420" y="121853"/>
                </a:lnTo>
                <a:lnTo>
                  <a:pt x="20721" y="121853"/>
                </a:lnTo>
                <a:lnTo>
                  <a:pt x="20721" y="112055"/>
                </a:lnTo>
                <a:close/>
                <a:moveTo>
                  <a:pt x="40618" y="112055"/>
                </a:moveTo>
                <a:lnTo>
                  <a:pt x="40618" y="121853"/>
                </a:lnTo>
                <a:lnTo>
                  <a:pt x="30820" y="121853"/>
                </a:lnTo>
                <a:lnTo>
                  <a:pt x="30820" y="112055"/>
                </a:lnTo>
                <a:close/>
                <a:moveTo>
                  <a:pt x="50716" y="112055"/>
                </a:moveTo>
                <a:lnTo>
                  <a:pt x="50716" y="121853"/>
                </a:lnTo>
                <a:lnTo>
                  <a:pt x="41043" y="121853"/>
                </a:lnTo>
                <a:lnTo>
                  <a:pt x="41043" y="112055"/>
                </a:lnTo>
                <a:close/>
                <a:moveTo>
                  <a:pt x="60939" y="112055"/>
                </a:moveTo>
                <a:lnTo>
                  <a:pt x="60939" y="121853"/>
                </a:lnTo>
                <a:lnTo>
                  <a:pt x="51141" y="121853"/>
                </a:lnTo>
                <a:lnTo>
                  <a:pt x="51141" y="112055"/>
                </a:lnTo>
                <a:close/>
                <a:moveTo>
                  <a:pt x="71038" y="112055"/>
                </a:moveTo>
                <a:lnTo>
                  <a:pt x="71038" y="121853"/>
                </a:lnTo>
                <a:lnTo>
                  <a:pt x="61239" y="121853"/>
                </a:lnTo>
                <a:lnTo>
                  <a:pt x="61239" y="112055"/>
                </a:lnTo>
                <a:close/>
                <a:moveTo>
                  <a:pt x="81136" y="112055"/>
                </a:moveTo>
                <a:lnTo>
                  <a:pt x="81136" y="121853"/>
                </a:lnTo>
                <a:lnTo>
                  <a:pt x="71438" y="121853"/>
                </a:lnTo>
                <a:lnTo>
                  <a:pt x="71438" y="112055"/>
                </a:lnTo>
                <a:close/>
                <a:moveTo>
                  <a:pt x="91334" y="112055"/>
                </a:moveTo>
                <a:lnTo>
                  <a:pt x="91334" y="121853"/>
                </a:lnTo>
                <a:lnTo>
                  <a:pt x="81561" y="121853"/>
                </a:lnTo>
                <a:lnTo>
                  <a:pt x="81561" y="112055"/>
                </a:lnTo>
                <a:close/>
                <a:moveTo>
                  <a:pt x="101432" y="112055"/>
                </a:moveTo>
                <a:lnTo>
                  <a:pt x="101432" y="121853"/>
                </a:lnTo>
                <a:lnTo>
                  <a:pt x="91759" y="121853"/>
                </a:lnTo>
                <a:lnTo>
                  <a:pt x="91759" y="112055"/>
                </a:lnTo>
                <a:close/>
                <a:moveTo>
                  <a:pt x="111655" y="112055"/>
                </a:moveTo>
                <a:lnTo>
                  <a:pt x="111655" y="121853"/>
                </a:lnTo>
                <a:lnTo>
                  <a:pt x="101857" y="121853"/>
                </a:lnTo>
                <a:lnTo>
                  <a:pt x="101857" y="112055"/>
                </a:lnTo>
                <a:close/>
                <a:moveTo>
                  <a:pt x="121754" y="112055"/>
                </a:moveTo>
                <a:lnTo>
                  <a:pt x="121754" y="121853"/>
                </a:lnTo>
                <a:lnTo>
                  <a:pt x="112055" y="121853"/>
                </a:lnTo>
                <a:lnTo>
                  <a:pt x="112055" y="112055"/>
                </a:lnTo>
                <a:close/>
                <a:moveTo>
                  <a:pt x="131952" y="112055"/>
                </a:moveTo>
                <a:lnTo>
                  <a:pt x="131952" y="121853"/>
                </a:lnTo>
                <a:lnTo>
                  <a:pt x="122179" y="121853"/>
                </a:lnTo>
                <a:lnTo>
                  <a:pt x="122179" y="112055"/>
                </a:lnTo>
                <a:close/>
                <a:moveTo>
                  <a:pt x="142050" y="112055"/>
                </a:moveTo>
                <a:lnTo>
                  <a:pt x="142050" y="121853"/>
                </a:lnTo>
                <a:lnTo>
                  <a:pt x="132377" y="121853"/>
                </a:lnTo>
                <a:lnTo>
                  <a:pt x="132377" y="112055"/>
                </a:lnTo>
                <a:close/>
                <a:moveTo>
                  <a:pt x="152173" y="112055"/>
                </a:moveTo>
                <a:lnTo>
                  <a:pt x="152173" y="121853"/>
                </a:lnTo>
                <a:lnTo>
                  <a:pt x="142475" y="121853"/>
                </a:lnTo>
                <a:lnTo>
                  <a:pt x="142475" y="112055"/>
                </a:lnTo>
                <a:close/>
                <a:moveTo>
                  <a:pt x="162372" y="112055"/>
                </a:moveTo>
                <a:lnTo>
                  <a:pt x="162372" y="121853"/>
                </a:lnTo>
                <a:lnTo>
                  <a:pt x="152573" y="121853"/>
                </a:lnTo>
                <a:lnTo>
                  <a:pt x="152573" y="112055"/>
                </a:lnTo>
                <a:close/>
                <a:moveTo>
                  <a:pt x="172470" y="112055"/>
                </a:moveTo>
                <a:lnTo>
                  <a:pt x="172470" y="121853"/>
                </a:lnTo>
                <a:lnTo>
                  <a:pt x="162797" y="121853"/>
                </a:lnTo>
                <a:lnTo>
                  <a:pt x="162797" y="112055"/>
                </a:lnTo>
                <a:close/>
                <a:moveTo>
                  <a:pt x="182668" y="112055"/>
                </a:moveTo>
                <a:lnTo>
                  <a:pt x="182668" y="121853"/>
                </a:lnTo>
                <a:lnTo>
                  <a:pt x="172895" y="121853"/>
                </a:lnTo>
                <a:lnTo>
                  <a:pt x="172895" y="112055"/>
                </a:lnTo>
                <a:close/>
                <a:moveTo>
                  <a:pt x="192791" y="112055"/>
                </a:moveTo>
                <a:lnTo>
                  <a:pt x="192791" y="121853"/>
                </a:lnTo>
                <a:lnTo>
                  <a:pt x="183093" y="121853"/>
                </a:lnTo>
                <a:lnTo>
                  <a:pt x="183093" y="112055"/>
                </a:lnTo>
                <a:close/>
                <a:moveTo>
                  <a:pt x="202989" y="112055"/>
                </a:moveTo>
                <a:lnTo>
                  <a:pt x="202989" y="121853"/>
                </a:lnTo>
                <a:lnTo>
                  <a:pt x="193191" y="121853"/>
                </a:lnTo>
                <a:lnTo>
                  <a:pt x="193191" y="112055"/>
                </a:lnTo>
                <a:close/>
                <a:moveTo>
                  <a:pt x="213088" y="112055"/>
                </a:moveTo>
                <a:lnTo>
                  <a:pt x="213088" y="121853"/>
                </a:lnTo>
                <a:lnTo>
                  <a:pt x="203414" y="121853"/>
                </a:lnTo>
                <a:lnTo>
                  <a:pt x="203414" y="112055"/>
                </a:lnTo>
                <a:close/>
                <a:moveTo>
                  <a:pt x="223286" y="112055"/>
                </a:moveTo>
                <a:lnTo>
                  <a:pt x="223286" y="121853"/>
                </a:lnTo>
                <a:lnTo>
                  <a:pt x="213513" y="121853"/>
                </a:lnTo>
                <a:lnTo>
                  <a:pt x="213513" y="112055"/>
                </a:lnTo>
                <a:close/>
                <a:moveTo>
                  <a:pt x="233409" y="112055"/>
                </a:moveTo>
                <a:lnTo>
                  <a:pt x="233409" y="121853"/>
                </a:lnTo>
                <a:lnTo>
                  <a:pt x="223611" y="121853"/>
                </a:lnTo>
                <a:lnTo>
                  <a:pt x="223611" y="112055"/>
                </a:lnTo>
                <a:close/>
                <a:moveTo>
                  <a:pt x="243507" y="112055"/>
                </a:moveTo>
                <a:lnTo>
                  <a:pt x="243507" y="121853"/>
                </a:lnTo>
                <a:lnTo>
                  <a:pt x="233809" y="121853"/>
                </a:lnTo>
                <a:lnTo>
                  <a:pt x="233809" y="112055"/>
                </a:lnTo>
                <a:close/>
                <a:moveTo>
                  <a:pt x="253706" y="112055"/>
                </a:moveTo>
                <a:lnTo>
                  <a:pt x="253706" y="121853"/>
                </a:lnTo>
                <a:lnTo>
                  <a:pt x="243907" y="121853"/>
                </a:lnTo>
                <a:lnTo>
                  <a:pt x="243907" y="112055"/>
                </a:lnTo>
                <a:close/>
                <a:moveTo>
                  <a:pt x="263804" y="112055"/>
                </a:moveTo>
                <a:lnTo>
                  <a:pt x="263804" y="121853"/>
                </a:lnTo>
                <a:lnTo>
                  <a:pt x="254131" y="121853"/>
                </a:lnTo>
                <a:lnTo>
                  <a:pt x="254131" y="112055"/>
                </a:lnTo>
                <a:close/>
                <a:moveTo>
                  <a:pt x="274027" y="112055"/>
                </a:moveTo>
                <a:lnTo>
                  <a:pt x="274027" y="121853"/>
                </a:lnTo>
                <a:lnTo>
                  <a:pt x="264229" y="121853"/>
                </a:lnTo>
                <a:lnTo>
                  <a:pt x="264229" y="112055"/>
                </a:lnTo>
                <a:close/>
                <a:moveTo>
                  <a:pt x="284125" y="112055"/>
                </a:moveTo>
                <a:lnTo>
                  <a:pt x="284125" y="121853"/>
                </a:lnTo>
                <a:lnTo>
                  <a:pt x="274427" y="121853"/>
                </a:lnTo>
                <a:lnTo>
                  <a:pt x="274427" y="112055"/>
                </a:lnTo>
                <a:close/>
                <a:moveTo>
                  <a:pt x="10098" y="122278"/>
                </a:moveTo>
                <a:lnTo>
                  <a:pt x="10098" y="131952"/>
                </a:lnTo>
                <a:lnTo>
                  <a:pt x="425" y="131952"/>
                </a:lnTo>
                <a:lnTo>
                  <a:pt x="425" y="122278"/>
                </a:lnTo>
                <a:close/>
                <a:moveTo>
                  <a:pt x="20321" y="122278"/>
                </a:moveTo>
                <a:lnTo>
                  <a:pt x="20321" y="131952"/>
                </a:lnTo>
                <a:lnTo>
                  <a:pt x="10523" y="131952"/>
                </a:lnTo>
                <a:lnTo>
                  <a:pt x="10523" y="122278"/>
                </a:lnTo>
                <a:close/>
                <a:moveTo>
                  <a:pt x="30420" y="122278"/>
                </a:moveTo>
                <a:lnTo>
                  <a:pt x="30420" y="131952"/>
                </a:lnTo>
                <a:lnTo>
                  <a:pt x="20721" y="131952"/>
                </a:lnTo>
                <a:lnTo>
                  <a:pt x="20721" y="122278"/>
                </a:lnTo>
                <a:close/>
                <a:moveTo>
                  <a:pt x="40618" y="122278"/>
                </a:moveTo>
                <a:lnTo>
                  <a:pt x="40618" y="131952"/>
                </a:lnTo>
                <a:lnTo>
                  <a:pt x="30820" y="131952"/>
                </a:lnTo>
                <a:lnTo>
                  <a:pt x="30820" y="122278"/>
                </a:lnTo>
                <a:close/>
                <a:moveTo>
                  <a:pt x="50716" y="122278"/>
                </a:moveTo>
                <a:lnTo>
                  <a:pt x="50716" y="131952"/>
                </a:lnTo>
                <a:lnTo>
                  <a:pt x="41043" y="131952"/>
                </a:lnTo>
                <a:lnTo>
                  <a:pt x="41043" y="122278"/>
                </a:lnTo>
                <a:close/>
                <a:moveTo>
                  <a:pt x="60939" y="122278"/>
                </a:moveTo>
                <a:lnTo>
                  <a:pt x="60939" y="131952"/>
                </a:lnTo>
                <a:lnTo>
                  <a:pt x="51141" y="131952"/>
                </a:lnTo>
                <a:lnTo>
                  <a:pt x="51141" y="122278"/>
                </a:lnTo>
                <a:close/>
                <a:moveTo>
                  <a:pt x="71038" y="122278"/>
                </a:moveTo>
                <a:lnTo>
                  <a:pt x="71038" y="131952"/>
                </a:lnTo>
                <a:lnTo>
                  <a:pt x="61239" y="131952"/>
                </a:lnTo>
                <a:lnTo>
                  <a:pt x="61239" y="122278"/>
                </a:lnTo>
                <a:close/>
                <a:moveTo>
                  <a:pt x="81136" y="122278"/>
                </a:moveTo>
                <a:lnTo>
                  <a:pt x="81136" y="131952"/>
                </a:lnTo>
                <a:lnTo>
                  <a:pt x="71438" y="131952"/>
                </a:lnTo>
                <a:lnTo>
                  <a:pt x="71438" y="122278"/>
                </a:lnTo>
                <a:close/>
                <a:moveTo>
                  <a:pt x="91334" y="122278"/>
                </a:moveTo>
                <a:lnTo>
                  <a:pt x="91334" y="131952"/>
                </a:lnTo>
                <a:lnTo>
                  <a:pt x="81561" y="131952"/>
                </a:lnTo>
                <a:lnTo>
                  <a:pt x="81561" y="122278"/>
                </a:lnTo>
                <a:close/>
                <a:moveTo>
                  <a:pt x="101432" y="122278"/>
                </a:moveTo>
                <a:lnTo>
                  <a:pt x="101432" y="131952"/>
                </a:lnTo>
                <a:lnTo>
                  <a:pt x="91759" y="131952"/>
                </a:lnTo>
                <a:lnTo>
                  <a:pt x="91759" y="122278"/>
                </a:lnTo>
                <a:close/>
                <a:moveTo>
                  <a:pt x="111655" y="122278"/>
                </a:moveTo>
                <a:lnTo>
                  <a:pt x="111655" y="131952"/>
                </a:lnTo>
                <a:lnTo>
                  <a:pt x="101857" y="131952"/>
                </a:lnTo>
                <a:lnTo>
                  <a:pt x="101857" y="122278"/>
                </a:lnTo>
                <a:close/>
                <a:moveTo>
                  <a:pt x="121754" y="122278"/>
                </a:moveTo>
                <a:lnTo>
                  <a:pt x="121754" y="131952"/>
                </a:lnTo>
                <a:lnTo>
                  <a:pt x="112055" y="131952"/>
                </a:lnTo>
                <a:lnTo>
                  <a:pt x="112055" y="122278"/>
                </a:lnTo>
                <a:close/>
                <a:moveTo>
                  <a:pt x="131952" y="122278"/>
                </a:moveTo>
                <a:lnTo>
                  <a:pt x="131952" y="131952"/>
                </a:lnTo>
                <a:lnTo>
                  <a:pt x="122179" y="131952"/>
                </a:lnTo>
                <a:lnTo>
                  <a:pt x="122179" y="122278"/>
                </a:lnTo>
                <a:close/>
                <a:moveTo>
                  <a:pt x="142050" y="122278"/>
                </a:moveTo>
                <a:lnTo>
                  <a:pt x="142050" y="131952"/>
                </a:lnTo>
                <a:lnTo>
                  <a:pt x="132377" y="131952"/>
                </a:lnTo>
                <a:lnTo>
                  <a:pt x="132377" y="122278"/>
                </a:lnTo>
                <a:close/>
                <a:moveTo>
                  <a:pt x="152173" y="122278"/>
                </a:moveTo>
                <a:lnTo>
                  <a:pt x="152173" y="131952"/>
                </a:lnTo>
                <a:lnTo>
                  <a:pt x="142475" y="131952"/>
                </a:lnTo>
                <a:lnTo>
                  <a:pt x="142475" y="122278"/>
                </a:lnTo>
                <a:close/>
                <a:moveTo>
                  <a:pt x="162372" y="122278"/>
                </a:moveTo>
                <a:lnTo>
                  <a:pt x="162372" y="131952"/>
                </a:lnTo>
                <a:lnTo>
                  <a:pt x="152573" y="131952"/>
                </a:lnTo>
                <a:lnTo>
                  <a:pt x="152573" y="122278"/>
                </a:lnTo>
                <a:close/>
                <a:moveTo>
                  <a:pt x="172470" y="122278"/>
                </a:moveTo>
                <a:lnTo>
                  <a:pt x="172470" y="131952"/>
                </a:lnTo>
                <a:lnTo>
                  <a:pt x="162797" y="131952"/>
                </a:lnTo>
                <a:lnTo>
                  <a:pt x="162797" y="122278"/>
                </a:lnTo>
                <a:close/>
                <a:moveTo>
                  <a:pt x="182668" y="122278"/>
                </a:moveTo>
                <a:lnTo>
                  <a:pt x="182668" y="131952"/>
                </a:lnTo>
                <a:lnTo>
                  <a:pt x="172895" y="131952"/>
                </a:lnTo>
                <a:lnTo>
                  <a:pt x="172895" y="122278"/>
                </a:lnTo>
                <a:close/>
                <a:moveTo>
                  <a:pt x="192791" y="122278"/>
                </a:moveTo>
                <a:lnTo>
                  <a:pt x="192791" y="131952"/>
                </a:lnTo>
                <a:lnTo>
                  <a:pt x="183093" y="131952"/>
                </a:lnTo>
                <a:lnTo>
                  <a:pt x="183093" y="122278"/>
                </a:lnTo>
                <a:close/>
                <a:moveTo>
                  <a:pt x="202989" y="122278"/>
                </a:moveTo>
                <a:lnTo>
                  <a:pt x="202989" y="131952"/>
                </a:lnTo>
                <a:lnTo>
                  <a:pt x="193191" y="131952"/>
                </a:lnTo>
                <a:lnTo>
                  <a:pt x="193191" y="122278"/>
                </a:lnTo>
                <a:close/>
                <a:moveTo>
                  <a:pt x="213088" y="122278"/>
                </a:moveTo>
                <a:lnTo>
                  <a:pt x="213088" y="131952"/>
                </a:lnTo>
                <a:lnTo>
                  <a:pt x="203414" y="131952"/>
                </a:lnTo>
                <a:lnTo>
                  <a:pt x="203414" y="122278"/>
                </a:lnTo>
                <a:close/>
                <a:moveTo>
                  <a:pt x="223286" y="122278"/>
                </a:moveTo>
                <a:lnTo>
                  <a:pt x="223286" y="131952"/>
                </a:lnTo>
                <a:lnTo>
                  <a:pt x="213513" y="131952"/>
                </a:lnTo>
                <a:lnTo>
                  <a:pt x="213513" y="122278"/>
                </a:lnTo>
                <a:close/>
                <a:moveTo>
                  <a:pt x="233409" y="122278"/>
                </a:moveTo>
                <a:lnTo>
                  <a:pt x="233409" y="131952"/>
                </a:lnTo>
                <a:lnTo>
                  <a:pt x="223611" y="131952"/>
                </a:lnTo>
                <a:lnTo>
                  <a:pt x="223611" y="122278"/>
                </a:lnTo>
                <a:close/>
                <a:moveTo>
                  <a:pt x="243507" y="122278"/>
                </a:moveTo>
                <a:lnTo>
                  <a:pt x="243507" y="131952"/>
                </a:lnTo>
                <a:lnTo>
                  <a:pt x="233809" y="131952"/>
                </a:lnTo>
                <a:lnTo>
                  <a:pt x="233809" y="122278"/>
                </a:lnTo>
                <a:close/>
                <a:moveTo>
                  <a:pt x="253706" y="122278"/>
                </a:moveTo>
                <a:lnTo>
                  <a:pt x="253706" y="131952"/>
                </a:lnTo>
                <a:lnTo>
                  <a:pt x="243907" y="131952"/>
                </a:lnTo>
                <a:lnTo>
                  <a:pt x="243907" y="122278"/>
                </a:lnTo>
                <a:close/>
                <a:moveTo>
                  <a:pt x="263804" y="122278"/>
                </a:moveTo>
                <a:lnTo>
                  <a:pt x="263804" y="131952"/>
                </a:lnTo>
                <a:lnTo>
                  <a:pt x="254131" y="131952"/>
                </a:lnTo>
                <a:lnTo>
                  <a:pt x="254131" y="122278"/>
                </a:lnTo>
                <a:close/>
                <a:moveTo>
                  <a:pt x="274027" y="122278"/>
                </a:moveTo>
                <a:lnTo>
                  <a:pt x="274027" y="131952"/>
                </a:lnTo>
                <a:lnTo>
                  <a:pt x="264229" y="131952"/>
                </a:lnTo>
                <a:lnTo>
                  <a:pt x="264229" y="122278"/>
                </a:lnTo>
                <a:close/>
                <a:moveTo>
                  <a:pt x="284125" y="122278"/>
                </a:moveTo>
                <a:lnTo>
                  <a:pt x="284125" y="131952"/>
                </a:lnTo>
                <a:lnTo>
                  <a:pt x="274427" y="131952"/>
                </a:lnTo>
                <a:lnTo>
                  <a:pt x="274427" y="122278"/>
                </a:lnTo>
                <a:close/>
                <a:moveTo>
                  <a:pt x="10098" y="132376"/>
                </a:moveTo>
                <a:lnTo>
                  <a:pt x="10098" y="142150"/>
                </a:lnTo>
                <a:lnTo>
                  <a:pt x="425" y="142150"/>
                </a:lnTo>
                <a:lnTo>
                  <a:pt x="425" y="132376"/>
                </a:lnTo>
                <a:close/>
                <a:moveTo>
                  <a:pt x="20321" y="132376"/>
                </a:moveTo>
                <a:lnTo>
                  <a:pt x="20321" y="142150"/>
                </a:lnTo>
                <a:lnTo>
                  <a:pt x="10523" y="142150"/>
                </a:lnTo>
                <a:lnTo>
                  <a:pt x="10523" y="132376"/>
                </a:lnTo>
                <a:close/>
                <a:moveTo>
                  <a:pt x="30420" y="132376"/>
                </a:moveTo>
                <a:lnTo>
                  <a:pt x="30420" y="142150"/>
                </a:lnTo>
                <a:lnTo>
                  <a:pt x="20721" y="142150"/>
                </a:lnTo>
                <a:lnTo>
                  <a:pt x="20721" y="132376"/>
                </a:lnTo>
                <a:close/>
                <a:moveTo>
                  <a:pt x="40618" y="132376"/>
                </a:moveTo>
                <a:lnTo>
                  <a:pt x="40618" y="142150"/>
                </a:lnTo>
                <a:lnTo>
                  <a:pt x="30820" y="142150"/>
                </a:lnTo>
                <a:lnTo>
                  <a:pt x="30820" y="132376"/>
                </a:lnTo>
                <a:close/>
                <a:moveTo>
                  <a:pt x="50716" y="132376"/>
                </a:moveTo>
                <a:lnTo>
                  <a:pt x="50716" y="142150"/>
                </a:lnTo>
                <a:lnTo>
                  <a:pt x="41043" y="142150"/>
                </a:lnTo>
                <a:lnTo>
                  <a:pt x="41043" y="132376"/>
                </a:lnTo>
                <a:close/>
                <a:moveTo>
                  <a:pt x="60939" y="132376"/>
                </a:moveTo>
                <a:lnTo>
                  <a:pt x="60939" y="142150"/>
                </a:lnTo>
                <a:lnTo>
                  <a:pt x="51141" y="142150"/>
                </a:lnTo>
                <a:lnTo>
                  <a:pt x="51141" y="132376"/>
                </a:lnTo>
                <a:close/>
                <a:moveTo>
                  <a:pt x="71038" y="132376"/>
                </a:moveTo>
                <a:lnTo>
                  <a:pt x="71038" y="142150"/>
                </a:lnTo>
                <a:lnTo>
                  <a:pt x="61239" y="142150"/>
                </a:lnTo>
                <a:lnTo>
                  <a:pt x="61239" y="132376"/>
                </a:lnTo>
                <a:close/>
                <a:moveTo>
                  <a:pt x="81136" y="132376"/>
                </a:moveTo>
                <a:lnTo>
                  <a:pt x="81136" y="142150"/>
                </a:lnTo>
                <a:lnTo>
                  <a:pt x="71438" y="142150"/>
                </a:lnTo>
                <a:lnTo>
                  <a:pt x="71438" y="132376"/>
                </a:lnTo>
                <a:close/>
                <a:moveTo>
                  <a:pt x="91334" y="132376"/>
                </a:moveTo>
                <a:lnTo>
                  <a:pt x="91334" y="142150"/>
                </a:lnTo>
                <a:lnTo>
                  <a:pt x="81561" y="142150"/>
                </a:lnTo>
                <a:lnTo>
                  <a:pt x="81561" y="132376"/>
                </a:lnTo>
                <a:close/>
                <a:moveTo>
                  <a:pt x="101432" y="132376"/>
                </a:moveTo>
                <a:lnTo>
                  <a:pt x="101432" y="142150"/>
                </a:lnTo>
                <a:lnTo>
                  <a:pt x="91759" y="142150"/>
                </a:lnTo>
                <a:lnTo>
                  <a:pt x="91759" y="132376"/>
                </a:lnTo>
                <a:close/>
                <a:moveTo>
                  <a:pt x="111655" y="132376"/>
                </a:moveTo>
                <a:lnTo>
                  <a:pt x="111655" y="142150"/>
                </a:lnTo>
                <a:lnTo>
                  <a:pt x="101857" y="142150"/>
                </a:lnTo>
                <a:lnTo>
                  <a:pt x="101857" y="132376"/>
                </a:lnTo>
                <a:close/>
                <a:moveTo>
                  <a:pt x="121754" y="132376"/>
                </a:moveTo>
                <a:lnTo>
                  <a:pt x="121754" y="142150"/>
                </a:lnTo>
                <a:lnTo>
                  <a:pt x="112055" y="142150"/>
                </a:lnTo>
                <a:lnTo>
                  <a:pt x="112055" y="132376"/>
                </a:lnTo>
                <a:close/>
                <a:moveTo>
                  <a:pt x="131952" y="132376"/>
                </a:moveTo>
                <a:lnTo>
                  <a:pt x="131952" y="142150"/>
                </a:lnTo>
                <a:lnTo>
                  <a:pt x="122179" y="142150"/>
                </a:lnTo>
                <a:lnTo>
                  <a:pt x="122179" y="132376"/>
                </a:lnTo>
                <a:close/>
                <a:moveTo>
                  <a:pt x="142050" y="132376"/>
                </a:moveTo>
                <a:lnTo>
                  <a:pt x="142050" y="142150"/>
                </a:lnTo>
                <a:lnTo>
                  <a:pt x="132377" y="142150"/>
                </a:lnTo>
                <a:lnTo>
                  <a:pt x="132377" y="132376"/>
                </a:lnTo>
                <a:close/>
                <a:moveTo>
                  <a:pt x="152173" y="132376"/>
                </a:moveTo>
                <a:lnTo>
                  <a:pt x="152173" y="142150"/>
                </a:lnTo>
                <a:lnTo>
                  <a:pt x="142475" y="142150"/>
                </a:lnTo>
                <a:lnTo>
                  <a:pt x="142475" y="132376"/>
                </a:lnTo>
                <a:close/>
                <a:moveTo>
                  <a:pt x="162372" y="132376"/>
                </a:moveTo>
                <a:lnTo>
                  <a:pt x="162372" y="142150"/>
                </a:lnTo>
                <a:lnTo>
                  <a:pt x="152573" y="142150"/>
                </a:lnTo>
                <a:lnTo>
                  <a:pt x="152573" y="132376"/>
                </a:lnTo>
                <a:close/>
                <a:moveTo>
                  <a:pt x="172470" y="132376"/>
                </a:moveTo>
                <a:lnTo>
                  <a:pt x="172470" y="142150"/>
                </a:lnTo>
                <a:lnTo>
                  <a:pt x="162797" y="142150"/>
                </a:lnTo>
                <a:lnTo>
                  <a:pt x="162797" y="132376"/>
                </a:lnTo>
                <a:close/>
                <a:moveTo>
                  <a:pt x="182668" y="132376"/>
                </a:moveTo>
                <a:lnTo>
                  <a:pt x="182668" y="142150"/>
                </a:lnTo>
                <a:lnTo>
                  <a:pt x="172895" y="142150"/>
                </a:lnTo>
                <a:lnTo>
                  <a:pt x="172895" y="132376"/>
                </a:lnTo>
                <a:close/>
                <a:moveTo>
                  <a:pt x="192791" y="132376"/>
                </a:moveTo>
                <a:lnTo>
                  <a:pt x="192791" y="142150"/>
                </a:lnTo>
                <a:lnTo>
                  <a:pt x="183093" y="142150"/>
                </a:lnTo>
                <a:lnTo>
                  <a:pt x="183093" y="132376"/>
                </a:lnTo>
                <a:close/>
                <a:moveTo>
                  <a:pt x="202989" y="132376"/>
                </a:moveTo>
                <a:lnTo>
                  <a:pt x="202989" y="142150"/>
                </a:lnTo>
                <a:lnTo>
                  <a:pt x="193191" y="142150"/>
                </a:lnTo>
                <a:lnTo>
                  <a:pt x="193191" y="132376"/>
                </a:lnTo>
                <a:close/>
                <a:moveTo>
                  <a:pt x="213088" y="132376"/>
                </a:moveTo>
                <a:lnTo>
                  <a:pt x="213088" y="142150"/>
                </a:lnTo>
                <a:lnTo>
                  <a:pt x="203414" y="142150"/>
                </a:lnTo>
                <a:lnTo>
                  <a:pt x="203414" y="132376"/>
                </a:lnTo>
                <a:close/>
                <a:moveTo>
                  <a:pt x="223286" y="132376"/>
                </a:moveTo>
                <a:lnTo>
                  <a:pt x="223286" y="142150"/>
                </a:lnTo>
                <a:lnTo>
                  <a:pt x="213513" y="142150"/>
                </a:lnTo>
                <a:lnTo>
                  <a:pt x="213513" y="132376"/>
                </a:lnTo>
                <a:close/>
                <a:moveTo>
                  <a:pt x="233409" y="132376"/>
                </a:moveTo>
                <a:lnTo>
                  <a:pt x="233409" y="142150"/>
                </a:lnTo>
                <a:lnTo>
                  <a:pt x="223611" y="142150"/>
                </a:lnTo>
                <a:lnTo>
                  <a:pt x="223611" y="132376"/>
                </a:lnTo>
                <a:close/>
                <a:moveTo>
                  <a:pt x="243507" y="132376"/>
                </a:moveTo>
                <a:lnTo>
                  <a:pt x="243507" y="142150"/>
                </a:lnTo>
                <a:lnTo>
                  <a:pt x="233809" y="142150"/>
                </a:lnTo>
                <a:lnTo>
                  <a:pt x="233809" y="132376"/>
                </a:lnTo>
                <a:close/>
                <a:moveTo>
                  <a:pt x="253706" y="132376"/>
                </a:moveTo>
                <a:lnTo>
                  <a:pt x="253706" y="142150"/>
                </a:lnTo>
                <a:lnTo>
                  <a:pt x="243907" y="142150"/>
                </a:lnTo>
                <a:lnTo>
                  <a:pt x="243907" y="132376"/>
                </a:lnTo>
                <a:close/>
                <a:moveTo>
                  <a:pt x="263804" y="132376"/>
                </a:moveTo>
                <a:lnTo>
                  <a:pt x="263804" y="142150"/>
                </a:lnTo>
                <a:lnTo>
                  <a:pt x="254131" y="142150"/>
                </a:lnTo>
                <a:lnTo>
                  <a:pt x="254131" y="132376"/>
                </a:lnTo>
                <a:close/>
                <a:moveTo>
                  <a:pt x="274027" y="132376"/>
                </a:moveTo>
                <a:lnTo>
                  <a:pt x="274027" y="142150"/>
                </a:lnTo>
                <a:lnTo>
                  <a:pt x="264229" y="142150"/>
                </a:lnTo>
                <a:lnTo>
                  <a:pt x="264229" y="132376"/>
                </a:lnTo>
                <a:close/>
                <a:moveTo>
                  <a:pt x="284125" y="132376"/>
                </a:moveTo>
                <a:lnTo>
                  <a:pt x="284125" y="142150"/>
                </a:lnTo>
                <a:lnTo>
                  <a:pt x="274427" y="142150"/>
                </a:lnTo>
                <a:lnTo>
                  <a:pt x="274427" y="132376"/>
                </a:lnTo>
                <a:close/>
                <a:moveTo>
                  <a:pt x="10098" y="142575"/>
                </a:moveTo>
                <a:lnTo>
                  <a:pt x="10098" y="152273"/>
                </a:lnTo>
                <a:lnTo>
                  <a:pt x="425" y="152273"/>
                </a:lnTo>
                <a:lnTo>
                  <a:pt x="425" y="142575"/>
                </a:lnTo>
                <a:close/>
                <a:moveTo>
                  <a:pt x="20321" y="142575"/>
                </a:moveTo>
                <a:lnTo>
                  <a:pt x="20321" y="152273"/>
                </a:lnTo>
                <a:lnTo>
                  <a:pt x="10523" y="152273"/>
                </a:lnTo>
                <a:lnTo>
                  <a:pt x="10523" y="142575"/>
                </a:lnTo>
                <a:close/>
                <a:moveTo>
                  <a:pt x="30420" y="142575"/>
                </a:moveTo>
                <a:lnTo>
                  <a:pt x="30420" y="152273"/>
                </a:lnTo>
                <a:lnTo>
                  <a:pt x="20721" y="152273"/>
                </a:lnTo>
                <a:lnTo>
                  <a:pt x="20721" y="142575"/>
                </a:lnTo>
                <a:close/>
                <a:moveTo>
                  <a:pt x="40618" y="142575"/>
                </a:moveTo>
                <a:lnTo>
                  <a:pt x="40618" y="152273"/>
                </a:lnTo>
                <a:lnTo>
                  <a:pt x="30820" y="152273"/>
                </a:lnTo>
                <a:lnTo>
                  <a:pt x="30820" y="142575"/>
                </a:lnTo>
                <a:close/>
                <a:moveTo>
                  <a:pt x="50716" y="142575"/>
                </a:moveTo>
                <a:lnTo>
                  <a:pt x="50716" y="152273"/>
                </a:lnTo>
                <a:lnTo>
                  <a:pt x="41043" y="152273"/>
                </a:lnTo>
                <a:lnTo>
                  <a:pt x="41043" y="142575"/>
                </a:lnTo>
                <a:close/>
                <a:moveTo>
                  <a:pt x="60939" y="142575"/>
                </a:moveTo>
                <a:lnTo>
                  <a:pt x="60939" y="152273"/>
                </a:lnTo>
                <a:lnTo>
                  <a:pt x="51141" y="152273"/>
                </a:lnTo>
                <a:lnTo>
                  <a:pt x="51141" y="142575"/>
                </a:lnTo>
                <a:close/>
                <a:moveTo>
                  <a:pt x="71038" y="142575"/>
                </a:moveTo>
                <a:lnTo>
                  <a:pt x="71038" y="152273"/>
                </a:lnTo>
                <a:lnTo>
                  <a:pt x="61239" y="152273"/>
                </a:lnTo>
                <a:lnTo>
                  <a:pt x="61239" y="142575"/>
                </a:lnTo>
                <a:close/>
                <a:moveTo>
                  <a:pt x="81136" y="142575"/>
                </a:moveTo>
                <a:lnTo>
                  <a:pt x="81136" y="152273"/>
                </a:lnTo>
                <a:lnTo>
                  <a:pt x="71438" y="152273"/>
                </a:lnTo>
                <a:lnTo>
                  <a:pt x="71438" y="142575"/>
                </a:lnTo>
                <a:close/>
                <a:moveTo>
                  <a:pt x="91334" y="142575"/>
                </a:moveTo>
                <a:lnTo>
                  <a:pt x="91334" y="152273"/>
                </a:lnTo>
                <a:lnTo>
                  <a:pt x="81561" y="152273"/>
                </a:lnTo>
                <a:lnTo>
                  <a:pt x="81561" y="142575"/>
                </a:lnTo>
                <a:close/>
                <a:moveTo>
                  <a:pt x="101432" y="142575"/>
                </a:moveTo>
                <a:lnTo>
                  <a:pt x="101432" y="152273"/>
                </a:lnTo>
                <a:lnTo>
                  <a:pt x="91759" y="152273"/>
                </a:lnTo>
                <a:lnTo>
                  <a:pt x="91759" y="142575"/>
                </a:lnTo>
                <a:close/>
                <a:moveTo>
                  <a:pt x="111655" y="142575"/>
                </a:moveTo>
                <a:lnTo>
                  <a:pt x="111655" y="152273"/>
                </a:lnTo>
                <a:lnTo>
                  <a:pt x="101857" y="152273"/>
                </a:lnTo>
                <a:lnTo>
                  <a:pt x="101857" y="142575"/>
                </a:lnTo>
                <a:close/>
                <a:moveTo>
                  <a:pt x="121754" y="142575"/>
                </a:moveTo>
                <a:lnTo>
                  <a:pt x="121754" y="152273"/>
                </a:lnTo>
                <a:lnTo>
                  <a:pt x="112055" y="152273"/>
                </a:lnTo>
                <a:lnTo>
                  <a:pt x="112055" y="142575"/>
                </a:lnTo>
                <a:close/>
                <a:moveTo>
                  <a:pt x="131952" y="142575"/>
                </a:moveTo>
                <a:lnTo>
                  <a:pt x="131952" y="152273"/>
                </a:lnTo>
                <a:lnTo>
                  <a:pt x="122179" y="152273"/>
                </a:lnTo>
                <a:lnTo>
                  <a:pt x="122179" y="142575"/>
                </a:lnTo>
                <a:close/>
                <a:moveTo>
                  <a:pt x="142050" y="142575"/>
                </a:moveTo>
                <a:lnTo>
                  <a:pt x="142050" y="152273"/>
                </a:lnTo>
                <a:lnTo>
                  <a:pt x="132377" y="152273"/>
                </a:lnTo>
                <a:lnTo>
                  <a:pt x="132377" y="142575"/>
                </a:lnTo>
                <a:close/>
                <a:moveTo>
                  <a:pt x="152173" y="142575"/>
                </a:moveTo>
                <a:lnTo>
                  <a:pt x="152173" y="152273"/>
                </a:lnTo>
                <a:lnTo>
                  <a:pt x="142475" y="152273"/>
                </a:lnTo>
                <a:lnTo>
                  <a:pt x="142475" y="142575"/>
                </a:lnTo>
                <a:close/>
                <a:moveTo>
                  <a:pt x="162372" y="142575"/>
                </a:moveTo>
                <a:lnTo>
                  <a:pt x="162372" y="152273"/>
                </a:lnTo>
                <a:lnTo>
                  <a:pt x="152573" y="152273"/>
                </a:lnTo>
                <a:lnTo>
                  <a:pt x="152573" y="142575"/>
                </a:lnTo>
                <a:close/>
                <a:moveTo>
                  <a:pt x="172470" y="142575"/>
                </a:moveTo>
                <a:lnTo>
                  <a:pt x="172470" y="152273"/>
                </a:lnTo>
                <a:lnTo>
                  <a:pt x="162797" y="152273"/>
                </a:lnTo>
                <a:lnTo>
                  <a:pt x="162797" y="142575"/>
                </a:lnTo>
                <a:close/>
                <a:moveTo>
                  <a:pt x="182668" y="142575"/>
                </a:moveTo>
                <a:lnTo>
                  <a:pt x="182668" y="152273"/>
                </a:lnTo>
                <a:lnTo>
                  <a:pt x="172895" y="152273"/>
                </a:lnTo>
                <a:lnTo>
                  <a:pt x="172895" y="142575"/>
                </a:lnTo>
                <a:close/>
                <a:moveTo>
                  <a:pt x="192791" y="142575"/>
                </a:moveTo>
                <a:lnTo>
                  <a:pt x="192791" y="152273"/>
                </a:lnTo>
                <a:lnTo>
                  <a:pt x="183093" y="152273"/>
                </a:lnTo>
                <a:lnTo>
                  <a:pt x="183093" y="142575"/>
                </a:lnTo>
                <a:close/>
                <a:moveTo>
                  <a:pt x="202989" y="142575"/>
                </a:moveTo>
                <a:lnTo>
                  <a:pt x="202989" y="152273"/>
                </a:lnTo>
                <a:lnTo>
                  <a:pt x="193191" y="152273"/>
                </a:lnTo>
                <a:lnTo>
                  <a:pt x="193191" y="142575"/>
                </a:lnTo>
                <a:close/>
                <a:moveTo>
                  <a:pt x="213088" y="142575"/>
                </a:moveTo>
                <a:lnTo>
                  <a:pt x="213088" y="152273"/>
                </a:lnTo>
                <a:lnTo>
                  <a:pt x="203414" y="152273"/>
                </a:lnTo>
                <a:lnTo>
                  <a:pt x="203414" y="142575"/>
                </a:lnTo>
                <a:close/>
                <a:moveTo>
                  <a:pt x="223286" y="142575"/>
                </a:moveTo>
                <a:lnTo>
                  <a:pt x="223286" y="152273"/>
                </a:lnTo>
                <a:lnTo>
                  <a:pt x="213513" y="152273"/>
                </a:lnTo>
                <a:lnTo>
                  <a:pt x="213513" y="142575"/>
                </a:lnTo>
                <a:close/>
                <a:moveTo>
                  <a:pt x="233409" y="142575"/>
                </a:moveTo>
                <a:lnTo>
                  <a:pt x="233409" y="152273"/>
                </a:lnTo>
                <a:lnTo>
                  <a:pt x="223611" y="152273"/>
                </a:lnTo>
                <a:lnTo>
                  <a:pt x="223611" y="142575"/>
                </a:lnTo>
                <a:close/>
                <a:moveTo>
                  <a:pt x="243507" y="142575"/>
                </a:moveTo>
                <a:lnTo>
                  <a:pt x="243507" y="152273"/>
                </a:lnTo>
                <a:lnTo>
                  <a:pt x="233809" y="152273"/>
                </a:lnTo>
                <a:lnTo>
                  <a:pt x="233809" y="142575"/>
                </a:lnTo>
                <a:close/>
                <a:moveTo>
                  <a:pt x="253706" y="142575"/>
                </a:moveTo>
                <a:lnTo>
                  <a:pt x="253706" y="152273"/>
                </a:lnTo>
                <a:lnTo>
                  <a:pt x="243907" y="152273"/>
                </a:lnTo>
                <a:lnTo>
                  <a:pt x="243907" y="142575"/>
                </a:lnTo>
                <a:close/>
                <a:moveTo>
                  <a:pt x="263804" y="142575"/>
                </a:moveTo>
                <a:lnTo>
                  <a:pt x="263804" y="152273"/>
                </a:lnTo>
                <a:lnTo>
                  <a:pt x="254131" y="152273"/>
                </a:lnTo>
                <a:lnTo>
                  <a:pt x="254131" y="142575"/>
                </a:lnTo>
                <a:close/>
                <a:moveTo>
                  <a:pt x="274027" y="142575"/>
                </a:moveTo>
                <a:lnTo>
                  <a:pt x="274027" y="152273"/>
                </a:lnTo>
                <a:lnTo>
                  <a:pt x="264229" y="152273"/>
                </a:lnTo>
                <a:lnTo>
                  <a:pt x="264229" y="142575"/>
                </a:lnTo>
                <a:close/>
                <a:moveTo>
                  <a:pt x="284125" y="142575"/>
                </a:moveTo>
                <a:lnTo>
                  <a:pt x="284125" y="152273"/>
                </a:lnTo>
                <a:lnTo>
                  <a:pt x="274427" y="152273"/>
                </a:lnTo>
                <a:lnTo>
                  <a:pt x="274427" y="142575"/>
                </a:lnTo>
                <a:close/>
                <a:moveTo>
                  <a:pt x="10098" y="152673"/>
                </a:moveTo>
                <a:lnTo>
                  <a:pt x="10098" y="162371"/>
                </a:lnTo>
                <a:lnTo>
                  <a:pt x="425" y="162371"/>
                </a:lnTo>
                <a:lnTo>
                  <a:pt x="425" y="152673"/>
                </a:lnTo>
                <a:close/>
                <a:moveTo>
                  <a:pt x="20321" y="152673"/>
                </a:moveTo>
                <a:lnTo>
                  <a:pt x="20321" y="162371"/>
                </a:lnTo>
                <a:lnTo>
                  <a:pt x="10523" y="162371"/>
                </a:lnTo>
                <a:lnTo>
                  <a:pt x="10523" y="152673"/>
                </a:lnTo>
                <a:close/>
                <a:moveTo>
                  <a:pt x="30420" y="152673"/>
                </a:moveTo>
                <a:lnTo>
                  <a:pt x="30420" y="162371"/>
                </a:lnTo>
                <a:lnTo>
                  <a:pt x="20721" y="162371"/>
                </a:lnTo>
                <a:lnTo>
                  <a:pt x="20721" y="152673"/>
                </a:lnTo>
                <a:close/>
                <a:moveTo>
                  <a:pt x="40618" y="152673"/>
                </a:moveTo>
                <a:lnTo>
                  <a:pt x="40618" y="162371"/>
                </a:lnTo>
                <a:lnTo>
                  <a:pt x="30820" y="162371"/>
                </a:lnTo>
                <a:lnTo>
                  <a:pt x="30820" y="152673"/>
                </a:lnTo>
                <a:close/>
                <a:moveTo>
                  <a:pt x="50716" y="152673"/>
                </a:moveTo>
                <a:lnTo>
                  <a:pt x="50716" y="162371"/>
                </a:lnTo>
                <a:lnTo>
                  <a:pt x="41043" y="162371"/>
                </a:lnTo>
                <a:lnTo>
                  <a:pt x="41043" y="152673"/>
                </a:lnTo>
                <a:close/>
                <a:moveTo>
                  <a:pt x="60939" y="152673"/>
                </a:moveTo>
                <a:lnTo>
                  <a:pt x="60939" y="162371"/>
                </a:lnTo>
                <a:lnTo>
                  <a:pt x="51141" y="162371"/>
                </a:lnTo>
                <a:lnTo>
                  <a:pt x="51141" y="152673"/>
                </a:lnTo>
                <a:close/>
                <a:moveTo>
                  <a:pt x="71038" y="152673"/>
                </a:moveTo>
                <a:lnTo>
                  <a:pt x="71038" y="162371"/>
                </a:lnTo>
                <a:lnTo>
                  <a:pt x="61239" y="162371"/>
                </a:lnTo>
                <a:lnTo>
                  <a:pt x="61239" y="152673"/>
                </a:lnTo>
                <a:close/>
                <a:moveTo>
                  <a:pt x="81136" y="152673"/>
                </a:moveTo>
                <a:lnTo>
                  <a:pt x="81136" y="162371"/>
                </a:lnTo>
                <a:lnTo>
                  <a:pt x="71438" y="162371"/>
                </a:lnTo>
                <a:lnTo>
                  <a:pt x="71438" y="152673"/>
                </a:lnTo>
                <a:close/>
                <a:moveTo>
                  <a:pt x="91334" y="152673"/>
                </a:moveTo>
                <a:lnTo>
                  <a:pt x="91334" y="162371"/>
                </a:lnTo>
                <a:lnTo>
                  <a:pt x="81561" y="162371"/>
                </a:lnTo>
                <a:lnTo>
                  <a:pt x="81561" y="152673"/>
                </a:lnTo>
                <a:close/>
                <a:moveTo>
                  <a:pt x="101432" y="152673"/>
                </a:moveTo>
                <a:lnTo>
                  <a:pt x="101432" y="162371"/>
                </a:lnTo>
                <a:lnTo>
                  <a:pt x="91759" y="162371"/>
                </a:lnTo>
                <a:lnTo>
                  <a:pt x="91759" y="152673"/>
                </a:lnTo>
                <a:close/>
                <a:moveTo>
                  <a:pt x="111655" y="152673"/>
                </a:moveTo>
                <a:lnTo>
                  <a:pt x="111655" y="162371"/>
                </a:lnTo>
                <a:lnTo>
                  <a:pt x="101857" y="162371"/>
                </a:lnTo>
                <a:lnTo>
                  <a:pt x="101857" y="152673"/>
                </a:lnTo>
                <a:close/>
                <a:moveTo>
                  <a:pt x="121754" y="152673"/>
                </a:moveTo>
                <a:lnTo>
                  <a:pt x="121754" y="162371"/>
                </a:lnTo>
                <a:lnTo>
                  <a:pt x="112055" y="162371"/>
                </a:lnTo>
                <a:lnTo>
                  <a:pt x="112055" y="152673"/>
                </a:lnTo>
                <a:close/>
                <a:moveTo>
                  <a:pt x="131952" y="152673"/>
                </a:moveTo>
                <a:lnTo>
                  <a:pt x="131952" y="162371"/>
                </a:lnTo>
                <a:lnTo>
                  <a:pt x="122179" y="162371"/>
                </a:lnTo>
                <a:lnTo>
                  <a:pt x="122179" y="152673"/>
                </a:lnTo>
                <a:close/>
                <a:moveTo>
                  <a:pt x="142050" y="152673"/>
                </a:moveTo>
                <a:lnTo>
                  <a:pt x="142050" y="162371"/>
                </a:lnTo>
                <a:lnTo>
                  <a:pt x="132377" y="162371"/>
                </a:lnTo>
                <a:lnTo>
                  <a:pt x="132377" y="152673"/>
                </a:lnTo>
                <a:close/>
                <a:moveTo>
                  <a:pt x="152173" y="152673"/>
                </a:moveTo>
                <a:lnTo>
                  <a:pt x="152173" y="162371"/>
                </a:lnTo>
                <a:lnTo>
                  <a:pt x="142475" y="162371"/>
                </a:lnTo>
                <a:lnTo>
                  <a:pt x="142475" y="152673"/>
                </a:lnTo>
                <a:close/>
                <a:moveTo>
                  <a:pt x="162372" y="152673"/>
                </a:moveTo>
                <a:lnTo>
                  <a:pt x="162372" y="162371"/>
                </a:lnTo>
                <a:lnTo>
                  <a:pt x="152573" y="162371"/>
                </a:lnTo>
                <a:lnTo>
                  <a:pt x="152573" y="152673"/>
                </a:lnTo>
                <a:close/>
                <a:moveTo>
                  <a:pt x="172470" y="152673"/>
                </a:moveTo>
                <a:lnTo>
                  <a:pt x="172470" y="162371"/>
                </a:lnTo>
                <a:lnTo>
                  <a:pt x="162797" y="162371"/>
                </a:lnTo>
                <a:lnTo>
                  <a:pt x="162797" y="152673"/>
                </a:lnTo>
                <a:close/>
                <a:moveTo>
                  <a:pt x="182668" y="152673"/>
                </a:moveTo>
                <a:lnTo>
                  <a:pt x="182668" y="162371"/>
                </a:lnTo>
                <a:lnTo>
                  <a:pt x="172895" y="162371"/>
                </a:lnTo>
                <a:lnTo>
                  <a:pt x="172895" y="152673"/>
                </a:lnTo>
                <a:close/>
                <a:moveTo>
                  <a:pt x="192791" y="152673"/>
                </a:moveTo>
                <a:lnTo>
                  <a:pt x="192791" y="162371"/>
                </a:lnTo>
                <a:lnTo>
                  <a:pt x="183093" y="162371"/>
                </a:lnTo>
                <a:lnTo>
                  <a:pt x="183093" y="152673"/>
                </a:lnTo>
                <a:close/>
                <a:moveTo>
                  <a:pt x="202989" y="152673"/>
                </a:moveTo>
                <a:lnTo>
                  <a:pt x="202989" y="162371"/>
                </a:lnTo>
                <a:lnTo>
                  <a:pt x="193191" y="162371"/>
                </a:lnTo>
                <a:lnTo>
                  <a:pt x="193191" y="152673"/>
                </a:lnTo>
                <a:close/>
                <a:moveTo>
                  <a:pt x="213088" y="152673"/>
                </a:moveTo>
                <a:lnTo>
                  <a:pt x="213088" y="162371"/>
                </a:lnTo>
                <a:lnTo>
                  <a:pt x="203414" y="162371"/>
                </a:lnTo>
                <a:lnTo>
                  <a:pt x="203414" y="152673"/>
                </a:lnTo>
                <a:close/>
                <a:moveTo>
                  <a:pt x="223286" y="152673"/>
                </a:moveTo>
                <a:lnTo>
                  <a:pt x="223286" y="162371"/>
                </a:lnTo>
                <a:lnTo>
                  <a:pt x="213513" y="162371"/>
                </a:lnTo>
                <a:lnTo>
                  <a:pt x="213513" y="152673"/>
                </a:lnTo>
                <a:close/>
                <a:moveTo>
                  <a:pt x="233409" y="152673"/>
                </a:moveTo>
                <a:lnTo>
                  <a:pt x="233409" y="162371"/>
                </a:lnTo>
                <a:lnTo>
                  <a:pt x="223611" y="162371"/>
                </a:lnTo>
                <a:lnTo>
                  <a:pt x="223611" y="152673"/>
                </a:lnTo>
                <a:close/>
                <a:moveTo>
                  <a:pt x="243507" y="152673"/>
                </a:moveTo>
                <a:lnTo>
                  <a:pt x="243507" y="162371"/>
                </a:lnTo>
                <a:lnTo>
                  <a:pt x="233809" y="162371"/>
                </a:lnTo>
                <a:lnTo>
                  <a:pt x="233809" y="152673"/>
                </a:lnTo>
                <a:close/>
                <a:moveTo>
                  <a:pt x="253706" y="152673"/>
                </a:moveTo>
                <a:lnTo>
                  <a:pt x="253706" y="162371"/>
                </a:lnTo>
                <a:lnTo>
                  <a:pt x="243907" y="162371"/>
                </a:lnTo>
                <a:lnTo>
                  <a:pt x="243907" y="152673"/>
                </a:lnTo>
                <a:close/>
                <a:moveTo>
                  <a:pt x="263804" y="152673"/>
                </a:moveTo>
                <a:lnTo>
                  <a:pt x="263804" y="162371"/>
                </a:lnTo>
                <a:lnTo>
                  <a:pt x="254131" y="162371"/>
                </a:lnTo>
                <a:lnTo>
                  <a:pt x="254131" y="152673"/>
                </a:lnTo>
                <a:close/>
                <a:moveTo>
                  <a:pt x="274027" y="152673"/>
                </a:moveTo>
                <a:lnTo>
                  <a:pt x="274027" y="162371"/>
                </a:lnTo>
                <a:lnTo>
                  <a:pt x="264229" y="162371"/>
                </a:lnTo>
                <a:lnTo>
                  <a:pt x="264229" y="152673"/>
                </a:lnTo>
                <a:close/>
                <a:moveTo>
                  <a:pt x="284125" y="152673"/>
                </a:moveTo>
                <a:lnTo>
                  <a:pt x="284125" y="162371"/>
                </a:lnTo>
                <a:lnTo>
                  <a:pt x="274427" y="162371"/>
                </a:lnTo>
                <a:lnTo>
                  <a:pt x="274427" y="152673"/>
                </a:lnTo>
                <a:close/>
                <a:moveTo>
                  <a:pt x="200" y="0"/>
                </a:moveTo>
                <a:lnTo>
                  <a:pt x="200" y="200"/>
                </a:lnTo>
                <a:lnTo>
                  <a:pt x="0" y="200"/>
                </a:lnTo>
                <a:lnTo>
                  <a:pt x="0" y="162571"/>
                </a:lnTo>
                <a:lnTo>
                  <a:pt x="200" y="162571"/>
                </a:lnTo>
                <a:lnTo>
                  <a:pt x="200" y="162771"/>
                </a:lnTo>
                <a:lnTo>
                  <a:pt x="284325" y="162771"/>
                </a:lnTo>
                <a:lnTo>
                  <a:pt x="284325" y="162571"/>
                </a:lnTo>
                <a:lnTo>
                  <a:pt x="284525" y="162571"/>
                </a:lnTo>
                <a:lnTo>
                  <a:pt x="284525" y="200"/>
                </a:lnTo>
                <a:lnTo>
                  <a:pt x="284325" y="200"/>
                </a:lnTo>
                <a:lnTo>
                  <a:pt x="284325" y="0"/>
                </a:lnTo>
                <a:close/>
              </a:path>
            </a:pathLst>
          </a:custGeom>
          <a:solidFill>
            <a:srgbClr val="E2E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145;p25"/>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9Slide03 Cabin" panose="000005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146" name="Google Shape;146;p25"/>
          <p:cNvSpPr txBox="1">
            <a:spLocks noGrp="1"/>
          </p:cNvSpPr>
          <p:nvPr>
            <p:ph type="subTitle" idx="1"/>
          </p:nvPr>
        </p:nvSpPr>
        <p:spPr>
          <a:xfrm>
            <a:off x="1002276" y="3466050"/>
            <a:ext cx="18597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9Slide03 Cabin" panose="00000500000000000000" pitchFamily="2" charset="0"/>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dirty="0"/>
          </a:p>
        </p:txBody>
      </p:sp>
      <p:sp>
        <p:nvSpPr>
          <p:cNvPr id="147" name="Google Shape;147;p25"/>
          <p:cNvSpPr txBox="1">
            <a:spLocks noGrp="1"/>
          </p:cNvSpPr>
          <p:nvPr>
            <p:ph type="title" idx="2"/>
          </p:nvPr>
        </p:nvSpPr>
        <p:spPr>
          <a:xfrm>
            <a:off x="1002275" y="3035757"/>
            <a:ext cx="1859700" cy="37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atin typeface="#9Slide03 Cabin" panose="00000500000000000000" pitchFamily="2" charset="0"/>
              </a:defRPr>
            </a:lvl1pPr>
            <a:lvl2pPr lvl="1"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9pPr>
          </a:lstStyle>
          <a:p>
            <a:endParaRPr dirty="0"/>
          </a:p>
        </p:txBody>
      </p:sp>
      <p:sp>
        <p:nvSpPr>
          <p:cNvPr id="148" name="Google Shape;148;p25"/>
          <p:cNvSpPr txBox="1">
            <a:spLocks noGrp="1"/>
          </p:cNvSpPr>
          <p:nvPr>
            <p:ph type="subTitle" idx="3"/>
          </p:nvPr>
        </p:nvSpPr>
        <p:spPr>
          <a:xfrm>
            <a:off x="6314181" y="3466050"/>
            <a:ext cx="1859700" cy="6987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atin typeface="#9Slide03 Cabin" panose="00000500000000000000" pitchFamily="2" charset="0"/>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dirty="0"/>
          </a:p>
        </p:txBody>
      </p:sp>
      <p:sp>
        <p:nvSpPr>
          <p:cNvPr id="149" name="Google Shape;149;p25"/>
          <p:cNvSpPr txBox="1">
            <a:spLocks noGrp="1"/>
          </p:cNvSpPr>
          <p:nvPr>
            <p:ph type="title" idx="4"/>
          </p:nvPr>
        </p:nvSpPr>
        <p:spPr>
          <a:xfrm>
            <a:off x="6314176" y="3035757"/>
            <a:ext cx="1859700" cy="37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atin typeface="#9Slide03 Cabin" panose="00000500000000000000" pitchFamily="2" charset="0"/>
              </a:defRPr>
            </a:lvl1pPr>
            <a:lvl2pPr lvl="1"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9pPr>
          </a:lstStyle>
          <a:p>
            <a:endParaRPr dirty="0"/>
          </a:p>
        </p:txBody>
      </p:sp>
      <p:sp>
        <p:nvSpPr>
          <p:cNvPr id="150" name="Google Shape;150;p25"/>
          <p:cNvSpPr txBox="1">
            <a:spLocks noGrp="1"/>
          </p:cNvSpPr>
          <p:nvPr>
            <p:ph type="subTitle" idx="5"/>
          </p:nvPr>
        </p:nvSpPr>
        <p:spPr>
          <a:xfrm>
            <a:off x="3658224" y="3466050"/>
            <a:ext cx="1859700" cy="6987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atin typeface="#9Slide03 Cabin" panose="00000500000000000000" pitchFamily="2" charset="0"/>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dirty="0"/>
          </a:p>
        </p:txBody>
      </p:sp>
      <p:sp>
        <p:nvSpPr>
          <p:cNvPr id="151" name="Google Shape;151;p25"/>
          <p:cNvSpPr txBox="1">
            <a:spLocks noGrp="1"/>
          </p:cNvSpPr>
          <p:nvPr>
            <p:ph type="title" idx="6"/>
          </p:nvPr>
        </p:nvSpPr>
        <p:spPr>
          <a:xfrm>
            <a:off x="3658221" y="3035757"/>
            <a:ext cx="1859700" cy="37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atin typeface="#9Slide03 Cabin" panose="00000500000000000000" pitchFamily="2" charset="0"/>
              </a:defRPr>
            </a:lvl1pPr>
            <a:lvl2pPr lvl="1"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9pPr>
          </a:lstStyle>
          <a:p>
            <a:endParaRPr dirty="0"/>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1">
  <p:cSld name="1_Title and three columns  1">
    <p:spTree>
      <p:nvGrpSpPr>
        <p:cNvPr id="1" name="Shape 143"/>
        <p:cNvGrpSpPr/>
        <p:nvPr/>
      </p:nvGrpSpPr>
      <p:grpSpPr>
        <a:xfrm>
          <a:off x="0" y="0"/>
          <a:ext cx="0" cy="0"/>
          <a:chOff x="0" y="0"/>
          <a:chExt cx="0" cy="0"/>
        </a:xfrm>
      </p:grpSpPr>
      <p:sp>
        <p:nvSpPr>
          <p:cNvPr id="144" name="Google Shape;144;p25"/>
          <p:cNvSpPr/>
          <p:nvPr/>
        </p:nvSpPr>
        <p:spPr>
          <a:xfrm>
            <a:off x="720000" y="537100"/>
            <a:ext cx="7704253" cy="4069300"/>
          </a:xfrm>
          <a:custGeom>
            <a:avLst/>
            <a:gdLst/>
            <a:ahLst/>
            <a:cxnLst/>
            <a:rect l="l" t="t" r="r" b="b"/>
            <a:pathLst>
              <a:path w="284526" h="162772" extrusionOk="0">
                <a:moveTo>
                  <a:pt x="10098" y="425"/>
                </a:moveTo>
                <a:lnTo>
                  <a:pt x="10098" y="10198"/>
                </a:lnTo>
                <a:lnTo>
                  <a:pt x="425" y="10198"/>
                </a:lnTo>
                <a:lnTo>
                  <a:pt x="425" y="425"/>
                </a:lnTo>
                <a:close/>
                <a:moveTo>
                  <a:pt x="20321" y="425"/>
                </a:moveTo>
                <a:lnTo>
                  <a:pt x="20321" y="10198"/>
                </a:lnTo>
                <a:lnTo>
                  <a:pt x="10523" y="10198"/>
                </a:lnTo>
                <a:lnTo>
                  <a:pt x="10523" y="425"/>
                </a:lnTo>
                <a:close/>
                <a:moveTo>
                  <a:pt x="30420" y="425"/>
                </a:moveTo>
                <a:lnTo>
                  <a:pt x="30420" y="10198"/>
                </a:lnTo>
                <a:lnTo>
                  <a:pt x="20721" y="10198"/>
                </a:lnTo>
                <a:lnTo>
                  <a:pt x="20721" y="425"/>
                </a:lnTo>
                <a:close/>
                <a:moveTo>
                  <a:pt x="40618" y="425"/>
                </a:moveTo>
                <a:lnTo>
                  <a:pt x="40618" y="10198"/>
                </a:lnTo>
                <a:lnTo>
                  <a:pt x="30820" y="10198"/>
                </a:lnTo>
                <a:lnTo>
                  <a:pt x="30820" y="425"/>
                </a:lnTo>
                <a:close/>
                <a:moveTo>
                  <a:pt x="50716" y="425"/>
                </a:moveTo>
                <a:lnTo>
                  <a:pt x="50716" y="10198"/>
                </a:lnTo>
                <a:lnTo>
                  <a:pt x="41043" y="10198"/>
                </a:lnTo>
                <a:lnTo>
                  <a:pt x="41043" y="425"/>
                </a:lnTo>
                <a:close/>
                <a:moveTo>
                  <a:pt x="60939" y="425"/>
                </a:moveTo>
                <a:lnTo>
                  <a:pt x="60939" y="10198"/>
                </a:lnTo>
                <a:lnTo>
                  <a:pt x="51141" y="10198"/>
                </a:lnTo>
                <a:lnTo>
                  <a:pt x="51141" y="425"/>
                </a:lnTo>
                <a:close/>
                <a:moveTo>
                  <a:pt x="71038" y="425"/>
                </a:moveTo>
                <a:lnTo>
                  <a:pt x="71038" y="10198"/>
                </a:lnTo>
                <a:lnTo>
                  <a:pt x="61239" y="10198"/>
                </a:lnTo>
                <a:lnTo>
                  <a:pt x="61239" y="425"/>
                </a:lnTo>
                <a:close/>
                <a:moveTo>
                  <a:pt x="81136" y="425"/>
                </a:moveTo>
                <a:lnTo>
                  <a:pt x="81136" y="10198"/>
                </a:lnTo>
                <a:lnTo>
                  <a:pt x="71438" y="10198"/>
                </a:lnTo>
                <a:lnTo>
                  <a:pt x="71438" y="425"/>
                </a:lnTo>
                <a:close/>
                <a:moveTo>
                  <a:pt x="91334" y="425"/>
                </a:moveTo>
                <a:lnTo>
                  <a:pt x="91334" y="10198"/>
                </a:lnTo>
                <a:lnTo>
                  <a:pt x="81561" y="10198"/>
                </a:lnTo>
                <a:lnTo>
                  <a:pt x="81561" y="425"/>
                </a:lnTo>
                <a:close/>
                <a:moveTo>
                  <a:pt x="101432" y="425"/>
                </a:moveTo>
                <a:lnTo>
                  <a:pt x="101432" y="10198"/>
                </a:lnTo>
                <a:lnTo>
                  <a:pt x="91759" y="10198"/>
                </a:lnTo>
                <a:lnTo>
                  <a:pt x="91759" y="425"/>
                </a:lnTo>
                <a:close/>
                <a:moveTo>
                  <a:pt x="111655" y="425"/>
                </a:moveTo>
                <a:lnTo>
                  <a:pt x="111655" y="10198"/>
                </a:lnTo>
                <a:lnTo>
                  <a:pt x="101857" y="10198"/>
                </a:lnTo>
                <a:lnTo>
                  <a:pt x="101857" y="425"/>
                </a:lnTo>
                <a:close/>
                <a:moveTo>
                  <a:pt x="121754" y="425"/>
                </a:moveTo>
                <a:lnTo>
                  <a:pt x="121754" y="10198"/>
                </a:lnTo>
                <a:lnTo>
                  <a:pt x="112055" y="10198"/>
                </a:lnTo>
                <a:lnTo>
                  <a:pt x="112055" y="425"/>
                </a:lnTo>
                <a:close/>
                <a:moveTo>
                  <a:pt x="131952" y="425"/>
                </a:moveTo>
                <a:lnTo>
                  <a:pt x="131952" y="10198"/>
                </a:lnTo>
                <a:lnTo>
                  <a:pt x="122179" y="10198"/>
                </a:lnTo>
                <a:lnTo>
                  <a:pt x="122179" y="425"/>
                </a:lnTo>
                <a:close/>
                <a:moveTo>
                  <a:pt x="142050" y="425"/>
                </a:moveTo>
                <a:lnTo>
                  <a:pt x="142050" y="10198"/>
                </a:lnTo>
                <a:lnTo>
                  <a:pt x="132377" y="10198"/>
                </a:lnTo>
                <a:lnTo>
                  <a:pt x="132377" y="425"/>
                </a:lnTo>
                <a:close/>
                <a:moveTo>
                  <a:pt x="152173" y="425"/>
                </a:moveTo>
                <a:lnTo>
                  <a:pt x="152173" y="10198"/>
                </a:lnTo>
                <a:lnTo>
                  <a:pt x="142475" y="10198"/>
                </a:lnTo>
                <a:lnTo>
                  <a:pt x="142475" y="425"/>
                </a:lnTo>
                <a:close/>
                <a:moveTo>
                  <a:pt x="162372" y="425"/>
                </a:moveTo>
                <a:lnTo>
                  <a:pt x="162372" y="10198"/>
                </a:lnTo>
                <a:lnTo>
                  <a:pt x="152573" y="10198"/>
                </a:lnTo>
                <a:lnTo>
                  <a:pt x="152573" y="425"/>
                </a:lnTo>
                <a:close/>
                <a:moveTo>
                  <a:pt x="172470" y="425"/>
                </a:moveTo>
                <a:lnTo>
                  <a:pt x="172470" y="10198"/>
                </a:lnTo>
                <a:lnTo>
                  <a:pt x="162797" y="10198"/>
                </a:lnTo>
                <a:lnTo>
                  <a:pt x="162797" y="425"/>
                </a:lnTo>
                <a:close/>
                <a:moveTo>
                  <a:pt x="182668" y="425"/>
                </a:moveTo>
                <a:lnTo>
                  <a:pt x="182668" y="10198"/>
                </a:lnTo>
                <a:lnTo>
                  <a:pt x="172895" y="10198"/>
                </a:lnTo>
                <a:lnTo>
                  <a:pt x="172895" y="425"/>
                </a:lnTo>
                <a:close/>
                <a:moveTo>
                  <a:pt x="192791" y="425"/>
                </a:moveTo>
                <a:lnTo>
                  <a:pt x="192791" y="10198"/>
                </a:lnTo>
                <a:lnTo>
                  <a:pt x="183093" y="10198"/>
                </a:lnTo>
                <a:lnTo>
                  <a:pt x="183093" y="425"/>
                </a:lnTo>
                <a:close/>
                <a:moveTo>
                  <a:pt x="202989" y="425"/>
                </a:moveTo>
                <a:lnTo>
                  <a:pt x="202989" y="10198"/>
                </a:lnTo>
                <a:lnTo>
                  <a:pt x="193191" y="10198"/>
                </a:lnTo>
                <a:lnTo>
                  <a:pt x="193191" y="425"/>
                </a:lnTo>
                <a:close/>
                <a:moveTo>
                  <a:pt x="213088" y="425"/>
                </a:moveTo>
                <a:lnTo>
                  <a:pt x="213088" y="10198"/>
                </a:lnTo>
                <a:lnTo>
                  <a:pt x="203414" y="10198"/>
                </a:lnTo>
                <a:lnTo>
                  <a:pt x="203414" y="425"/>
                </a:lnTo>
                <a:close/>
                <a:moveTo>
                  <a:pt x="223286" y="425"/>
                </a:moveTo>
                <a:lnTo>
                  <a:pt x="223286" y="10198"/>
                </a:lnTo>
                <a:lnTo>
                  <a:pt x="213513" y="10198"/>
                </a:lnTo>
                <a:lnTo>
                  <a:pt x="213513" y="425"/>
                </a:lnTo>
                <a:close/>
                <a:moveTo>
                  <a:pt x="233409" y="425"/>
                </a:moveTo>
                <a:lnTo>
                  <a:pt x="233409" y="10198"/>
                </a:lnTo>
                <a:lnTo>
                  <a:pt x="223611" y="10198"/>
                </a:lnTo>
                <a:lnTo>
                  <a:pt x="223611" y="425"/>
                </a:lnTo>
                <a:close/>
                <a:moveTo>
                  <a:pt x="243507" y="425"/>
                </a:moveTo>
                <a:lnTo>
                  <a:pt x="243507" y="10198"/>
                </a:lnTo>
                <a:lnTo>
                  <a:pt x="233809" y="10198"/>
                </a:lnTo>
                <a:lnTo>
                  <a:pt x="233809" y="425"/>
                </a:lnTo>
                <a:close/>
                <a:moveTo>
                  <a:pt x="253706" y="425"/>
                </a:moveTo>
                <a:lnTo>
                  <a:pt x="253706" y="10198"/>
                </a:lnTo>
                <a:lnTo>
                  <a:pt x="243907" y="10198"/>
                </a:lnTo>
                <a:lnTo>
                  <a:pt x="243907" y="425"/>
                </a:lnTo>
                <a:close/>
                <a:moveTo>
                  <a:pt x="263804" y="425"/>
                </a:moveTo>
                <a:lnTo>
                  <a:pt x="263804" y="10198"/>
                </a:lnTo>
                <a:lnTo>
                  <a:pt x="254131" y="10198"/>
                </a:lnTo>
                <a:lnTo>
                  <a:pt x="254131" y="425"/>
                </a:lnTo>
                <a:close/>
                <a:moveTo>
                  <a:pt x="274027" y="425"/>
                </a:moveTo>
                <a:lnTo>
                  <a:pt x="274027" y="10198"/>
                </a:lnTo>
                <a:lnTo>
                  <a:pt x="264229" y="10198"/>
                </a:lnTo>
                <a:lnTo>
                  <a:pt x="264229" y="425"/>
                </a:lnTo>
                <a:close/>
                <a:moveTo>
                  <a:pt x="284125" y="425"/>
                </a:moveTo>
                <a:lnTo>
                  <a:pt x="284125" y="10198"/>
                </a:lnTo>
                <a:lnTo>
                  <a:pt x="274427" y="10198"/>
                </a:lnTo>
                <a:lnTo>
                  <a:pt x="274427" y="425"/>
                </a:lnTo>
                <a:close/>
                <a:moveTo>
                  <a:pt x="10098" y="10623"/>
                </a:moveTo>
                <a:lnTo>
                  <a:pt x="10098" y="20296"/>
                </a:lnTo>
                <a:lnTo>
                  <a:pt x="425" y="20296"/>
                </a:lnTo>
                <a:lnTo>
                  <a:pt x="425" y="10623"/>
                </a:lnTo>
                <a:close/>
                <a:moveTo>
                  <a:pt x="20321" y="10623"/>
                </a:moveTo>
                <a:lnTo>
                  <a:pt x="20321" y="20296"/>
                </a:lnTo>
                <a:lnTo>
                  <a:pt x="10523" y="20296"/>
                </a:lnTo>
                <a:lnTo>
                  <a:pt x="10523" y="10623"/>
                </a:lnTo>
                <a:close/>
                <a:moveTo>
                  <a:pt x="30420" y="10623"/>
                </a:moveTo>
                <a:lnTo>
                  <a:pt x="30420" y="20296"/>
                </a:lnTo>
                <a:lnTo>
                  <a:pt x="20721" y="20296"/>
                </a:lnTo>
                <a:lnTo>
                  <a:pt x="20721" y="10623"/>
                </a:lnTo>
                <a:close/>
                <a:moveTo>
                  <a:pt x="40618" y="10623"/>
                </a:moveTo>
                <a:lnTo>
                  <a:pt x="40618" y="20296"/>
                </a:lnTo>
                <a:lnTo>
                  <a:pt x="30820" y="20296"/>
                </a:lnTo>
                <a:lnTo>
                  <a:pt x="30820" y="10623"/>
                </a:lnTo>
                <a:close/>
                <a:moveTo>
                  <a:pt x="50716" y="10623"/>
                </a:moveTo>
                <a:lnTo>
                  <a:pt x="50716" y="20296"/>
                </a:lnTo>
                <a:lnTo>
                  <a:pt x="41043" y="20296"/>
                </a:lnTo>
                <a:lnTo>
                  <a:pt x="41043" y="10623"/>
                </a:lnTo>
                <a:close/>
                <a:moveTo>
                  <a:pt x="60939" y="10623"/>
                </a:moveTo>
                <a:lnTo>
                  <a:pt x="60939" y="20296"/>
                </a:lnTo>
                <a:lnTo>
                  <a:pt x="51141" y="20296"/>
                </a:lnTo>
                <a:lnTo>
                  <a:pt x="51141" y="10623"/>
                </a:lnTo>
                <a:close/>
                <a:moveTo>
                  <a:pt x="71038" y="10623"/>
                </a:moveTo>
                <a:lnTo>
                  <a:pt x="71038" y="20296"/>
                </a:lnTo>
                <a:lnTo>
                  <a:pt x="61239" y="20296"/>
                </a:lnTo>
                <a:lnTo>
                  <a:pt x="61239" y="10623"/>
                </a:lnTo>
                <a:close/>
                <a:moveTo>
                  <a:pt x="81136" y="10623"/>
                </a:moveTo>
                <a:lnTo>
                  <a:pt x="81136" y="20296"/>
                </a:lnTo>
                <a:lnTo>
                  <a:pt x="71438" y="20296"/>
                </a:lnTo>
                <a:lnTo>
                  <a:pt x="71438" y="10623"/>
                </a:lnTo>
                <a:close/>
                <a:moveTo>
                  <a:pt x="91334" y="10623"/>
                </a:moveTo>
                <a:lnTo>
                  <a:pt x="91334" y="20296"/>
                </a:lnTo>
                <a:lnTo>
                  <a:pt x="81561" y="20296"/>
                </a:lnTo>
                <a:lnTo>
                  <a:pt x="81561" y="10623"/>
                </a:lnTo>
                <a:close/>
                <a:moveTo>
                  <a:pt x="101432" y="10623"/>
                </a:moveTo>
                <a:lnTo>
                  <a:pt x="101432" y="20296"/>
                </a:lnTo>
                <a:lnTo>
                  <a:pt x="91759" y="20296"/>
                </a:lnTo>
                <a:lnTo>
                  <a:pt x="91759" y="10623"/>
                </a:lnTo>
                <a:close/>
                <a:moveTo>
                  <a:pt x="111655" y="10623"/>
                </a:moveTo>
                <a:lnTo>
                  <a:pt x="111655" y="20296"/>
                </a:lnTo>
                <a:lnTo>
                  <a:pt x="101857" y="20296"/>
                </a:lnTo>
                <a:lnTo>
                  <a:pt x="101857" y="10623"/>
                </a:lnTo>
                <a:close/>
                <a:moveTo>
                  <a:pt x="121754" y="10623"/>
                </a:moveTo>
                <a:lnTo>
                  <a:pt x="121754" y="20296"/>
                </a:lnTo>
                <a:lnTo>
                  <a:pt x="112055" y="20296"/>
                </a:lnTo>
                <a:lnTo>
                  <a:pt x="112055" y="10623"/>
                </a:lnTo>
                <a:close/>
                <a:moveTo>
                  <a:pt x="131952" y="10623"/>
                </a:moveTo>
                <a:lnTo>
                  <a:pt x="131952" y="20296"/>
                </a:lnTo>
                <a:lnTo>
                  <a:pt x="122179" y="20296"/>
                </a:lnTo>
                <a:lnTo>
                  <a:pt x="122179" y="10623"/>
                </a:lnTo>
                <a:close/>
                <a:moveTo>
                  <a:pt x="142050" y="10623"/>
                </a:moveTo>
                <a:lnTo>
                  <a:pt x="142050" y="20296"/>
                </a:lnTo>
                <a:lnTo>
                  <a:pt x="132377" y="20296"/>
                </a:lnTo>
                <a:lnTo>
                  <a:pt x="132377" y="10623"/>
                </a:lnTo>
                <a:close/>
                <a:moveTo>
                  <a:pt x="152173" y="10623"/>
                </a:moveTo>
                <a:lnTo>
                  <a:pt x="152173" y="20296"/>
                </a:lnTo>
                <a:lnTo>
                  <a:pt x="142475" y="20296"/>
                </a:lnTo>
                <a:lnTo>
                  <a:pt x="142475" y="10623"/>
                </a:lnTo>
                <a:close/>
                <a:moveTo>
                  <a:pt x="162372" y="10623"/>
                </a:moveTo>
                <a:lnTo>
                  <a:pt x="162372" y="20296"/>
                </a:lnTo>
                <a:lnTo>
                  <a:pt x="152573" y="20296"/>
                </a:lnTo>
                <a:lnTo>
                  <a:pt x="152573" y="10623"/>
                </a:lnTo>
                <a:close/>
                <a:moveTo>
                  <a:pt x="172470" y="10623"/>
                </a:moveTo>
                <a:lnTo>
                  <a:pt x="172470" y="20296"/>
                </a:lnTo>
                <a:lnTo>
                  <a:pt x="162797" y="20296"/>
                </a:lnTo>
                <a:lnTo>
                  <a:pt x="162797" y="10623"/>
                </a:lnTo>
                <a:close/>
                <a:moveTo>
                  <a:pt x="182668" y="10623"/>
                </a:moveTo>
                <a:lnTo>
                  <a:pt x="182668" y="20296"/>
                </a:lnTo>
                <a:lnTo>
                  <a:pt x="172895" y="20296"/>
                </a:lnTo>
                <a:lnTo>
                  <a:pt x="172895" y="10623"/>
                </a:lnTo>
                <a:close/>
                <a:moveTo>
                  <a:pt x="192791" y="10623"/>
                </a:moveTo>
                <a:lnTo>
                  <a:pt x="192791" y="20296"/>
                </a:lnTo>
                <a:lnTo>
                  <a:pt x="183093" y="20296"/>
                </a:lnTo>
                <a:lnTo>
                  <a:pt x="183093" y="10623"/>
                </a:lnTo>
                <a:close/>
                <a:moveTo>
                  <a:pt x="202989" y="10623"/>
                </a:moveTo>
                <a:lnTo>
                  <a:pt x="202989" y="20296"/>
                </a:lnTo>
                <a:lnTo>
                  <a:pt x="193191" y="20296"/>
                </a:lnTo>
                <a:lnTo>
                  <a:pt x="193191" y="10623"/>
                </a:lnTo>
                <a:close/>
                <a:moveTo>
                  <a:pt x="213088" y="10623"/>
                </a:moveTo>
                <a:lnTo>
                  <a:pt x="213088" y="20296"/>
                </a:lnTo>
                <a:lnTo>
                  <a:pt x="203414" y="20296"/>
                </a:lnTo>
                <a:lnTo>
                  <a:pt x="203414" y="10623"/>
                </a:lnTo>
                <a:close/>
                <a:moveTo>
                  <a:pt x="223286" y="10623"/>
                </a:moveTo>
                <a:lnTo>
                  <a:pt x="223286" y="20296"/>
                </a:lnTo>
                <a:lnTo>
                  <a:pt x="213513" y="20296"/>
                </a:lnTo>
                <a:lnTo>
                  <a:pt x="213513" y="10623"/>
                </a:lnTo>
                <a:close/>
                <a:moveTo>
                  <a:pt x="233409" y="10623"/>
                </a:moveTo>
                <a:lnTo>
                  <a:pt x="233409" y="20296"/>
                </a:lnTo>
                <a:lnTo>
                  <a:pt x="223611" y="20296"/>
                </a:lnTo>
                <a:lnTo>
                  <a:pt x="223611" y="10623"/>
                </a:lnTo>
                <a:close/>
                <a:moveTo>
                  <a:pt x="243507" y="10623"/>
                </a:moveTo>
                <a:lnTo>
                  <a:pt x="243507" y="20296"/>
                </a:lnTo>
                <a:lnTo>
                  <a:pt x="233809" y="20296"/>
                </a:lnTo>
                <a:lnTo>
                  <a:pt x="233809" y="10623"/>
                </a:lnTo>
                <a:close/>
                <a:moveTo>
                  <a:pt x="253706" y="10623"/>
                </a:moveTo>
                <a:lnTo>
                  <a:pt x="253706" y="20296"/>
                </a:lnTo>
                <a:lnTo>
                  <a:pt x="243907" y="20296"/>
                </a:lnTo>
                <a:lnTo>
                  <a:pt x="243907" y="10623"/>
                </a:lnTo>
                <a:close/>
                <a:moveTo>
                  <a:pt x="263804" y="10623"/>
                </a:moveTo>
                <a:lnTo>
                  <a:pt x="263804" y="20296"/>
                </a:lnTo>
                <a:lnTo>
                  <a:pt x="254131" y="20296"/>
                </a:lnTo>
                <a:lnTo>
                  <a:pt x="254131" y="10623"/>
                </a:lnTo>
                <a:close/>
                <a:moveTo>
                  <a:pt x="274027" y="10623"/>
                </a:moveTo>
                <a:lnTo>
                  <a:pt x="274027" y="20296"/>
                </a:lnTo>
                <a:lnTo>
                  <a:pt x="264229" y="20296"/>
                </a:lnTo>
                <a:lnTo>
                  <a:pt x="264229" y="10623"/>
                </a:lnTo>
                <a:close/>
                <a:moveTo>
                  <a:pt x="284125" y="10623"/>
                </a:moveTo>
                <a:lnTo>
                  <a:pt x="284125" y="20296"/>
                </a:lnTo>
                <a:lnTo>
                  <a:pt x="274427" y="20296"/>
                </a:lnTo>
                <a:lnTo>
                  <a:pt x="274427" y="10623"/>
                </a:lnTo>
                <a:close/>
                <a:moveTo>
                  <a:pt x="10098" y="20721"/>
                </a:moveTo>
                <a:lnTo>
                  <a:pt x="10098" y="30520"/>
                </a:lnTo>
                <a:lnTo>
                  <a:pt x="425" y="30520"/>
                </a:lnTo>
                <a:lnTo>
                  <a:pt x="425" y="20721"/>
                </a:lnTo>
                <a:close/>
                <a:moveTo>
                  <a:pt x="20321" y="20721"/>
                </a:moveTo>
                <a:lnTo>
                  <a:pt x="20321" y="30520"/>
                </a:lnTo>
                <a:lnTo>
                  <a:pt x="10523" y="30520"/>
                </a:lnTo>
                <a:lnTo>
                  <a:pt x="10523" y="20721"/>
                </a:lnTo>
                <a:close/>
                <a:moveTo>
                  <a:pt x="30420" y="20721"/>
                </a:moveTo>
                <a:lnTo>
                  <a:pt x="30420" y="30520"/>
                </a:lnTo>
                <a:lnTo>
                  <a:pt x="20721" y="30520"/>
                </a:lnTo>
                <a:lnTo>
                  <a:pt x="20721" y="20721"/>
                </a:lnTo>
                <a:close/>
                <a:moveTo>
                  <a:pt x="40618" y="20721"/>
                </a:moveTo>
                <a:lnTo>
                  <a:pt x="40618" y="30520"/>
                </a:lnTo>
                <a:lnTo>
                  <a:pt x="30820" y="30520"/>
                </a:lnTo>
                <a:lnTo>
                  <a:pt x="30820" y="20721"/>
                </a:lnTo>
                <a:close/>
                <a:moveTo>
                  <a:pt x="50716" y="20721"/>
                </a:moveTo>
                <a:lnTo>
                  <a:pt x="50716" y="30520"/>
                </a:lnTo>
                <a:lnTo>
                  <a:pt x="41043" y="30520"/>
                </a:lnTo>
                <a:lnTo>
                  <a:pt x="41043" y="20721"/>
                </a:lnTo>
                <a:close/>
                <a:moveTo>
                  <a:pt x="60939" y="20721"/>
                </a:moveTo>
                <a:lnTo>
                  <a:pt x="60939" y="30520"/>
                </a:lnTo>
                <a:lnTo>
                  <a:pt x="51141" y="30520"/>
                </a:lnTo>
                <a:lnTo>
                  <a:pt x="51141" y="20721"/>
                </a:lnTo>
                <a:close/>
                <a:moveTo>
                  <a:pt x="71038" y="20721"/>
                </a:moveTo>
                <a:lnTo>
                  <a:pt x="71038" y="30520"/>
                </a:lnTo>
                <a:lnTo>
                  <a:pt x="61239" y="30520"/>
                </a:lnTo>
                <a:lnTo>
                  <a:pt x="61239" y="20721"/>
                </a:lnTo>
                <a:close/>
                <a:moveTo>
                  <a:pt x="81136" y="20721"/>
                </a:moveTo>
                <a:lnTo>
                  <a:pt x="81136" y="30520"/>
                </a:lnTo>
                <a:lnTo>
                  <a:pt x="71438" y="30520"/>
                </a:lnTo>
                <a:lnTo>
                  <a:pt x="71438" y="20721"/>
                </a:lnTo>
                <a:close/>
                <a:moveTo>
                  <a:pt x="91334" y="20721"/>
                </a:moveTo>
                <a:lnTo>
                  <a:pt x="91334" y="30520"/>
                </a:lnTo>
                <a:lnTo>
                  <a:pt x="81561" y="30520"/>
                </a:lnTo>
                <a:lnTo>
                  <a:pt x="81561" y="20721"/>
                </a:lnTo>
                <a:close/>
                <a:moveTo>
                  <a:pt x="101432" y="20721"/>
                </a:moveTo>
                <a:lnTo>
                  <a:pt x="101432" y="30520"/>
                </a:lnTo>
                <a:lnTo>
                  <a:pt x="91759" y="30520"/>
                </a:lnTo>
                <a:lnTo>
                  <a:pt x="91759" y="20721"/>
                </a:lnTo>
                <a:close/>
                <a:moveTo>
                  <a:pt x="111655" y="20721"/>
                </a:moveTo>
                <a:lnTo>
                  <a:pt x="111655" y="30520"/>
                </a:lnTo>
                <a:lnTo>
                  <a:pt x="101857" y="30520"/>
                </a:lnTo>
                <a:lnTo>
                  <a:pt x="101857" y="20721"/>
                </a:lnTo>
                <a:close/>
                <a:moveTo>
                  <a:pt x="121754" y="20721"/>
                </a:moveTo>
                <a:lnTo>
                  <a:pt x="121754" y="30520"/>
                </a:lnTo>
                <a:lnTo>
                  <a:pt x="112055" y="30520"/>
                </a:lnTo>
                <a:lnTo>
                  <a:pt x="112055" y="20721"/>
                </a:lnTo>
                <a:close/>
                <a:moveTo>
                  <a:pt x="131952" y="20721"/>
                </a:moveTo>
                <a:lnTo>
                  <a:pt x="131952" y="30520"/>
                </a:lnTo>
                <a:lnTo>
                  <a:pt x="122179" y="30520"/>
                </a:lnTo>
                <a:lnTo>
                  <a:pt x="122179" y="20721"/>
                </a:lnTo>
                <a:close/>
                <a:moveTo>
                  <a:pt x="142050" y="20721"/>
                </a:moveTo>
                <a:lnTo>
                  <a:pt x="142050" y="30520"/>
                </a:lnTo>
                <a:lnTo>
                  <a:pt x="132377" y="30520"/>
                </a:lnTo>
                <a:lnTo>
                  <a:pt x="132377" y="20721"/>
                </a:lnTo>
                <a:close/>
                <a:moveTo>
                  <a:pt x="152173" y="20721"/>
                </a:moveTo>
                <a:lnTo>
                  <a:pt x="152173" y="30520"/>
                </a:lnTo>
                <a:lnTo>
                  <a:pt x="142475" y="30520"/>
                </a:lnTo>
                <a:lnTo>
                  <a:pt x="142475" y="20721"/>
                </a:lnTo>
                <a:close/>
                <a:moveTo>
                  <a:pt x="162372" y="20721"/>
                </a:moveTo>
                <a:lnTo>
                  <a:pt x="162372" y="30520"/>
                </a:lnTo>
                <a:lnTo>
                  <a:pt x="152573" y="30520"/>
                </a:lnTo>
                <a:lnTo>
                  <a:pt x="152573" y="20721"/>
                </a:lnTo>
                <a:close/>
                <a:moveTo>
                  <a:pt x="172470" y="20721"/>
                </a:moveTo>
                <a:lnTo>
                  <a:pt x="172470" y="30520"/>
                </a:lnTo>
                <a:lnTo>
                  <a:pt x="162797" y="30520"/>
                </a:lnTo>
                <a:lnTo>
                  <a:pt x="162797" y="20721"/>
                </a:lnTo>
                <a:close/>
                <a:moveTo>
                  <a:pt x="182668" y="20721"/>
                </a:moveTo>
                <a:lnTo>
                  <a:pt x="182668" y="30520"/>
                </a:lnTo>
                <a:lnTo>
                  <a:pt x="172895" y="30520"/>
                </a:lnTo>
                <a:lnTo>
                  <a:pt x="172895" y="20721"/>
                </a:lnTo>
                <a:close/>
                <a:moveTo>
                  <a:pt x="192791" y="20721"/>
                </a:moveTo>
                <a:lnTo>
                  <a:pt x="192791" y="30520"/>
                </a:lnTo>
                <a:lnTo>
                  <a:pt x="183093" y="30520"/>
                </a:lnTo>
                <a:lnTo>
                  <a:pt x="183093" y="20721"/>
                </a:lnTo>
                <a:close/>
                <a:moveTo>
                  <a:pt x="202989" y="20721"/>
                </a:moveTo>
                <a:lnTo>
                  <a:pt x="202989" y="30520"/>
                </a:lnTo>
                <a:lnTo>
                  <a:pt x="193191" y="30520"/>
                </a:lnTo>
                <a:lnTo>
                  <a:pt x="193191" y="20721"/>
                </a:lnTo>
                <a:close/>
                <a:moveTo>
                  <a:pt x="213088" y="20721"/>
                </a:moveTo>
                <a:lnTo>
                  <a:pt x="213088" y="30520"/>
                </a:lnTo>
                <a:lnTo>
                  <a:pt x="203414" y="30520"/>
                </a:lnTo>
                <a:lnTo>
                  <a:pt x="203414" y="20721"/>
                </a:lnTo>
                <a:close/>
                <a:moveTo>
                  <a:pt x="223286" y="20721"/>
                </a:moveTo>
                <a:lnTo>
                  <a:pt x="223286" y="30520"/>
                </a:lnTo>
                <a:lnTo>
                  <a:pt x="213513" y="30520"/>
                </a:lnTo>
                <a:lnTo>
                  <a:pt x="213513" y="20721"/>
                </a:lnTo>
                <a:close/>
                <a:moveTo>
                  <a:pt x="233409" y="20721"/>
                </a:moveTo>
                <a:lnTo>
                  <a:pt x="233409" y="30520"/>
                </a:lnTo>
                <a:lnTo>
                  <a:pt x="223611" y="30520"/>
                </a:lnTo>
                <a:lnTo>
                  <a:pt x="223611" y="20721"/>
                </a:lnTo>
                <a:close/>
                <a:moveTo>
                  <a:pt x="243507" y="20721"/>
                </a:moveTo>
                <a:lnTo>
                  <a:pt x="243507" y="30520"/>
                </a:lnTo>
                <a:lnTo>
                  <a:pt x="233809" y="30520"/>
                </a:lnTo>
                <a:lnTo>
                  <a:pt x="233809" y="20721"/>
                </a:lnTo>
                <a:close/>
                <a:moveTo>
                  <a:pt x="253706" y="20721"/>
                </a:moveTo>
                <a:lnTo>
                  <a:pt x="253706" y="30520"/>
                </a:lnTo>
                <a:lnTo>
                  <a:pt x="243907" y="30520"/>
                </a:lnTo>
                <a:lnTo>
                  <a:pt x="243907" y="20721"/>
                </a:lnTo>
                <a:close/>
                <a:moveTo>
                  <a:pt x="263804" y="20721"/>
                </a:moveTo>
                <a:lnTo>
                  <a:pt x="263804" y="30520"/>
                </a:lnTo>
                <a:lnTo>
                  <a:pt x="254131" y="30520"/>
                </a:lnTo>
                <a:lnTo>
                  <a:pt x="254131" y="20721"/>
                </a:lnTo>
                <a:close/>
                <a:moveTo>
                  <a:pt x="274027" y="20721"/>
                </a:moveTo>
                <a:lnTo>
                  <a:pt x="274027" y="30520"/>
                </a:lnTo>
                <a:lnTo>
                  <a:pt x="264229" y="30520"/>
                </a:lnTo>
                <a:lnTo>
                  <a:pt x="264229" y="20721"/>
                </a:lnTo>
                <a:close/>
                <a:moveTo>
                  <a:pt x="284125" y="20721"/>
                </a:moveTo>
                <a:lnTo>
                  <a:pt x="284125" y="30520"/>
                </a:lnTo>
                <a:lnTo>
                  <a:pt x="274427" y="30520"/>
                </a:lnTo>
                <a:lnTo>
                  <a:pt x="274427" y="20721"/>
                </a:lnTo>
                <a:close/>
                <a:moveTo>
                  <a:pt x="10098" y="30920"/>
                </a:moveTo>
                <a:lnTo>
                  <a:pt x="10098" y="40618"/>
                </a:lnTo>
                <a:lnTo>
                  <a:pt x="425" y="40618"/>
                </a:lnTo>
                <a:lnTo>
                  <a:pt x="425" y="30920"/>
                </a:lnTo>
                <a:close/>
                <a:moveTo>
                  <a:pt x="20321" y="30920"/>
                </a:moveTo>
                <a:lnTo>
                  <a:pt x="20321" y="40618"/>
                </a:lnTo>
                <a:lnTo>
                  <a:pt x="10523" y="40618"/>
                </a:lnTo>
                <a:lnTo>
                  <a:pt x="10523" y="30920"/>
                </a:lnTo>
                <a:close/>
                <a:moveTo>
                  <a:pt x="30420" y="30920"/>
                </a:moveTo>
                <a:lnTo>
                  <a:pt x="30420" y="40618"/>
                </a:lnTo>
                <a:lnTo>
                  <a:pt x="20721" y="40618"/>
                </a:lnTo>
                <a:lnTo>
                  <a:pt x="20721" y="30920"/>
                </a:lnTo>
                <a:close/>
                <a:moveTo>
                  <a:pt x="40618" y="30920"/>
                </a:moveTo>
                <a:lnTo>
                  <a:pt x="40618" y="40618"/>
                </a:lnTo>
                <a:lnTo>
                  <a:pt x="30820" y="40618"/>
                </a:lnTo>
                <a:lnTo>
                  <a:pt x="30820" y="30920"/>
                </a:lnTo>
                <a:close/>
                <a:moveTo>
                  <a:pt x="50716" y="30920"/>
                </a:moveTo>
                <a:lnTo>
                  <a:pt x="50716" y="40618"/>
                </a:lnTo>
                <a:lnTo>
                  <a:pt x="41043" y="40618"/>
                </a:lnTo>
                <a:lnTo>
                  <a:pt x="41043" y="30920"/>
                </a:lnTo>
                <a:close/>
                <a:moveTo>
                  <a:pt x="60939" y="30920"/>
                </a:moveTo>
                <a:lnTo>
                  <a:pt x="60939" y="40618"/>
                </a:lnTo>
                <a:lnTo>
                  <a:pt x="51141" y="40618"/>
                </a:lnTo>
                <a:lnTo>
                  <a:pt x="51141" y="30920"/>
                </a:lnTo>
                <a:close/>
                <a:moveTo>
                  <a:pt x="71038" y="30920"/>
                </a:moveTo>
                <a:lnTo>
                  <a:pt x="71038" y="40618"/>
                </a:lnTo>
                <a:lnTo>
                  <a:pt x="61239" y="40618"/>
                </a:lnTo>
                <a:lnTo>
                  <a:pt x="61239" y="30920"/>
                </a:lnTo>
                <a:close/>
                <a:moveTo>
                  <a:pt x="81136" y="30920"/>
                </a:moveTo>
                <a:lnTo>
                  <a:pt x="81136" y="40618"/>
                </a:lnTo>
                <a:lnTo>
                  <a:pt x="71438" y="40618"/>
                </a:lnTo>
                <a:lnTo>
                  <a:pt x="71438" y="30920"/>
                </a:lnTo>
                <a:close/>
                <a:moveTo>
                  <a:pt x="91334" y="30920"/>
                </a:moveTo>
                <a:lnTo>
                  <a:pt x="91334" y="40618"/>
                </a:lnTo>
                <a:lnTo>
                  <a:pt x="81561" y="40618"/>
                </a:lnTo>
                <a:lnTo>
                  <a:pt x="81561" y="30920"/>
                </a:lnTo>
                <a:close/>
                <a:moveTo>
                  <a:pt x="101432" y="30920"/>
                </a:moveTo>
                <a:lnTo>
                  <a:pt x="101432" y="40618"/>
                </a:lnTo>
                <a:lnTo>
                  <a:pt x="91759" y="40618"/>
                </a:lnTo>
                <a:lnTo>
                  <a:pt x="91759" y="30920"/>
                </a:lnTo>
                <a:close/>
                <a:moveTo>
                  <a:pt x="111655" y="30920"/>
                </a:moveTo>
                <a:lnTo>
                  <a:pt x="111655" y="40618"/>
                </a:lnTo>
                <a:lnTo>
                  <a:pt x="101857" y="40618"/>
                </a:lnTo>
                <a:lnTo>
                  <a:pt x="101857" y="30920"/>
                </a:lnTo>
                <a:close/>
                <a:moveTo>
                  <a:pt x="121754" y="30920"/>
                </a:moveTo>
                <a:lnTo>
                  <a:pt x="121754" y="40618"/>
                </a:lnTo>
                <a:lnTo>
                  <a:pt x="112055" y="40618"/>
                </a:lnTo>
                <a:lnTo>
                  <a:pt x="112055" y="30920"/>
                </a:lnTo>
                <a:close/>
                <a:moveTo>
                  <a:pt x="131952" y="30920"/>
                </a:moveTo>
                <a:lnTo>
                  <a:pt x="131952" y="40618"/>
                </a:lnTo>
                <a:lnTo>
                  <a:pt x="122179" y="40618"/>
                </a:lnTo>
                <a:lnTo>
                  <a:pt x="122179" y="30920"/>
                </a:lnTo>
                <a:close/>
                <a:moveTo>
                  <a:pt x="142050" y="30920"/>
                </a:moveTo>
                <a:lnTo>
                  <a:pt x="142050" y="40618"/>
                </a:lnTo>
                <a:lnTo>
                  <a:pt x="132377" y="40618"/>
                </a:lnTo>
                <a:lnTo>
                  <a:pt x="132377" y="30920"/>
                </a:lnTo>
                <a:close/>
                <a:moveTo>
                  <a:pt x="152173" y="30920"/>
                </a:moveTo>
                <a:lnTo>
                  <a:pt x="152173" y="40618"/>
                </a:lnTo>
                <a:lnTo>
                  <a:pt x="142475" y="40618"/>
                </a:lnTo>
                <a:lnTo>
                  <a:pt x="142475" y="30920"/>
                </a:lnTo>
                <a:close/>
                <a:moveTo>
                  <a:pt x="162372" y="30920"/>
                </a:moveTo>
                <a:lnTo>
                  <a:pt x="162372" y="40618"/>
                </a:lnTo>
                <a:lnTo>
                  <a:pt x="152573" y="40618"/>
                </a:lnTo>
                <a:lnTo>
                  <a:pt x="152573" y="30920"/>
                </a:lnTo>
                <a:close/>
                <a:moveTo>
                  <a:pt x="172470" y="30920"/>
                </a:moveTo>
                <a:lnTo>
                  <a:pt x="172470" y="40618"/>
                </a:lnTo>
                <a:lnTo>
                  <a:pt x="162797" y="40618"/>
                </a:lnTo>
                <a:lnTo>
                  <a:pt x="162797" y="30920"/>
                </a:lnTo>
                <a:close/>
                <a:moveTo>
                  <a:pt x="182668" y="30920"/>
                </a:moveTo>
                <a:lnTo>
                  <a:pt x="182668" y="40618"/>
                </a:lnTo>
                <a:lnTo>
                  <a:pt x="172895" y="40618"/>
                </a:lnTo>
                <a:lnTo>
                  <a:pt x="172895" y="30920"/>
                </a:lnTo>
                <a:close/>
                <a:moveTo>
                  <a:pt x="192791" y="30920"/>
                </a:moveTo>
                <a:lnTo>
                  <a:pt x="192791" y="40618"/>
                </a:lnTo>
                <a:lnTo>
                  <a:pt x="183093" y="40618"/>
                </a:lnTo>
                <a:lnTo>
                  <a:pt x="183093" y="30920"/>
                </a:lnTo>
                <a:close/>
                <a:moveTo>
                  <a:pt x="202989" y="30920"/>
                </a:moveTo>
                <a:lnTo>
                  <a:pt x="202989" y="40618"/>
                </a:lnTo>
                <a:lnTo>
                  <a:pt x="193191" y="40618"/>
                </a:lnTo>
                <a:lnTo>
                  <a:pt x="193191" y="30920"/>
                </a:lnTo>
                <a:close/>
                <a:moveTo>
                  <a:pt x="213088" y="30920"/>
                </a:moveTo>
                <a:lnTo>
                  <a:pt x="213088" y="40618"/>
                </a:lnTo>
                <a:lnTo>
                  <a:pt x="203414" y="40618"/>
                </a:lnTo>
                <a:lnTo>
                  <a:pt x="203414" y="30920"/>
                </a:lnTo>
                <a:close/>
                <a:moveTo>
                  <a:pt x="223286" y="30920"/>
                </a:moveTo>
                <a:lnTo>
                  <a:pt x="223286" y="40618"/>
                </a:lnTo>
                <a:lnTo>
                  <a:pt x="213513" y="40618"/>
                </a:lnTo>
                <a:lnTo>
                  <a:pt x="213513" y="30920"/>
                </a:lnTo>
                <a:close/>
                <a:moveTo>
                  <a:pt x="233409" y="30920"/>
                </a:moveTo>
                <a:lnTo>
                  <a:pt x="233409" y="40618"/>
                </a:lnTo>
                <a:lnTo>
                  <a:pt x="223611" y="40618"/>
                </a:lnTo>
                <a:lnTo>
                  <a:pt x="223611" y="30920"/>
                </a:lnTo>
                <a:close/>
                <a:moveTo>
                  <a:pt x="243507" y="30920"/>
                </a:moveTo>
                <a:lnTo>
                  <a:pt x="243507" y="40618"/>
                </a:lnTo>
                <a:lnTo>
                  <a:pt x="233809" y="40618"/>
                </a:lnTo>
                <a:lnTo>
                  <a:pt x="233809" y="30920"/>
                </a:lnTo>
                <a:close/>
                <a:moveTo>
                  <a:pt x="253706" y="30920"/>
                </a:moveTo>
                <a:lnTo>
                  <a:pt x="253706" y="40618"/>
                </a:lnTo>
                <a:lnTo>
                  <a:pt x="243907" y="40618"/>
                </a:lnTo>
                <a:lnTo>
                  <a:pt x="243907" y="30920"/>
                </a:lnTo>
                <a:close/>
                <a:moveTo>
                  <a:pt x="263804" y="30920"/>
                </a:moveTo>
                <a:lnTo>
                  <a:pt x="263804" y="40618"/>
                </a:lnTo>
                <a:lnTo>
                  <a:pt x="254131" y="40618"/>
                </a:lnTo>
                <a:lnTo>
                  <a:pt x="254131" y="30920"/>
                </a:lnTo>
                <a:close/>
                <a:moveTo>
                  <a:pt x="274027" y="30920"/>
                </a:moveTo>
                <a:lnTo>
                  <a:pt x="274027" y="40618"/>
                </a:lnTo>
                <a:lnTo>
                  <a:pt x="264229" y="40618"/>
                </a:lnTo>
                <a:lnTo>
                  <a:pt x="264229" y="30920"/>
                </a:lnTo>
                <a:close/>
                <a:moveTo>
                  <a:pt x="284125" y="30920"/>
                </a:moveTo>
                <a:lnTo>
                  <a:pt x="284125" y="40618"/>
                </a:lnTo>
                <a:lnTo>
                  <a:pt x="274427" y="40618"/>
                </a:lnTo>
                <a:lnTo>
                  <a:pt x="274427" y="30920"/>
                </a:lnTo>
                <a:close/>
                <a:moveTo>
                  <a:pt x="10098" y="41043"/>
                </a:moveTo>
                <a:lnTo>
                  <a:pt x="10098" y="50816"/>
                </a:lnTo>
                <a:lnTo>
                  <a:pt x="425" y="50816"/>
                </a:lnTo>
                <a:lnTo>
                  <a:pt x="425" y="41043"/>
                </a:lnTo>
                <a:close/>
                <a:moveTo>
                  <a:pt x="20321" y="41043"/>
                </a:moveTo>
                <a:lnTo>
                  <a:pt x="20321" y="50816"/>
                </a:lnTo>
                <a:lnTo>
                  <a:pt x="10523" y="50816"/>
                </a:lnTo>
                <a:lnTo>
                  <a:pt x="10523" y="41043"/>
                </a:lnTo>
                <a:close/>
                <a:moveTo>
                  <a:pt x="30420" y="41043"/>
                </a:moveTo>
                <a:lnTo>
                  <a:pt x="30420" y="50816"/>
                </a:lnTo>
                <a:lnTo>
                  <a:pt x="20721" y="50816"/>
                </a:lnTo>
                <a:lnTo>
                  <a:pt x="20721" y="41043"/>
                </a:lnTo>
                <a:close/>
                <a:moveTo>
                  <a:pt x="40618" y="41043"/>
                </a:moveTo>
                <a:lnTo>
                  <a:pt x="40618" y="50816"/>
                </a:lnTo>
                <a:lnTo>
                  <a:pt x="30820" y="50816"/>
                </a:lnTo>
                <a:lnTo>
                  <a:pt x="30820" y="41043"/>
                </a:lnTo>
                <a:close/>
                <a:moveTo>
                  <a:pt x="50716" y="41043"/>
                </a:moveTo>
                <a:lnTo>
                  <a:pt x="50716" y="50816"/>
                </a:lnTo>
                <a:lnTo>
                  <a:pt x="41043" y="50816"/>
                </a:lnTo>
                <a:lnTo>
                  <a:pt x="41043" y="41043"/>
                </a:lnTo>
                <a:close/>
                <a:moveTo>
                  <a:pt x="60939" y="41043"/>
                </a:moveTo>
                <a:lnTo>
                  <a:pt x="60939" y="50816"/>
                </a:lnTo>
                <a:lnTo>
                  <a:pt x="51141" y="50816"/>
                </a:lnTo>
                <a:lnTo>
                  <a:pt x="51141" y="41043"/>
                </a:lnTo>
                <a:close/>
                <a:moveTo>
                  <a:pt x="71038" y="41043"/>
                </a:moveTo>
                <a:lnTo>
                  <a:pt x="71038" y="50816"/>
                </a:lnTo>
                <a:lnTo>
                  <a:pt x="61239" y="50816"/>
                </a:lnTo>
                <a:lnTo>
                  <a:pt x="61239" y="41043"/>
                </a:lnTo>
                <a:close/>
                <a:moveTo>
                  <a:pt x="81136" y="41043"/>
                </a:moveTo>
                <a:lnTo>
                  <a:pt x="81136" y="50816"/>
                </a:lnTo>
                <a:lnTo>
                  <a:pt x="71438" y="50816"/>
                </a:lnTo>
                <a:lnTo>
                  <a:pt x="71438" y="41043"/>
                </a:lnTo>
                <a:close/>
                <a:moveTo>
                  <a:pt x="91334" y="41043"/>
                </a:moveTo>
                <a:lnTo>
                  <a:pt x="91334" y="50816"/>
                </a:lnTo>
                <a:lnTo>
                  <a:pt x="81561" y="50816"/>
                </a:lnTo>
                <a:lnTo>
                  <a:pt x="81561" y="41043"/>
                </a:lnTo>
                <a:close/>
                <a:moveTo>
                  <a:pt x="101432" y="41043"/>
                </a:moveTo>
                <a:lnTo>
                  <a:pt x="101432" y="50816"/>
                </a:lnTo>
                <a:lnTo>
                  <a:pt x="91759" y="50816"/>
                </a:lnTo>
                <a:lnTo>
                  <a:pt x="91759" y="41043"/>
                </a:lnTo>
                <a:close/>
                <a:moveTo>
                  <a:pt x="111655" y="41043"/>
                </a:moveTo>
                <a:lnTo>
                  <a:pt x="111655" y="50816"/>
                </a:lnTo>
                <a:lnTo>
                  <a:pt x="101857" y="50816"/>
                </a:lnTo>
                <a:lnTo>
                  <a:pt x="101857" y="41043"/>
                </a:lnTo>
                <a:close/>
                <a:moveTo>
                  <a:pt x="121754" y="41043"/>
                </a:moveTo>
                <a:lnTo>
                  <a:pt x="121754" y="50816"/>
                </a:lnTo>
                <a:lnTo>
                  <a:pt x="112055" y="50816"/>
                </a:lnTo>
                <a:lnTo>
                  <a:pt x="112055" y="41043"/>
                </a:lnTo>
                <a:close/>
                <a:moveTo>
                  <a:pt x="131952" y="41043"/>
                </a:moveTo>
                <a:lnTo>
                  <a:pt x="131952" y="50816"/>
                </a:lnTo>
                <a:lnTo>
                  <a:pt x="122179" y="50816"/>
                </a:lnTo>
                <a:lnTo>
                  <a:pt x="122179" y="41043"/>
                </a:lnTo>
                <a:close/>
                <a:moveTo>
                  <a:pt x="142050" y="41043"/>
                </a:moveTo>
                <a:lnTo>
                  <a:pt x="142050" y="50816"/>
                </a:lnTo>
                <a:lnTo>
                  <a:pt x="132377" y="50816"/>
                </a:lnTo>
                <a:lnTo>
                  <a:pt x="132377" y="41043"/>
                </a:lnTo>
                <a:close/>
                <a:moveTo>
                  <a:pt x="152173" y="41043"/>
                </a:moveTo>
                <a:lnTo>
                  <a:pt x="152173" y="50816"/>
                </a:lnTo>
                <a:lnTo>
                  <a:pt x="142475" y="50816"/>
                </a:lnTo>
                <a:lnTo>
                  <a:pt x="142475" y="41043"/>
                </a:lnTo>
                <a:close/>
                <a:moveTo>
                  <a:pt x="162372" y="41043"/>
                </a:moveTo>
                <a:lnTo>
                  <a:pt x="162372" y="50816"/>
                </a:lnTo>
                <a:lnTo>
                  <a:pt x="152573" y="50816"/>
                </a:lnTo>
                <a:lnTo>
                  <a:pt x="152573" y="41043"/>
                </a:lnTo>
                <a:close/>
                <a:moveTo>
                  <a:pt x="172470" y="41043"/>
                </a:moveTo>
                <a:lnTo>
                  <a:pt x="172470" y="50816"/>
                </a:lnTo>
                <a:lnTo>
                  <a:pt x="162797" y="50816"/>
                </a:lnTo>
                <a:lnTo>
                  <a:pt x="162797" y="41043"/>
                </a:lnTo>
                <a:close/>
                <a:moveTo>
                  <a:pt x="182668" y="41043"/>
                </a:moveTo>
                <a:lnTo>
                  <a:pt x="182668" y="50816"/>
                </a:lnTo>
                <a:lnTo>
                  <a:pt x="172895" y="50816"/>
                </a:lnTo>
                <a:lnTo>
                  <a:pt x="172895" y="41043"/>
                </a:lnTo>
                <a:close/>
                <a:moveTo>
                  <a:pt x="192791" y="41043"/>
                </a:moveTo>
                <a:lnTo>
                  <a:pt x="192791" y="50816"/>
                </a:lnTo>
                <a:lnTo>
                  <a:pt x="183093" y="50816"/>
                </a:lnTo>
                <a:lnTo>
                  <a:pt x="183093" y="41043"/>
                </a:lnTo>
                <a:close/>
                <a:moveTo>
                  <a:pt x="202989" y="41043"/>
                </a:moveTo>
                <a:lnTo>
                  <a:pt x="202989" y="50816"/>
                </a:lnTo>
                <a:lnTo>
                  <a:pt x="193191" y="50816"/>
                </a:lnTo>
                <a:lnTo>
                  <a:pt x="193191" y="41043"/>
                </a:lnTo>
                <a:close/>
                <a:moveTo>
                  <a:pt x="213088" y="41043"/>
                </a:moveTo>
                <a:lnTo>
                  <a:pt x="213088" y="50816"/>
                </a:lnTo>
                <a:lnTo>
                  <a:pt x="203414" y="50816"/>
                </a:lnTo>
                <a:lnTo>
                  <a:pt x="203414" y="41043"/>
                </a:lnTo>
                <a:close/>
                <a:moveTo>
                  <a:pt x="223286" y="41043"/>
                </a:moveTo>
                <a:lnTo>
                  <a:pt x="223286" y="50816"/>
                </a:lnTo>
                <a:lnTo>
                  <a:pt x="213513" y="50816"/>
                </a:lnTo>
                <a:lnTo>
                  <a:pt x="213513" y="41043"/>
                </a:lnTo>
                <a:close/>
                <a:moveTo>
                  <a:pt x="233409" y="41043"/>
                </a:moveTo>
                <a:lnTo>
                  <a:pt x="233409" y="50816"/>
                </a:lnTo>
                <a:lnTo>
                  <a:pt x="223611" y="50816"/>
                </a:lnTo>
                <a:lnTo>
                  <a:pt x="223611" y="41043"/>
                </a:lnTo>
                <a:close/>
                <a:moveTo>
                  <a:pt x="243507" y="41043"/>
                </a:moveTo>
                <a:lnTo>
                  <a:pt x="243507" y="50816"/>
                </a:lnTo>
                <a:lnTo>
                  <a:pt x="233809" y="50816"/>
                </a:lnTo>
                <a:lnTo>
                  <a:pt x="233809" y="41043"/>
                </a:lnTo>
                <a:close/>
                <a:moveTo>
                  <a:pt x="253706" y="41043"/>
                </a:moveTo>
                <a:lnTo>
                  <a:pt x="253706" y="50816"/>
                </a:lnTo>
                <a:lnTo>
                  <a:pt x="243907" y="50816"/>
                </a:lnTo>
                <a:lnTo>
                  <a:pt x="243907" y="41043"/>
                </a:lnTo>
                <a:close/>
                <a:moveTo>
                  <a:pt x="263804" y="41043"/>
                </a:moveTo>
                <a:lnTo>
                  <a:pt x="263804" y="50816"/>
                </a:lnTo>
                <a:lnTo>
                  <a:pt x="254131" y="50816"/>
                </a:lnTo>
                <a:lnTo>
                  <a:pt x="254131" y="41043"/>
                </a:lnTo>
                <a:close/>
                <a:moveTo>
                  <a:pt x="274027" y="41043"/>
                </a:moveTo>
                <a:lnTo>
                  <a:pt x="274027" y="50816"/>
                </a:lnTo>
                <a:lnTo>
                  <a:pt x="264229" y="50816"/>
                </a:lnTo>
                <a:lnTo>
                  <a:pt x="264229" y="41043"/>
                </a:lnTo>
                <a:close/>
                <a:moveTo>
                  <a:pt x="284125" y="41043"/>
                </a:moveTo>
                <a:lnTo>
                  <a:pt x="284125" y="50816"/>
                </a:lnTo>
                <a:lnTo>
                  <a:pt x="274427" y="50816"/>
                </a:lnTo>
                <a:lnTo>
                  <a:pt x="274427" y="41043"/>
                </a:lnTo>
                <a:close/>
                <a:moveTo>
                  <a:pt x="10098" y="51241"/>
                </a:moveTo>
                <a:lnTo>
                  <a:pt x="10098" y="60914"/>
                </a:lnTo>
                <a:lnTo>
                  <a:pt x="425" y="60914"/>
                </a:lnTo>
                <a:lnTo>
                  <a:pt x="425" y="51241"/>
                </a:lnTo>
                <a:close/>
                <a:moveTo>
                  <a:pt x="20321" y="51241"/>
                </a:moveTo>
                <a:lnTo>
                  <a:pt x="20321" y="60914"/>
                </a:lnTo>
                <a:lnTo>
                  <a:pt x="10523" y="60914"/>
                </a:lnTo>
                <a:lnTo>
                  <a:pt x="10523" y="51241"/>
                </a:lnTo>
                <a:close/>
                <a:moveTo>
                  <a:pt x="30420" y="51241"/>
                </a:moveTo>
                <a:lnTo>
                  <a:pt x="30420" y="60914"/>
                </a:lnTo>
                <a:lnTo>
                  <a:pt x="20721" y="60914"/>
                </a:lnTo>
                <a:lnTo>
                  <a:pt x="20721" y="51241"/>
                </a:lnTo>
                <a:close/>
                <a:moveTo>
                  <a:pt x="40618" y="51241"/>
                </a:moveTo>
                <a:lnTo>
                  <a:pt x="40618" y="60914"/>
                </a:lnTo>
                <a:lnTo>
                  <a:pt x="30820" y="60914"/>
                </a:lnTo>
                <a:lnTo>
                  <a:pt x="30820" y="51241"/>
                </a:lnTo>
                <a:close/>
                <a:moveTo>
                  <a:pt x="50716" y="51241"/>
                </a:moveTo>
                <a:lnTo>
                  <a:pt x="50716" y="60914"/>
                </a:lnTo>
                <a:lnTo>
                  <a:pt x="41043" y="60914"/>
                </a:lnTo>
                <a:lnTo>
                  <a:pt x="41043" y="51241"/>
                </a:lnTo>
                <a:close/>
                <a:moveTo>
                  <a:pt x="60939" y="51241"/>
                </a:moveTo>
                <a:lnTo>
                  <a:pt x="60939" y="60914"/>
                </a:lnTo>
                <a:lnTo>
                  <a:pt x="51141" y="60914"/>
                </a:lnTo>
                <a:lnTo>
                  <a:pt x="51141" y="51241"/>
                </a:lnTo>
                <a:close/>
                <a:moveTo>
                  <a:pt x="71038" y="51241"/>
                </a:moveTo>
                <a:lnTo>
                  <a:pt x="71038" y="60914"/>
                </a:lnTo>
                <a:lnTo>
                  <a:pt x="61239" y="60914"/>
                </a:lnTo>
                <a:lnTo>
                  <a:pt x="61239" y="51241"/>
                </a:lnTo>
                <a:close/>
                <a:moveTo>
                  <a:pt x="81136" y="51241"/>
                </a:moveTo>
                <a:lnTo>
                  <a:pt x="81136" y="60914"/>
                </a:lnTo>
                <a:lnTo>
                  <a:pt x="71438" y="60914"/>
                </a:lnTo>
                <a:lnTo>
                  <a:pt x="71438" y="51241"/>
                </a:lnTo>
                <a:close/>
                <a:moveTo>
                  <a:pt x="91334" y="51241"/>
                </a:moveTo>
                <a:lnTo>
                  <a:pt x="91334" y="60914"/>
                </a:lnTo>
                <a:lnTo>
                  <a:pt x="81561" y="60914"/>
                </a:lnTo>
                <a:lnTo>
                  <a:pt x="81561" y="51241"/>
                </a:lnTo>
                <a:close/>
                <a:moveTo>
                  <a:pt x="101432" y="51241"/>
                </a:moveTo>
                <a:lnTo>
                  <a:pt x="101432" y="60914"/>
                </a:lnTo>
                <a:lnTo>
                  <a:pt x="91759" y="60914"/>
                </a:lnTo>
                <a:lnTo>
                  <a:pt x="91759" y="51241"/>
                </a:lnTo>
                <a:close/>
                <a:moveTo>
                  <a:pt x="111655" y="51241"/>
                </a:moveTo>
                <a:lnTo>
                  <a:pt x="111655" y="60914"/>
                </a:lnTo>
                <a:lnTo>
                  <a:pt x="101857" y="60914"/>
                </a:lnTo>
                <a:lnTo>
                  <a:pt x="101857" y="51241"/>
                </a:lnTo>
                <a:close/>
                <a:moveTo>
                  <a:pt x="121754" y="51241"/>
                </a:moveTo>
                <a:lnTo>
                  <a:pt x="121754" y="60914"/>
                </a:lnTo>
                <a:lnTo>
                  <a:pt x="112055" y="60914"/>
                </a:lnTo>
                <a:lnTo>
                  <a:pt x="112055" y="51241"/>
                </a:lnTo>
                <a:close/>
                <a:moveTo>
                  <a:pt x="131952" y="51241"/>
                </a:moveTo>
                <a:lnTo>
                  <a:pt x="131952" y="60914"/>
                </a:lnTo>
                <a:lnTo>
                  <a:pt x="122179" y="60914"/>
                </a:lnTo>
                <a:lnTo>
                  <a:pt x="122179" y="51241"/>
                </a:lnTo>
                <a:close/>
                <a:moveTo>
                  <a:pt x="142050" y="51241"/>
                </a:moveTo>
                <a:lnTo>
                  <a:pt x="142050" y="60914"/>
                </a:lnTo>
                <a:lnTo>
                  <a:pt x="132377" y="60914"/>
                </a:lnTo>
                <a:lnTo>
                  <a:pt x="132377" y="51241"/>
                </a:lnTo>
                <a:close/>
                <a:moveTo>
                  <a:pt x="152173" y="51241"/>
                </a:moveTo>
                <a:lnTo>
                  <a:pt x="152173" y="60914"/>
                </a:lnTo>
                <a:lnTo>
                  <a:pt x="142475" y="60914"/>
                </a:lnTo>
                <a:lnTo>
                  <a:pt x="142475" y="51241"/>
                </a:lnTo>
                <a:close/>
                <a:moveTo>
                  <a:pt x="162372" y="51241"/>
                </a:moveTo>
                <a:lnTo>
                  <a:pt x="162372" y="60914"/>
                </a:lnTo>
                <a:lnTo>
                  <a:pt x="152573" y="60914"/>
                </a:lnTo>
                <a:lnTo>
                  <a:pt x="152573" y="51241"/>
                </a:lnTo>
                <a:close/>
                <a:moveTo>
                  <a:pt x="172470" y="51241"/>
                </a:moveTo>
                <a:lnTo>
                  <a:pt x="172470" y="60914"/>
                </a:lnTo>
                <a:lnTo>
                  <a:pt x="162797" y="60914"/>
                </a:lnTo>
                <a:lnTo>
                  <a:pt x="162797" y="51241"/>
                </a:lnTo>
                <a:close/>
                <a:moveTo>
                  <a:pt x="182668" y="51241"/>
                </a:moveTo>
                <a:lnTo>
                  <a:pt x="182668" y="60914"/>
                </a:lnTo>
                <a:lnTo>
                  <a:pt x="172895" y="60914"/>
                </a:lnTo>
                <a:lnTo>
                  <a:pt x="172895" y="51241"/>
                </a:lnTo>
                <a:close/>
                <a:moveTo>
                  <a:pt x="192791" y="51241"/>
                </a:moveTo>
                <a:lnTo>
                  <a:pt x="192791" y="60914"/>
                </a:lnTo>
                <a:lnTo>
                  <a:pt x="183093" y="60914"/>
                </a:lnTo>
                <a:lnTo>
                  <a:pt x="183093" y="51241"/>
                </a:lnTo>
                <a:close/>
                <a:moveTo>
                  <a:pt x="202989" y="51241"/>
                </a:moveTo>
                <a:lnTo>
                  <a:pt x="202989" y="60914"/>
                </a:lnTo>
                <a:lnTo>
                  <a:pt x="193191" y="60914"/>
                </a:lnTo>
                <a:lnTo>
                  <a:pt x="193191" y="51241"/>
                </a:lnTo>
                <a:close/>
                <a:moveTo>
                  <a:pt x="213088" y="51241"/>
                </a:moveTo>
                <a:lnTo>
                  <a:pt x="213088" y="60914"/>
                </a:lnTo>
                <a:lnTo>
                  <a:pt x="203414" y="60914"/>
                </a:lnTo>
                <a:lnTo>
                  <a:pt x="203414" y="51241"/>
                </a:lnTo>
                <a:close/>
                <a:moveTo>
                  <a:pt x="223286" y="51241"/>
                </a:moveTo>
                <a:lnTo>
                  <a:pt x="223286" y="60914"/>
                </a:lnTo>
                <a:lnTo>
                  <a:pt x="213513" y="60914"/>
                </a:lnTo>
                <a:lnTo>
                  <a:pt x="213513" y="51241"/>
                </a:lnTo>
                <a:close/>
                <a:moveTo>
                  <a:pt x="233409" y="51241"/>
                </a:moveTo>
                <a:lnTo>
                  <a:pt x="233409" y="60914"/>
                </a:lnTo>
                <a:lnTo>
                  <a:pt x="223611" y="60914"/>
                </a:lnTo>
                <a:lnTo>
                  <a:pt x="223611" y="51241"/>
                </a:lnTo>
                <a:close/>
                <a:moveTo>
                  <a:pt x="243507" y="51241"/>
                </a:moveTo>
                <a:lnTo>
                  <a:pt x="243507" y="60914"/>
                </a:lnTo>
                <a:lnTo>
                  <a:pt x="233809" y="60914"/>
                </a:lnTo>
                <a:lnTo>
                  <a:pt x="233809" y="51241"/>
                </a:lnTo>
                <a:close/>
                <a:moveTo>
                  <a:pt x="253706" y="51241"/>
                </a:moveTo>
                <a:lnTo>
                  <a:pt x="253706" y="60914"/>
                </a:lnTo>
                <a:lnTo>
                  <a:pt x="243907" y="60914"/>
                </a:lnTo>
                <a:lnTo>
                  <a:pt x="243907" y="51241"/>
                </a:lnTo>
                <a:close/>
                <a:moveTo>
                  <a:pt x="263804" y="51241"/>
                </a:moveTo>
                <a:lnTo>
                  <a:pt x="263804" y="60914"/>
                </a:lnTo>
                <a:lnTo>
                  <a:pt x="254131" y="60914"/>
                </a:lnTo>
                <a:lnTo>
                  <a:pt x="254131" y="51241"/>
                </a:lnTo>
                <a:close/>
                <a:moveTo>
                  <a:pt x="274027" y="51241"/>
                </a:moveTo>
                <a:lnTo>
                  <a:pt x="274027" y="60914"/>
                </a:lnTo>
                <a:lnTo>
                  <a:pt x="264229" y="60914"/>
                </a:lnTo>
                <a:lnTo>
                  <a:pt x="264229" y="51241"/>
                </a:lnTo>
                <a:close/>
                <a:moveTo>
                  <a:pt x="284125" y="51241"/>
                </a:moveTo>
                <a:lnTo>
                  <a:pt x="284125" y="60914"/>
                </a:lnTo>
                <a:lnTo>
                  <a:pt x="274427" y="60914"/>
                </a:lnTo>
                <a:lnTo>
                  <a:pt x="274427" y="51241"/>
                </a:lnTo>
                <a:close/>
                <a:moveTo>
                  <a:pt x="10098" y="61339"/>
                </a:moveTo>
                <a:lnTo>
                  <a:pt x="10098" y="71137"/>
                </a:lnTo>
                <a:lnTo>
                  <a:pt x="425" y="71137"/>
                </a:lnTo>
                <a:lnTo>
                  <a:pt x="425" y="61339"/>
                </a:lnTo>
                <a:close/>
                <a:moveTo>
                  <a:pt x="20321" y="61339"/>
                </a:moveTo>
                <a:lnTo>
                  <a:pt x="20321" y="71137"/>
                </a:lnTo>
                <a:lnTo>
                  <a:pt x="10523" y="71137"/>
                </a:lnTo>
                <a:lnTo>
                  <a:pt x="10523" y="61339"/>
                </a:lnTo>
                <a:close/>
                <a:moveTo>
                  <a:pt x="30420" y="61339"/>
                </a:moveTo>
                <a:lnTo>
                  <a:pt x="30420" y="71137"/>
                </a:lnTo>
                <a:lnTo>
                  <a:pt x="20721" y="71137"/>
                </a:lnTo>
                <a:lnTo>
                  <a:pt x="20721" y="61339"/>
                </a:lnTo>
                <a:close/>
                <a:moveTo>
                  <a:pt x="40618" y="61339"/>
                </a:moveTo>
                <a:lnTo>
                  <a:pt x="40618" y="71137"/>
                </a:lnTo>
                <a:lnTo>
                  <a:pt x="30820" y="71137"/>
                </a:lnTo>
                <a:lnTo>
                  <a:pt x="30820" y="61339"/>
                </a:lnTo>
                <a:close/>
                <a:moveTo>
                  <a:pt x="50716" y="61339"/>
                </a:moveTo>
                <a:lnTo>
                  <a:pt x="50716" y="71137"/>
                </a:lnTo>
                <a:lnTo>
                  <a:pt x="41043" y="71137"/>
                </a:lnTo>
                <a:lnTo>
                  <a:pt x="41043" y="61339"/>
                </a:lnTo>
                <a:close/>
                <a:moveTo>
                  <a:pt x="60939" y="61339"/>
                </a:moveTo>
                <a:lnTo>
                  <a:pt x="60939" y="71137"/>
                </a:lnTo>
                <a:lnTo>
                  <a:pt x="51141" y="71137"/>
                </a:lnTo>
                <a:lnTo>
                  <a:pt x="51141" y="61339"/>
                </a:lnTo>
                <a:close/>
                <a:moveTo>
                  <a:pt x="71038" y="61339"/>
                </a:moveTo>
                <a:lnTo>
                  <a:pt x="71038" y="71137"/>
                </a:lnTo>
                <a:lnTo>
                  <a:pt x="61239" y="71137"/>
                </a:lnTo>
                <a:lnTo>
                  <a:pt x="61239" y="61339"/>
                </a:lnTo>
                <a:close/>
                <a:moveTo>
                  <a:pt x="81136" y="61339"/>
                </a:moveTo>
                <a:lnTo>
                  <a:pt x="81136" y="71137"/>
                </a:lnTo>
                <a:lnTo>
                  <a:pt x="71438" y="71137"/>
                </a:lnTo>
                <a:lnTo>
                  <a:pt x="71438" y="61339"/>
                </a:lnTo>
                <a:close/>
                <a:moveTo>
                  <a:pt x="91334" y="61339"/>
                </a:moveTo>
                <a:lnTo>
                  <a:pt x="91334" y="71137"/>
                </a:lnTo>
                <a:lnTo>
                  <a:pt x="81561" y="71137"/>
                </a:lnTo>
                <a:lnTo>
                  <a:pt x="81561" y="61339"/>
                </a:lnTo>
                <a:close/>
                <a:moveTo>
                  <a:pt x="101432" y="61339"/>
                </a:moveTo>
                <a:lnTo>
                  <a:pt x="101432" y="71137"/>
                </a:lnTo>
                <a:lnTo>
                  <a:pt x="91759" y="71137"/>
                </a:lnTo>
                <a:lnTo>
                  <a:pt x="91759" y="61339"/>
                </a:lnTo>
                <a:close/>
                <a:moveTo>
                  <a:pt x="111655" y="61339"/>
                </a:moveTo>
                <a:lnTo>
                  <a:pt x="111655" y="71137"/>
                </a:lnTo>
                <a:lnTo>
                  <a:pt x="101857" y="71137"/>
                </a:lnTo>
                <a:lnTo>
                  <a:pt x="101857" y="61339"/>
                </a:lnTo>
                <a:close/>
                <a:moveTo>
                  <a:pt x="121754" y="61339"/>
                </a:moveTo>
                <a:lnTo>
                  <a:pt x="121754" y="71137"/>
                </a:lnTo>
                <a:lnTo>
                  <a:pt x="112055" y="71137"/>
                </a:lnTo>
                <a:lnTo>
                  <a:pt x="112055" y="61339"/>
                </a:lnTo>
                <a:close/>
                <a:moveTo>
                  <a:pt x="131952" y="61339"/>
                </a:moveTo>
                <a:lnTo>
                  <a:pt x="131952" y="71137"/>
                </a:lnTo>
                <a:lnTo>
                  <a:pt x="122179" y="71137"/>
                </a:lnTo>
                <a:lnTo>
                  <a:pt x="122179" y="61339"/>
                </a:lnTo>
                <a:close/>
                <a:moveTo>
                  <a:pt x="142050" y="61339"/>
                </a:moveTo>
                <a:lnTo>
                  <a:pt x="142050" y="71137"/>
                </a:lnTo>
                <a:lnTo>
                  <a:pt x="132377" y="71137"/>
                </a:lnTo>
                <a:lnTo>
                  <a:pt x="132377" y="61339"/>
                </a:lnTo>
                <a:close/>
                <a:moveTo>
                  <a:pt x="152173" y="61339"/>
                </a:moveTo>
                <a:lnTo>
                  <a:pt x="152173" y="71137"/>
                </a:lnTo>
                <a:lnTo>
                  <a:pt x="142475" y="71137"/>
                </a:lnTo>
                <a:lnTo>
                  <a:pt x="142475" y="61339"/>
                </a:lnTo>
                <a:close/>
                <a:moveTo>
                  <a:pt x="162372" y="61339"/>
                </a:moveTo>
                <a:lnTo>
                  <a:pt x="162372" y="71137"/>
                </a:lnTo>
                <a:lnTo>
                  <a:pt x="152573" y="71137"/>
                </a:lnTo>
                <a:lnTo>
                  <a:pt x="152573" y="61339"/>
                </a:lnTo>
                <a:close/>
                <a:moveTo>
                  <a:pt x="172470" y="61339"/>
                </a:moveTo>
                <a:lnTo>
                  <a:pt x="172470" y="71137"/>
                </a:lnTo>
                <a:lnTo>
                  <a:pt x="162797" y="71137"/>
                </a:lnTo>
                <a:lnTo>
                  <a:pt x="162797" y="61339"/>
                </a:lnTo>
                <a:close/>
                <a:moveTo>
                  <a:pt x="182668" y="61339"/>
                </a:moveTo>
                <a:lnTo>
                  <a:pt x="182668" y="71137"/>
                </a:lnTo>
                <a:lnTo>
                  <a:pt x="172895" y="71137"/>
                </a:lnTo>
                <a:lnTo>
                  <a:pt x="172895" y="61339"/>
                </a:lnTo>
                <a:close/>
                <a:moveTo>
                  <a:pt x="192791" y="61339"/>
                </a:moveTo>
                <a:lnTo>
                  <a:pt x="192791" y="71137"/>
                </a:lnTo>
                <a:lnTo>
                  <a:pt x="183093" y="71137"/>
                </a:lnTo>
                <a:lnTo>
                  <a:pt x="183093" y="61339"/>
                </a:lnTo>
                <a:close/>
                <a:moveTo>
                  <a:pt x="202989" y="61339"/>
                </a:moveTo>
                <a:lnTo>
                  <a:pt x="202989" y="71137"/>
                </a:lnTo>
                <a:lnTo>
                  <a:pt x="193191" y="71137"/>
                </a:lnTo>
                <a:lnTo>
                  <a:pt x="193191" y="61339"/>
                </a:lnTo>
                <a:close/>
                <a:moveTo>
                  <a:pt x="213088" y="61339"/>
                </a:moveTo>
                <a:lnTo>
                  <a:pt x="213088" y="71137"/>
                </a:lnTo>
                <a:lnTo>
                  <a:pt x="203414" y="71137"/>
                </a:lnTo>
                <a:lnTo>
                  <a:pt x="203414" y="61339"/>
                </a:lnTo>
                <a:close/>
                <a:moveTo>
                  <a:pt x="223286" y="61339"/>
                </a:moveTo>
                <a:lnTo>
                  <a:pt x="223286" y="71137"/>
                </a:lnTo>
                <a:lnTo>
                  <a:pt x="213513" y="71137"/>
                </a:lnTo>
                <a:lnTo>
                  <a:pt x="213513" y="61339"/>
                </a:lnTo>
                <a:close/>
                <a:moveTo>
                  <a:pt x="233409" y="61339"/>
                </a:moveTo>
                <a:lnTo>
                  <a:pt x="233409" y="71137"/>
                </a:lnTo>
                <a:lnTo>
                  <a:pt x="223611" y="71137"/>
                </a:lnTo>
                <a:lnTo>
                  <a:pt x="223611" y="61339"/>
                </a:lnTo>
                <a:close/>
                <a:moveTo>
                  <a:pt x="243507" y="61339"/>
                </a:moveTo>
                <a:lnTo>
                  <a:pt x="243507" y="71137"/>
                </a:lnTo>
                <a:lnTo>
                  <a:pt x="233809" y="71137"/>
                </a:lnTo>
                <a:lnTo>
                  <a:pt x="233809" y="61339"/>
                </a:lnTo>
                <a:close/>
                <a:moveTo>
                  <a:pt x="253706" y="61339"/>
                </a:moveTo>
                <a:lnTo>
                  <a:pt x="253706" y="71137"/>
                </a:lnTo>
                <a:lnTo>
                  <a:pt x="243907" y="71137"/>
                </a:lnTo>
                <a:lnTo>
                  <a:pt x="243907" y="61339"/>
                </a:lnTo>
                <a:close/>
                <a:moveTo>
                  <a:pt x="263804" y="61339"/>
                </a:moveTo>
                <a:lnTo>
                  <a:pt x="263804" y="71137"/>
                </a:lnTo>
                <a:lnTo>
                  <a:pt x="254131" y="71137"/>
                </a:lnTo>
                <a:lnTo>
                  <a:pt x="254131" y="61339"/>
                </a:lnTo>
                <a:close/>
                <a:moveTo>
                  <a:pt x="274027" y="61339"/>
                </a:moveTo>
                <a:lnTo>
                  <a:pt x="274027" y="71137"/>
                </a:lnTo>
                <a:lnTo>
                  <a:pt x="264229" y="71137"/>
                </a:lnTo>
                <a:lnTo>
                  <a:pt x="264229" y="61339"/>
                </a:lnTo>
                <a:close/>
                <a:moveTo>
                  <a:pt x="284125" y="61339"/>
                </a:moveTo>
                <a:lnTo>
                  <a:pt x="284125" y="71137"/>
                </a:lnTo>
                <a:lnTo>
                  <a:pt x="274427" y="71137"/>
                </a:lnTo>
                <a:lnTo>
                  <a:pt x="274427" y="61339"/>
                </a:lnTo>
                <a:close/>
                <a:moveTo>
                  <a:pt x="10098" y="71537"/>
                </a:moveTo>
                <a:lnTo>
                  <a:pt x="10098" y="81236"/>
                </a:lnTo>
                <a:lnTo>
                  <a:pt x="425" y="81236"/>
                </a:lnTo>
                <a:lnTo>
                  <a:pt x="425" y="71537"/>
                </a:lnTo>
                <a:close/>
                <a:moveTo>
                  <a:pt x="20321" y="71537"/>
                </a:moveTo>
                <a:lnTo>
                  <a:pt x="20321" y="81236"/>
                </a:lnTo>
                <a:lnTo>
                  <a:pt x="10523" y="81236"/>
                </a:lnTo>
                <a:lnTo>
                  <a:pt x="10523" y="71537"/>
                </a:lnTo>
                <a:close/>
                <a:moveTo>
                  <a:pt x="30420" y="71537"/>
                </a:moveTo>
                <a:lnTo>
                  <a:pt x="30420" y="81236"/>
                </a:lnTo>
                <a:lnTo>
                  <a:pt x="20721" y="81236"/>
                </a:lnTo>
                <a:lnTo>
                  <a:pt x="20721" y="71537"/>
                </a:lnTo>
                <a:close/>
                <a:moveTo>
                  <a:pt x="40618" y="71537"/>
                </a:moveTo>
                <a:lnTo>
                  <a:pt x="40618" y="81236"/>
                </a:lnTo>
                <a:lnTo>
                  <a:pt x="30820" y="81236"/>
                </a:lnTo>
                <a:lnTo>
                  <a:pt x="30820" y="71537"/>
                </a:lnTo>
                <a:close/>
                <a:moveTo>
                  <a:pt x="50716" y="71537"/>
                </a:moveTo>
                <a:lnTo>
                  <a:pt x="50716" y="81236"/>
                </a:lnTo>
                <a:lnTo>
                  <a:pt x="41043" y="81236"/>
                </a:lnTo>
                <a:lnTo>
                  <a:pt x="41043" y="71537"/>
                </a:lnTo>
                <a:close/>
                <a:moveTo>
                  <a:pt x="60939" y="71537"/>
                </a:moveTo>
                <a:lnTo>
                  <a:pt x="60939" y="81236"/>
                </a:lnTo>
                <a:lnTo>
                  <a:pt x="51141" y="81236"/>
                </a:lnTo>
                <a:lnTo>
                  <a:pt x="51141" y="71537"/>
                </a:lnTo>
                <a:close/>
                <a:moveTo>
                  <a:pt x="71038" y="71537"/>
                </a:moveTo>
                <a:lnTo>
                  <a:pt x="71038" y="81236"/>
                </a:lnTo>
                <a:lnTo>
                  <a:pt x="61239" y="81236"/>
                </a:lnTo>
                <a:lnTo>
                  <a:pt x="61239" y="71537"/>
                </a:lnTo>
                <a:close/>
                <a:moveTo>
                  <a:pt x="81136" y="71537"/>
                </a:moveTo>
                <a:lnTo>
                  <a:pt x="81136" y="81236"/>
                </a:lnTo>
                <a:lnTo>
                  <a:pt x="71438" y="81236"/>
                </a:lnTo>
                <a:lnTo>
                  <a:pt x="71438" y="71537"/>
                </a:lnTo>
                <a:close/>
                <a:moveTo>
                  <a:pt x="91334" y="71537"/>
                </a:moveTo>
                <a:lnTo>
                  <a:pt x="91334" y="81236"/>
                </a:lnTo>
                <a:lnTo>
                  <a:pt x="81561" y="81236"/>
                </a:lnTo>
                <a:lnTo>
                  <a:pt x="81561" y="71537"/>
                </a:lnTo>
                <a:close/>
                <a:moveTo>
                  <a:pt x="101432" y="71537"/>
                </a:moveTo>
                <a:lnTo>
                  <a:pt x="101432" y="81236"/>
                </a:lnTo>
                <a:lnTo>
                  <a:pt x="91759" y="81236"/>
                </a:lnTo>
                <a:lnTo>
                  <a:pt x="91759" y="71537"/>
                </a:lnTo>
                <a:close/>
                <a:moveTo>
                  <a:pt x="111655" y="71537"/>
                </a:moveTo>
                <a:lnTo>
                  <a:pt x="111655" y="81236"/>
                </a:lnTo>
                <a:lnTo>
                  <a:pt x="101857" y="81236"/>
                </a:lnTo>
                <a:lnTo>
                  <a:pt x="101857" y="71537"/>
                </a:lnTo>
                <a:close/>
                <a:moveTo>
                  <a:pt x="121754" y="71537"/>
                </a:moveTo>
                <a:lnTo>
                  <a:pt x="121754" y="81236"/>
                </a:lnTo>
                <a:lnTo>
                  <a:pt x="112055" y="81236"/>
                </a:lnTo>
                <a:lnTo>
                  <a:pt x="112055" y="71537"/>
                </a:lnTo>
                <a:close/>
                <a:moveTo>
                  <a:pt x="131952" y="71537"/>
                </a:moveTo>
                <a:lnTo>
                  <a:pt x="131952" y="81236"/>
                </a:lnTo>
                <a:lnTo>
                  <a:pt x="122179" y="81236"/>
                </a:lnTo>
                <a:lnTo>
                  <a:pt x="122179" y="71537"/>
                </a:lnTo>
                <a:close/>
                <a:moveTo>
                  <a:pt x="142050" y="71537"/>
                </a:moveTo>
                <a:lnTo>
                  <a:pt x="142050" y="81236"/>
                </a:lnTo>
                <a:lnTo>
                  <a:pt x="132377" y="81236"/>
                </a:lnTo>
                <a:lnTo>
                  <a:pt x="132377" y="71537"/>
                </a:lnTo>
                <a:close/>
                <a:moveTo>
                  <a:pt x="152173" y="71537"/>
                </a:moveTo>
                <a:lnTo>
                  <a:pt x="152173" y="81236"/>
                </a:lnTo>
                <a:lnTo>
                  <a:pt x="142475" y="81236"/>
                </a:lnTo>
                <a:lnTo>
                  <a:pt x="142475" y="71537"/>
                </a:lnTo>
                <a:close/>
                <a:moveTo>
                  <a:pt x="162372" y="71537"/>
                </a:moveTo>
                <a:lnTo>
                  <a:pt x="162372" y="81236"/>
                </a:lnTo>
                <a:lnTo>
                  <a:pt x="152573" y="81236"/>
                </a:lnTo>
                <a:lnTo>
                  <a:pt x="152573" y="71537"/>
                </a:lnTo>
                <a:close/>
                <a:moveTo>
                  <a:pt x="172470" y="71537"/>
                </a:moveTo>
                <a:lnTo>
                  <a:pt x="172470" y="81236"/>
                </a:lnTo>
                <a:lnTo>
                  <a:pt x="162797" y="81236"/>
                </a:lnTo>
                <a:lnTo>
                  <a:pt x="162797" y="71537"/>
                </a:lnTo>
                <a:close/>
                <a:moveTo>
                  <a:pt x="182668" y="71537"/>
                </a:moveTo>
                <a:lnTo>
                  <a:pt x="182668" y="81236"/>
                </a:lnTo>
                <a:lnTo>
                  <a:pt x="172895" y="81236"/>
                </a:lnTo>
                <a:lnTo>
                  <a:pt x="172895" y="71537"/>
                </a:lnTo>
                <a:close/>
                <a:moveTo>
                  <a:pt x="192791" y="71537"/>
                </a:moveTo>
                <a:lnTo>
                  <a:pt x="192791" y="81236"/>
                </a:lnTo>
                <a:lnTo>
                  <a:pt x="183093" y="81236"/>
                </a:lnTo>
                <a:lnTo>
                  <a:pt x="183093" y="71537"/>
                </a:lnTo>
                <a:close/>
                <a:moveTo>
                  <a:pt x="202989" y="71537"/>
                </a:moveTo>
                <a:lnTo>
                  <a:pt x="202989" y="81236"/>
                </a:lnTo>
                <a:lnTo>
                  <a:pt x="193191" y="81236"/>
                </a:lnTo>
                <a:lnTo>
                  <a:pt x="193191" y="71537"/>
                </a:lnTo>
                <a:close/>
                <a:moveTo>
                  <a:pt x="213088" y="71537"/>
                </a:moveTo>
                <a:lnTo>
                  <a:pt x="213088" y="81236"/>
                </a:lnTo>
                <a:lnTo>
                  <a:pt x="203414" y="81236"/>
                </a:lnTo>
                <a:lnTo>
                  <a:pt x="203414" y="71537"/>
                </a:lnTo>
                <a:close/>
                <a:moveTo>
                  <a:pt x="223286" y="71537"/>
                </a:moveTo>
                <a:lnTo>
                  <a:pt x="223286" y="81236"/>
                </a:lnTo>
                <a:lnTo>
                  <a:pt x="213513" y="81236"/>
                </a:lnTo>
                <a:lnTo>
                  <a:pt x="213513" y="71537"/>
                </a:lnTo>
                <a:close/>
                <a:moveTo>
                  <a:pt x="233409" y="71537"/>
                </a:moveTo>
                <a:lnTo>
                  <a:pt x="233409" y="81236"/>
                </a:lnTo>
                <a:lnTo>
                  <a:pt x="223611" y="81236"/>
                </a:lnTo>
                <a:lnTo>
                  <a:pt x="223611" y="71537"/>
                </a:lnTo>
                <a:close/>
                <a:moveTo>
                  <a:pt x="243507" y="71537"/>
                </a:moveTo>
                <a:lnTo>
                  <a:pt x="243507" y="81236"/>
                </a:lnTo>
                <a:lnTo>
                  <a:pt x="233809" y="81236"/>
                </a:lnTo>
                <a:lnTo>
                  <a:pt x="233809" y="71537"/>
                </a:lnTo>
                <a:close/>
                <a:moveTo>
                  <a:pt x="253706" y="71537"/>
                </a:moveTo>
                <a:lnTo>
                  <a:pt x="253706" y="81236"/>
                </a:lnTo>
                <a:lnTo>
                  <a:pt x="243907" y="81236"/>
                </a:lnTo>
                <a:lnTo>
                  <a:pt x="243907" y="71537"/>
                </a:lnTo>
                <a:close/>
                <a:moveTo>
                  <a:pt x="263804" y="71537"/>
                </a:moveTo>
                <a:lnTo>
                  <a:pt x="263804" y="81236"/>
                </a:lnTo>
                <a:lnTo>
                  <a:pt x="254131" y="81236"/>
                </a:lnTo>
                <a:lnTo>
                  <a:pt x="254131" y="71537"/>
                </a:lnTo>
                <a:close/>
                <a:moveTo>
                  <a:pt x="274027" y="71537"/>
                </a:moveTo>
                <a:lnTo>
                  <a:pt x="274027" y="81236"/>
                </a:lnTo>
                <a:lnTo>
                  <a:pt x="264229" y="81236"/>
                </a:lnTo>
                <a:lnTo>
                  <a:pt x="264229" y="71537"/>
                </a:lnTo>
                <a:close/>
                <a:moveTo>
                  <a:pt x="284125" y="71537"/>
                </a:moveTo>
                <a:lnTo>
                  <a:pt x="284125" y="81236"/>
                </a:lnTo>
                <a:lnTo>
                  <a:pt x="274427" y="81236"/>
                </a:lnTo>
                <a:lnTo>
                  <a:pt x="274427" y="71537"/>
                </a:lnTo>
                <a:close/>
                <a:moveTo>
                  <a:pt x="10098" y="81660"/>
                </a:moveTo>
                <a:lnTo>
                  <a:pt x="10098" y="91334"/>
                </a:lnTo>
                <a:lnTo>
                  <a:pt x="425" y="91334"/>
                </a:lnTo>
                <a:lnTo>
                  <a:pt x="425" y="81660"/>
                </a:lnTo>
                <a:close/>
                <a:moveTo>
                  <a:pt x="20321" y="81660"/>
                </a:moveTo>
                <a:lnTo>
                  <a:pt x="20321" y="91334"/>
                </a:lnTo>
                <a:lnTo>
                  <a:pt x="10523" y="91334"/>
                </a:lnTo>
                <a:lnTo>
                  <a:pt x="10523" y="81660"/>
                </a:lnTo>
                <a:close/>
                <a:moveTo>
                  <a:pt x="30420" y="81660"/>
                </a:moveTo>
                <a:lnTo>
                  <a:pt x="30420" y="91334"/>
                </a:lnTo>
                <a:lnTo>
                  <a:pt x="20721" y="91334"/>
                </a:lnTo>
                <a:lnTo>
                  <a:pt x="20721" y="81660"/>
                </a:lnTo>
                <a:close/>
                <a:moveTo>
                  <a:pt x="40618" y="81660"/>
                </a:moveTo>
                <a:lnTo>
                  <a:pt x="40618" y="91334"/>
                </a:lnTo>
                <a:lnTo>
                  <a:pt x="30820" y="91334"/>
                </a:lnTo>
                <a:lnTo>
                  <a:pt x="30820" y="81660"/>
                </a:lnTo>
                <a:close/>
                <a:moveTo>
                  <a:pt x="50716" y="81660"/>
                </a:moveTo>
                <a:lnTo>
                  <a:pt x="50716" y="91334"/>
                </a:lnTo>
                <a:lnTo>
                  <a:pt x="41043" y="91334"/>
                </a:lnTo>
                <a:lnTo>
                  <a:pt x="41043" y="81660"/>
                </a:lnTo>
                <a:close/>
                <a:moveTo>
                  <a:pt x="60939" y="81660"/>
                </a:moveTo>
                <a:lnTo>
                  <a:pt x="60939" y="91334"/>
                </a:lnTo>
                <a:lnTo>
                  <a:pt x="51141" y="91334"/>
                </a:lnTo>
                <a:lnTo>
                  <a:pt x="51141" y="81660"/>
                </a:lnTo>
                <a:close/>
                <a:moveTo>
                  <a:pt x="71038" y="81660"/>
                </a:moveTo>
                <a:lnTo>
                  <a:pt x="71038" y="91334"/>
                </a:lnTo>
                <a:lnTo>
                  <a:pt x="61239" y="91334"/>
                </a:lnTo>
                <a:lnTo>
                  <a:pt x="61239" y="81660"/>
                </a:lnTo>
                <a:close/>
                <a:moveTo>
                  <a:pt x="81136" y="81660"/>
                </a:moveTo>
                <a:lnTo>
                  <a:pt x="81136" y="91334"/>
                </a:lnTo>
                <a:lnTo>
                  <a:pt x="71438" y="91334"/>
                </a:lnTo>
                <a:lnTo>
                  <a:pt x="71438" y="81660"/>
                </a:lnTo>
                <a:close/>
                <a:moveTo>
                  <a:pt x="91334" y="81660"/>
                </a:moveTo>
                <a:lnTo>
                  <a:pt x="91334" y="91334"/>
                </a:lnTo>
                <a:lnTo>
                  <a:pt x="81561" y="91334"/>
                </a:lnTo>
                <a:lnTo>
                  <a:pt x="81561" y="81660"/>
                </a:lnTo>
                <a:close/>
                <a:moveTo>
                  <a:pt x="101432" y="81660"/>
                </a:moveTo>
                <a:lnTo>
                  <a:pt x="101432" y="91334"/>
                </a:lnTo>
                <a:lnTo>
                  <a:pt x="91759" y="91334"/>
                </a:lnTo>
                <a:lnTo>
                  <a:pt x="91759" y="81660"/>
                </a:lnTo>
                <a:close/>
                <a:moveTo>
                  <a:pt x="111655" y="81660"/>
                </a:moveTo>
                <a:lnTo>
                  <a:pt x="111655" y="91334"/>
                </a:lnTo>
                <a:lnTo>
                  <a:pt x="101857" y="91334"/>
                </a:lnTo>
                <a:lnTo>
                  <a:pt x="101857" y="81660"/>
                </a:lnTo>
                <a:close/>
                <a:moveTo>
                  <a:pt x="121754" y="81660"/>
                </a:moveTo>
                <a:lnTo>
                  <a:pt x="121754" y="91334"/>
                </a:lnTo>
                <a:lnTo>
                  <a:pt x="112055" y="91334"/>
                </a:lnTo>
                <a:lnTo>
                  <a:pt x="112055" y="81660"/>
                </a:lnTo>
                <a:close/>
                <a:moveTo>
                  <a:pt x="131952" y="81660"/>
                </a:moveTo>
                <a:lnTo>
                  <a:pt x="131952" y="91334"/>
                </a:lnTo>
                <a:lnTo>
                  <a:pt x="122179" y="91334"/>
                </a:lnTo>
                <a:lnTo>
                  <a:pt x="122179" y="81660"/>
                </a:lnTo>
                <a:close/>
                <a:moveTo>
                  <a:pt x="142050" y="81660"/>
                </a:moveTo>
                <a:lnTo>
                  <a:pt x="142050" y="91334"/>
                </a:lnTo>
                <a:lnTo>
                  <a:pt x="132377" y="91334"/>
                </a:lnTo>
                <a:lnTo>
                  <a:pt x="132377" y="81660"/>
                </a:lnTo>
                <a:close/>
                <a:moveTo>
                  <a:pt x="152173" y="81660"/>
                </a:moveTo>
                <a:lnTo>
                  <a:pt x="152173" y="91334"/>
                </a:lnTo>
                <a:lnTo>
                  <a:pt x="142475" y="91334"/>
                </a:lnTo>
                <a:lnTo>
                  <a:pt x="142475" y="81660"/>
                </a:lnTo>
                <a:close/>
                <a:moveTo>
                  <a:pt x="162372" y="81660"/>
                </a:moveTo>
                <a:lnTo>
                  <a:pt x="162372" y="91334"/>
                </a:lnTo>
                <a:lnTo>
                  <a:pt x="152573" y="91334"/>
                </a:lnTo>
                <a:lnTo>
                  <a:pt x="152573" y="81660"/>
                </a:lnTo>
                <a:close/>
                <a:moveTo>
                  <a:pt x="172470" y="81660"/>
                </a:moveTo>
                <a:lnTo>
                  <a:pt x="172470" y="91334"/>
                </a:lnTo>
                <a:lnTo>
                  <a:pt x="162797" y="91334"/>
                </a:lnTo>
                <a:lnTo>
                  <a:pt x="162797" y="81660"/>
                </a:lnTo>
                <a:close/>
                <a:moveTo>
                  <a:pt x="182668" y="81660"/>
                </a:moveTo>
                <a:lnTo>
                  <a:pt x="182668" y="91334"/>
                </a:lnTo>
                <a:lnTo>
                  <a:pt x="172895" y="91334"/>
                </a:lnTo>
                <a:lnTo>
                  <a:pt x="172895" y="81660"/>
                </a:lnTo>
                <a:close/>
                <a:moveTo>
                  <a:pt x="192791" y="81660"/>
                </a:moveTo>
                <a:lnTo>
                  <a:pt x="192791" y="91334"/>
                </a:lnTo>
                <a:lnTo>
                  <a:pt x="183093" y="91334"/>
                </a:lnTo>
                <a:lnTo>
                  <a:pt x="183093" y="81660"/>
                </a:lnTo>
                <a:close/>
                <a:moveTo>
                  <a:pt x="202989" y="81660"/>
                </a:moveTo>
                <a:lnTo>
                  <a:pt x="202989" y="91334"/>
                </a:lnTo>
                <a:lnTo>
                  <a:pt x="193191" y="91334"/>
                </a:lnTo>
                <a:lnTo>
                  <a:pt x="193191" y="81660"/>
                </a:lnTo>
                <a:close/>
                <a:moveTo>
                  <a:pt x="213088" y="81660"/>
                </a:moveTo>
                <a:lnTo>
                  <a:pt x="213088" y="91334"/>
                </a:lnTo>
                <a:lnTo>
                  <a:pt x="203414" y="91334"/>
                </a:lnTo>
                <a:lnTo>
                  <a:pt x="203414" y="81660"/>
                </a:lnTo>
                <a:close/>
                <a:moveTo>
                  <a:pt x="223286" y="81660"/>
                </a:moveTo>
                <a:lnTo>
                  <a:pt x="223286" y="91334"/>
                </a:lnTo>
                <a:lnTo>
                  <a:pt x="213513" y="91334"/>
                </a:lnTo>
                <a:lnTo>
                  <a:pt x="213513" y="81660"/>
                </a:lnTo>
                <a:close/>
                <a:moveTo>
                  <a:pt x="233409" y="81660"/>
                </a:moveTo>
                <a:lnTo>
                  <a:pt x="233409" y="91334"/>
                </a:lnTo>
                <a:lnTo>
                  <a:pt x="223611" y="91334"/>
                </a:lnTo>
                <a:lnTo>
                  <a:pt x="223611" y="81660"/>
                </a:lnTo>
                <a:close/>
                <a:moveTo>
                  <a:pt x="243507" y="81660"/>
                </a:moveTo>
                <a:lnTo>
                  <a:pt x="243507" y="91334"/>
                </a:lnTo>
                <a:lnTo>
                  <a:pt x="233809" y="91334"/>
                </a:lnTo>
                <a:lnTo>
                  <a:pt x="233809" y="81660"/>
                </a:lnTo>
                <a:close/>
                <a:moveTo>
                  <a:pt x="253706" y="81660"/>
                </a:moveTo>
                <a:lnTo>
                  <a:pt x="253706" y="91334"/>
                </a:lnTo>
                <a:lnTo>
                  <a:pt x="243907" y="91334"/>
                </a:lnTo>
                <a:lnTo>
                  <a:pt x="243907" y="81660"/>
                </a:lnTo>
                <a:close/>
                <a:moveTo>
                  <a:pt x="263804" y="81660"/>
                </a:moveTo>
                <a:lnTo>
                  <a:pt x="263804" y="91334"/>
                </a:lnTo>
                <a:lnTo>
                  <a:pt x="254131" y="91334"/>
                </a:lnTo>
                <a:lnTo>
                  <a:pt x="254131" y="81660"/>
                </a:lnTo>
                <a:close/>
                <a:moveTo>
                  <a:pt x="274027" y="81660"/>
                </a:moveTo>
                <a:lnTo>
                  <a:pt x="274027" y="91334"/>
                </a:lnTo>
                <a:lnTo>
                  <a:pt x="264229" y="91334"/>
                </a:lnTo>
                <a:lnTo>
                  <a:pt x="264229" y="81660"/>
                </a:lnTo>
                <a:close/>
                <a:moveTo>
                  <a:pt x="284125" y="81660"/>
                </a:moveTo>
                <a:lnTo>
                  <a:pt x="284125" y="91334"/>
                </a:lnTo>
                <a:lnTo>
                  <a:pt x="274427" y="91334"/>
                </a:lnTo>
                <a:lnTo>
                  <a:pt x="274427" y="81660"/>
                </a:lnTo>
                <a:close/>
                <a:moveTo>
                  <a:pt x="10098" y="91759"/>
                </a:moveTo>
                <a:lnTo>
                  <a:pt x="10098" y="101532"/>
                </a:lnTo>
                <a:lnTo>
                  <a:pt x="425" y="101532"/>
                </a:lnTo>
                <a:lnTo>
                  <a:pt x="425" y="91759"/>
                </a:lnTo>
                <a:close/>
                <a:moveTo>
                  <a:pt x="20321" y="91759"/>
                </a:moveTo>
                <a:lnTo>
                  <a:pt x="20321" y="101532"/>
                </a:lnTo>
                <a:lnTo>
                  <a:pt x="10523" y="101532"/>
                </a:lnTo>
                <a:lnTo>
                  <a:pt x="10523" y="91759"/>
                </a:lnTo>
                <a:close/>
                <a:moveTo>
                  <a:pt x="30420" y="91759"/>
                </a:moveTo>
                <a:lnTo>
                  <a:pt x="30420" y="101532"/>
                </a:lnTo>
                <a:lnTo>
                  <a:pt x="20721" y="101532"/>
                </a:lnTo>
                <a:lnTo>
                  <a:pt x="20721" y="91759"/>
                </a:lnTo>
                <a:close/>
                <a:moveTo>
                  <a:pt x="40618" y="91759"/>
                </a:moveTo>
                <a:lnTo>
                  <a:pt x="40618" y="101532"/>
                </a:lnTo>
                <a:lnTo>
                  <a:pt x="30820" y="101532"/>
                </a:lnTo>
                <a:lnTo>
                  <a:pt x="30820" y="91759"/>
                </a:lnTo>
                <a:close/>
                <a:moveTo>
                  <a:pt x="50716" y="91759"/>
                </a:moveTo>
                <a:lnTo>
                  <a:pt x="50716" y="101532"/>
                </a:lnTo>
                <a:lnTo>
                  <a:pt x="41043" y="101532"/>
                </a:lnTo>
                <a:lnTo>
                  <a:pt x="41043" y="91759"/>
                </a:lnTo>
                <a:close/>
                <a:moveTo>
                  <a:pt x="60939" y="91759"/>
                </a:moveTo>
                <a:lnTo>
                  <a:pt x="60939" y="101532"/>
                </a:lnTo>
                <a:lnTo>
                  <a:pt x="51141" y="101532"/>
                </a:lnTo>
                <a:lnTo>
                  <a:pt x="51141" y="91759"/>
                </a:lnTo>
                <a:close/>
                <a:moveTo>
                  <a:pt x="71038" y="91759"/>
                </a:moveTo>
                <a:lnTo>
                  <a:pt x="71038" y="101532"/>
                </a:lnTo>
                <a:lnTo>
                  <a:pt x="61239" y="101532"/>
                </a:lnTo>
                <a:lnTo>
                  <a:pt x="61239" y="91759"/>
                </a:lnTo>
                <a:close/>
                <a:moveTo>
                  <a:pt x="81136" y="91759"/>
                </a:moveTo>
                <a:lnTo>
                  <a:pt x="81136" y="101532"/>
                </a:lnTo>
                <a:lnTo>
                  <a:pt x="71438" y="101532"/>
                </a:lnTo>
                <a:lnTo>
                  <a:pt x="71438" y="91759"/>
                </a:lnTo>
                <a:close/>
                <a:moveTo>
                  <a:pt x="91334" y="91759"/>
                </a:moveTo>
                <a:lnTo>
                  <a:pt x="91334" y="101532"/>
                </a:lnTo>
                <a:lnTo>
                  <a:pt x="81561" y="101532"/>
                </a:lnTo>
                <a:lnTo>
                  <a:pt x="81561" y="91759"/>
                </a:lnTo>
                <a:close/>
                <a:moveTo>
                  <a:pt x="101432" y="91759"/>
                </a:moveTo>
                <a:lnTo>
                  <a:pt x="101432" y="101532"/>
                </a:lnTo>
                <a:lnTo>
                  <a:pt x="91759" y="101532"/>
                </a:lnTo>
                <a:lnTo>
                  <a:pt x="91759" y="91759"/>
                </a:lnTo>
                <a:close/>
                <a:moveTo>
                  <a:pt x="111655" y="91759"/>
                </a:moveTo>
                <a:lnTo>
                  <a:pt x="111655" y="101532"/>
                </a:lnTo>
                <a:lnTo>
                  <a:pt x="101857" y="101532"/>
                </a:lnTo>
                <a:lnTo>
                  <a:pt x="101857" y="91759"/>
                </a:lnTo>
                <a:close/>
                <a:moveTo>
                  <a:pt x="121754" y="91759"/>
                </a:moveTo>
                <a:lnTo>
                  <a:pt x="121754" y="101532"/>
                </a:lnTo>
                <a:lnTo>
                  <a:pt x="112055" y="101532"/>
                </a:lnTo>
                <a:lnTo>
                  <a:pt x="112055" y="91759"/>
                </a:lnTo>
                <a:close/>
                <a:moveTo>
                  <a:pt x="131952" y="91759"/>
                </a:moveTo>
                <a:lnTo>
                  <a:pt x="131952" y="101532"/>
                </a:lnTo>
                <a:lnTo>
                  <a:pt x="122179" y="101532"/>
                </a:lnTo>
                <a:lnTo>
                  <a:pt x="122179" y="91759"/>
                </a:lnTo>
                <a:close/>
                <a:moveTo>
                  <a:pt x="142050" y="91759"/>
                </a:moveTo>
                <a:lnTo>
                  <a:pt x="142050" y="101532"/>
                </a:lnTo>
                <a:lnTo>
                  <a:pt x="132377" y="101532"/>
                </a:lnTo>
                <a:lnTo>
                  <a:pt x="132377" y="91759"/>
                </a:lnTo>
                <a:close/>
                <a:moveTo>
                  <a:pt x="152173" y="91759"/>
                </a:moveTo>
                <a:lnTo>
                  <a:pt x="152173" y="101532"/>
                </a:lnTo>
                <a:lnTo>
                  <a:pt x="142475" y="101532"/>
                </a:lnTo>
                <a:lnTo>
                  <a:pt x="142475" y="91759"/>
                </a:lnTo>
                <a:close/>
                <a:moveTo>
                  <a:pt x="162372" y="91759"/>
                </a:moveTo>
                <a:lnTo>
                  <a:pt x="162372" y="101532"/>
                </a:lnTo>
                <a:lnTo>
                  <a:pt x="152573" y="101532"/>
                </a:lnTo>
                <a:lnTo>
                  <a:pt x="152573" y="91759"/>
                </a:lnTo>
                <a:close/>
                <a:moveTo>
                  <a:pt x="172470" y="91759"/>
                </a:moveTo>
                <a:lnTo>
                  <a:pt x="172470" y="101532"/>
                </a:lnTo>
                <a:lnTo>
                  <a:pt x="162797" y="101532"/>
                </a:lnTo>
                <a:lnTo>
                  <a:pt x="162797" y="91759"/>
                </a:lnTo>
                <a:close/>
                <a:moveTo>
                  <a:pt x="182668" y="91759"/>
                </a:moveTo>
                <a:lnTo>
                  <a:pt x="182668" y="101532"/>
                </a:lnTo>
                <a:lnTo>
                  <a:pt x="172895" y="101532"/>
                </a:lnTo>
                <a:lnTo>
                  <a:pt x="172895" y="91759"/>
                </a:lnTo>
                <a:close/>
                <a:moveTo>
                  <a:pt x="192791" y="91759"/>
                </a:moveTo>
                <a:lnTo>
                  <a:pt x="192791" y="101532"/>
                </a:lnTo>
                <a:lnTo>
                  <a:pt x="183093" y="101532"/>
                </a:lnTo>
                <a:lnTo>
                  <a:pt x="183093" y="91759"/>
                </a:lnTo>
                <a:close/>
                <a:moveTo>
                  <a:pt x="202989" y="91759"/>
                </a:moveTo>
                <a:lnTo>
                  <a:pt x="202989" y="101532"/>
                </a:lnTo>
                <a:lnTo>
                  <a:pt x="193191" y="101532"/>
                </a:lnTo>
                <a:lnTo>
                  <a:pt x="193191" y="91759"/>
                </a:lnTo>
                <a:close/>
                <a:moveTo>
                  <a:pt x="213088" y="91759"/>
                </a:moveTo>
                <a:lnTo>
                  <a:pt x="213088" y="101532"/>
                </a:lnTo>
                <a:lnTo>
                  <a:pt x="203414" y="101532"/>
                </a:lnTo>
                <a:lnTo>
                  <a:pt x="203414" y="91759"/>
                </a:lnTo>
                <a:close/>
                <a:moveTo>
                  <a:pt x="223286" y="91759"/>
                </a:moveTo>
                <a:lnTo>
                  <a:pt x="223286" y="101532"/>
                </a:lnTo>
                <a:lnTo>
                  <a:pt x="213513" y="101532"/>
                </a:lnTo>
                <a:lnTo>
                  <a:pt x="213513" y="91759"/>
                </a:lnTo>
                <a:close/>
                <a:moveTo>
                  <a:pt x="233409" y="91759"/>
                </a:moveTo>
                <a:lnTo>
                  <a:pt x="233409" y="101532"/>
                </a:lnTo>
                <a:lnTo>
                  <a:pt x="223611" y="101532"/>
                </a:lnTo>
                <a:lnTo>
                  <a:pt x="223611" y="91759"/>
                </a:lnTo>
                <a:close/>
                <a:moveTo>
                  <a:pt x="243507" y="91759"/>
                </a:moveTo>
                <a:lnTo>
                  <a:pt x="243507" y="101532"/>
                </a:lnTo>
                <a:lnTo>
                  <a:pt x="233809" y="101532"/>
                </a:lnTo>
                <a:lnTo>
                  <a:pt x="233809" y="91759"/>
                </a:lnTo>
                <a:close/>
                <a:moveTo>
                  <a:pt x="253706" y="91759"/>
                </a:moveTo>
                <a:lnTo>
                  <a:pt x="253706" y="101532"/>
                </a:lnTo>
                <a:lnTo>
                  <a:pt x="243907" y="101532"/>
                </a:lnTo>
                <a:lnTo>
                  <a:pt x="243907" y="91759"/>
                </a:lnTo>
                <a:close/>
                <a:moveTo>
                  <a:pt x="263804" y="91759"/>
                </a:moveTo>
                <a:lnTo>
                  <a:pt x="263804" y="101532"/>
                </a:lnTo>
                <a:lnTo>
                  <a:pt x="254131" y="101532"/>
                </a:lnTo>
                <a:lnTo>
                  <a:pt x="254131" y="91759"/>
                </a:lnTo>
                <a:close/>
                <a:moveTo>
                  <a:pt x="274027" y="91759"/>
                </a:moveTo>
                <a:lnTo>
                  <a:pt x="274027" y="101532"/>
                </a:lnTo>
                <a:lnTo>
                  <a:pt x="264229" y="101532"/>
                </a:lnTo>
                <a:lnTo>
                  <a:pt x="264229" y="91759"/>
                </a:lnTo>
                <a:close/>
                <a:moveTo>
                  <a:pt x="284125" y="91759"/>
                </a:moveTo>
                <a:lnTo>
                  <a:pt x="284125" y="101532"/>
                </a:lnTo>
                <a:lnTo>
                  <a:pt x="274427" y="101532"/>
                </a:lnTo>
                <a:lnTo>
                  <a:pt x="274427" y="91759"/>
                </a:lnTo>
                <a:close/>
                <a:moveTo>
                  <a:pt x="10098" y="101957"/>
                </a:moveTo>
                <a:lnTo>
                  <a:pt x="10098" y="111655"/>
                </a:lnTo>
                <a:lnTo>
                  <a:pt x="425" y="111655"/>
                </a:lnTo>
                <a:lnTo>
                  <a:pt x="425" y="101957"/>
                </a:lnTo>
                <a:close/>
                <a:moveTo>
                  <a:pt x="20321" y="101957"/>
                </a:moveTo>
                <a:lnTo>
                  <a:pt x="20321" y="111655"/>
                </a:lnTo>
                <a:lnTo>
                  <a:pt x="10523" y="111655"/>
                </a:lnTo>
                <a:lnTo>
                  <a:pt x="10523" y="101957"/>
                </a:lnTo>
                <a:close/>
                <a:moveTo>
                  <a:pt x="30420" y="101957"/>
                </a:moveTo>
                <a:lnTo>
                  <a:pt x="30420" y="111655"/>
                </a:lnTo>
                <a:lnTo>
                  <a:pt x="20721" y="111655"/>
                </a:lnTo>
                <a:lnTo>
                  <a:pt x="20721" y="101957"/>
                </a:lnTo>
                <a:close/>
                <a:moveTo>
                  <a:pt x="40618" y="101957"/>
                </a:moveTo>
                <a:lnTo>
                  <a:pt x="40618" y="111655"/>
                </a:lnTo>
                <a:lnTo>
                  <a:pt x="30820" y="111655"/>
                </a:lnTo>
                <a:lnTo>
                  <a:pt x="30820" y="101957"/>
                </a:lnTo>
                <a:close/>
                <a:moveTo>
                  <a:pt x="50716" y="101957"/>
                </a:moveTo>
                <a:lnTo>
                  <a:pt x="50716" y="111655"/>
                </a:lnTo>
                <a:lnTo>
                  <a:pt x="41043" y="111655"/>
                </a:lnTo>
                <a:lnTo>
                  <a:pt x="41043" y="101957"/>
                </a:lnTo>
                <a:close/>
                <a:moveTo>
                  <a:pt x="60939" y="101957"/>
                </a:moveTo>
                <a:lnTo>
                  <a:pt x="60939" y="111655"/>
                </a:lnTo>
                <a:lnTo>
                  <a:pt x="51141" y="111655"/>
                </a:lnTo>
                <a:lnTo>
                  <a:pt x="51141" y="101957"/>
                </a:lnTo>
                <a:close/>
                <a:moveTo>
                  <a:pt x="71038" y="101957"/>
                </a:moveTo>
                <a:lnTo>
                  <a:pt x="71038" y="111655"/>
                </a:lnTo>
                <a:lnTo>
                  <a:pt x="61239" y="111655"/>
                </a:lnTo>
                <a:lnTo>
                  <a:pt x="61239" y="101957"/>
                </a:lnTo>
                <a:close/>
                <a:moveTo>
                  <a:pt x="81136" y="101957"/>
                </a:moveTo>
                <a:lnTo>
                  <a:pt x="81136" y="111655"/>
                </a:lnTo>
                <a:lnTo>
                  <a:pt x="71438" y="111655"/>
                </a:lnTo>
                <a:lnTo>
                  <a:pt x="71438" y="101957"/>
                </a:lnTo>
                <a:close/>
                <a:moveTo>
                  <a:pt x="91334" y="101957"/>
                </a:moveTo>
                <a:lnTo>
                  <a:pt x="91334" y="111655"/>
                </a:lnTo>
                <a:lnTo>
                  <a:pt x="81561" y="111655"/>
                </a:lnTo>
                <a:lnTo>
                  <a:pt x="81561" y="101957"/>
                </a:lnTo>
                <a:close/>
                <a:moveTo>
                  <a:pt x="101432" y="101957"/>
                </a:moveTo>
                <a:lnTo>
                  <a:pt x="101432" y="111655"/>
                </a:lnTo>
                <a:lnTo>
                  <a:pt x="91759" y="111655"/>
                </a:lnTo>
                <a:lnTo>
                  <a:pt x="91759" y="101957"/>
                </a:lnTo>
                <a:close/>
                <a:moveTo>
                  <a:pt x="111655" y="101957"/>
                </a:moveTo>
                <a:lnTo>
                  <a:pt x="111655" y="111655"/>
                </a:lnTo>
                <a:lnTo>
                  <a:pt x="101857" y="111655"/>
                </a:lnTo>
                <a:lnTo>
                  <a:pt x="101857" y="101957"/>
                </a:lnTo>
                <a:close/>
                <a:moveTo>
                  <a:pt x="121754" y="101957"/>
                </a:moveTo>
                <a:lnTo>
                  <a:pt x="121754" y="111655"/>
                </a:lnTo>
                <a:lnTo>
                  <a:pt x="112055" y="111655"/>
                </a:lnTo>
                <a:lnTo>
                  <a:pt x="112055" y="101957"/>
                </a:lnTo>
                <a:close/>
                <a:moveTo>
                  <a:pt x="131952" y="101957"/>
                </a:moveTo>
                <a:lnTo>
                  <a:pt x="131952" y="111655"/>
                </a:lnTo>
                <a:lnTo>
                  <a:pt x="122179" y="111655"/>
                </a:lnTo>
                <a:lnTo>
                  <a:pt x="122179" y="101957"/>
                </a:lnTo>
                <a:close/>
                <a:moveTo>
                  <a:pt x="142050" y="101957"/>
                </a:moveTo>
                <a:lnTo>
                  <a:pt x="142050" y="111655"/>
                </a:lnTo>
                <a:lnTo>
                  <a:pt x="132377" y="111655"/>
                </a:lnTo>
                <a:lnTo>
                  <a:pt x="132377" y="101957"/>
                </a:lnTo>
                <a:close/>
                <a:moveTo>
                  <a:pt x="152173" y="101957"/>
                </a:moveTo>
                <a:lnTo>
                  <a:pt x="152173" y="111655"/>
                </a:lnTo>
                <a:lnTo>
                  <a:pt x="142475" y="111655"/>
                </a:lnTo>
                <a:lnTo>
                  <a:pt x="142475" y="101957"/>
                </a:lnTo>
                <a:close/>
                <a:moveTo>
                  <a:pt x="162372" y="101957"/>
                </a:moveTo>
                <a:lnTo>
                  <a:pt x="162372" y="111655"/>
                </a:lnTo>
                <a:lnTo>
                  <a:pt x="152573" y="111655"/>
                </a:lnTo>
                <a:lnTo>
                  <a:pt x="152573" y="101957"/>
                </a:lnTo>
                <a:close/>
                <a:moveTo>
                  <a:pt x="172470" y="101957"/>
                </a:moveTo>
                <a:lnTo>
                  <a:pt x="172470" y="111655"/>
                </a:lnTo>
                <a:lnTo>
                  <a:pt x="162797" y="111655"/>
                </a:lnTo>
                <a:lnTo>
                  <a:pt x="162797" y="101957"/>
                </a:lnTo>
                <a:close/>
                <a:moveTo>
                  <a:pt x="182668" y="101957"/>
                </a:moveTo>
                <a:lnTo>
                  <a:pt x="182668" y="111655"/>
                </a:lnTo>
                <a:lnTo>
                  <a:pt x="172895" y="111655"/>
                </a:lnTo>
                <a:lnTo>
                  <a:pt x="172895" y="101957"/>
                </a:lnTo>
                <a:close/>
                <a:moveTo>
                  <a:pt x="192791" y="101957"/>
                </a:moveTo>
                <a:lnTo>
                  <a:pt x="192791" y="111655"/>
                </a:lnTo>
                <a:lnTo>
                  <a:pt x="183093" y="111655"/>
                </a:lnTo>
                <a:lnTo>
                  <a:pt x="183093" y="101957"/>
                </a:lnTo>
                <a:close/>
                <a:moveTo>
                  <a:pt x="202989" y="101957"/>
                </a:moveTo>
                <a:lnTo>
                  <a:pt x="202989" y="111655"/>
                </a:lnTo>
                <a:lnTo>
                  <a:pt x="193191" y="111655"/>
                </a:lnTo>
                <a:lnTo>
                  <a:pt x="193191" y="101957"/>
                </a:lnTo>
                <a:close/>
                <a:moveTo>
                  <a:pt x="213088" y="101957"/>
                </a:moveTo>
                <a:lnTo>
                  <a:pt x="213088" y="111655"/>
                </a:lnTo>
                <a:lnTo>
                  <a:pt x="203414" y="111655"/>
                </a:lnTo>
                <a:lnTo>
                  <a:pt x="203414" y="101957"/>
                </a:lnTo>
                <a:close/>
                <a:moveTo>
                  <a:pt x="223286" y="101957"/>
                </a:moveTo>
                <a:lnTo>
                  <a:pt x="223286" y="111655"/>
                </a:lnTo>
                <a:lnTo>
                  <a:pt x="213513" y="111655"/>
                </a:lnTo>
                <a:lnTo>
                  <a:pt x="213513" y="101957"/>
                </a:lnTo>
                <a:close/>
                <a:moveTo>
                  <a:pt x="233409" y="101957"/>
                </a:moveTo>
                <a:lnTo>
                  <a:pt x="233409" y="111655"/>
                </a:lnTo>
                <a:lnTo>
                  <a:pt x="223611" y="111655"/>
                </a:lnTo>
                <a:lnTo>
                  <a:pt x="223611" y="101957"/>
                </a:lnTo>
                <a:close/>
                <a:moveTo>
                  <a:pt x="243507" y="101957"/>
                </a:moveTo>
                <a:lnTo>
                  <a:pt x="243507" y="111655"/>
                </a:lnTo>
                <a:lnTo>
                  <a:pt x="233809" y="111655"/>
                </a:lnTo>
                <a:lnTo>
                  <a:pt x="233809" y="101957"/>
                </a:lnTo>
                <a:close/>
                <a:moveTo>
                  <a:pt x="253706" y="101957"/>
                </a:moveTo>
                <a:lnTo>
                  <a:pt x="253706" y="111655"/>
                </a:lnTo>
                <a:lnTo>
                  <a:pt x="243907" y="111655"/>
                </a:lnTo>
                <a:lnTo>
                  <a:pt x="243907" y="101957"/>
                </a:lnTo>
                <a:close/>
                <a:moveTo>
                  <a:pt x="263804" y="101957"/>
                </a:moveTo>
                <a:lnTo>
                  <a:pt x="263804" y="111655"/>
                </a:lnTo>
                <a:lnTo>
                  <a:pt x="254131" y="111655"/>
                </a:lnTo>
                <a:lnTo>
                  <a:pt x="254131" y="101957"/>
                </a:lnTo>
                <a:close/>
                <a:moveTo>
                  <a:pt x="274027" y="101957"/>
                </a:moveTo>
                <a:lnTo>
                  <a:pt x="274027" y="111655"/>
                </a:lnTo>
                <a:lnTo>
                  <a:pt x="264229" y="111655"/>
                </a:lnTo>
                <a:lnTo>
                  <a:pt x="264229" y="101957"/>
                </a:lnTo>
                <a:close/>
                <a:moveTo>
                  <a:pt x="284125" y="101957"/>
                </a:moveTo>
                <a:lnTo>
                  <a:pt x="284125" y="111655"/>
                </a:lnTo>
                <a:lnTo>
                  <a:pt x="274427" y="111655"/>
                </a:lnTo>
                <a:lnTo>
                  <a:pt x="274427" y="101957"/>
                </a:lnTo>
                <a:close/>
                <a:moveTo>
                  <a:pt x="10098" y="112055"/>
                </a:moveTo>
                <a:lnTo>
                  <a:pt x="10098" y="121853"/>
                </a:lnTo>
                <a:lnTo>
                  <a:pt x="425" y="121853"/>
                </a:lnTo>
                <a:lnTo>
                  <a:pt x="425" y="112055"/>
                </a:lnTo>
                <a:close/>
                <a:moveTo>
                  <a:pt x="20321" y="112055"/>
                </a:moveTo>
                <a:lnTo>
                  <a:pt x="20321" y="121853"/>
                </a:lnTo>
                <a:lnTo>
                  <a:pt x="10523" y="121853"/>
                </a:lnTo>
                <a:lnTo>
                  <a:pt x="10523" y="112055"/>
                </a:lnTo>
                <a:close/>
                <a:moveTo>
                  <a:pt x="30420" y="112055"/>
                </a:moveTo>
                <a:lnTo>
                  <a:pt x="30420" y="121853"/>
                </a:lnTo>
                <a:lnTo>
                  <a:pt x="20721" y="121853"/>
                </a:lnTo>
                <a:lnTo>
                  <a:pt x="20721" y="112055"/>
                </a:lnTo>
                <a:close/>
                <a:moveTo>
                  <a:pt x="40618" y="112055"/>
                </a:moveTo>
                <a:lnTo>
                  <a:pt x="40618" y="121853"/>
                </a:lnTo>
                <a:lnTo>
                  <a:pt x="30820" y="121853"/>
                </a:lnTo>
                <a:lnTo>
                  <a:pt x="30820" y="112055"/>
                </a:lnTo>
                <a:close/>
                <a:moveTo>
                  <a:pt x="50716" y="112055"/>
                </a:moveTo>
                <a:lnTo>
                  <a:pt x="50716" y="121853"/>
                </a:lnTo>
                <a:lnTo>
                  <a:pt x="41043" y="121853"/>
                </a:lnTo>
                <a:lnTo>
                  <a:pt x="41043" y="112055"/>
                </a:lnTo>
                <a:close/>
                <a:moveTo>
                  <a:pt x="60939" y="112055"/>
                </a:moveTo>
                <a:lnTo>
                  <a:pt x="60939" y="121853"/>
                </a:lnTo>
                <a:lnTo>
                  <a:pt x="51141" y="121853"/>
                </a:lnTo>
                <a:lnTo>
                  <a:pt x="51141" y="112055"/>
                </a:lnTo>
                <a:close/>
                <a:moveTo>
                  <a:pt x="71038" y="112055"/>
                </a:moveTo>
                <a:lnTo>
                  <a:pt x="71038" y="121853"/>
                </a:lnTo>
                <a:lnTo>
                  <a:pt x="61239" y="121853"/>
                </a:lnTo>
                <a:lnTo>
                  <a:pt x="61239" y="112055"/>
                </a:lnTo>
                <a:close/>
                <a:moveTo>
                  <a:pt x="81136" y="112055"/>
                </a:moveTo>
                <a:lnTo>
                  <a:pt x="81136" y="121853"/>
                </a:lnTo>
                <a:lnTo>
                  <a:pt x="71438" y="121853"/>
                </a:lnTo>
                <a:lnTo>
                  <a:pt x="71438" y="112055"/>
                </a:lnTo>
                <a:close/>
                <a:moveTo>
                  <a:pt x="91334" y="112055"/>
                </a:moveTo>
                <a:lnTo>
                  <a:pt x="91334" y="121853"/>
                </a:lnTo>
                <a:lnTo>
                  <a:pt x="81561" y="121853"/>
                </a:lnTo>
                <a:lnTo>
                  <a:pt x="81561" y="112055"/>
                </a:lnTo>
                <a:close/>
                <a:moveTo>
                  <a:pt x="101432" y="112055"/>
                </a:moveTo>
                <a:lnTo>
                  <a:pt x="101432" y="121853"/>
                </a:lnTo>
                <a:lnTo>
                  <a:pt x="91759" y="121853"/>
                </a:lnTo>
                <a:lnTo>
                  <a:pt x="91759" y="112055"/>
                </a:lnTo>
                <a:close/>
                <a:moveTo>
                  <a:pt x="111655" y="112055"/>
                </a:moveTo>
                <a:lnTo>
                  <a:pt x="111655" y="121853"/>
                </a:lnTo>
                <a:lnTo>
                  <a:pt x="101857" y="121853"/>
                </a:lnTo>
                <a:lnTo>
                  <a:pt x="101857" y="112055"/>
                </a:lnTo>
                <a:close/>
                <a:moveTo>
                  <a:pt x="121754" y="112055"/>
                </a:moveTo>
                <a:lnTo>
                  <a:pt x="121754" y="121853"/>
                </a:lnTo>
                <a:lnTo>
                  <a:pt x="112055" y="121853"/>
                </a:lnTo>
                <a:lnTo>
                  <a:pt x="112055" y="112055"/>
                </a:lnTo>
                <a:close/>
                <a:moveTo>
                  <a:pt x="131952" y="112055"/>
                </a:moveTo>
                <a:lnTo>
                  <a:pt x="131952" y="121853"/>
                </a:lnTo>
                <a:lnTo>
                  <a:pt x="122179" y="121853"/>
                </a:lnTo>
                <a:lnTo>
                  <a:pt x="122179" y="112055"/>
                </a:lnTo>
                <a:close/>
                <a:moveTo>
                  <a:pt x="142050" y="112055"/>
                </a:moveTo>
                <a:lnTo>
                  <a:pt x="142050" y="121853"/>
                </a:lnTo>
                <a:lnTo>
                  <a:pt x="132377" y="121853"/>
                </a:lnTo>
                <a:lnTo>
                  <a:pt x="132377" y="112055"/>
                </a:lnTo>
                <a:close/>
                <a:moveTo>
                  <a:pt x="152173" y="112055"/>
                </a:moveTo>
                <a:lnTo>
                  <a:pt x="152173" y="121853"/>
                </a:lnTo>
                <a:lnTo>
                  <a:pt x="142475" y="121853"/>
                </a:lnTo>
                <a:lnTo>
                  <a:pt x="142475" y="112055"/>
                </a:lnTo>
                <a:close/>
                <a:moveTo>
                  <a:pt x="162372" y="112055"/>
                </a:moveTo>
                <a:lnTo>
                  <a:pt x="162372" y="121853"/>
                </a:lnTo>
                <a:lnTo>
                  <a:pt x="152573" y="121853"/>
                </a:lnTo>
                <a:lnTo>
                  <a:pt x="152573" y="112055"/>
                </a:lnTo>
                <a:close/>
                <a:moveTo>
                  <a:pt x="172470" y="112055"/>
                </a:moveTo>
                <a:lnTo>
                  <a:pt x="172470" y="121853"/>
                </a:lnTo>
                <a:lnTo>
                  <a:pt x="162797" y="121853"/>
                </a:lnTo>
                <a:lnTo>
                  <a:pt x="162797" y="112055"/>
                </a:lnTo>
                <a:close/>
                <a:moveTo>
                  <a:pt x="182668" y="112055"/>
                </a:moveTo>
                <a:lnTo>
                  <a:pt x="182668" y="121853"/>
                </a:lnTo>
                <a:lnTo>
                  <a:pt x="172895" y="121853"/>
                </a:lnTo>
                <a:lnTo>
                  <a:pt x="172895" y="112055"/>
                </a:lnTo>
                <a:close/>
                <a:moveTo>
                  <a:pt x="192791" y="112055"/>
                </a:moveTo>
                <a:lnTo>
                  <a:pt x="192791" y="121853"/>
                </a:lnTo>
                <a:lnTo>
                  <a:pt x="183093" y="121853"/>
                </a:lnTo>
                <a:lnTo>
                  <a:pt x="183093" y="112055"/>
                </a:lnTo>
                <a:close/>
                <a:moveTo>
                  <a:pt x="202989" y="112055"/>
                </a:moveTo>
                <a:lnTo>
                  <a:pt x="202989" y="121853"/>
                </a:lnTo>
                <a:lnTo>
                  <a:pt x="193191" y="121853"/>
                </a:lnTo>
                <a:lnTo>
                  <a:pt x="193191" y="112055"/>
                </a:lnTo>
                <a:close/>
                <a:moveTo>
                  <a:pt x="213088" y="112055"/>
                </a:moveTo>
                <a:lnTo>
                  <a:pt x="213088" y="121853"/>
                </a:lnTo>
                <a:lnTo>
                  <a:pt x="203414" y="121853"/>
                </a:lnTo>
                <a:lnTo>
                  <a:pt x="203414" y="112055"/>
                </a:lnTo>
                <a:close/>
                <a:moveTo>
                  <a:pt x="223286" y="112055"/>
                </a:moveTo>
                <a:lnTo>
                  <a:pt x="223286" y="121853"/>
                </a:lnTo>
                <a:lnTo>
                  <a:pt x="213513" y="121853"/>
                </a:lnTo>
                <a:lnTo>
                  <a:pt x="213513" y="112055"/>
                </a:lnTo>
                <a:close/>
                <a:moveTo>
                  <a:pt x="233409" y="112055"/>
                </a:moveTo>
                <a:lnTo>
                  <a:pt x="233409" y="121853"/>
                </a:lnTo>
                <a:lnTo>
                  <a:pt x="223611" y="121853"/>
                </a:lnTo>
                <a:lnTo>
                  <a:pt x="223611" y="112055"/>
                </a:lnTo>
                <a:close/>
                <a:moveTo>
                  <a:pt x="243507" y="112055"/>
                </a:moveTo>
                <a:lnTo>
                  <a:pt x="243507" y="121853"/>
                </a:lnTo>
                <a:lnTo>
                  <a:pt x="233809" y="121853"/>
                </a:lnTo>
                <a:lnTo>
                  <a:pt x="233809" y="112055"/>
                </a:lnTo>
                <a:close/>
                <a:moveTo>
                  <a:pt x="253706" y="112055"/>
                </a:moveTo>
                <a:lnTo>
                  <a:pt x="253706" y="121853"/>
                </a:lnTo>
                <a:lnTo>
                  <a:pt x="243907" y="121853"/>
                </a:lnTo>
                <a:lnTo>
                  <a:pt x="243907" y="112055"/>
                </a:lnTo>
                <a:close/>
                <a:moveTo>
                  <a:pt x="263804" y="112055"/>
                </a:moveTo>
                <a:lnTo>
                  <a:pt x="263804" y="121853"/>
                </a:lnTo>
                <a:lnTo>
                  <a:pt x="254131" y="121853"/>
                </a:lnTo>
                <a:lnTo>
                  <a:pt x="254131" y="112055"/>
                </a:lnTo>
                <a:close/>
                <a:moveTo>
                  <a:pt x="274027" y="112055"/>
                </a:moveTo>
                <a:lnTo>
                  <a:pt x="274027" y="121853"/>
                </a:lnTo>
                <a:lnTo>
                  <a:pt x="264229" y="121853"/>
                </a:lnTo>
                <a:lnTo>
                  <a:pt x="264229" y="112055"/>
                </a:lnTo>
                <a:close/>
                <a:moveTo>
                  <a:pt x="284125" y="112055"/>
                </a:moveTo>
                <a:lnTo>
                  <a:pt x="284125" y="121853"/>
                </a:lnTo>
                <a:lnTo>
                  <a:pt x="274427" y="121853"/>
                </a:lnTo>
                <a:lnTo>
                  <a:pt x="274427" y="112055"/>
                </a:lnTo>
                <a:close/>
                <a:moveTo>
                  <a:pt x="10098" y="122278"/>
                </a:moveTo>
                <a:lnTo>
                  <a:pt x="10098" y="131952"/>
                </a:lnTo>
                <a:lnTo>
                  <a:pt x="425" y="131952"/>
                </a:lnTo>
                <a:lnTo>
                  <a:pt x="425" y="122278"/>
                </a:lnTo>
                <a:close/>
                <a:moveTo>
                  <a:pt x="20321" y="122278"/>
                </a:moveTo>
                <a:lnTo>
                  <a:pt x="20321" y="131952"/>
                </a:lnTo>
                <a:lnTo>
                  <a:pt x="10523" y="131952"/>
                </a:lnTo>
                <a:lnTo>
                  <a:pt x="10523" y="122278"/>
                </a:lnTo>
                <a:close/>
                <a:moveTo>
                  <a:pt x="30420" y="122278"/>
                </a:moveTo>
                <a:lnTo>
                  <a:pt x="30420" y="131952"/>
                </a:lnTo>
                <a:lnTo>
                  <a:pt x="20721" y="131952"/>
                </a:lnTo>
                <a:lnTo>
                  <a:pt x="20721" y="122278"/>
                </a:lnTo>
                <a:close/>
                <a:moveTo>
                  <a:pt x="40618" y="122278"/>
                </a:moveTo>
                <a:lnTo>
                  <a:pt x="40618" y="131952"/>
                </a:lnTo>
                <a:lnTo>
                  <a:pt x="30820" y="131952"/>
                </a:lnTo>
                <a:lnTo>
                  <a:pt x="30820" y="122278"/>
                </a:lnTo>
                <a:close/>
                <a:moveTo>
                  <a:pt x="50716" y="122278"/>
                </a:moveTo>
                <a:lnTo>
                  <a:pt x="50716" y="131952"/>
                </a:lnTo>
                <a:lnTo>
                  <a:pt x="41043" y="131952"/>
                </a:lnTo>
                <a:lnTo>
                  <a:pt x="41043" y="122278"/>
                </a:lnTo>
                <a:close/>
                <a:moveTo>
                  <a:pt x="60939" y="122278"/>
                </a:moveTo>
                <a:lnTo>
                  <a:pt x="60939" y="131952"/>
                </a:lnTo>
                <a:lnTo>
                  <a:pt x="51141" y="131952"/>
                </a:lnTo>
                <a:lnTo>
                  <a:pt x="51141" y="122278"/>
                </a:lnTo>
                <a:close/>
                <a:moveTo>
                  <a:pt x="71038" y="122278"/>
                </a:moveTo>
                <a:lnTo>
                  <a:pt x="71038" y="131952"/>
                </a:lnTo>
                <a:lnTo>
                  <a:pt x="61239" y="131952"/>
                </a:lnTo>
                <a:lnTo>
                  <a:pt x="61239" y="122278"/>
                </a:lnTo>
                <a:close/>
                <a:moveTo>
                  <a:pt x="81136" y="122278"/>
                </a:moveTo>
                <a:lnTo>
                  <a:pt x="81136" y="131952"/>
                </a:lnTo>
                <a:lnTo>
                  <a:pt x="71438" y="131952"/>
                </a:lnTo>
                <a:lnTo>
                  <a:pt x="71438" y="122278"/>
                </a:lnTo>
                <a:close/>
                <a:moveTo>
                  <a:pt x="91334" y="122278"/>
                </a:moveTo>
                <a:lnTo>
                  <a:pt x="91334" y="131952"/>
                </a:lnTo>
                <a:lnTo>
                  <a:pt x="81561" y="131952"/>
                </a:lnTo>
                <a:lnTo>
                  <a:pt x="81561" y="122278"/>
                </a:lnTo>
                <a:close/>
                <a:moveTo>
                  <a:pt x="101432" y="122278"/>
                </a:moveTo>
                <a:lnTo>
                  <a:pt x="101432" y="131952"/>
                </a:lnTo>
                <a:lnTo>
                  <a:pt x="91759" y="131952"/>
                </a:lnTo>
                <a:lnTo>
                  <a:pt x="91759" y="122278"/>
                </a:lnTo>
                <a:close/>
                <a:moveTo>
                  <a:pt x="111655" y="122278"/>
                </a:moveTo>
                <a:lnTo>
                  <a:pt x="111655" y="131952"/>
                </a:lnTo>
                <a:lnTo>
                  <a:pt x="101857" y="131952"/>
                </a:lnTo>
                <a:lnTo>
                  <a:pt x="101857" y="122278"/>
                </a:lnTo>
                <a:close/>
                <a:moveTo>
                  <a:pt x="121754" y="122278"/>
                </a:moveTo>
                <a:lnTo>
                  <a:pt x="121754" y="131952"/>
                </a:lnTo>
                <a:lnTo>
                  <a:pt x="112055" y="131952"/>
                </a:lnTo>
                <a:lnTo>
                  <a:pt x="112055" y="122278"/>
                </a:lnTo>
                <a:close/>
                <a:moveTo>
                  <a:pt x="131952" y="122278"/>
                </a:moveTo>
                <a:lnTo>
                  <a:pt x="131952" y="131952"/>
                </a:lnTo>
                <a:lnTo>
                  <a:pt x="122179" y="131952"/>
                </a:lnTo>
                <a:lnTo>
                  <a:pt x="122179" y="122278"/>
                </a:lnTo>
                <a:close/>
                <a:moveTo>
                  <a:pt x="142050" y="122278"/>
                </a:moveTo>
                <a:lnTo>
                  <a:pt x="142050" y="131952"/>
                </a:lnTo>
                <a:lnTo>
                  <a:pt x="132377" y="131952"/>
                </a:lnTo>
                <a:lnTo>
                  <a:pt x="132377" y="122278"/>
                </a:lnTo>
                <a:close/>
                <a:moveTo>
                  <a:pt x="152173" y="122278"/>
                </a:moveTo>
                <a:lnTo>
                  <a:pt x="152173" y="131952"/>
                </a:lnTo>
                <a:lnTo>
                  <a:pt x="142475" y="131952"/>
                </a:lnTo>
                <a:lnTo>
                  <a:pt x="142475" y="122278"/>
                </a:lnTo>
                <a:close/>
                <a:moveTo>
                  <a:pt x="162372" y="122278"/>
                </a:moveTo>
                <a:lnTo>
                  <a:pt x="162372" y="131952"/>
                </a:lnTo>
                <a:lnTo>
                  <a:pt x="152573" y="131952"/>
                </a:lnTo>
                <a:lnTo>
                  <a:pt x="152573" y="122278"/>
                </a:lnTo>
                <a:close/>
                <a:moveTo>
                  <a:pt x="172470" y="122278"/>
                </a:moveTo>
                <a:lnTo>
                  <a:pt x="172470" y="131952"/>
                </a:lnTo>
                <a:lnTo>
                  <a:pt x="162797" y="131952"/>
                </a:lnTo>
                <a:lnTo>
                  <a:pt x="162797" y="122278"/>
                </a:lnTo>
                <a:close/>
                <a:moveTo>
                  <a:pt x="182668" y="122278"/>
                </a:moveTo>
                <a:lnTo>
                  <a:pt x="182668" y="131952"/>
                </a:lnTo>
                <a:lnTo>
                  <a:pt x="172895" y="131952"/>
                </a:lnTo>
                <a:lnTo>
                  <a:pt x="172895" y="122278"/>
                </a:lnTo>
                <a:close/>
                <a:moveTo>
                  <a:pt x="192791" y="122278"/>
                </a:moveTo>
                <a:lnTo>
                  <a:pt x="192791" y="131952"/>
                </a:lnTo>
                <a:lnTo>
                  <a:pt x="183093" y="131952"/>
                </a:lnTo>
                <a:lnTo>
                  <a:pt x="183093" y="122278"/>
                </a:lnTo>
                <a:close/>
                <a:moveTo>
                  <a:pt x="202989" y="122278"/>
                </a:moveTo>
                <a:lnTo>
                  <a:pt x="202989" y="131952"/>
                </a:lnTo>
                <a:lnTo>
                  <a:pt x="193191" y="131952"/>
                </a:lnTo>
                <a:lnTo>
                  <a:pt x="193191" y="122278"/>
                </a:lnTo>
                <a:close/>
                <a:moveTo>
                  <a:pt x="213088" y="122278"/>
                </a:moveTo>
                <a:lnTo>
                  <a:pt x="213088" y="131952"/>
                </a:lnTo>
                <a:lnTo>
                  <a:pt x="203414" y="131952"/>
                </a:lnTo>
                <a:lnTo>
                  <a:pt x="203414" y="122278"/>
                </a:lnTo>
                <a:close/>
                <a:moveTo>
                  <a:pt x="223286" y="122278"/>
                </a:moveTo>
                <a:lnTo>
                  <a:pt x="223286" y="131952"/>
                </a:lnTo>
                <a:lnTo>
                  <a:pt x="213513" y="131952"/>
                </a:lnTo>
                <a:lnTo>
                  <a:pt x="213513" y="122278"/>
                </a:lnTo>
                <a:close/>
                <a:moveTo>
                  <a:pt x="233409" y="122278"/>
                </a:moveTo>
                <a:lnTo>
                  <a:pt x="233409" y="131952"/>
                </a:lnTo>
                <a:lnTo>
                  <a:pt x="223611" y="131952"/>
                </a:lnTo>
                <a:lnTo>
                  <a:pt x="223611" y="122278"/>
                </a:lnTo>
                <a:close/>
                <a:moveTo>
                  <a:pt x="243507" y="122278"/>
                </a:moveTo>
                <a:lnTo>
                  <a:pt x="243507" y="131952"/>
                </a:lnTo>
                <a:lnTo>
                  <a:pt x="233809" y="131952"/>
                </a:lnTo>
                <a:lnTo>
                  <a:pt x="233809" y="122278"/>
                </a:lnTo>
                <a:close/>
                <a:moveTo>
                  <a:pt x="253706" y="122278"/>
                </a:moveTo>
                <a:lnTo>
                  <a:pt x="253706" y="131952"/>
                </a:lnTo>
                <a:lnTo>
                  <a:pt x="243907" y="131952"/>
                </a:lnTo>
                <a:lnTo>
                  <a:pt x="243907" y="122278"/>
                </a:lnTo>
                <a:close/>
                <a:moveTo>
                  <a:pt x="263804" y="122278"/>
                </a:moveTo>
                <a:lnTo>
                  <a:pt x="263804" y="131952"/>
                </a:lnTo>
                <a:lnTo>
                  <a:pt x="254131" y="131952"/>
                </a:lnTo>
                <a:lnTo>
                  <a:pt x="254131" y="122278"/>
                </a:lnTo>
                <a:close/>
                <a:moveTo>
                  <a:pt x="274027" y="122278"/>
                </a:moveTo>
                <a:lnTo>
                  <a:pt x="274027" y="131952"/>
                </a:lnTo>
                <a:lnTo>
                  <a:pt x="264229" y="131952"/>
                </a:lnTo>
                <a:lnTo>
                  <a:pt x="264229" y="122278"/>
                </a:lnTo>
                <a:close/>
                <a:moveTo>
                  <a:pt x="284125" y="122278"/>
                </a:moveTo>
                <a:lnTo>
                  <a:pt x="284125" y="131952"/>
                </a:lnTo>
                <a:lnTo>
                  <a:pt x="274427" y="131952"/>
                </a:lnTo>
                <a:lnTo>
                  <a:pt x="274427" y="122278"/>
                </a:lnTo>
                <a:close/>
                <a:moveTo>
                  <a:pt x="10098" y="132376"/>
                </a:moveTo>
                <a:lnTo>
                  <a:pt x="10098" y="142150"/>
                </a:lnTo>
                <a:lnTo>
                  <a:pt x="425" y="142150"/>
                </a:lnTo>
                <a:lnTo>
                  <a:pt x="425" y="132376"/>
                </a:lnTo>
                <a:close/>
                <a:moveTo>
                  <a:pt x="20321" y="132376"/>
                </a:moveTo>
                <a:lnTo>
                  <a:pt x="20321" y="142150"/>
                </a:lnTo>
                <a:lnTo>
                  <a:pt x="10523" y="142150"/>
                </a:lnTo>
                <a:lnTo>
                  <a:pt x="10523" y="132376"/>
                </a:lnTo>
                <a:close/>
                <a:moveTo>
                  <a:pt x="30420" y="132376"/>
                </a:moveTo>
                <a:lnTo>
                  <a:pt x="30420" y="142150"/>
                </a:lnTo>
                <a:lnTo>
                  <a:pt x="20721" y="142150"/>
                </a:lnTo>
                <a:lnTo>
                  <a:pt x="20721" y="132376"/>
                </a:lnTo>
                <a:close/>
                <a:moveTo>
                  <a:pt x="40618" y="132376"/>
                </a:moveTo>
                <a:lnTo>
                  <a:pt x="40618" y="142150"/>
                </a:lnTo>
                <a:lnTo>
                  <a:pt x="30820" y="142150"/>
                </a:lnTo>
                <a:lnTo>
                  <a:pt x="30820" y="132376"/>
                </a:lnTo>
                <a:close/>
                <a:moveTo>
                  <a:pt x="50716" y="132376"/>
                </a:moveTo>
                <a:lnTo>
                  <a:pt x="50716" y="142150"/>
                </a:lnTo>
                <a:lnTo>
                  <a:pt x="41043" y="142150"/>
                </a:lnTo>
                <a:lnTo>
                  <a:pt x="41043" y="132376"/>
                </a:lnTo>
                <a:close/>
                <a:moveTo>
                  <a:pt x="60939" y="132376"/>
                </a:moveTo>
                <a:lnTo>
                  <a:pt x="60939" y="142150"/>
                </a:lnTo>
                <a:lnTo>
                  <a:pt x="51141" y="142150"/>
                </a:lnTo>
                <a:lnTo>
                  <a:pt x="51141" y="132376"/>
                </a:lnTo>
                <a:close/>
                <a:moveTo>
                  <a:pt x="71038" y="132376"/>
                </a:moveTo>
                <a:lnTo>
                  <a:pt x="71038" y="142150"/>
                </a:lnTo>
                <a:lnTo>
                  <a:pt x="61239" y="142150"/>
                </a:lnTo>
                <a:lnTo>
                  <a:pt x="61239" y="132376"/>
                </a:lnTo>
                <a:close/>
                <a:moveTo>
                  <a:pt x="81136" y="132376"/>
                </a:moveTo>
                <a:lnTo>
                  <a:pt x="81136" y="142150"/>
                </a:lnTo>
                <a:lnTo>
                  <a:pt x="71438" y="142150"/>
                </a:lnTo>
                <a:lnTo>
                  <a:pt x="71438" y="132376"/>
                </a:lnTo>
                <a:close/>
                <a:moveTo>
                  <a:pt x="91334" y="132376"/>
                </a:moveTo>
                <a:lnTo>
                  <a:pt x="91334" y="142150"/>
                </a:lnTo>
                <a:lnTo>
                  <a:pt x="81561" y="142150"/>
                </a:lnTo>
                <a:lnTo>
                  <a:pt x="81561" y="132376"/>
                </a:lnTo>
                <a:close/>
                <a:moveTo>
                  <a:pt x="101432" y="132376"/>
                </a:moveTo>
                <a:lnTo>
                  <a:pt x="101432" y="142150"/>
                </a:lnTo>
                <a:lnTo>
                  <a:pt x="91759" y="142150"/>
                </a:lnTo>
                <a:lnTo>
                  <a:pt x="91759" y="132376"/>
                </a:lnTo>
                <a:close/>
                <a:moveTo>
                  <a:pt x="111655" y="132376"/>
                </a:moveTo>
                <a:lnTo>
                  <a:pt x="111655" y="142150"/>
                </a:lnTo>
                <a:lnTo>
                  <a:pt x="101857" y="142150"/>
                </a:lnTo>
                <a:lnTo>
                  <a:pt x="101857" y="132376"/>
                </a:lnTo>
                <a:close/>
                <a:moveTo>
                  <a:pt x="121754" y="132376"/>
                </a:moveTo>
                <a:lnTo>
                  <a:pt x="121754" y="142150"/>
                </a:lnTo>
                <a:lnTo>
                  <a:pt x="112055" y="142150"/>
                </a:lnTo>
                <a:lnTo>
                  <a:pt x="112055" y="132376"/>
                </a:lnTo>
                <a:close/>
                <a:moveTo>
                  <a:pt x="131952" y="132376"/>
                </a:moveTo>
                <a:lnTo>
                  <a:pt x="131952" y="142150"/>
                </a:lnTo>
                <a:lnTo>
                  <a:pt x="122179" y="142150"/>
                </a:lnTo>
                <a:lnTo>
                  <a:pt x="122179" y="132376"/>
                </a:lnTo>
                <a:close/>
                <a:moveTo>
                  <a:pt x="142050" y="132376"/>
                </a:moveTo>
                <a:lnTo>
                  <a:pt x="142050" y="142150"/>
                </a:lnTo>
                <a:lnTo>
                  <a:pt x="132377" y="142150"/>
                </a:lnTo>
                <a:lnTo>
                  <a:pt x="132377" y="132376"/>
                </a:lnTo>
                <a:close/>
                <a:moveTo>
                  <a:pt x="152173" y="132376"/>
                </a:moveTo>
                <a:lnTo>
                  <a:pt x="152173" y="142150"/>
                </a:lnTo>
                <a:lnTo>
                  <a:pt x="142475" y="142150"/>
                </a:lnTo>
                <a:lnTo>
                  <a:pt x="142475" y="132376"/>
                </a:lnTo>
                <a:close/>
                <a:moveTo>
                  <a:pt x="162372" y="132376"/>
                </a:moveTo>
                <a:lnTo>
                  <a:pt x="162372" y="142150"/>
                </a:lnTo>
                <a:lnTo>
                  <a:pt x="152573" y="142150"/>
                </a:lnTo>
                <a:lnTo>
                  <a:pt x="152573" y="132376"/>
                </a:lnTo>
                <a:close/>
                <a:moveTo>
                  <a:pt x="172470" y="132376"/>
                </a:moveTo>
                <a:lnTo>
                  <a:pt x="172470" y="142150"/>
                </a:lnTo>
                <a:lnTo>
                  <a:pt x="162797" y="142150"/>
                </a:lnTo>
                <a:lnTo>
                  <a:pt x="162797" y="132376"/>
                </a:lnTo>
                <a:close/>
                <a:moveTo>
                  <a:pt x="182668" y="132376"/>
                </a:moveTo>
                <a:lnTo>
                  <a:pt x="182668" y="142150"/>
                </a:lnTo>
                <a:lnTo>
                  <a:pt x="172895" y="142150"/>
                </a:lnTo>
                <a:lnTo>
                  <a:pt x="172895" y="132376"/>
                </a:lnTo>
                <a:close/>
                <a:moveTo>
                  <a:pt x="192791" y="132376"/>
                </a:moveTo>
                <a:lnTo>
                  <a:pt x="192791" y="142150"/>
                </a:lnTo>
                <a:lnTo>
                  <a:pt x="183093" y="142150"/>
                </a:lnTo>
                <a:lnTo>
                  <a:pt x="183093" y="132376"/>
                </a:lnTo>
                <a:close/>
                <a:moveTo>
                  <a:pt x="202989" y="132376"/>
                </a:moveTo>
                <a:lnTo>
                  <a:pt x="202989" y="142150"/>
                </a:lnTo>
                <a:lnTo>
                  <a:pt x="193191" y="142150"/>
                </a:lnTo>
                <a:lnTo>
                  <a:pt x="193191" y="132376"/>
                </a:lnTo>
                <a:close/>
                <a:moveTo>
                  <a:pt x="213088" y="132376"/>
                </a:moveTo>
                <a:lnTo>
                  <a:pt x="213088" y="142150"/>
                </a:lnTo>
                <a:lnTo>
                  <a:pt x="203414" y="142150"/>
                </a:lnTo>
                <a:lnTo>
                  <a:pt x="203414" y="132376"/>
                </a:lnTo>
                <a:close/>
                <a:moveTo>
                  <a:pt x="223286" y="132376"/>
                </a:moveTo>
                <a:lnTo>
                  <a:pt x="223286" y="142150"/>
                </a:lnTo>
                <a:lnTo>
                  <a:pt x="213513" y="142150"/>
                </a:lnTo>
                <a:lnTo>
                  <a:pt x="213513" y="132376"/>
                </a:lnTo>
                <a:close/>
                <a:moveTo>
                  <a:pt x="233409" y="132376"/>
                </a:moveTo>
                <a:lnTo>
                  <a:pt x="233409" y="142150"/>
                </a:lnTo>
                <a:lnTo>
                  <a:pt x="223611" y="142150"/>
                </a:lnTo>
                <a:lnTo>
                  <a:pt x="223611" y="132376"/>
                </a:lnTo>
                <a:close/>
                <a:moveTo>
                  <a:pt x="243507" y="132376"/>
                </a:moveTo>
                <a:lnTo>
                  <a:pt x="243507" y="142150"/>
                </a:lnTo>
                <a:lnTo>
                  <a:pt x="233809" y="142150"/>
                </a:lnTo>
                <a:lnTo>
                  <a:pt x="233809" y="132376"/>
                </a:lnTo>
                <a:close/>
                <a:moveTo>
                  <a:pt x="253706" y="132376"/>
                </a:moveTo>
                <a:lnTo>
                  <a:pt x="253706" y="142150"/>
                </a:lnTo>
                <a:lnTo>
                  <a:pt x="243907" y="142150"/>
                </a:lnTo>
                <a:lnTo>
                  <a:pt x="243907" y="132376"/>
                </a:lnTo>
                <a:close/>
                <a:moveTo>
                  <a:pt x="263804" y="132376"/>
                </a:moveTo>
                <a:lnTo>
                  <a:pt x="263804" y="142150"/>
                </a:lnTo>
                <a:lnTo>
                  <a:pt x="254131" y="142150"/>
                </a:lnTo>
                <a:lnTo>
                  <a:pt x="254131" y="132376"/>
                </a:lnTo>
                <a:close/>
                <a:moveTo>
                  <a:pt x="274027" y="132376"/>
                </a:moveTo>
                <a:lnTo>
                  <a:pt x="274027" y="142150"/>
                </a:lnTo>
                <a:lnTo>
                  <a:pt x="264229" y="142150"/>
                </a:lnTo>
                <a:lnTo>
                  <a:pt x="264229" y="132376"/>
                </a:lnTo>
                <a:close/>
                <a:moveTo>
                  <a:pt x="284125" y="132376"/>
                </a:moveTo>
                <a:lnTo>
                  <a:pt x="284125" y="142150"/>
                </a:lnTo>
                <a:lnTo>
                  <a:pt x="274427" y="142150"/>
                </a:lnTo>
                <a:lnTo>
                  <a:pt x="274427" y="132376"/>
                </a:lnTo>
                <a:close/>
                <a:moveTo>
                  <a:pt x="10098" y="142575"/>
                </a:moveTo>
                <a:lnTo>
                  <a:pt x="10098" y="152273"/>
                </a:lnTo>
                <a:lnTo>
                  <a:pt x="425" y="152273"/>
                </a:lnTo>
                <a:lnTo>
                  <a:pt x="425" y="142575"/>
                </a:lnTo>
                <a:close/>
                <a:moveTo>
                  <a:pt x="20321" y="142575"/>
                </a:moveTo>
                <a:lnTo>
                  <a:pt x="20321" y="152273"/>
                </a:lnTo>
                <a:lnTo>
                  <a:pt x="10523" y="152273"/>
                </a:lnTo>
                <a:lnTo>
                  <a:pt x="10523" y="142575"/>
                </a:lnTo>
                <a:close/>
                <a:moveTo>
                  <a:pt x="30420" y="142575"/>
                </a:moveTo>
                <a:lnTo>
                  <a:pt x="30420" y="152273"/>
                </a:lnTo>
                <a:lnTo>
                  <a:pt x="20721" y="152273"/>
                </a:lnTo>
                <a:lnTo>
                  <a:pt x="20721" y="142575"/>
                </a:lnTo>
                <a:close/>
                <a:moveTo>
                  <a:pt x="40618" y="142575"/>
                </a:moveTo>
                <a:lnTo>
                  <a:pt x="40618" y="152273"/>
                </a:lnTo>
                <a:lnTo>
                  <a:pt x="30820" y="152273"/>
                </a:lnTo>
                <a:lnTo>
                  <a:pt x="30820" y="142575"/>
                </a:lnTo>
                <a:close/>
                <a:moveTo>
                  <a:pt x="50716" y="142575"/>
                </a:moveTo>
                <a:lnTo>
                  <a:pt x="50716" y="152273"/>
                </a:lnTo>
                <a:lnTo>
                  <a:pt x="41043" y="152273"/>
                </a:lnTo>
                <a:lnTo>
                  <a:pt x="41043" y="142575"/>
                </a:lnTo>
                <a:close/>
                <a:moveTo>
                  <a:pt x="60939" y="142575"/>
                </a:moveTo>
                <a:lnTo>
                  <a:pt x="60939" y="152273"/>
                </a:lnTo>
                <a:lnTo>
                  <a:pt x="51141" y="152273"/>
                </a:lnTo>
                <a:lnTo>
                  <a:pt x="51141" y="142575"/>
                </a:lnTo>
                <a:close/>
                <a:moveTo>
                  <a:pt x="71038" y="142575"/>
                </a:moveTo>
                <a:lnTo>
                  <a:pt x="71038" y="152273"/>
                </a:lnTo>
                <a:lnTo>
                  <a:pt x="61239" y="152273"/>
                </a:lnTo>
                <a:lnTo>
                  <a:pt x="61239" y="142575"/>
                </a:lnTo>
                <a:close/>
                <a:moveTo>
                  <a:pt x="81136" y="142575"/>
                </a:moveTo>
                <a:lnTo>
                  <a:pt x="81136" y="152273"/>
                </a:lnTo>
                <a:lnTo>
                  <a:pt x="71438" y="152273"/>
                </a:lnTo>
                <a:lnTo>
                  <a:pt x="71438" y="142575"/>
                </a:lnTo>
                <a:close/>
                <a:moveTo>
                  <a:pt x="91334" y="142575"/>
                </a:moveTo>
                <a:lnTo>
                  <a:pt x="91334" y="152273"/>
                </a:lnTo>
                <a:lnTo>
                  <a:pt x="81561" y="152273"/>
                </a:lnTo>
                <a:lnTo>
                  <a:pt x="81561" y="142575"/>
                </a:lnTo>
                <a:close/>
                <a:moveTo>
                  <a:pt x="101432" y="142575"/>
                </a:moveTo>
                <a:lnTo>
                  <a:pt x="101432" y="152273"/>
                </a:lnTo>
                <a:lnTo>
                  <a:pt x="91759" y="152273"/>
                </a:lnTo>
                <a:lnTo>
                  <a:pt x="91759" y="142575"/>
                </a:lnTo>
                <a:close/>
                <a:moveTo>
                  <a:pt x="111655" y="142575"/>
                </a:moveTo>
                <a:lnTo>
                  <a:pt x="111655" y="152273"/>
                </a:lnTo>
                <a:lnTo>
                  <a:pt x="101857" y="152273"/>
                </a:lnTo>
                <a:lnTo>
                  <a:pt x="101857" y="142575"/>
                </a:lnTo>
                <a:close/>
                <a:moveTo>
                  <a:pt x="121754" y="142575"/>
                </a:moveTo>
                <a:lnTo>
                  <a:pt x="121754" y="152273"/>
                </a:lnTo>
                <a:lnTo>
                  <a:pt x="112055" y="152273"/>
                </a:lnTo>
                <a:lnTo>
                  <a:pt x="112055" y="142575"/>
                </a:lnTo>
                <a:close/>
                <a:moveTo>
                  <a:pt x="131952" y="142575"/>
                </a:moveTo>
                <a:lnTo>
                  <a:pt x="131952" y="152273"/>
                </a:lnTo>
                <a:lnTo>
                  <a:pt x="122179" y="152273"/>
                </a:lnTo>
                <a:lnTo>
                  <a:pt x="122179" y="142575"/>
                </a:lnTo>
                <a:close/>
                <a:moveTo>
                  <a:pt x="142050" y="142575"/>
                </a:moveTo>
                <a:lnTo>
                  <a:pt x="142050" y="152273"/>
                </a:lnTo>
                <a:lnTo>
                  <a:pt x="132377" y="152273"/>
                </a:lnTo>
                <a:lnTo>
                  <a:pt x="132377" y="142575"/>
                </a:lnTo>
                <a:close/>
                <a:moveTo>
                  <a:pt x="152173" y="142575"/>
                </a:moveTo>
                <a:lnTo>
                  <a:pt x="152173" y="152273"/>
                </a:lnTo>
                <a:lnTo>
                  <a:pt x="142475" y="152273"/>
                </a:lnTo>
                <a:lnTo>
                  <a:pt x="142475" y="142575"/>
                </a:lnTo>
                <a:close/>
                <a:moveTo>
                  <a:pt x="162372" y="142575"/>
                </a:moveTo>
                <a:lnTo>
                  <a:pt x="162372" y="152273"/>
                </a:lnTo>
                <a:lnTo>
                  <a:pt x="152573" y="152273"/>
                </a:lnTo>
                <a:lnTo>
                  <a:pt x="152573" y="142575"/>
                </a:lnTo>
                <a:close/>
                <a:moveTo>
                  <a:pt x="172470" y="142575"/>
                </a:moveTo>
                <a:lnTo>
                  <a:pt x="172470" y="152273"/>
                </a:lnTo>
                <a:lnTo>
                  <a:pt x="162797" y="152273"/>
                </a:lnTo>
                <a:lnTo>
                  <a:pt x="162797" y="142575"/>
                </a:lnTo>
                <a:close/>
                <a:moveTo>
                  <a:pt x="182668" y="142575"/>
                </a:moveTo>
                <a:lnTo>
                  <a:pt x="182668" y="152273"/>
                </a:lnTo>
                <a:lnTo>
                  <a:pt x="172895" y="152273"/>
                </a:lnTo>
                <a:lnTo>
                  <a:pt x="172895" y="142575"/>
                </a:lnTo>
                <a:close/>
                <a:moveTo>
                  <a:pt x="192791" y="142575"/>
                </a:moveTo>
                <a:lnTo>
                  <a:pt x="192791" y="152273"/>
                </a:lnTo>
                <a:lnTo>
                  <a:pt x="183093" y="152273"/>
                </a:lnTo>
                <a:lnTo>
                  <a:pt x="183093" y="142575"/>
                </a:lnTo>
                <a:close/>
                <a:moveTo>
                  <a:pt x="202989" y="142575"/>
                </a:moveTo>
                <a:lnTo>
                  <a:pt x="202989" y="152273"/>
                </a:lnTo>
                <a:lnTo>
                  <a:pt x="193191" y="152273"/>
                </a:lnTo>
                <a:lnTo>
                  <a:pt x="193191" y="142575"/>
                </a:lnTo>
                <a:close/>
                <a:moveTo>
                  <a:pt x="213088" y="142575"/>
                </a:moveTo>
                <a:lnTo>
                  <a:pt x="213088" y="152273"/>
                </a:lnTo>
                <a:lnTo>
                  <a:pt x="203414" y="152273"/>
                </a:lnTo>
                <a:lnTo>
                  <a:pt x="203414" y="142575"/>
                </a:lnTo>
                <a:close/>
                <a:moveTo>
                  <a:pt x="223286" y="142575"/>
                </a:moveTo>
                <a:lnTo>
                  <a:pt x="223286" y="152273"/>
                </a:lnTo>
                <a:lnTo>
                  <a:pt x="213513" y="152273"/>
                </a:lnTo>
                <a:lnTo>
                  <a:pt x="213513" y="142575"/>
                </a:lnTo>
                <a:close/>
                <a:moveTo>
                  <a:pt x="233409" y="142575"/>
                </a:moveTo>
                <a:lnTo>
                  <a:pt x="233409" y="152273"/>
                </a:lnTo>
                <a:lnTo>
                  <a:pt x="223611" y="152273"/>
                </a:lnTo>
                <a:lnTo>
                  <a:pt x="223611" y="142575"/>
                </a:lnTo>
                <a:close/>
                <a:moveTo>
                  <a:pt x="243507" y="142575"/>
                </a:moveTo>
                <a:lnTo>
                  <a:pt x="243507" y="152273"/>
                </a:lnTo>
                <a:lnTo>
                  <a:pt x="233809" y="152273"/>
                </a:lnTo>
                <a:lnTo>
                  <a:pt x="233809" y="142575"/>
                </a:lnTo>
                <a:close/>
                <a:moveTo>
                  <a:pt x="253706" y="142575"/>
                </a:moveTo>
                <a:lnTo>
                  <a:pt x="253706" y="152273"/>
                </a:lnTo>
                <a:lnTo>
                  <a:pt x="243907" y="152273"/>
                </a:lnTo>
                <a:lnTo>
                  <a:pt x="243907" y="142575"/>
                </a:lnTo>
                <a:close/>
                <a:moveTo>
                  <a:pt x="263804" y="142575"/>
                </a:moveTo>
                <a:lnTo>
                  <a:pt x="263804" y="152273"/>
                </a:lnTo>
                <a:lnTo>
                  <a:pt x="254131" y="152273"/>
                </a:lnTo>
                <a:lnTo>
                  <a:pt x="254131" y="142575"/>
                </a:lnTo>
                <a:close/>
                <a:moveTo>
                  <a:pt x="274027" y="142575"/>
                </a:moveTo>
                <a:lnTo>
                  <a:pt x="274027" y="152273"/>
                </a:lnTo>
                <a:lnTo>
                  <a:pt x="264229" y="152273"/>
                </a:lnTo>
                <a:lnTo>
                  <a:pt x="264229" y="142575"/>
                </a:lnTo>
                <a:close/>
                <a:moveTo>
                  <a:pt x="284125" y="142575"/>
                </a:moveTo>
                <a:lnTo>
                  <a:pt x="284125" y="152273"/>
                </a:lnTo>
                <a:lnTo>
                  <a:pt x="274427" y="152273"/>
                </a:lnTo>
                <a:lnTo>
                  <a:pt x="274427" y="142575"/>
                </a:lnTo>
                <a:close/>
                <a:moveTo>
                  <a:pt x="10098" y="152673"/>
                </a:moveTo>
                <a:lnTo>
                  <a:pt x="10098" y="162371"/>
                </a:lnTo>
                <a:lnTo>
                  <a:pt x="425" y="162371"/>
                </a:lnTo>
                <a:lnTo>
                  <a:pt x="425" y="152673"/>
                </a:lnTo>
                <a:close/>
                <a:moveTo>
                  <a:pt x="20321" y="152673"/>
                </a:moveTo>
                <a:lnTo>
                  <a:pt x="20321" y="162371"/>
                </a:lnTo>
                <a:lnTo>
                  <a:pt x="10523" y="162371"/>
                </a:lnTo>
                <a:lnTo>
                  <a:pt x="10523" y="152673"/>
                </a:lnTo>
                <a:close/>
                <a:moveTo>
                  <a:pt x="30420" y="152673"/>
                </a:moveTo>
                <a:lnTo>
                  <a:pt x="30420" y="162371"/>
                </a:lnTo>
                <a:lnTo>
                  <a:pt x="20721" y="162371"/>
                </a:lnTo>
                <a:lnTo>
                  <a:pt x="20721" y="152673"/>
                </a:lnTo>
                <a:close/>
                <a:moveTo>
                  <a:pt x="40618" y="152673"/>
                </a:moveTo>
                <a:lnTo>
                  <a:pt x="40618" y="162371"/>
                </a:lnTo>
                <a:lnTo>
                  <a:pt x="30820" y="162371"/>
                </a:lnTo>
                <a:lnTo>
                  <a:pt x="30820" y="152673"/>
                </a:lnTo>
                <a:close/>
                <a:moveTo>
                  <a:pt x="50716" y="152673"/>
                </a:moveTo>
                <a:lnTo>
                  <a:pt x="50716" y="162371"/>
                </a:lnTo>
                <a:lnTo>
                  <a:pt x="41043" y="162371"/>
                </a:lnTo>
                <a:lnTo>
                  <a:pt x="41043" y="152673"/>
                </a:lnTo>
                <a:close/>
                <a:moveTo>
                  <a:pt x="60939" y="152673"/>
                </a:moveTo>
                <a:lnTo>
                  <a:pt x="60939" y="162371"/>
                </a:lnTo>
                <a:lnTo>
                  <a:pt x="51141" y="162371"/>
                </a:lnTo>
                <a:lnTo>
                  <a:pt x="51141" y="152673"/>
                </a:lnTo>
                <a:close/>
                <a:moveTo>
                  <a:pt x="71038" y="152673"/>
                </a:moveTo>
                <a:lnTo>
                  <a:pt x="71038" y="162371"/>
                </a:lnTo>
                <a:lnTo>
                  <a:pt x="61239" y="162371"/>
                </a:lnTo>
                <a:lnTo>
                  <a:pt x="61239" y="152673"/>
                </a:lnTo>
                <a:close/>
                <a:moveTo>
                  <a:pt x="81136" y="152673"/>
                </a:moveTo>
                <a:lnTo>
                  <a:pt x="81136" y="162371"/>
                </a:lnTo>
                <a:lnTo>
                  <a:pt x="71438" y="162371"/>
                </a:lnTo>
                <a:lnTo>
                  <a:pt x="71438" y="152673"/>
                </a:lnTo>
                <a:close/>
                <a:moveTo>
                  <a:pt x="91334" y="152673"/>
                </a:moveTo>
                <a:lnTo>
                  <a:pt x="91334" y="162371"/>
                </a:lnTo>
                <a:lnTo>
                  <a:pt x="81561" y="162371"/>
                </a:lnTo>
                <a:lnTo>
                  <a:pt x="81561" y="152673"/>
                </a:lnTo>
                <a:close/>
                <a:moveTo>
                  <a:pt x="101432" y="152673"/>
                </a:moveTo>
                <a:lnTo>
                  <a:pt x="101432" y="162371"/>
                </a:lnTo>
                <a:lnTo>
                  <a:pt x="91759" y="162371"/>
                </a:lnTo>
                <a:lnTo>
                  <a:pt x="91759" y="152673"/>
                </a:lnTo>
                <a:close/>
                <a:moveTo>
                  <a:pt x="111655" y="152673"/>
                </a:moveTo>
                <a:lnTo>
                  <a:pt x="111655" y="162371"/>
                </a:lnTo>
                <a:lnTo>
                  <a:pt x="101857" y="162371"/>
                </a:lnTo>
                <a:lnTo>
                  <a:pt x="101857" y="152673"/>
                </a:lnTo>
                <a:close/>
                <a:moveTo>
                  <a:pt x="121754" y="152673"/>
                </a:moveTo>
                <a:lnTo>
                  <a:pt x="121754" y="162371"/>
                </a:lnTo>
                <a:lnTo>
                  <a:pt x="112055" y="162371"/>
                </a:lnTo>
                <a:lnTo>
                  <a:pt x="112055" y="152673"/>
                </a:lnTo>
                <a:close/>
                <a:moveTo>
                  <a:pt x="131952" y="152673"/>
                </a:moveTo>
                <a:lnTo>
                  <a:pt x="131952" y="162371"/>
                </a:lnTo>
                <a:lnTo>
                  <a:pt x="122179" y="162371"/>
                </a:lnTo>
                <a:lnTo>
                  <a:pt x="122179" y="152673"/>
                </a:lnTo>
                <a:close/>
                <a:moveTo>
                  <a:pt x="142050" y="152673"/>
                </a:moveTo>
                <a:lnTo>
                  <a:pt x="142050" y="162371"/>
                </a:lnTo>
                <a:lnTo>
                  <a:pt x="132377" y="162371"/>
                </a:lnTo>
                <a:lnTo>
                  <a:pt x="132377" y="152673"/>
                </a:lnTo>
                <a:close/>
                <a:moveTo>
                  <a:pt x="152173" y="152673"/>
                </a:moveTo>
                <a:lnTo>
                  <a:pt x="152173" y="162371"/>
                </a:lnTo>
                <a:lnTo>
                  <a:pt x="142475" y="162371"/>
                </a:lnTo>
                <a:lnTo>
                  <a:pt x="142475" y="152673"/>
                </a:lnTo>
                <a:close/>
                <a:moveTo>
                  <a:pt x="162372" y="152673"/>
                </a:moveTo>
                <a:lnTo>
                  <a:pt x="162372" y="162371"/>
                </a:lnTo>
                <a:lnTo>
                  <a:pt x="152573" y="162371"/>
                </a:lnTo>
                <a:lnTo>
                  <a:pt x="152573" y="152673"/>
                </a:lnTo>
                <a:close/>
                <a:moveTo>
                  <a:pt x="172470" y="152673"/>
                </a:moveTo>
                <a:lnTo>
                  <a:pt x="172470" y="162371"/>
                </a:lnTo>
                <a:lnTo>
                  <a:pt x="162797" y="162371"/>
                </a:lnTo>
                <a:lnTo>
                  <a:pt x="162797" y="152673"/>
                </a:lnTo>
                <a:close/>
                <a:moveTo>
                  <a:pt x="182668" y="152673"/>
                </a:moveTo>
                <a:lnTo>
                  <a:pt x="182668" y="162371"/>
                </a:lnTo>
                <a:lnTo>
                  <a:pt x="172895" y="162371"/>
                </a:lnTo>
                <a:lnTo>
                  <a:pt x="172895" y="152673"/>
                </a:lnTo>
                <a:close/>
                <a:moveTo>
                  <a:pt x="192791" y="152673"/>
                </a:moveTo>
                <a:lnTo>
                  <a:pt x="192791" y="162371"/>
                </a:lnTo>
                <a:lnTo>
                  <a:pt x="183093" y="162371"/>
                </a:lnTo>
                <a:lnTo>
                  <a:pt x="183093" y="152673"/>
                </a:lnTo>
                <a:close/>
                <a:moveTo>
                  <a:pt x="202989" y="152673"/>
                </a:moveTo>
                <a:lnTo>
                  <a:pt x="202989" y="162371"/>
                </a:lnTo>
                <a:lnTo>
                  <a:pt x="193191" y="162371"/>
                </a:lnTo>
                <a:lnTo>
                  <a:pt x="193191" y="152673"/>
                </a:lnTo>
                <a:close/>
                <a:moveTo>
                  <a:pt x="213088" y="152673"/>
                </a:moveTo>
                <a:lnTo>
                  <a:pt x="213088" y="162371"/>
                </a:lnTo>
                <a:lnTo>
                  <a:pt x="203414" y="162371"/>
                </a:lnTo>
                <a:lnTo>
                  <a:pt x="203414" y="152673"/>
                </a:lnTo>
                <a:close/>
                <a:moveTo>
                  <a:pt x="223286" y="152673"/>
                </a:moveTo>
                <a:lnTo>
                  <a:pt x="223286" y="162371"/>
                </a:lnTo>
                <a:lnTo>
                  <a:pt x="213513" y="162371"/>
                </a:lnTo>
                <a:lnTo>
                  <a:pt x="213513" y="152673"/>
                </a:lnTo>
                <a:close/>
                <a:moveTo>
                  <a:pt x="233409" y="152673"/>
                </a:moveTo>
                <a:lnTo>
                  <a:pt x="233409" y="162371"/>
                </a:lnTo>
                <a:lnTo>
                  <a:pt x="223611" y="162371"/>
                </a:lnTo>
                <a:lnTo>
                  <a:pt x="223611" y="152673"/>
                </a:lnTo>
                <a:close/>
                <a:moveTo>
                  <a:pt x="243507" y="152673"/>
                </a:moveTo>
                <a:lnTo>
                  <a:pt x="243507" y="162371"/>
                </a:lnTo>
                <a:lnTo>
                  <a:pt x="233809" y="162371"/>
                </a:lnTo>
                <a:lnTo>
                  <a:pt x="233809" y="152673"/>
                </a:lnTo>
                <a:close/>
                <a:moveTo>
                  <a:pt x="253706" y="152673"/>
                </a:moveTo>
                <a:lnTo>
                  <a:pt x="253706" y="162371"/>
                </a:lnTo>
                <a:lnTo>
                  <a:pt x="243907" y="162371"/>
                </a:lnTo>
                <a:lnTo>
                  <a:pt x="243907" y="152673"/>
                </a:lnTo>
                <a:close/>
                <a:moveTo>
                  <a:pt x="263804" y="152673"/>
                </a:moveTo>
                <a:lnTo>
                  <a:pt x="263804" y="162371"/>
                </a:lnTo>
                <a:lnTo>
                  <a:pt x="254131" y="162371"/>
                </a:lnTo>
                <a:lnTo>
                  <a:pt x="254131" y="152673"/>
                </a:lnTo>
                <a:close/>
                <a:moveTo>
                  <a:pt x="274027" y="152673"/>
                </a:moveTo>
                <a:lnTo>
                  <a:pt x="274027" y="162371"/>
                </a:lnTo>
                <a:lnTo>
                  <a:pt x="264229" y="162371"/>
                </a:lnTo>
                <a:lnTo>
                  <a:pt x="264229" y="152673"/>
                </a:lnTo>
                <a:close/>
                <a:moveTo>
                  <a:pt x="284125" y="152673"/>
                </a:moveTo>
                <a:lnTo>
                  <a:pt x="284125" y="162371"/>
                </a:lnTo>
                <a:lnTo>
                  <a:pt x="274427" y="162371"/>
                </a:lnTo>
                <a:lnTo>
                  <a:pt x="274427" y="152673"/>
                </a:lnTo>
                <a:close/>
                <a:moveTo>
                  <a:pt x="200" y="0"/>
                </a:moveTo>
                <a:lnTo>
                  <a:pt x="200" y="200"/>
                </a:lnTo>
                <a:lnTo>
                  <a:pt x="0" y="200"/>
                </a:lnTo>
                <a:lnTo>
                  <a:pt x="0" y="162571"/>
                </a:lnTo>
                <a:lnTo>
                  <a:pt x="200" y="162571"/>
                </a:lnTo>
                <a:lnTo>
                  <a:pt x="200" y="162771"/>
                </a:lnTo>
                <a:lnTo>
                  <a:pt x="284325" y="162771"/>
                </a:lnTo>
                <a:lnTo>
                  <a:pt x="284325" y="162571"/>
                </a:lnTo>
                <a:lnTo>
                  <a:pt x="284525" y="162571"/>
                </a:lnTo>
                <a:lnTo>
                  <a:pt x="284525" y="200"/>
                </a:lnTo>
                <a:lnTo>
                  <a:pt x="284325" y="200"/>
                </a:lnTo>
                <a:lnTo>
                  <a:pt x="284325" y="0"/>
                </a:lnTo>
                <a:close/>
              </a:path>
            </a:pathLst>
          </a:custGeom>
          <a:solidFill>
            <a:srgbClr val="E2E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 name="Google Shape;145;p25"/>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9Slide03 Cabin" panose="000005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146" name="Google Shape;146;p25"/>
          <p:cNvSpPr txBox="1">
            <a:spLocks noGrp="1"/>
          </p:cNvSpPr>
          <p:nvPr>
            <p:ph type="subTitle" idx="1"/>
          </p:nvPr>
        </p:nvSpPr>
        <p:spPr>
          <a:xfrm>
            <a:off x="1002276" y="3466050"/>
            <a:ext cx="18597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9Slide03 Cabin" panose="00000500000000000000" pitchFamily="2" charset="0"/>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dirty="0"/>
          </a:p>
        </p:txBody>
      </p:sp>
      <p:sp>
        <p:nvSpPr>
          <p:cNvPr id="147" name="Google Shape;147;p25"/>
          <p:cNvSpPr txBox="1">
            <a:spLocks noGrp="1"/>
          </p:cNvSpPr>
          <p:nvPr>
            <p:ph type="title" idx="2"/>
          </p:nvPr>
        </p:nvSpPr>
        <p:spPr>
          <a:xfrm>
            <a:off x="1002275" y="3035757"/>
            <a:ext cx="1859700" cy="37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atin typeface="#9Slide03 Cabin" panose="00000500000000000000" pitchFamily="2" charset="0"/>
              </a:defRPr>
            </a:lvl1pPr>
            <a:lvl2pPr lvl="1"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9pPr>
          </a:lstStyle>
          <a:p>
            <a:endParaRPr dirty="0"/>
          </a:p>
        </p:txBody>
      </p:sp>
      <p:sp>
        <p:nvSpPr>
          <p:cNvPr id="148" name="Google Shape;148;p25"/>
          <p:cNvSpPr txBox="1">
            <a:spLocks noGrp="1"/>
          </p:cNvSpPr>
          <p:nvPr>
            <p:ph type="subTitle" idx="3"/>
          </p:nvPr>
        </p:nvSpPr>
        <p:spPr>
          <a:xfrm>
            <a:off x="6314181" y="3466050"/>
            <a:ext cx="1859700" cy="6987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atin typeface="#9Slide03 Cabin" panose="00000500000000000000" pitchFamily="2" charset="0"/>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dirty="0"/>
          </a:p>
        </p:txBody>
      </p:sp>
      <p:sp>
        <p:nvSpPr>
          <p:cNvPr id="149" name="Google Shape;149;p25"/>
          <p:cNvSpPr txBox="1">
            <a:spLocks noGrp="1"/>
          </p:cNvSpPr>
          <p:nvPr>
            <p:ph type="title" idx="4"/>
          </p:nvPr>
        </p:nvSpPr>
        <p:spPr>
          <a:xfrm>
            <a:off x="6314176" y="3035757"/>
            <a:ext cx="1859700" cy="37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atin typeface="#9Slide03 Cabin" panose="00000500000000000000" pitchFamily="2" charset="0"/>
              </a:defRPr>
            </a:lvl1pPr>
            <a:lvl2pPr lvl="1"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9pPr>
          </a:lstStyle>
          <a:p>
            <a:endParaRPr dirty="0"/>
          </a:p>
        </p:txBody>
      </p:sp>
      <p:sp>
        <p:nvSpPr>
          <p:cNvPr id="150" name="Google Shape;150;p25"/>
          <p:cNvSpPr txBox="1">
            <a:spLocks noGrp="1"/>
          </p:cNvSpPr>
          <p:nvPr>
            <p:ph type="subTitle" idx="5"/>
          </p:nvPr>
        </p:nvSpPr>
        <p:spPr>
          <a:xfrm>
            <a:off x="3658224" y="3466050"/>
            <a:ext cx="1859700" cy="6987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atin typeface="#9Slide03 Cabin" panose="00000500000000000000" pitchFamily="2" charset="0"/>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dirty="0"/>
          </a:p>
        </p:txBody>
      </p:sp>
      <p:sp>
        <p:nvSpPr>
          <p:cNvPr id="151" name="Google Shape;151;p25"/>
          <p:cNvSpPr txBox="1">
            <a:spLocks noGrp="1"/>
          </p:cNvSpPr>
          <p:nvPr>
            <p:ph type="title" idx="6"/>
          </p:nvPr>
        </p:nvSpPr>
        <p:spPr>
          <a:xfrm>
            <a:off x="3658221" y="3035757"/>
            <a:ext cx="1859700" cy="37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atin typeface="#9Slide03 Cabin" panose="00000500000000000000" pitchFamily="2" charset="0"/>
              </a:defRPr>
            </a:lvl1pPr>
            <a:lvl2pPr lvl="1"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2pPr>
            <a:lvl3pPr lvl="2"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3pPr>
            <a:lvl4pPr lvl="3"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4pPr>
            <a:lvl5pPr lvl="4"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5pPr>
            <a:lvl6pPr lvl="5"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6pPr>
            <a:lvl7pPr lvl="6"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7pPr>
            <a:lvl8pPr lvl="7"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8pPr>
            <a:lvl9pPr lvl="8" rtl="0">
              <a:spcBef>
                <a:spcPts val="0"/>
              </a:spcBef>
              <a:spcAft>
                <a:spcPts val="0"/>
              </a:spcAft>
              <a:buSzPts val="2800"/>
              <a:buFont typeface="Patrick Hand" panose="00000500000000000000"/>
              <a:buNone/>
              <a:defRPr>
                <a:latin typeface="Patrick Hand" panose="00000500000000000000"/>
                <a:ea typeface="Patrick Hand" panose="00000500000000000000"/>
                <a:cs typeface="Patrick Hand" panose="00000500000000000000"/>
                <a:sym typeface="Patrick Hand" panose="00000500000000000000"/>
              </a:defRPr>
            </a:lvl9pPr>
          </a:lstStyle>
          <a:p>
            <a:endParaRPr dirty="0"/>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477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000"/>
              <a:buFont typeface="Ubuntu" panose="020B0504030602030204"/>
              <a:buNone/>
              <a:defRPr sz="3000" b="1">
                <a:solidFill>
                  <a:schemeClr val="lt2"/>
                </a:solidFill>
                <a:latin typeface="Ubuntu" panose="020B0504030602030204"/>
                <a:ea typeface="Ubuntu" panose="020B0504030602030204"/>
                <a:cs typeface="Ubuntu" panose="020B0504030602030204"/>
                <a:sym typeface="Ubuntu" panose="020B0504030602030204"/>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5"/>
              </a:buClr>
              <a:buSzPts val="1400"/>
              <a:buFont typeface="Open Sans" panose="020B0606030504020204"/>
              <a:buChar char="●"/>
              <a:defRPr>
                <a:solidFill>
                  <a:schemeClr val="accent5"/>
                </a:solidFill>
                <a:latin typeface="Open Sans" panose="020B0606030504020204"/>
                <a:ea typeface="Open Sans" panose="020B0606030504020204"/>
                <a:cs typeface="Open Sans" panose="020B0606030504020204"/>
                <a:sym typeface="Open Sans" panose="020B0606030504020204"/>
              </a:defRPr>
            </a:lvl1pPr>
            <a:lvl2pPr marL="914400" lvl="1" indent="-317500" rtl="0">
              <a:lnSpc>
                <a:spcPct val="100000"/>
              </a:lnSpc>
              <a:spcBef>
                <a:spcPts val="0"/>
              </a:spcBef>
              <a:spcAft>
                <a:spcPts val="0"/>
              </a:spcAft>
              <a:buClr>
                <a:schemeClr val="accent5"/>
              </a:buClr>
              <a:buSzPts val="1400"/>
              <a:buFont typeface="Open Sans" panose="020B0606030504020204"/>
              <a:buChar char="○"/>
              <a:defRPr>
                <a:solidFill>
                  <a:schemeClr val="accent5"/>
                </a:solidFill>
                <a:latin typeface="Open Sans" panose="020B0606030504020204"/>
                <a:ea typeface="Open Sans" panose="020B0606030504020204"/>
                <a:cs typeface="Open Sans" panose="020B0606030504020204"/>
                <a:sym typeface="Open Sans" panose="020B0606030504020204"/>
              </a:defRPr>
            </a:lvl2pPr>
            <a:lvl3pPr marL="1371600" lvl="2" indent="-317500" rtl="0">
              <a:lnSpc>
                <a:spcPct val="100000"/>
              </a:lnSpc>
              <a:spcBef>
                <a:spcPts val="0"/>
              </a:spcBef>
              <a:spcAft>
                <a:spcPts val="0"/>
              </a:spcAft>
              <a:buClr>
                <a:schemeClr val="accent5"/>
              </a:buClr>
              <a:buSzPts val="1400"/>
              <a:buFont typeface="Open Sans" panose="020B0606030504020204"/>
              <a:buChar char="■"/>
              <a:defRPr>
                <a:solidFill>
                  <a:schemeClr val="accent5"/>
                </a:solidFill>
                <a:latin typeface="Open Sans" panose="020B0606030504020204"/>
                <a:ea typeface="Open Sans" panose="020B0606030504020204"/>
                <a:cs typeface="Open Sans" panose="020B0606030504020204"/>
                <a:sym typeface="Open Sans" panose="020B0606030504020204"/>
              </a:defRPr>
            </a:lvl3pPr>
            <a:lvl4pPr marL="1828800" lvl="3" indent="-317500" rtl="0">
              <a:lnSpc>
                <a:spcPct val="100000"/>
              </a:lnSpc>
              <a:spcBef>
                <a:spcPts val="0"/>
              </a:spcBef>
              <a:spcAft>
                <a:spcPts val="0"/>
              </a:spcAft>
              <a:buClr>
                <a:schemeClr val="accent5"/>
              </a:buClr>
              <a:buSzPts val="1400"/>
              <a:buFont typeface="Open Sans" panose="020B0606030504020204"/>
              <a:buChar char="●"/>
              <a:defRPr>
                <a:solidFill>
                  <a:schemeClr val="accent5"/>
                </a:solidFill>
                <a:latin typeface="Open Sans" panose="020B0606030504020204"/>
                <a:ea typeface="Open Sans" panose="020B0606030504020204"/>
                <a:cs typeface="Open Sans" panose="020B0606030504020204"/>
                <a:sym typeface="Open Sans" panose="020B0606030504020204"/>
              </a:defRPr>
            </a:lvl4pPr>
            <a:lvl5pPr marL="2286000" lvl="4" indent="-317500" rtl="0">
              <a:lnSpc>
                <a:spcPct val="100000"/>
              </a:lnSpc>
              <a:spcBef>
                <a:spcPts val="0"/>
              </a:spcBef>
              <a:spcAft>
                <a:spcPts val="0"/>
              </a:spcAft>
              <a:buClr>
                <a:schemeClr val="accent5"/>
              </a:buClr>
              <a:buSzPts val="1400"/>
              <a:buFont typeface="Open Sans" panose="020B0606030504020204"/>
              <a:buChar char="○"/>
              <a:defRPr>
                <a:solidFill>
                  <a:schemeClr val="accent5"/>
                </a:solidFill>
                <a:latin typeface="Open Sans" panose="020B0606030504020204"/>
                <a:ea typeface="Open Sans" panose="020B0606030504020204"/>
                <a:cs typeface="Open Sans" panose="020B0606030504020204"/>
                <a:sym typeface="Open Sans" panose="020B0606030504020204"/>
              </a:defRPr>
            </a:lvl5pPr>
            <a:lvl6pPr marL="2743200" lvl="5" indent="-317500" rtl="0">
              <a:lnSpc>
                <a:spcPct val="100000"/>
              </a:lnSpc>
              <a:spcBef>
                <a:spcPts val="0"/>
              </a:spcBef>
              <a:spcAft>
                <a:spcPts val="0"/>
              </a:spcAft>
              <a:buClr>
                <a:schemeClr val="accent5"/>
              </a:buClr>
              <a:buSzPts val="1400"/>
              <a:buFont typeface="Open Sans" panose="020B0606030504020204"/>
              <a:buChar char="■"/>
              <a:defRPr>
                <a:solidFill>
                  <a:schemeClr val="accent5"/>
                </a:solidFill>
                <a:latin typeface="Open Sans" panose="020B0606030504020204"/>
                <a:ea typeface="Open Sans" panose="020B0606030504020204"/>
                <a:cs typeface="Open Sans" panose="020B0606030504020204"/>
                <a:sym typeface="Open Sans" panose="020B0606030504020204"/>
              </a:defRPr>
            </a:lvl6pPr>
            <a:lvl7pPr marL="3200400" lvl="6" indent="-317500" rtl="0">
              <a:lnSpc>
                <a:spcPct val="100000"/>
              </a:lnSpc>
              <a:spcBef>
                <a:spcPts val="0"/>
              </a:spcBef>
              <a:spcAft>
                <a:spcPts val="0"/>
              </a:spcAft>
              <a:buClr>
                <a:schemeClr val="accent5"/>
              </a:buClr>
              <a:buSzPts val="1400"/>
              <a:buFont typeface="Open Sans" panose="020B0606030504020204"/>
              <a:buChar char="●"/>
              <a:defRPr>
                <a:solidFill>
                  <a:schemeClr val="accent5"/>
                </a:solidFill>
                <a:latin typeface="Open Sans" panose="020B0606030504020204"/>
                <a:ea typeface="Open Sans" panose="020B0606030504020204"/>
                <a:cs typeface="Open Sans" panose="020B0606030504020204"/>
                <a:sym typeface="Open Sans" panose="020B0606030504020204"/>
              </a:defRPr>
            </a:lvl7pPr>
            <a:lvl8pPr marL="3657600" lvl="7" indent="-317500" rtl="0">
              <a:lnSpc>
                <a:spcPct val="100000"/>
              </a:lnSpc>
              <a:spcBef>
                <a:spcPts val="0"/>
              </a:spcBef>
              <a:spcAft>
                <a:spcPts val="0"/>
              </a:spcAft>
              <a:buClr>
                <a:schemeClr val="accent5"/>
              </a:buClr>
              <a:buSzPts val="1400"/>
              <a:buFont typeface="Open Sans" panose="020B0606030504020204"/>
              <a:buChar char="○"/>
              <a:defRPr>
                <a:solidFill>
                  <a:schemeClr val="accent5"/>
                </a:solidFill>
                <a:latin typeface="Open Sans" panose="020B0606030504020204"/>
                <a:ea typeface="Open Sans" panose="020B0606030504020204"/>
                <a:cs typeface="Open Sans" panose="020B0606030504020204"/>
                <a:sym typeface="Open Sans" panose="020B0606030504020204"/>
              </a:defRPr>
            </a:lvl8pPr>
            <a:lvl9pPr marL="4114800" lvl="8" indent="-317500" rtl="0">
              <a:lnSpc>
                <a:spcPct val="100000"/>
              </a:lnSpc>
              <a:spcBef>
                <a:spcPts val="0"/>
              </a:spcBef>
              <a:spcAft>
                <a:spcPts val="0"/>
              </a:spcAft>
              <a:buClr>
                <a:schemeClr val="accent5"/>
              </a:buClr>
              <a:buSzPts val="1400"/>
              <a:buFont typeface="Open Sans" panose="020B0606030504020204"/>
              <a:buChar char="■"/>
              <a:defRPr>
                <a:solidFill>
                  <a:schemeClr val="accent5"/>
                </a:solidFill>
                <a:latin typeface="Open Sans" panose="020B0606030504020204"/>
                <a:ea typeface="Open Sans" panose="020B0606030504020204"/>
                <a:cs typeface="Open Sans" panose="020B0606030504020204"/>
                <a:sym typeface="Open Sans" panose="020B0606030504020204"/>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9Slide03 Cabin" panose="00000500000000000000" pitchFamily="2" charset="0"/>
          <a:ea typeface="#9Slide03 Cabin" panose="000005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9Slide03 Cabin" panose="00000500000000000000" pitchFamily="2" charset="0"/>
          <a:ea typeface="#9Slide03 Cabin" panose="00000500000000000000" pitchFamily="2"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image" Target="../media/image4.png"/><Relationship Id="rId3" Type="http://schemas.openxmlformats.org/officeDocument/2006/relationships/tags" Target="../tags/tag1.xml"/><Relationship Id="rId2" Type="http://schemas.microsoft.com/office/2007/relationships/media" Target="../media/media1.wmv"/><Relationship Id="rId1" Type="http://schemas.openxmlformats.org/officeDocument/2006/relationships/video" Target="../media/media1.wmv"/></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6.xml"/><Relationship Id="rId2" Type="http://schemas.openxmlformats.org/officeDocument/2006/relationships/image" Target="../media/image6.png"/><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9" Type="http://schemas.openxmlformats.org/officeDocument/2006/relationships/tags" Target="../tags/tag2.xml"/><Relationship Id="rId8" Type="http://schemas.microsoft.com/office/2007/relationships/media" Target="../media/media1.wmv"/><Relationship Id="rId7" Type="http://schemas.openxmlformats.org/officeDocument/2006/relationships/video" Target="../media/media1.wmv"/><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jpeg"/><Relationship Id="rId2" Type="http://schemas.openxmlformats.org/officeDocument/2006/relationships/image" Target="../media/image8.jpeg"/><Relationship Id="rId12" Type="http://schemas.openxmlformats.org/officeDocument/2006/relationships/notesSlide" Target="../notesSlides/notesSlide12.xml"/><Relationship Id="rId11" Type="http://schemas.openxmlformats.org/officeDocument/2006/relationships/slideLayout" Target="../slideLayouts/slideLayout7.xml"/><Relationship Id="rId10" Type="http://schemas.openxmlformats.org/officeDocument/2006/relationships/image" Target="../media/image4.png"/><Relationship Id="rId1" Type="http://schemas.openxmlformats.org/officeDocument/2006/relationships/image" Target="../media/image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9" Type="http://schemas.microsoft.com/office/2007/relationships/hdphoto" Target="../media/image19.wdp"/><Relationship Id="rId8" Type="http://schemas.openxmlformats.org/officeDocument/2006/relationships/image" Target="../media/image18.png"/><Relationship Id="rId7" Type="http://schemas.microsoft.com/office/2007/relationships/hdphoto" Target="../media/image17.wdp"/><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image14.wdp"/><Relationship Id="rId3" Type="http://schemas.openxmlformats.org/officeDocument/2006/relationships/image" Target="../media/image13.png"/><Relationship Id="rId2" Type="http://schemas.openxmlformats.org/officeDocument/2006/relationships/image" Target="../media/image2.jpeg"/><Relationship Id="rId11" Type="http://schemas.openxmlformats.org/officeDocument/2006/relationships/notesSlide" Target="../notesSlides/notesSlide14.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9" Type="http://schemas.microsoft.com/office/2007/relationships/hdphoto" Target="../media/image19.wdp"/><Relationship Id="rId8" Type="http://schemas.openxmlformats.org/officeDocument/2006/relationships/image" Target="../media/image18.png"/><Relationship Id="rId7" Type="http://schemas.microsoft.com/office/2007/relationships/hdphoto" Target="../media/image17.wdp"/><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image14.wdp"/><Relationship Id="rId3" Type="http://schemas.openxmlformats.org/officeDocument/2006/relationships/image" Target="../media/image13.png"/><Relationship Id="rId2" Type="http://schemas.openxmlformats.org/officeDocument/2006/relationships/image" Target="../media/image2.jpeg"/><Relationship Id="rId11" Type="http://schemas.openxmlformats.org/officeDocument/2006/relationships/notesSlide" Target="../notesSlides/notesSlide15.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6.xml"/><Relationship Id="rId2" Type="http://schemas.openxmlformats.org/officeDocument/2006/relationships/image" Target="../media/image3.png"/><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2" name="Google Shape;172;p32"/>
          <p:cNvSpPr txBox="1">
            <a:spLocks noGrp="1"/>
          </p:cNvSpPr>
          <p:nvPr>
            <p:ph type="ctrTitle"/>
          </p:nvPr>
        </p:nvSpPr>
        <p:spPr>
          <a:xfrm>
            <a:off x="828675" y="1574165"/>
            <a:ext cx="8214995" cy="1668145"/>
          </a:xfrm>
          <a:prstGeom prst="rect">
            <a:avLst/>
          </a:prstGeom>
        </p:spPr>
        <p:txBody>
          <a:bodyPr spcFirstLastPara="1" wrap="square" lIns="91425" tIns="91425" rIns="91425" bIns="91425" anchor="t" anchorCtr="0">
            <a:noAutofit/>
          </a:bodyPr>
          <a:lstStyle/>
          <a:p>
            <a:r>
              <a:rPr lang="en-US" sz="3200" smtClean="0">
                <a:solidFill>
                  <a:srgbClr val="002060"/>
                </a:solidFill>
                <a:latin typeface="Tahoma" panose="020B0604030504040204" pitchFamily="34" charset="0"/>
                <a:ea typeface="Tahoma" panose="020B0604030504040204" pitchFamily="34" charset="0"/>
                <a:cs typeface="Tahoma" panose="020B0604030504040204" pitchFamily="34" charset="0"/>
                <a:sym typeface="+mn-ea"/>
              </a:rPr>
              <a:t>CHÀO MỪNG QUÝ THẦY CÔ VÀ CÁC EM </a:t>
            </a:r>
            <a:br>
              <a:rPr lang="en-US" sz="3200" b="1" smtClean="0">
                <a:solidFill>
                  <a:srgbClr val="002060"/>
                </a:solidFill>
                <a:latin typeface="Tahoma" panose="020B0604030504040204" pitchFamily="34" charset="0"/>
                <a:ea typeface="Tahoma" panose="020B0604030504040204" pitchFamily="34" charset="0"/>
                <a:cs typeface="Tahoma" panose="020B0604030504040204" pitchFamily="34" charset="0"/>
                <a:sym typeface="+mn-ea"/>
              </a:rPr>
            </a:br>
            <a:r>
              <a:rPr lang="en-US" sz="3200" smtClean="0">
                <a:solidFill>
                  <a:srgbClr val="002060"/>
                </a:solidFill>
                <a:latin typeface="Tahoma" panose="020B0604030504040204" pitchFamily="34" charset="0"/>
                <a:ea typeface="Tahoma" panose="020B0604030504040204" pitchFamily="34" charset="0"/>
                <a:cs typeface="Tahoma" panose="020B0604030504040204" pitchFamily="34" charset="0"/>
                <a:sym typeface="+mn-ea"/>
              </a:rPr>
              <a:t>ĐẾN VỚI TIẾT HỌC NGÀY HÔM NAY!</a:t>
            </a:r>
            <a:endParaRPr sz="3200" dirty="0">
              <a:latin typeface="#9Slide03 SVNLifehack Sans" panose="00000500000000000000" pitchFamily="2" charset="0"/>
            </a:endParaRPr>
          </a:p>
        </p:txBody>
      </p:sp>
      <p:grpSp>
        <p:nvGrpSpPr>
          <p:cNvPr id="175" name="Google Shape;175;p32"/>
          <p:cNvGrpSpPr/>
          <p:nvPr/>
        </p:nvGrpSpPr>
        <p:grpSpPr>
          <a:xfrm>
            <a:off x="7560439" y="3568795"/>
            <a:ext cx="1089365" cy="1271218"/>
            <a:chOff x="7560439" y="3568795"/>
            <a:chExt cx="1089365" cy="1271218"/>
          </a:xfrm>
        </p:grpSpPr>
        <p:sp>
          <p:nvSpPr>
            <p:cNvPr id="176" name="Google Shape;176;p32"/>
            <p:cNvSpPr/>
            <p:nvPr/>
          </p:nvSpPr>
          <p:spPr>
            <a:xfrm>
              <a:off x="7978673" y="3966724"/>
              <a:ext cx="671131" cy="666847"/>
            </a:xfrm>
            <a:custGeom>
              <a:avLst/>
              <a:gdLst/>
              <a:ahLst/>
              <a:cxnLst/>
              <a:rect l="l" t="t" r="r" b="b"/>
              <a:pathLst>
                <a:path w="10809" h="10740" extrusionOk="0">
                  <a:moveTo>
                    <a:pt x="5404" y="1"/>
                  </a:moveTo>
                  <a:cubicBezTo>
                    <a:pt x="2432" y="1"/>
                    <a:pt x="0" y="2398"/>
                    <a:pt x="0" y="5370"/>
                  </a:cubicBezTo>
                  <a:cubicBezTo>
                    <a:pt x="0" y="8334"/>
                    <a:pt x="2432" y="10740"/>
                    <a:pt x="5404" y="10740"/>
                  </a:cubicBezTo>
                  <a:cubicBezTo>
                    <a:pt x="8411" y="10740"/>
                    <a:pt x="10808" y="8334"/>
                    <a:pt x="10808" y="5370"/>
                  </a:cubicBezTo>
                  <a:cubicBezTo>
                    <a:pt x="10808" y="2398"/>
                    <a:pt x="8411" y="1"/>
                    <a:pt x="5404" y="1"/>
                  </a:cubicBezTo>
                  <a:close/>
                </a:path>
              </a:pathLst>
            </a:custGeom>
            <a:gradFill>
              <a:gsLst>
                <a:gs pos="0">
                  <a:schemeClr val="accent1"/>
                </a:gs>
                <a:gs pos="25000">
                  <a:schemeClr val="accent1"/>
                </a:gs>
                <a:gs pos="50000">
                  <a:schemeClr val="accent4"/>
                </a:gs>
                <a:gs pos="100000">
                  <a:schemeClr val="accent6"/>
                </a:gs>
              </a:gsLst>
              <a:lin ang="18900044" scaled="0"/>
            </a:gradFill>
            <a:ln>
              <a:noFill/>
            </a:ln>
            <a:effectLst>
              <a:outerShdw blurRad="214313" dist="123825" dir="7260000" algn="bl" rotWithShape="0">
                <a:schemeClr val="accent5">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177;p32"/>
            <p:cNvSpPr/>
            <p:nvPr/>
          </p:nvSpPr>
          <p:spPr>
            <a:xfrm>
              <a:off x="8220822" y="3786418"/>
              <a:ext cx="113190" cy="342737"/>
            </a:xfrm>
            <a:custGeom>
              <a:avLst/>
              <a:gdLst/>
              <a:ahLst/>
              <a:cxnLst/>
              <a:rect l="l" t="t" r="r" b="b"/>
              <a:pathLst>
                <a:path w="1823" h="5520" extrusionOk="0">
                  <a:moveTo>
                    <a:pt x="1324" y="1"/>
                  </a:moveTo>
                  <a:lnTo>
                    <a:pt x="1" y="147"/>
                  </a:lnTo>
                  <a:lnTo>
                    <a:pt x="465" y="4941"/>
                  </a:lnTo>
                  <a:cubicBezTo>
                    <a:pt x="497" y="5279"/>
                    <a:pt x="786" y="5520"/>
                    <a:pt x="1113" y="5520"/>
                  </a:cubicBezTo>
                  <a:cubicBezTo>
                    <a:pt x="1134" y="5520"/>
                    <a:pt x="1156" y="5519"/>
                    <a:pt x="1178" y="5516"/>
                  </a:cubicBezTo>
                  <a:cubicBezTo>
                    <a:pt x="1573" y="5482"/>
                    <a:pt x="1822" y="5156"/>
                    <a:pt x="1788" y="4795"/>
                  </a:cubicBezTo>
                  <a:lnTo>
                    <a:pt x="1324" y="1"/>
                  </a:lnTo>
                  <a:close/>
                </a:path>
              </a:pathLst>
            </a:custGeom>
            <a:solidFill>
              <a:srgbClr val="312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178;p32"/>
            <p:cNvSpPr/>
            <p:nvPr/>
          </p:nvSpPr>
          <p:spPr>
            <a:xfrm>
              <a:off x="7825002" y="4425439"/>
              <a:ext cx="335596" cy="201234"/>
            </a:xfrm>
            <a:custGeom>
              <a:avLst/>
              <a:gdLst/>
              <a:ahLst/>
              <a:cxnLst/>
              <a:rect l="l" t="t" r="r" b="b"/>
              <a:pathLst>
                <a:path w="5405" h="3241" extrusionOk="0">
                  <a:moveTo>
                    <a:pt x="4645" y="0"/>
                  </a:moveTo>
                  <a:cubicBezTo>
                    <a:pt x="4552" y="0"/>
                    <a:pt x="4458" y="18"/>
                    <a:pt x="4365" y="53"/>
                  </a:cubicBezTo>
                  <a:lnTo>
                    <a:pt x="1" y="2020"/>
                  </a:lnTo>
                  <a:lnTo>
                    <a:pt x="542" y="3240"/>
                  </a:lnTo>
                  <a:lnTo>
                    <a:pt x="4941" y="1273"/>
                  </a:lnTo>
                  <a:cubicBezTo>
                    <a:pt x="5267" y="1127"/>
                    <a:pt x="5405" y="732"/>
                    <a:pt x="5267" y="414"/>
                  </a:cubicBezTo>
                  <a:cubicBezTo>
                    <a:pt x="5159" y="145"/>
                    <a:pt x="4912" y="0"/>
                    <a:pt x="4645" y="0"/>
                  </a:cubicBezTo>
                  <a:close/>
                </a:path>
              </a:pathLst>
            </a:custGeom>
            <a:solidFill>
              <a:srgbClr val="312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79;p32"/>
            <p:cNvSpPr/>
            <p:nvPr/>
          </p:nvSpPr>
          <p:spPr>
            <a:xfrm>
              <a:off x="8100803" y="3568795"/>
              <a:ext cx="339881" cy="337708"/>
            </a:xfrm>
            <a:custGeom>
              <a:avLst/>
              <a:gdLst/>
              <a:ahLst/>
              <a:cxnLst/>
              <a:rect l="l" t="t" r="r" b="b"/>
              <a:pathLst>
                <a:path w="5474" h="5439" extrusionOk="0">
                  <a:moveTo>
                    <a:pt x="2715" y="0"/>
                  </a:moveTo>
                  <a:cubicBezTo>
                    <a:pt x="1212" y="0"/>
                    <a:pt x="1" y="1212"/>
                    <a:pt x="1" y="2715"/>
                  </a:cubicBezTo>
                  <a:cubicBezTo>
                    <a:pt x="1" y="4219"/>
                    <a:pt x="1212" y="5439"/>
                    <a:pt x="2715" y="5439"/>
                  </a:cubicBezTo>
                  <a:cubicBezTo>
                    <a:pt x="4219" y="5439"/>
                    <a:pt x="5473" y="4219"/>
                    <a:pt x="5473" y="2715"/>
                  </a:cubicBezTo>
                  <a:cubicBezTo>
                    <a:pt x="5473" y="1212"/>
                    <a:pt x="4219" y="0"/>
                    <a:pt x="2715" y="0"/>
                  </a:cubicBezTo>
                  <a:close/>
                </a:path>
              </a:pathLst>
            </a:custGeom>
            <a:gradFill>
              <a:gsLst>
                <a:gs pos="0">
                  <a:schemeClr val="accent2"/>
                </a:gs>
                <a:gs pos="23000">
                  <a:schemeClr val="accent5"/>
                </a:gs>
                <a:gs pos="50000">
                  <a:schemeClr val="accent4"/>
                </a:gs>
                <a:gs pos="100000">
                  <a:schemeClr val="accent6"/>
                </a:gs>
              </a:gsLst>
              <a:lin ang="18900044" scaled="0"/>
            </a:gradFill>
            <a:ln>
              <a:noFill/>
            </a:ln>
            <a:effectLst>
              <a:outerShdw blurRad="214313" dist="123825" dir="7260000" algn="bl" rotWithShape="0">
                <a:schemeClr val="accent5">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180;p32"/>
            <p:cNvSpPr/>
            <p:nvPr/>
          </p:nvSpPr>
          <p:spPr>
            <a:xfrm>
              <a:off x="7560439" y="4413207"/>
              <a:ext cx="428980" cy="426807"/>
            </a:xfrm>
            <a:custGeom>
              <a:avLst/>
              <a:gdLst/>
              <a:ahLst/>
              <a:cxnLst/>
              <a:rect l="l" t="t" r="r" b="b"/>
              <a:pathLst>
                <a:path w="6909" h="6874" extrusionOk="0">
                  <a:moveTo>
                    <a:pt x="3471" y="1"/>
                  </a:moveTo>
                  <a:cubicBezTo>
                    <a:pt x="1538" y="1"/>
                    <a:pt x="1" y="1539"/>
                    <a:pt x="1" y="3437"/>
                  </a:cubicBezTo>
                  <a:cubicBezTo>
                    <a:pt x="1" y="5336"/>
                    <a:pt x="1538" y="6874"/>
                    <a:pt x="3471" y="6874"/>
                  </a:cubicBezTo>
                  <a:cubicBezTo>
                    <a:pt x="5370" y="6874"/>
                    <a:pt x="6908" y="5336"/>
                    <a:pt x="6908" y="3437"/>
                  </a:cubicBezTo>
                  <a:cubicBezTo>
                    <a:pt x="6908" y="1539"/>
                    <a:pt x="5370" y="1"/>
                    <a:pt x="3471" y="1"/>
                  </a:cubicBezTo>
                  <a:close/>
                </a:path>
              </a:pathLst>
            </a:custGeom>
            <a:gradFill>
              <a:gsLst>
                <a:gs pos="0">
                  <a:schemeClr val="accent2"/>
                </a:gs>
                <a:gs pos="23000">
                  <a:schemeClr val="accent5"/>
                </a:gs>
                <a:gs pos="50000">
                  <a:schemeClr val="accent4"/>
                </a:gs>
                <a:gs pos="100000">
                  <a:schemeClr val="accent6"/>
                </a:gs>
              </a:gsLst>
              <a:lin ang="18900044" scaled="0"/>
            </a:gradFill>
            <a:ln>
              <a:noFill/>
            </a:ln>
            <a:effectLst>
              <a:outerShdw blurRad="214313" dist="123825" dir="7260000" algn="bl" rotWithShape="0">
                <a:schemeClr val="accent5">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1" name="Google Shape;181;p32"/>
          <p:cNvGrpSpPr/>
          <p:nvPr/>
        </p:nvGrpSpPr>
        <p:grpSpPr>
          <a:xfrm>
            <a:off x="141605" y="183515"/>
            <a:ext cx="1832610" cy="3058795"/>
            <a:chOff x="177825" y="183275"/>
            <a:chExt cx="2195675" cy="3285457"/>
          </a:xfrm>
        </p:grpSpPr>
        <p:sp>
          <p:nvSpPr>
            <p:cNvPr id="182" name="Google Shape;182;p32"/>
            <p:cNvSpPr/>
            <p:nvPr/>
          </p:nvSpPr>
          <p:spPr>
            <a:xfrm>
              <a:off x="615245" y="2175093"/>
              <a:ext cx="473747" cy="648716"/>
            </a:xfrm>
            <a:custGeom>
              <a:avLst/>
              <a:gdLst/>
              <a:ahLst/>
              <a:cxnLst/>
              <a:rect l="l" t="t" r="r" b="b"/>
              <a:pathLst>
                <a:path w="7630" h="10448" extrusionOk="0">
                  <a:moveTo>
                    <a:pt x="1685" y="1"/>
                  </a:moveTo>
                  <a:lnTo>
                    <a:pt x="1" y="1074"/>
                  </a:lnTo>
                  <a:lnTo>
                    <a:pt x="5946" y="10448"/>
                  </a:lnTo>
                  <a:lnTo>
                    <a:pt x="7630" y="9374"/>
                  </a:lnTo>
                  <a:lnTo>
                    <a:pt x="168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32"/>
            <p:cNvSpPr/>
            <p:nvPr/>
          </p:nvSpPr>
          <p:spPr>
            <a:xfrm>
              <a:off x="711297" y="1252822"/>
              <a:ext cx="495602" cy="677526"/>
            </a:xfrm>
            <a:custGeom>
              <a:avLst/>
              <a:gdLst/>
              <a:ahLst/>
              <a:cxnLst/>
              <a:rect l="l" t="t" r="r" b="b"/>
              <a:pathLst>
                <a:path w="7982" h="10912" extrusionOk="0">
                  <a:moveTo>
                    <a:pt x="6693" y="0"/>
                  </a:moveTo>
                  <a:lnTo>
                    <a:pt x="0" y="10052"/>
                  </a:lnTo>
                  <a:lnTo>
                    <a:pt x="1289" y="10911"/>
                  </a:lnTo>
                  <a:lnTo>
                    <a:pt x="7982" y="859"/>
                  </a:lnTo>
                  <a:lnTo>
                    <a:pt x="66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84;p32"/>
            <p:cNvSpPr/>
            <p:nvPr/>
          </p:nvSpPr>
          <p:spPr>
            <a:xfrm>
              <a:off x="177825" y="1594746"/>
              <a:ext cx="884534" cy="878077"/>
            </a:xfrm>
            <a:custGeom>
              <a:avLst/>
              <a:gdLst/>
              <a:ahLst/>
              <a:cxnLst/>
              <a:rect l="l" t="t" r="r" b="b"/>
              <a:pathLst>
                <a:path w="14246" h="14142" extrusionOk="0">
                  <a:moveTo>
                    <a:pt x="7123" y="0"/>
                  </a:moveTo>
                  <a:cubicBezTo>
                    <a:pt x="3180" y="0"/>
                    <a:pt x="1" y="3188"/>
                    <a:pt x="1" y="7088"/>
                  </a:cubicBezTo>
                  <a:cubicBezTo>
                    <a:pt x="1" y="10989"/>
                    <a:pt x="3180" y="14142"/>
                    <a:pt x="7123" y="14142"/>
                  </a:cubicBezTo>
                  <a:cubicBezTo>
                    <a:pt x="11058" y="14142"/>
                    <a:pt x="14245" y="10989"/>
                    <a:pt x="14245" y="7088"/>
                  </a:cubicBezTo>
                  <a:cubicBezTo>
                    <a:pt x="14245" y="3188"/>
                    <a:pt x="11058" y="0"/>
                    <a:pt x="7123" y="0"/>
                  </a:cubicBezTo>
                  <a:close/>
                </a:path>
              </a:pathLst>
            </a:custGeom>
            <a:gradFill>
              <a:gsLst>
                <a:gs pos="0">
                  <a:schemeClr val="accent1"/>
                </a:gs>
                <a:gs pos="52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32"/>
            <p:cNvSpPr/>
            <p:nvPr/>
          </p:nvSpPr>
          <p:spPr>
            <a:xfrm>
              <a:off x="753394" y="2619465"/>
              <a:ext cx="855724" cy="849267"/>
            </a:xfrm>
            <a:custGeom>
              <a:avLst/>
              <a:gdLst/>
              <a:ahLst/>
              <a:cxnLst/>
              <a:rect l="l" t="t" r="r" b="b"/>
              <a:pathLst>
                <a:path w="13782" h="13678" extrusionOk="0">
                  <a:moveTo>
                    <a:pt x="6874" y="0"/>
                  </a:moveTo>
                  <a:cubicBezTo>
                    <a:pt x="3077" y="0"/>
                    <a:pt x="1" y="3076"/>
                    <a:pt x="1" y="6839"/>
                  </a:cubicBezTo>
                  <a:cubicBezTo>
                    <a:pt x="1" y="10636"/>
                    <a:pt x="3077" y="13678"/>
                    <a:pt x="6874" y="13678"/>
                  </a:cubicBezTo>
                  <a:cubicBezTo>
                    <a:pt x="10706" y="13678"/>
                    <a:pt x="13781" y="10636"/>
                    <a:pt x="13781" y="6839"/>
                  </a:cubicBezTo>
                  <a:cubicBezTo>
                    <a:pt x="13781" y="3076"/>
                    <a:pt x="10706" y="0"/>
                    <a:pt x="6874" y="0"/>
                  </a:cubicBezTo>
                  <a:close/>
                </a:path>
              </a:pathLst>
            </a:custGeom>
            <a:gradFill>
              <a:gsLst>
                <a:gs pos="0">
                  <a:schemeClr val="l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86;p32"/>
            <p:cNvSpPr/>
            <p:nvPr/>
          </p:nvSpPr>
          <p:spPr>
            <a:xfrm>
              <a:off x="908617" y="870291"/>
              <a:ext cx="595940" cy="591159"/>
            </a:xfrm>
            <a:custGeom>
              <a:avLst/>
              <a:gdLst/>
              <a:ahLst/>
              <a:cxnLst/>
              <a:rect l="l" t="t" r="r" b="b"/>
              <a:pathLst>
                <a:path w="9598" h="9521" extrusionOk="0">
                  <a:moveTo>
                    <a:pt x="4804" y="1"/>
                  </a:moveTo>
                  <a:cubicBezTo>
                    <a:pt x="2149" y="1"/>
                    <a:pt x="1" y="2149"/>
                    <a:pt x="1" y="4761"/>
                  </a:cubicBezTo>
                  <a:cubicBezTo>
                    <a:pt x="1" y="7407"/>
                    <a:pt x="2149" y="9520"/>
                    <a:pt x="4804" y="9520"/>
                  </a:cubicBezTo>
                  <a:cubicBezTo>
                    <a:pt x="7450" y="9520"/>
                    <a:pt x="9598" y="7407"/>
                    <a:pt x="9598" y="4761"/>
                  </a:cubicBezTo>
                  <a:cubicBezTo>
                    <a:pt x="9598" y="2149"/>
                    <a:pt x="7450" y="1"/>
                    <a:pt x="4804" y="1"/>
                  </a:cubicBezTo>
                  <a:close/>
                </a:path>
              </a:pathLst>
            </a:custGeom>
            <a:gradFill>
              <a:gsLst>
                <a:gs pos="0">
                  <a:schemeClr val="accent1"/>
                </a:gs>
                <a:gs pos="52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187;p32"/>
            <p:cNvSpPr/>
            <p:nvPr/>
          </p:nvSpPr>
          <p:spPr>
            <a:xfrm>
              <a:off x="902222" y="576920"/>
              <a:ext cx="264690" cy="465799"/>
            </a:xfrm>
            <a:custGeom>
              <a:avLst/>
              <a:gdLst/>
              <a:ahLst/>
              <a:cxnLst/>
              <a:rect l="l" t="t" r="r" b="b"/>
              <a:pathLst>
                <a:path w="4263" h="7502" extrusionOk="0">
                  <a:moveTo>
                    <a:pt x="1178" y="1"/>
                  </a:moveTo>
                  <a:lnTo>
                    <a:pt x="1" y="533"/>
                  </a:lnTo>
                  <a:lnTo>
                    <a:pt x="2896" y="7089"/>
                  </a:lnTo>
                  <a:cubicBezTo>
                    <a:pt x="3030" y="7357"/>
                    <a:pt x="3264" y="7502"/>
                    <a:pt x="3524" y="7502"/>
                  </a:cubicBezTo>
                  <a:cubicBezTo>
                    <a:pt x="3613" y="7502"/>
                    <a:pt x="3706" y="7485"/>
                    <a:pt x="3798" y="7449"/>
                  </a:cubicBezTo>
                  <a:cubicBezTo>
                    <a:pt x="4116" y="7269"/>
                    <a:pt x="4262" y="6874"/>
                    <a:pt x="4116" y="6547"/>
                  </a:cubicBezTo>
                  <a:lnTo>
                    <a:pt x="11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88;p32"/>
            <p:cNvSpPr/>
            <p:nvPr/>
          </p:nvSpPr>
          <p:spPr>
            <a:xfrm>
              <a:off x="1386581" y="950324"/>
              <a:ext cx="487096" cy="199619"/>
            </a:xfrm>
            <a:custGeom>
              <a:avLst/>
              <a:gdLst/>
              <a:ahLst/>
              <a:cxnLst/>
              <a:rect l="l" t="t" r="r" b="b"/>
              <a:pathLst>
                <a:path w="7845" h="3215" extrusionOk="0">
                  <a:moveTo>
                    <a:pt x="7484" y="1"/>
                  </a:moveTo>
                  <a:lnTo>
                    <a:pt x="576" y="1934"/>
                  </a:lnTo>
                  <a:cubicBezTo>
                    <a:pt x="216" y="2037"/>
                    <a:pt x="1" y="2398"/>
                    <a:pt x="112" y="2759"/>
                  </a:cubicBezTo>
                  <a:cubicBezTo>
                    <a:pt x="198" y="3022"/>
                    <a:pt x="460" y="3214"/>
                    <a:pt x="752" y="3214"/>
                  </a:cubicBezTo>
                  <a:cubicBezTo>
                    <a:pt x="813" y="3214"/>
                    <a:pt x="875" y="3206"/>
                    <a:pt x="937" y="3188"/>
                  </a:cubicBezTo>
                  <a:lnTo>
                    <a:pt x="7845" y="1289"/>
                  </a:lnTo>
                  <a:lnTo>
                    <a:pt x="74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89;p32"/>
            <p:cNvSpPr/>
            <p:nvPr/>
          </p:nvSpPr>
          <p:spPr>
            <a:xfrm>
              <a:off x="1591414" y="561460"/>
              <a:ext cx="782086" cy="775690"/>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accent1"/>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190;p32"/>
            <p:cNvSpPr/>
            <p:nvPr/>
          </p:nvSpPr>
          <p:spPr>
            <a:xfrm>
              <a:off x="564580" y="183275"/>
              <a:ext cx="595381" cy="589482"/>
            </a:xfrm>
            <a:custGeom>
              <a:avLst/>
              <a:gdLst/>
              <a:ahLst/>
              <a:cxnLst/>
              <a:rect l="l" t="t" r="r" b="b"/>
              <a:pathLst>
                <a:path w="9589" h="9494" extrusionOk="0">
                  <a:moveTo>
                    <a:pt x="4794" y="0"/>
                  </a:moveTo>
                  <a:cubicBezTo>
                    <a:pt x="2148" y="0"/>
                    <a:pt x="0" y="2114"/>
                    <a:pt x="0" y="4768"/>
                  </a:cubicBezTo>
                  <a:cubicBezTo>
                    <a:pt x="0" y="7380"/>
                    <a:pt x="2148" y="9494"/>
                    <a:pt x="4794" y="9494"/>
                  </a:cubicBezTo>
                  <a:cubicBezTo>
                    <a:pt x="7441" y="9494"/>
                    <a:pt x="9588" y="7380"/>
                    <a:pt x="9588" y="4768"/>
                  </a:cubicBezTo>
                  <a:cubicBezTo>
                    <a:pt x="9588" y="2114"/>
                    <a:pt x="7441" y="0"/>
                    <a:pt x="4794" y="0"/>
                  </a:cubicBezTo>
                  <a:close/>
                </a:path>
              </a:pathLst>
            </a:custGeom>
            <a:gradFill>
              <a:gsLst>
                <a:gs pos="0">
                  <a:schemeClr val="accent1"/>
                </a:gs>
                <a:gs pos="52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1" name="Google Shape;191;p32"/>
          <p:cNvSpPr/>
          <p:nvPr/>
        </p:nvSpPr>
        <p:spPr>
          <a:xfrm>
            <a:off x="1030882" y="3956175"/>
            <a:ext cx="351397" cy="348523"/>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32"/>
          <p:cNvSpPr/>
          <p:nvPr/>
        </p:nvSpPr>
        <p:spPr>
          <a:xfrm rot="7062932">
            <a:off x="1631831" y="224740"/>
            <a:ext cx="234399" cy="232900"/>
          </a:xfrm>
          <a:custGeom>
            <a:avLst/>
            <a:gdLst/>
            <a:ahLst/>
            <a:cxnLst/>
            <a:rect l="l" t="t" r="r" b="b"/>
            <a:pathLst>
              <a:path w="5474" h="5439" extrusionOk="0">
                <a:moveTo>
                  <a:pt x="2715" y="0"/>
                </a:moveTo>
                <a:cubicBezTo>
                  <a:pt x="1212" y="0"/>
                  <a:pt x="1" y="1212"/>
                  <a:pt x="1" y="2715"/>
                </a:cubicBezTo>
                <a:cubicBezTo>
                  <a:pt x="1" y="4219"/>
                  <a:pt x="1212" y="5439"/>
                  <a:pt x="2715" y="5439"/>
                </a:cubicBezTo>
                <a:cubicBezTo>
                  <a:pt x="4219" y="5439"/>
                  <a:pt x="5473" y="4219"/>
                  <a:pt x="5473" y="2715"/>
                </a:cubicBezTo>
                <a:cubicBezTo>
                  <a:pt x="5473" y="1212"/>
                  <a:pt x="4219" y="0"/>
                  <a:pt x="2715" y="0"/>
                </a:cubicBezTo>
                <a:close/>
              </a:path>
            </a:pathLst>
          </a:custGeom>
          <a:gradFill>
            <a:gsLst>
              <a:gs pos="0">
                <a:schemeClr val="accent2"/>
              </a:gs>
              <a:gs pos="23000">
                <a:schemeClr val="accent5"/>
              </a:gs>
              <a:gs pos="50000">
                <a:schemeClr val="accent4"/>
              </a:gs>
              <a:gs pos="100000">
                <a:schemeClr val="accent6"/>
              </a:gs>
            </a:gsLst>
            <a:lin ang="18900044" scaled="0"/>
          </a:gradFill>
          <a:ln>
            <a:noFill/>
          </a:ln>
          <a:effectLst>
            <a:outerShdw blurRad="214313" dist="123825" dir="7260000" algn="bl" rotWithShape="0">
              <a:schemeClr val="accent5">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93;p32"/>
          <p:cNvSpPr/>
          <p:nvPr/>
        </p:nvSpPr>
        <p:spPr>
          <a:xfrm>
            <a:off x="8090052" y="2571750"/>
            <a:ext cx="233561" cy="231651"/>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l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194;p32"/>
          <p:cNvSpPr/>
          <p:nvPr/>
        </p:nvSpPr>
        <p:spPr>
          <a:xfrm>
            <a:off x="7820296" y="3648600"/>
            <a:ext cx="140193" cy="139078"/>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195;p32"/>
          <p:cNvSpPr/>
          <p:nvPr/>
        </p:nvSpPr>
        <p:spPr>
          <a:xfrm>
            <a:off x="8513974" y="4037537"/>
            <a:ext cx="336502" cy="333750"/>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196;p32"/>
          <p:cNvSpPr/>
          <p:nvPr/>
        </p:nvSpPr>
        <p:spPr>
          <a:xfrm>
            <a:off x="1267375" y="4162445"/>
            <a:ext cx="179273" cy="177838"/>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1"/>
              </a:gs>
              <a:gs pos="25000">
                <a:schemeClr val="accent1"/>
              </a:gs>
              <a:gs pos="50000">
                <a:schemeClr val="accent4"/>
              </a:gs>
              <a:gs pos="100000">
                <a:schemeClr val="accent6"/>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Table 1"/>
          <p:cNvGraphicFramePr/>
          <p:nvPr/>
        </p:nvGraphicFramePr>
        <p:xfrm>
          <a:off x="143986" y="909161"/>
          <a:ext cx="8578215" cy="3689985"/>
        </p:xfrm>
        <a:graphic>
          <a:graphicData uri="http://schemas.openxmlformats.org/drawingml/2006/table">
            <a:tbl>
              <a:tblPr bandRow="1">
                <a:tableStyleId>{B301B821-A1FF-4177-AEE7-76D212191A09}</a:tableStyleId>
              </a:tblPr>
              <a:tblGrid>
                <a:gridCol w="1095375"/>
                <a:gridCol w="3338195"/>
                <a:gridCol w="1088390"/>
                <a:gridCol w="3056255"/>
              </a:tblGrid>
              <a:tr h="913765">
                <a:tc>
                  <a:txBody>
                    <a:bodyPr/>
                    <a:p>
                      <a:pPr indent="0" algn="ctr">
                        <a:buNone/>
                      </a:pPr>
                      <a:r>
                        <a:rPr lang="en-US" sz="2100" b="1">
                          <a:solidFill>
                            <a:srgbClr val="C00000"/>
                          </a:solidFill>
                        </a:rPr>
                        <a:t>Nguyên tố</a:t>
                      </a:r>
                      <a:endParaRPr lang="en-US" sz="2100" b="1">
                        <a:solidFill>
                          <a:srgbClr val="C00000"/>
                        </a:solidFill>
                      </a:endParaRPr>
                    </a:p>
                  </a:txBody>
                  <a:tcPr marL="4762" marR="4762" marT="0" marB="0" vert="horz" anchor="ctr" anchorCtr="0"/>
                </a:tc>
                <a:tc>
                  <a:txBody>
                    <a:bodyPr/>
                    <a:p>
                      <a:pPr indent="0" algn="ctr">
                        <a:buNone/>
                      </a:pPr>
                      <a:r>
                        <a:rPr lang="en-US" sz="2100" b="1">
                          <a:solidFill>
                            <a:srgbClr val="7030A0"/>
                          </a:solidFill>
                        </a:rPr>
                        <a:t>Đơn chất – Tên đơn chất</a:t>
                      </a:r>
                      <a:endParaRPr lang="en-US" sz="2100" b="1">
                        <a:solidFill>
                          <a:srgbClr val="7030A0"/>
                        </a:solidFill>
                      </a:endParaRPr>
                    </a:p>
                  </a:txBody>
                  <a:tcPr marL="4762" marR="4762" marT="0" marB="0" vert="horz" anchor="ctr" anchorCtr="0"/>
                </a:tc>
                <a:tc>
                  <a:txBody>
                    <a:bodyPr/>
                    <a:p>
                      <a:pPr indent="0" algn="ctr">
                        <a:buNone/>
                      </a:pPr>
                      <a:r>
                        <a:rPr lang="en-US" sz="2100" b="1">
                          <a:solidFill>
                            <a:srgbClr val="C00000"/>
                          </a:solidFill>
                        </a:rPr>
                        <a:t>Nguyên tố</a:t>
                      </a:r>
                      <a:endParaRPr lang="en-US" sz="2100" b="1">
                        <a:solidFill>
                          <a:srgbClr val="C00000"/>
                        </a:solidFill>
                      </a:endParaRPr>
                    </a:p>
                  </a:txBody>
                  <a:tcPr marL="4762" marR="4762" marT="0" marB="0" vert="horz" anchor="ctr" anchorCtr="0"/>
                </a:tc>
                <a:tc>
                  <a:txBody>
                    <a:bodyPr/>
                    <a:p>
                      <a:pPr indent="0" algn="ctr">
                        <a:buNone/>
                      </a:pPr>
                      <a:r>
                        <a:rPr lang="en-US" sz="2100" b="1">
                          <a:solidFill>
                            <a:srgbClr val="7030A0"/>
                          </a:solidFill>
                        </a:rPr>
                        <a:t>Đơn chất – Tên đơn chất</a:t>
                      </a:r>
                      <a:endParaRPr lang="en-US" sz="2100" b="1">
                        <a:solidFill>
                          <a:srgbClr val="7030A0"/>
                        </a:solidFill>
                      </a:endParaRPr>
                    </a:p>
                  </a:txBody>
                  <a:tcPr marL="4762" marR="4762" marT="0" marB="0" vert="horz" anchor="ctr" anchorCtr="0"/>
                </a:tc>
              </a:tr>
              <a:tr h="456565">
                <a:tc>
                  <a:txBody>
                    <a:bodyPr/>
                    <a:p>
                      <a:pPr indent="0" algn="ctr">
                        <a:buNone/>
                      </a:pPr>
                      <a:r>
                        <a:rPr lang="en-US" sz="2100" b="1"/>
                        <a:t>H</a:t>
                      </a:r>
                      <a:endParaRPr lang="en-US" sz="2100" b="1"/>
                    </a:p>
                  </a:txBody>
                  <a:tcPr marL="4762" marR="4762" marT="0" marB="0" vert="horz" anchor="ctr" anchorCtr="0"/>
                </a:tc>
                <a:tc>
                  <a:txBody>
                    <a:bodyPr/>
                    <a:p>
                      <a:pPr indent="0" algn="ctr">
                        <a:buNone/>
                      </a:pPr>
                      <a:r>
                        <a:rPr lang="en-US" sz="2100" b="1"/>
                        <a:t>H</a:t>
                      </a:r>
                      <a:r>
                        <a:rPr lang="en-US" sz="2100" b="1" baseline="-25000"/>
                        <a:t>2</a:t>
                      </a:r>
                      <a:r>
                        <a:rPr lang="en-US" sz="2100" b="1"/>
                        <a:t>  – </a:t>
                      </a:r>
                      <a:endParaRPr lang="en-US" sz="2100" b="1"/>
                    </a:p>
                  </a:txBody>
                  <a:tcPr marL="4762" marR="4762" marT="0" marB="0" vert="horz" anchor="ctr" anchorCtr="0"/>
                </a:tc>
                <a:tc>
                  <a:txBody>
                    <a:bodyPr/>
                    <a:p>
                      <a:pPr indent="0" algn="ctr">
                        <a:buNone/>
                      </a:pPr>
                      <a:r>
                        <a:rPr lang="en-US" sz="2100" b="1"/>
                        <a:t>P</a:t>
                      </a:r>
                      <a:endParaRPr lang="en-US" sz="2100" b="1"/>
                    </a:p>
                  </a:txBody>
                  <a:tcPr marL="4762" marR="4762" marT="0" marB="0" vert="horz" anchor="ctr" anchorCtr="0"/>
                </a:tc>
                <a:tc>
                  <a:txBody>
                    <a:bodyPr/>
                    <a:p>
                      <a:pPr indent="0" algn="ctr">
                        <a:buNone/>
                      </a:pPr>
                      <a:r>
                        <a:rPr lang="en-US" sz="2100" b="1"/>
                        <a:t>P  – </a:t>
                      </a:r>
                      <a:endParaRPr lang="en-US" sz="2100" b="1"/>
                    </a:p>
                  </a:txBody>
                  <a:tcPr marL="4762" marR="4762" marT="0" marB="0" vert="horz" anchor="ctr" anchorCtr="0"/>
                </a:tc>
              </a:tr>
              <a:tr h="457200">
                <a:tc>
                  <a:txBody>
                    <a:bodyPr/>
                    <a:p>
                      <a:pPr indent="0" algn="ctr">
                        <a:buNone/>
                      </a:pPr>
                      <a:r>
                        <a:rPr lang="en-US" sz="2100" b="1"/>
                        <a:t>He</a:t>
                      </a:r>
                      <a:endParaRPr lang="en-US" sz="2100" b="1"/>
                    </a:p>
                  </a:txBody>
                  <a:tcPr marL="4762" marR="4762" marT="0" marB="0" vert="horz" anchor="ctr" anchorCtr="0"/>
                </a:tc>
                <a:tc>
                  <a:txBody>
                    <a:bodyPr/>
                    <a:p>
                      <a:pPr indent="0" algn="ctr">
                        <a:buNone/>
                      </a:pPr>
                      <a:r>
                        <a:rPr lang="en-US" sz="2100" b="1"/>
                        <a:t>He  – </a:t>
                      </a:r>
                      <a:endParaRPr lang="en-US" sz="2100" b="1"/>
                    </a:p>
                  </a:txBody>
                  <a:tcPr marL="4762" marR="4762" marT="0" marB="0" vert="horz" anchor="ctr" anchorCtr="0"/>
                </a:tc>
                <a:tc>
                  <a:txBody>
                    <a:bodyPr/>
                    <a:p>
                      <a:pPr indent="0" algn="ctr">
                        <a:buNone/>
                      </a:pPr>
                      <a:r>
                        <a:rPr lang="en-US" sz="2100" b="1"/>
                        <a:t>S</a:t>
                      </a:r>
                      <a:endParaRPr lang="en-US" sz="2100" b="1"/>
                    </a:p>
                  </a:txBody>
                  <a:tcPr marL="4762" marR="4762" marT="0" marB="0" vert="horz" anchor="ctr" anchorCtr="0"/>
                </a:tc>
                <a:tc>
                  <a:txBody>
                    <a:bodyPr/>
                    <a:p>
                      <a:pPr indent="0" algn="ctr">
                        <a:buNone/>
                      </a:pPr>
                      <a:r>
                        <a:rPr lang="en-US" sz="2100" b="1"/>
                        <a:t>S  – </a:t>
                      </a:r>
                      <a:endParaRPr lang="en-US" sz="2100" b="1"/>
                    </a:p>
                  </a:txBody>
                  <a:tcPr marL="4762" marR="4762" marT="0" marB="0" vert="horz" anchor="ctr" anchorCtr="0"/>
                </a:tc>
              </a:tr>
              <a:tr h="468630">
                <a:tc>
                  <a:txBody>
                    <a:bodyPr/>
                    <a:p>
                      <a:pPr indent="0" algn="ctr">
                        <a:buNone/>
                      </a:pPr>
                      <a:r>
                        <a:rPr lang="en-US" sz="2100" b="1"/>
                        <a:t>N</a:t>
                      </a:r>
                      <a:endParaRPr lang="en-US" sz="2100" b="1"/>
                    </a:p>
                  </a:txBody>
                  <a:tcPr marL="4762" marR="4762" marT="0" marB="0" vert="horz" anchor="ctr" anchorCtr="0"/>
                </a:tc>
                <a:tc>
                  <a:txBody>
                    <a:bodyPr/>
                    <a:p>
                      <a:pPr indent="0" algn="ctr">
                        <a:buNone/>
                      </a:pPr>
                      <a:r>
                        <a:rPr lang="en-US" sz="2100" b="1"/>
                        <a:t>N</a:t>
                      </a:r>
                      <a:r>
                        <a:rPr lang="en-US" sz="2100" b="1" baseline="-25000"/>
                        <a:t>2  </a:t>
                      </a:r>
                      <a:r>
                        <a:rPr lang="en-US" sz="2100" b="1"/>
                        <a:t>– </a:t>
                      </a:r>
                      <a:endParaRPr lang="en-US" sz="2100" b="1"/>
                    </a:p>
                  </a:txBody>
                  <a:tcPr marL="4762" marR="4762" marT="0" marB="0" vert="horz" anchor="ctr" anchorCtr="0"/>
                </a:tc>
                <a:tc>
                  <a:txBody>
                    <a:bodyPr/>
                    <a:p>
                      <a:pPr indent="0" algn="ctr">
                        <a:buNone/>
                      </a:pPr>
                      <a:r>
                        <a:rPr lang="en-US" sz="2100" b="1"/>
                        <a:t>Cl</a:t>
                      </a:r>
                      <a:endParaRPr lang="en-US" sz="2100" b="1"/>
                    </a:p>
                  </a:txBody>
                  <a:tcPr marL="4762" marR="4762" marT="0" marB="0" vert="horz" anchor="ctr" anchorCtr="0"/>
                </a:tc>
                <a:tc>
                  <a:txBody>
                    <a:bodyPr/>
                    <a:p>
                      <a:pPr indent="0" algn="ctr">
                        <a:buNone/>
                      </a:pPr>
                      <a:r>
                        <a:rPr lang="en-US" sz="2100" b="1"/>
                        <a:t>Cl</a:t>
                      </a:r>
                      <a:r>
                        <a:rPr lang="en-US" sz="2100" b="1" baseline="-25000"/>
                        <a:t>2</a:t>
                      </a:r>
                      <a:r>
                        <a:rPr lang="en-US" sz="2100" b="1"/>
                        <a:t> – </a:t>
                      </a:r>
                      <a:endParaRPr lang="en-US" sz="2100" b="1"/>
                    </a:p>
                  </a:txBody>
                  <a:tcPr marL="4762" marR="4762" marT="0" marB="0" vert="horz" anchor="ctr" anchorCtr="0"/>
                </a:tc>
              </a:tr>
              <a:tr h="456565">
                <a:tc>
                  <a:txBody>
                    <a:bodyPr/>
                    <a:p>
                      <a:pPr indent="0" algn="ctr">
                        <a:buNone/>
                      </a:pPr>
                      <a:r>
                        <a:rPr lang="en-US" sz="2100" b="1"/>
                        <a:t>F</a:t>
                      </a:r>
                      <a:endParaRPr lang="en-US" sz="2100" b="1"/>
                    </a:p>
                  </a:txBody>
                  <a:tcPr marL="4762" marR="4762" marT="0" marB="0" vert="horz" anchor="ctr" anchorCtr="0"/>
                </a:tc>
                <a:tc>
                  <a:txBody>
                    <a:bodyPr/>
                    <a:p>
                      <a:pPr indent="0" algn="ctr">
                        <a:buNone/>
                      </a:pPr>
                      <a:r>
                        <a:rPr lang="en-US" sz="2100" b="1"/>
                        <a:t>F</a:t>
                      </a:r>
                      <a:r>
                        <a:rPr lang="en-US" sz="2100" b="1" baseline="-25000"/>
                        <a:t>2</a:t>
                      </a:r>
                      <a:r>
                        <a:rPr lang="en-US" sz="2100" b="1"/>
                        <a:t> – </a:t>
                      </a:r>
                      <a:endParaRPr lang="en-US" sz="2100" b="1"/>
                    </a:p>
                  </a:txBody>
                  <a:tcPr marL="4762" marR="4762" marT="0" marB="0" vert="horz" anchor="ctr" anchorCtr="0"/>
                </a:tc>
                <a:tc>
                  <a:txBody>
                    <a:bodyPr/>
                    <a:p>
                      <a:pPr indent="0" algn="ctr">
                        <a:buNone/>
                      </a:pPr>
                      <a:r>
                        <a:rPr lang="en-US" sz="2100" b="1"/>
                        <a:t>Ar</a:t>
                      </a:r>
                      <a:endParaRPr lang="en-US" sz="2100" b="1"/>
                    </a:p>
                  </a:txBody>
                  <a:tcPr marL="4762" marR="4762" marT="0" marB="0" vert="horz" anchor="ctr" anchorCtr="0"/>
                </a:tc>
                <a:tc>
                  <a:txBody>
                    <a:bodyPr/>
                    <a:p>
                      <a:pPr indent="0" algn="ctr">
                        <a:buNone/>
                      </a:pPr>
                      <a:r>
                        <a:rPr lang="en-US" sz="2100" b="1"/>
                        <a:t>Ar  – </a:t>
                      </a:r>
                      <a:endParaRPr lang="en-US" sz="2100" b="1"/>
                    </a:p>
                  </a:txBody>
                  <a:tcPr marL="4762" marR="4762" marT="0" marB="0" vert="horz" anchor="ctr" anchorCtr="0"/>
                </a:tc>
              </a:tr>
              <a:tr h="468630">
                <a:tc>
                  <a:txBody>
                    <a:bodyPr/>
                    <a:p>
                      <a:pPr indent="0" algn="ctr">
                        <a:buNone/>
                      </a:pPr>
                      <a:r>
                        <a:rPr lang="en-US" sz="2100" b="1"/>
                        <a:t>Na</a:t>
                      </a:r>
                      <a:endParaRPr lang="en-US" sz="2100" b="1"/>
                    </a:p>
                  </a:txBody>
                  <a:tcPr marL="4762" marR="4762" marT="0" marB="0" vert="horz" anchor="ctr" anchorCtr="0"/>
                </a:tc>
                <a:tc>
                  <a:txBody>
                    <a:bodyPr/>
                    <a:p>
                      <a:pPr indent="0" algn="ctr">
                        <a:buNone/>
                      </a:pPr>
                      <a:r>
                        <a:rPr lang="en-US" sz="2100" b="1"/>
                        <a:t>Na  – </a:t>
                      </a:r>
                      <a:endParaRPr lang="en-US" sz="2100" b="1"/>
                    </a:p>
                  </a:txBody>
                  <a:tcPr marL="4762" marR="4762" marT="0" marB="0" vert="horz" anchor="ctr" anchorCtr="0"/>
                </a:tc>
                <a:tc>
                  <a:txBody>
                    <a:bodyPr/>
                    <a:p>
                      <a:pPr indent="0" algn="ctr">
                        <a:buNone/>
                      </a:pPr>
                      <a:r>
                        <a:rPr lang="en-US" sz="2100" b="1"/>
                        <a:t>K</a:t>
                      </a:r>
                      <a:endParaRPr lang="en-US" sz="2100" b="1"/>
                    </a:p>
                  </a:txBody>
                  <a:tcPr marL="4762" marR="4762" marT="0" marB="0" vert="horz" anchor="ctr" anchorCtr="0"/>
                </a:tc>
                <a:tc>
                  <a:txBody>
                    <a:bodyPr/>
                    <a:p>
                      <a:pPr indent="0" algn="ctr">
                        <a:buNone/>
                      </a:pPr>
                      <a:r>
                        <a:rPr lang="en-US" sz="2100" b="1"/>
                        <a:t>K  – </a:t>
                      </a:r>
                      <a:endParaRPr lang="en-US" sz="2100" b="1"/>
                    </a:p>
                  </a:txBody>
                  <a:tcPr marL="4762" marR="4762" marT="0" marB="0" vert="horz" anchor="ctr" anchorCtr="0"/>
                </a:tc>
              </a:tr>
              <a:tr h="468630">
                <a:tc>
                  <a:txBody>
                    <a:bodyPr/>
                    <a:p>
                      <a:pPr indent="0" algn="ctr">
                        <a:buNone/>
                      </a:pPr>
                      <a:r>
                        <a:rPr lang="en-US" sz="2100" b="1"/>
                        <a:t>Mg</a:t>
                      </a:r>
                      <a:endParaRPr lang="en-US" sz="2100" b="1"/>
                    </a:p>
                  </a:txBody>
                  <a:tcPr marL="4762" marR="4762" marT="0" marB="0" vert="horz" anchor="ctr" anchorCtr="0"/>
                </a:tc>
                <a:tc>
                  <a:txBody>
                    <a:bodyPr/>
                    <a:p>
                      <a:pPr indent="0" algn="ctr">
                        <a:buNone/>
                      </a:pPr>
                      <a:r>
                        <a:rPr lang="en-US" sz="2100" b="1"/>
                        <a:t>Mg  – </a:t>
                      </a:r>
                      <a:endParaRPr lang="en-US" sz="2100" b="1"/>
                    </a:p>
                  </a:txBody>
                  <a:tcPr marL="4762" marR="4762" marT="0" marB="0" vert="horz" anchor="ctr" anchorCtr="0"/>
                </a:tc>
                <a:tc>
                  <a:txBody>
                    <a:bodyPr/>
                    <a:p>
                      <a:pPr indent="0" algn="ctr">
                        <a:buNone/>
                      </a:pPr>
                      <a:r>
                        <a:rPr lang="en-US" sz="2100" b="1"/>
                        <a:t>Ca</a:t>
                      </a:r>
                      <a:endParaRPr lang="en-US" sz="2100" b="1"/>
                    </a:p>
                  </a:txBody>
                  <a:tcPr marL="4762" marR="4762" marT="0" marB="0" vert="horz" anchor="ctr" anchorCtr="0"/>
                </a:tc>
                <a:tc>
                  <a:txBody>
                    <a:bodyPr/>
                    <a:p>
                      <a:pPr indent="0" algn="ctr">
                        <a:buNone/>
                      </a:pPr>
                      <a:r>
                        <a:rPr lang="en-US" sz="2100" b="1"/>
                        <a:t>Ca  – </a:t>
                      </a:r>
                      <a:endParaRPr lang="en-US" sz="2100" b="1"/>
                    </a:p>
                  </a:txBody>
                  <a:tcPr marL="4762" marR="4762" marT="0" marB="0" vert="horz" anchor="ctr" anchorCtr="0"/>
                </a:tc>
              </a:tr>
            </a:tbl>
          </a:graphicData>
        </a:graphic>
      </p:graphicFrame>
      <p:sp>
        <p:nvSpPr>
          <p:cNvPr id="12" name="Google Shape;563;p45"/>
          <p:cNvSpPr txBox="1">
            <a:spLocks noGrp="1"/>
          </p:cNvSpPr>
          <p:nvPr/>
        </p:nvSpPr>
        <p:spPr>
          <a:xfrm>
            <a:off x="671830" y="140335"/>
            <a:ext cx="7908290" cy="681990"/>
          </a:xfrm>
          <a:prstGeom prst="rect">
            <a:avLst/>
          </a:prstGeom>
        </p:spPr>
        <p:style>
          <a:lnRef idx="1">
            <a:schemeClr val="accent6"/>
          </a:lnRef>
          <a:fillRef idx="2">
            <a:schemeClr val="accent6"/>
          </a:fillRef>
          <a:effectRef idx="1">
            <a:schemeClr val="accent6"/>
          </a:effectRef>
          <a:fontRef idx="minor">
            <a:schemeClr val="dk1"/>
          </a:fontRef>
        </p:style>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000"/>
              <a:buFont typeface="Ubuntu" panose="020B0504030602030204"/>
              <a:buNone/>
              <a:defRPr sz="3000" b="1" i="0" u="none" strike="noStrike" cap="none">
                <a:solidFill>
                  <a:schemeClr val="lt2"/>
                </a:solidFill>
                <a:latin typeface="#9Slide03 Cabin" panose="00000500000000000000" pitchFamily="2" charset="0"/>
                <a:ea typeface="Ubuntu" panose="020B0504030602030204"/>
                <a:cs typeface="Ubuntu" panose="020B0504030602030204"/>
                <a:sym typeface="Ubuntu" panose="020B0504030602030204"/>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ctr" rtl="0">
              <a:spcBef>
                <a:spcPts val="0"/>
              </a:spcBef>
              <a:spcAft>
                <a:spcPts val="0"/>
              </a:spcAft>
              <a:buNone/>
            </a:pPr>
            <a:r>
              <a:rPr lang="en-US" altLang="en-GB" sz="3600" dirty="0" smtClean="0">
                <a:solidFill>
                  <a:srgbClr val="002060"/>
                </a:solidFill>
                <a:latin typeface="Tahoma" panose="020B0604030504040204" pitchFamily="34" charset="0"/>
                <a:cs typeface="Tahoma" panose="020B0604030504040204" pitchFamily="34" charset="0"/>
              </a:rPr>
              <a:t>II</a:t>
            </a:r>
            <a:r>
              <a:rPr lang="en-GB" sz="3600" dirty="0" smtClean="0">
                <a:solidFill>
                  <a:srgbClr val="002060"/>
                </a:solidFill>
                <a:latin typeface="Tahoma" panose="020B0604030504040204" pitchFamily="34" charset="0"/>
                <a:cs typeface="Tahoma" panose="020B0604030504040204" pitchFamily="34" charset="0"/>
              </a:rPr>
              <a:t>. Đơn chất</a:t>
            </a:r>
            <a:endParaRPr lang="en-GB" sz="3600" dirty="0" smtClean="0">
              <a:solidFill>
                <a:srgbClr val="002060"/>
              </a:solidFill>
              <a:latin typeface="Tahoma" panose="020B0604030504040204" pitchFamily="34" charset="0"/>
              <a:cs typeface="Tahoma" panose="020B0604030504040204" pitchFamily="34" charset="0"/>
            </a:endParaRPr>
          </a:p>
        </p:txBody>
      </p:sp>
      <p:pic>
        <p:nvPicPr>
          <p:cNvPr id="3" name="Đồng-hồ-đếm-ngược-5-phút">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7639685" y="3434715"/>
            <a:ext cx="1320800" cy="10833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Table 1"/>
          <p:cNvGraphicFramePr/>
          <p:nvPr/>
        </p:nvGraphicFramePr>
        <p:xfrm>
          <a:off x="164465" y="802005"/>
          <a:ext cx="8794750" cy="3869690"/>
        </p:xfrm>
        <a:graphic>
          <a:graphicData uri="http://schemas.openxmlformats.org/drawingml/2006/table">
            <a:tbl>
              <a:tblPr firstRow="1" bandRow="1">
                <a:tableStyleId>{5940675A-B579-460E-94D1-54222C63F5DA}</a:tableStyleId>
              </a:tblPr>
              <a:tblGrid>
                <a:gridCol w="1344930"/>
                <a:gridCol w="2987675"/>
                <a:gridCol w="1463040"/>
                <a:gridCol w="2999105"/>
              </a:tblGrid>
              <a:tr h="566420">
                <a:tc>
                  <a:txBody>
                    <a:bodyPr/>
                    <a:p>
                      <a:pPr marL="0" indent="0" algn="ctr">
                        <a:buNone/>
                      </a:pPr>
                      <a:r>
                        <a:rPr lang="en-US" sz="2400" b="1">
                          <a:solidFill>
                            <a:srgbClr val="000000"/>
                          </a:solidFill>
                          <a:latin typeface="Tahoma" panose="020B0604030504040204" pitchFamily="34" charset="0"/>
                          <a:cs typeface="Tahoma" panose="020B0604030504040204" pitchFamily="34" charset="0"/>
                        </a:rPr>
                        <a:t>Nguyên tố</a:t>
                      </a:r>
                      <a:endParaRPr lang="en-US" sz="2400" b="1">
                        <a:solidFill>
                          <a:srgbClr val="000000"/>
                        </a:solidFill>
                        <a:latin typeface="Tahoma" panose="020B0604030504040204" pitchFamily="34" charset="0"/>
                        <a:ea typeface="Times New Roman" panose="02020603050405020304" pitchFamily="18" charset="0"/>
                        <a:cs typeface="Tahoma" panose="020B0604030504040204" pitchFamily="34" charset="0"/>
                      </a:endParaRPr>
                    </a:p>
                  </a:txBody>
                  <a:tcPr marL="6350" marR="635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marL="0" indent="0" algn="ctr">
                        <a:buNone/>
                      </a:pPr>
                      <a:r>
                        <a:rPr lang="en-US" sz="2400" b="1">
                          <a:solidFill>
                            <a:srgbClr val="000000"/>
                          </a:solidFill>
                          <a:latin typeface="Tahoma" panose="020B0604030504040204" pitchFamily="34" charset="0"/>
                          <a:cs typeface="Tahoma" panose="020B0604030504040204" pitchFamily="34" charset="0"/>
                        </a:rPr>
                        <a:t>Đơn chất – Tên đơn chất</a:t>
                      </a:r>
                      <a:endParaRPr lang="en-US" sz="2400" b="1">
                        <a:solidFill>
                          <a:srgbClr val="000000"/>
                        </a:solidFill>
                        <a:latin typeface="Tahoma" panose="020B0604030504040204" pitchFamily="34" charset="0"/>
                        <a:ea typeface="Times New Roman" panose="02020603050405020304" pitchFamily="18" charset="0"/>
                        <a:cs typeface="Tahoma" panose="020B0604030504040204" pitchFamily="34" charset="0"/>
                      </a:endParaRPr>
                    </a:p>
                  </a:txBody>
                  <a:tcPr marL="6350" marR="635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marL="0" indent="0" algn="ctr">
                        <a:buNone/>
                      </a:pPr>
                      <a:r>
                        <a:rPr lang="en-US" sz="2400" b="1">
                          <a:solidFill>
                            <a:srgbClr val="000000"/>
                          </a:solidFill>
                          <a:latin typeface="Tahoma" panose="020B0604030504040204" pitchFamily="34" charset="0"/>
                          <a:cs typeface="Tahoma" panose="020B0604030504040204" pitchFamily="34" charset="0"/>
                        </a:rPr>
                        <a:t>Nguyên tô</a:t>
                      </a:r>
                      <a:endParaRPr lang="en-US" sz="2400" b="1">
                        <a:solidFill>
                          <a:srgbClr val="000000"/>
                        </a:solidFill>
                        <a:latin typeface="Tahoma" panose="020B0604030504040204" pitchFamily="34" charset="0"/>
                        <a:ea typeface="Times New Roman" panose="02020603050405020304" pitchFamily="18" charset="0"/>
                        <a:cs typeface="Tahoma" panose="020B0604030504040204" pitchFamily="34" charset="0"/>
                      </a:endParaRPr>
                    </a:p>
                  </a:txBody>
                  <a:tcPr marL="6350" marR="635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marL="0" indent="0" algn="ctr">
                        <a:buNone/>
                      </a:pPr>
                      <a:r>
                        <a:rPr lang="en-US" sz="2400" b="1">
                          <a:solidFill>
                            <a:srgbClr val="000000"/>
                          </a:solidFill>
                          <a:latin typeface="Tahoma" panose="020B0604030504040204" pitchFamily="34" charset="0"/>
                          <a:cs typeface="Tahoma" panose="020B0604030504040204" pitchFamily="34" charset="0"/>
                        </a:rPr>
                        <a:t>Đơn chất – Tên đơn chất</a:t>
                      </a:r>
                      <a:endParaRPr lang="en-US" sz="2400" b="1">
                        <a:solidFill>
                          <a:srgbClr val="000000"/>
                        </a:solidFill>
                        <a:latin typeface="Tahoma" panose="020B0604030504040204" pitchFamily="34" charset="0"/>
                        <a:ea typeface="Times New Roman" panose="02020603050405020304" pitchFamily="18" charset="0"/>
                        <a:cs typeface="Tahoma" panose="020B0604030504040204" pitchFamily="34" charset="0"/>
                      </a:endParaRPr>
                    </a:p>
                  </a:txBody>
                  <a:tcPr marL="6350" marR="635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534670">
                <a:tc>
                  <a:txBody>
                    <a:bodyPr/>
                    <a:p>
                      <a:pPr marL="0" indent="0" algn="ctr">
                        <a:buNone/>
                      </a:pPr>
                      <a:r>
                        <a:rPr lang="en-US" sz="2400">
                          <a:solidFill>
                            <a:srgbClr val="000000"/>
                          </a:solidFill>
                          <a:latin typeface="Tahoma" panose="020B0604030504040204" pitchFamily="34" charset="0"/>
                          <a:cs typeface="Tahoma" panose="020B0604030504040204" pitchFamily="34" charset="0"/>
                        </a:rPr>
                        <a:t>H</a:t>
                      </a:r>
                      <a:endParaRPr lang="en-US" sz="2400">
                        <a:solidFill>
                          <a:srgbClr val="000000"/>
                        </a:solidFill>
                        <a:latin typeface="Tahoma" panose="020B0604030504040204" pitchFamily="34" charset="0"/>
                        <a:ea typeface="Times New Roman" panose="02020603050405020304" pitchFamily="18" charset="0"/>
                        <a:cs typeface="Tahoma" panose="020B0604030504040204" pitchFamily="34" charset="0"/>
                      </a:endParaRPr>
                    </a:p>
                  </a:txBody>
                  <a:tcPr marL="6350" marR="635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marL="0" indent="0" algn="ctr">
                        <a:buNone/>
                      </a:pPr>
                      <a:r>
                        <a:rPr lang="en-US" sz="2400">
                          <a:solidFill>
                            <a:srgbClr val="000000"/>
                          </a:solidFill>
                          <a:latin typeface="Tahoma" panose="020B0604030504040204" pitchFamily="34" charset="0"/>
                          <a:cs typeface="Tahoma" panose="020B0604030504040204" pitchFamily="34" charset="0"/>
                        </a:rPr>
                        <a:t>H</a:t>
                      </a:r>
                      <a:r>
                        <a:rPr lang="en-US" sz="2400" baseline="-25000">
                          <a:solidFill>
                            <a:srgbClr val="000000"/>
                          </a:solidFill>
                          <a:latin typeface="Tahoma" panose="020B0604030504040204" pitchFamily="34" charset="0"/>
                          <a:cs typeface="Tahoma" panose="020B0604030504040204" pitchFamily="34" charset="0"/>
                        </a:rPr>
                        <a:t>2</a:t>
                      </a:r>
                      <a:r>
                        <a:rPr lang="en-US" sz="2400">
                          <a:solidFill>
                            <a:srgbClr val="000000"/>
                          </a:solidFill>
                          <a:latin typeface="Tahoma" panose="020B0604030504040204" pitchFamily="34" charset="0"/>
                          <a:cs typeface="Tahoma" panose="020B0604030504040204" pitchFamily="34" charset="0"/>
                        </a:rPr>
                        <a:t> – Khí hydrogen</a:t>
                      </a:r>
                      <a:endParaRPr lang="en-US" sz="2400">
                        <a:solidFill>
                          <a:srgbClr val="000000"/>
                        </a:solidFill>
                        <a:latin typeface="Tahoma" panose="020B0604030504040204" pitchFamily="34" charset="0"/>
                        <a:ea typeface="Times New Roman" panose="02020603050405020304" pitchFamily="18" charset="0"/>
                        <a:cs typeface="Tahoma" panose="020B0604030504040204" pitchFamily="34" charset="0"/>
                      </a:endParaRPr>
                    </a:p>
                  </a:txBody>
                  <a:tcPr marL="6350" marR="635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marL="0" indent="0" algn="ctr">
                        <a:buNone/>
                      </a:pPr>
                      <a:r>
                        <a:rPr lang="en-US" sz="2400">
                          <a:solidFill>
                            <a:srgbClr val="000000"/>
                          </a:solidFill>
                          <a:latin typeface="Tahoma" panose="020B0604030504040204" pitchFamily="34" charset="0"/>
                          <a:cs typeface="Tahoma" panose="020B0604030504040204" pitchFamily="34" charset="0"/>
                        </a:rPr>
                        <a:t>P</a:t>
                      </a:r>
                      <a:endParaRPr lang="en-US" sz="2400">
                        <a:solidFill>
                          <a:srgbClr val="000000"/>
                        </a:solidFill>
                        <a:latin typeface="Tahoma" panose="020B0604030504040204" pitchFamily="34" charset="0"/>
                        <a:ea typeface="Times New Roman" panose="02020603050405020304" pitchFamily="18" charset="0"/>
                        <a:cs typeface="Tahoma" panose="020B0604030504040204" pitchFamily="34" charset="0"/>
                      </a:endParaRPr>
                    </a:p>
                  </a:txBody>
                  <a:tcPr marL="6350" marR="635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marL="0" indent="0" algn="ctr">
                        <a:buNone/>
                      </a:pPr>
                      <a:r>
                        <a:rPr lang="en-US" sz="2400">
                          <a:solidFill>
                            <a:srgbClr val="000000"/>
                          </a:solidFill>
                          <a:latin typeface="Tahoma" panose="020B0604030504040204" pitchFamily="34" charset="0"/>
                          <a:cs typeface="Tahoma" panose="020B0604030504040204" pitchFamily="34" charset="0"/>
                        </a:rPr>
                        <a:t>P–Phosphorus</a:t>
                      </a:r>
                      <a:endParaRPr lang="en-US" sz="2400">
                        <a:solidFill>
                          <a:srgbClr val="000000"/>
                        </a:solidFill>
                        <a:latin typeface="Tahoma" panose="020B0604030504040204" pitchFamily="34" charset="0"/>
                        <a:ea typeface="Times New Roman" panose="02020603050405020304" pitchFamily="18" charset="0"/>
                        <a:cs typeface="Tahoma" panose="020B0604030504040204" pitchFamily="34" charset="0"/>
                      </a:endParaRPr>
                    </a:p>
                  </a:txBody>
                  <a:tcPr marL="6350" marR="635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534670">
                <a:tc>
                  <a:txBody>
                    <a:bodyPr/>
                    <a:p>
                      <a:pPr marL="0" indent="0" algn="ctr">
                        <a:buNone/>
                      </a:pPr>
                      <a:r>
                        <a:rPr lang="en-US" sz="2400">
                          <a:solidFill>
                            <a:srgbClr val="000000"/>
                          </a:solidFill>
                          <a:latin typeface="Tahoma" panose="020B0604030504040204" pitchFamily="34" charset="0"/>
                          <a:cs typeface="Tahoma" panose="020B0604030504040204" pitchFamily="34" charset="0"/>
                        </a:rPr>
                        <a:t>He</a:t>
                      </a:r>
                      <a:endParaRPr lang="en-US" sz="2400">
                        <a:solidFill>
                          <a:srgbClr val="000000"/>
                        </a:solidFill>
                        <a:latin typeface="Tahoma" panose="020B0604030504040204" pitchFamily="34" charset="0"/>
                        <a:ea typeface="Times New Roman" panose="02020603050405020304" pitchFamily="18" charset="0"/>
                        <a:cs typeface="Tahoma" panose="020B0604030504040204" pitchFamily="34" charset="0"/>
                      </a:endParaRPr>
                    </a:p>
                  </a:txBody>
                  <a:tcPr marL="6350" marR="635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marL="0" indent="0" algn="ctr">
                        <a:buNone/>
                      </a:pPr>
                      <a:r>
                        <a:rPr lang="en-US" sz="2400">
                          <a:solidFill>
                            <a:srgbClr val="000000"/>
                          </a:solidFill>
                          <a:latin typeface="Tahoma" panose="020B0604030504040204" pitchFamily="34" charset="0"/>
                          <a:cs typeface="Tahoma" panose="020B0604030504040204" pitchFamily="34" charset="0"/>
                        </a:rPr>
                        <a:t>He – Khí helium</a:t>
                      </a:r>
                      <a:endParaRPr lang="en-US" sz="2400">
                        <a:solidFill>
                          <a:srgbClr val="000000"/>
                        </a:solidFill>
                        <a:latin typeface="Tahoma" panose="020B0604030504040204" pitchFamily="34" charset="0"/>
                        <a:ea typeface="Times New Roman" panose="02020603050405020304" pitchFamily="18" charset="0"/>
                        <a:cs typeface="Tahoma" panose="020B0604030504040204" pitchFamily="34" charset="0"/>
                      </a:endParaRPr>
                    </a:p>
                  </a:txBody>
                  <a:tcPr marL="6350" marR="635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marL="0" indent="0" algn="ctr">
                        <a:buNone/>
                      </a:pPr>
                      <a:r>
                        <a:rPr lang="en-US" sz="2400">
                          <a:solidFill>
                            <a:srgbClr val="000000"/>
                          </a:solidFill>
                          <a:latin typeface="Tahoma" panose="020B0604030504040204" pitchFamily="34" charset="0"/>
                          <a:cs typeface="Tahoma" panose="020B0604030504040204" pitchFamily="34" charset="0"/>
                        </a:rPr>
                        <a:t>S</a:t>
                      </a:r>
                      <a:endParaRPr lang="en-US" sz="2400">
                        <a:solidFill>
                          <a:srgbClr val="000000"/>
                        </a:solidFill>
                        <a:latin typeface="Tahoma" panose="020B0604030504040204" pitchFamily="34" charset="0"/>
                        <a:ea typeface="Times New Roman" panose="02020603050405020304" pitchFamily="18" charset="0"/>
                        <a:cs typeface="Tahoma" panose="020B0604030504040204" pitchFamily="34" charset="0"/>
                      </a:endParaRPr>
                    </a:p>
                  </a:txBody>
                  <a:tcPr marL="6350" marR="635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marL="0" indent="0" algn="ctr">
                        <a:buNone/>
                      </a:pPr>
                      <a:r>
                        <a:rPr lang="en-US" sz="2400">
                          <a:solidFill>
                            <a:srgbClr val="000000"/>
                          </a:solidFill>
                          <a:latin typeface="Tahoma" panose="020B0604030504040204" pitchFamily="34" charset="0"/>
                          <a:cs typeface="Tahoma" panose="020B0604030504040204" pitchFamily="34" charset="0"/>
                        </a:rPr>
                        <a:t>S–Sulfur</a:t>
                      </a:r>
                      <a:endParaRPr lang="en-US" sz="2400">
                        <a:solidFill>
                          <a:srgbClr val="000000"/>
                        </a:solidFill>
                        <a:latin typeface="Tahoma" panose="020B0604030504040204" pitchFamily="34" charset="0"/>
                        <a:ea typeface="Times New Roman" panose="02020603050405020304" pitchFamily="18" charset="0"/>
                        <a:cs typeface="Tahoma" panose="020B0604030504040204" pitchFamily="34" charset="0"/>
                      </a:endParaRPr>
                    </a:p>
                  </a:txBody>
                  <a:tcPr marL="6350" marR="635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566420">
                <a:tc>
                  <a:txBody>
                    <a:bodyPr/>
                    <a:p>
                      <a:pPr marL="0" indent="0" algn="ctr">
                        <a:buNone/>
                      </a:pPr>
                      <a:r>
                        <a:rPr lang="en-US" sz="2400">
                          <a:solidFill>
                            <a:srgbClr val="000000"/>
                          </a:solidFill>
                          <a:latin typeface="Tahoma" panose="020B0604030504040204" pitchFamily="34" charset="0"/>
                          <a:cs typeface="Tahoma" panose="020B0604030504040204" pitchFamily="34" charset="0"/>
                        </a:rPr>
                        <a:t>N</a:t>
                      </a:r>
                      <a:endParaRPr lang="en-US" sz="2400">
                        <a:solidFill>
                          <a:srgbClr val="000000"/>
                        </a:solidFill>
                        <a:latin typeface="Tahoma" panose="020B0604030504040204" pitchFamily="34" charset="0"/>
                        <a:ea typeface="Times New Roman" panose="02020603050405020304" pitchFamily="18" charset="0"/>
                        <a:cs typeface="Tahoma" panose="020B0604030504040204" pitchFamily="34" charset="0"/>
                      </a:endParaRPr>
                    </a:p>
                  </a:txBody>
                  <a:tcPr marL="6350" marR="635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marL="0" indent="0" algn="ctr">
                        <a:buNone/>
                      </a:pPr>
                      <a:r>
                        <a:rPr lang="en-US" sz="2400">
                          <a:solidFill>
                            <a:srgbClr val="000000"/>
                          </a:solidFill>
                          <a:latin typeface="Tahoma" panose="020B0604030504040204" pitchFamily="34" charset="0"/>
                          <a:cs typeface="Tahoma" panose="020B0604030504040204" pitchFamily="34" charset="0"/>
                        </a:rPr>
                        <a:t>N</a:t>
                      </a:r>
                      <a:r>
                        <a:rPr lang="en-US" sz="2400" baseline="-25000">
                          <a:solidFill>
                            <a:srgbClr val="000000"/>
                          </a:solidFill>
                          <a:latin typeface="Tahoma" panose="020B0604030504040204" pitchFamily="34" charset="0"/>
                          <a:cs typeface="Tahoma" panose="020B0604030504040204" pitchFamily="34" charset="0"/>
                        </a:rPr>
                        <a:t>2</a:t>
                      </a:r>
                      <a:r>
                        <a:rPr lang="en-US" sz="2400">
                          <a:solidFill>
                            <a:srgbClr val="000000"/>
                          </a:solidFill>
                          <a:latin typeface="Tahoma" panose="020B0604030504040204" pitchFamily="34" charset="0"/>
                          <a:cs typeface="Tahoma" panose="020B0604030504040204" pitchFamily="34" charset="0"/>
                        </a:rPr>
                        <a:t>– Khí nitrogen</a:t>
                      </a:r>
                      <a:endParaRPr lang="en-US" sz="2400">
                        <a:solidFill>
                          <a:srgbClr val="000000"/>
                        </a:solidFill>
                        <a:latin typeface="Tahoma" panose="020B0604030504040204" pitchFamily="34" charset="0"/>
                        <a:ea typeface="Times New Roman" panose="02020603050405020304" pitchFamily="18" charset="0"/>
                        <a:cs typeface="Tahoma" panose="020B0604030504040204" pitchFamily="34" charset="0"/>
                      </a:endParaRPr>
                    </a:p>
                  </a:txBody>
                  <a:tcPr marL="6350" marR="635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marL="0" indent="0" algn="ctr">
                        <a:buNone/>
                      </a:pPr>
                      <a:r>
                        <a:rPr lang="en-US" sz="2400">
                          <a:solidFill>
                            <a:srgbClr val="000000"/>
                          </a:solidFill>
                          <a:latin typeface="Tahoma" panose="020B0604030504040204" pitchFamily="34" charset="0"/>
                          <a:cs typeface="Tahoma" panose="020B0604030504040204" pitchFamily="34" charset="0"/>
                        </a:rPr>
                        <a:t>Cl</a:t>
                      </a:r>
                      <a:endParaRPr lang="en-US" sz="2400">
                        <a:solidFill>
                          <a:srgbClr val="000000"/>
                        </a:solidFill>
                        <a:latin typeface="Tahoma" panose="020B0604030504040204" pitchFamily="34" charset="0"/>
                        <a:ea typeface="Times New Roman" panose="02020603050405020304" pitchFamily="18" charset="0"/>
                        <a:cs typeface="Tahoma" panose="020B0604030504040204" pitchFamily="34" charset="0"/>
                      </a:endParaRPr>
                    </a:p>
                  </a:txBody>
                  <a:tcPr marL="6350" marR="635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marL="0" indent="0" algn="ctr">
                        <a:buNone/>
                      </a:pPr>
                      <a:r>
                        <a:rPr lang="en-US" sz="2400">
                          <a:solidFill>
                            <a:srgbClr val="000000"/>
                          </a:solidFill>
                          <a:latin typeface="Tahoma" panose="020B0604030504040204" pitchFamily="34" charset="0"/>
                          <a:cs typeface="Tahoma" panose="020B0604030504040204" pitchFamily="34" charset="0"/>
                        </a:rPr>
                        <a:t>Cl</a:t>
                      </a:r>
                      <a:r>
                        <a:rPr lang="en-US" sz="2400" baseline="-25000">
                          <a:solidFill>
                            <a:srgbClr val="000000"/>
                          </a:solidFill>
                          <a:latin typeface="Tahoma" panose="020B0604030504040204" pitchFamily="34" charset="0"/>
                          <a:cs typeface="Tahoma" panose="020B0604030504040204" pitchFamily="34" charset="0"/>
                        </a:rPr>
                        <a:t>2</a:t>
                      </a:r>
                      <a:r>
                        <a:rPr lang="en-US" sz="2400">
                          <a:solidFill>
                            <a:srgbClr val="000000"/>
                          </a:solidFill>
                          <a:latin typeface="Tahoma" panose="020B0604030504040204" pitchFamily="34" charset="0"/>
                          <a:cs typeface="Tahoma" panose="020B0604030504040204" pitchFamily="34" charset="0"/>
                        </a:rPr>
                        <a:t>–Khí chlorine</a:t>
                      </a:r>
                      <a:endParaRPr lang="en-US" sz="2400">
                        <a:solidFill>
                          <a:srgbClr val="000000"/>
                        </a:solidFill>
                        <a:latin typeface="Tahoma" panose="020B0604030504040204" pitchFamily="34" charset="0"/>
                        <a:ea typeface="Times New Roman" panose="02020603050405020304" pitchFamily="18" charset="0"/>
                        <a:cs typeface="Tahoma" panose="020B0604030504040204" pitchFamily="34" charset="0"/>
                      </a:endParaRPr>
                    </a:p>
                  </a:txBody>
                  <a:tcPr marL="6350" marR="635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534670">
                <a:tc>
                  <a:txBody>
                    <a:bodyPr/>
                    <a:p>
                      <a:pPr marL="0" indent="0" algn="ctr">
                        <a:buNone/>
                      </a:pPr>
                      <a:r>
                        <a:rPr lang="en-US" sz="2400">
                          <a:solidFill>
                            <a:srgbClr val="000000"/>
                          </a:solidFill>
                          <a:latin typeface="Tahoma" panose="020B0604030504040204" pitchFamily="34" charset="0"/>
                          <a:cs typeface="Tahoma" panose="020B0604030504040204" pitchFamily="34" charset="0"/>
                        </a:rPr>
                        <a:t>F</a:t>
                      </a:r>
                      <a:endParaRPr lang="en-US" sz="2400">
                        <a:solidFill>
                          <a:srgbClr val="000000"/>
                        </a:solidFill>
                        <a:latin typeface="Tahoma" panose="020B0604030504040204" pitchFamily="34" charset="0"/>
                        <a:ea typeface="Times New Roman" panose="02020603050405020304" pitchFamily="18" charset="0"/>
                        <a:cs typeface="Tahoma" panose="020B0604030504040204" pitchFamily="34" charset="0"/>
                      </a:endParaRPr>
                    </a:p>
                  </a:txBody>
                  <a:tcPr marL="6350" marR="635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marL="0" indent="0" algn="ctr">
                        <a:buNone/>
                      </a:pPr>
                      <a:r>
                        <a:rPr lang="en-US" sz="2400">
                          <a:solidFill>
                            <a:srgbClr val="000000"/>
                          </a:solidFill>
                          <a:latin typeface="Tahoma" panose="020B0604030504040204" pitchFamily="34" charset="0"/>
                          <a:cs typeface="Tahoma" panose="020B0604030504040204" pitchFamily="34" charset="0"/>
                        </a:rPr>
                        <a:t>F</a:t>
                      </a:r>
                      <a:r>
                        <a:rPr lang="en-US" sz="2400" baseline="-25000">
                          <a:solidFill>
                            <a:srgbClr val="000000"/>
                          </a:solidFill>
                          <a:latin typeface="Tahoma" panose="020B0604030504040204" pitchFamily="34" charset="0"/>
                          <a:cs typeface="Tahoma" panose="020B0604030504040204" pitchFamily="34" charset="0"/>
                        </a:rPr>
                        <a:t>2</a:t>
                      </a:r>
                      <a:r>
                        <a:rPr lang="en-US" sz="2400">
                          <a:solidFill>
                            <a:srgbClr val="000000"/>
                          </a:solidFill>
                          <a:latin typeface="Tahoma" panose="020B0604030504040204" pitchFamily="34" charset="0"/>
                          <a:cs typeface="Tahoma" panose="020B0604030504040204" pitchFamily="34" charset="0"/>
                        </a:rPr>
                        <a:t> — Khí fluorine</a:t>
                      </a:r>
                      <a:endParaRPr lang="en-US" sz="2400">
                        <a:solidFill>
                          <a:srgbClr val="000000"/>
                        </a:solidFill>
                        <a:latin typeface="Tahoma" panose="020B0604030504040204" pitchFamily="34" charset="0"/>
                        <a:ea typeface="Times New Roman" panose="02020603050405020304" pitchFamily="18" charset="0"/>
                        <a:cs typeface="Tahoma" panose="020B0604030504040204" pitchFamily="34" charset="0"/>
                      </a:endParaRPr>
                    </a:p>
                  </a:txBody>
                  <a:tcPr marL="6350" marR="635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marL="0" indent="0" algn="ctr">
                        <a:buNone/>
                      </a:pPr>
                      <a:r>
                        <a:rPr lang="en-US" sz="2400">
                          <a:solidFill>
                            <a:srgbClr val="000000"/>
                          </a:solidFill>
                          <a:latin typeface="Tahoma" panose="020B0604030504040204" pitchFamily="34" charset="0"/>
                          <a:cs typeface="Tahoma" panose="020B0604030504040204" pitchFamily="34" charset="0"/>
                        </a:rPr>
                        <a:t>Ar</a:t>
                      </a:r>
                      <a:endParaRPr lang="en-US" sz="2400">
                        <a:solidFill>
                          <a:srgbClr val="000000"/>
                        </a:solidFill>
                        <a:latin typeface="Tahoma" panose="020B0604030504040204" pitchFamily="34" charset="0"/>
                        <a:ea typeface="Times New Roman" panose="02020603050405020304" pitchFamily="18" charset="0"/>
                        <a:cs typeface="Tahoma" panose="020B0604030504040204" pitchFamily="34" charset="0"/>
                      </a:endParaRPr>
                    </a:p>
                  </a:txBody>
                  <a:tcPr marL="6350" marR="635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marL="0" indent="0" algn="ctr">
                        <a:buNone/>
                      </a:pPr>
                      <a:r>
                        <a:rPr lang="en-US" sz="2400">
                          <a:solidFill>
                            <a:srgbClr val="000000"/>
                          </a:solidFill>
                          <a:latin typeface="Tahoma" panose="020B0604030504040204" pitchFamily="34" charset="0"/>
                          <a:cs typeface="Tahoma" panose="020B0604030504040204" pitchFamily="34" charset="0"/>
                        </a:rPr>
                        <a:t>Ar – Khí argon</a:t>
                      </a:r>
                      <a:endParaRPr lang="en-US" sz="2400">
                        <a:solidFill>
                          <a:srgbClr val="000000"/>
                        </a:solidFill>
                        <a:latin typeface="Tahoma" panose="020B0604030504040204" pitchFamily="34" charset="0"/>
                        <a:ea typeface="Times New Roman" panose="02020603050405020304" pitchFamily="18" charset="0"/>
                        <a:cs typeface="Tahoma" panose="020B0604030504040204" pitchFamily="34" charset="0"/>
                      </a:endParaRPr>
                    </a:p>
                  </a:txBody>
                  <a:tcPr marL="6350" marR="635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566420">
                <a:tc>
                  <a:txBody>
                    <a:bodyPr/>
                    <a:p>
                      <a:pPr marL="0" indent="0" algn="ctr">
                        <a:buNone/>
                      </a:pPr>
                      <a:r>
                        <a:rPr lang="en-US" sz="2400">
                          <a:solidFill>
                            <a:srgbClr val="000000"/>
                          </a:solidFill>
                          <a:latin typeface="Tahoma" panose="020B0604030504040204" pitchFamily="34" charset="0"/>
                          <a:cs typeface="Tahoma" panose="020B0604030504040204" pitchFamily="34" charset="0"/>
                        </a:rPr>
                        <a:t>Nd</a:t>
                      </a:r>
                      <a:endParaRPr lang="en-US" sz="2400">
                        <a:solidFill>
                          <a:srgbClr val="000000"/>
                        </a:solidFill>
                        <a:latin typeface="Tahoma" panose="020B0604030504040204" pitchFamily="34" charset="0"/>
                        <a:ea typeface="Times New Roman" panose="02020603050405020304" pitchFamily="18" charset="0"/>
                        <a:cs typeface="Tahoma" panose="020B0604030504040204" pitchFamily="34" charset="0"/>
                      </a:endParaRPr>
                    </a:p>
                  </a:txBody>
                  <a:tcPr marL="6350" marR="635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marL="0" indent="0" algn="ctr">
                        <a:buNone/>
                      </a:pPr>
                      <a:r>
                        <a:rPr lang="en-US" sz="2400">
                          <a:solidFill>
                            <a:srgbClr val="000000"/>
                          </a:solidFill>
                          <a:latin typeface="Tahoma" panose="020B0604030504040204" pitchFamily="34" charset="0"/>
                          <a:cs typeface="Tahoma" panose="020B0604030504040204" pitchFamily="34" charset="0"/>
                        </a:rPr>
                        <a:t>Na–Sodium</a:t>
                      </a:r>
                      <a:endParaRPr lang="en-US" sz="2400">
                        <a:solidFill>
                          <a:srgbClr val="000000"/>
                        </a:solidFill>
                        <a:latin typeface="Tahoma" panose="020B0604030504040204" pitchFamily="34" charset="0"/>
                        <a:ea typeface="Times New Roman" panose="02020603050405020304" pitchFamily="18" charset="0"/>
                        <a:cs typeface="Tahoma" panose="020B0604030504040204" pitchFamily="34" charset="0"/>
                      </a:endParaRPr>
                    </a:p>
                  </a:txBody>
                  <a:tcPr marL="6350" marR="635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marL="0" indent="0" algn="ctr">
                        <a:buNone/>
                      </a:pPr>
                      <a:r>
                        <a:rPr lang="en-US" sz="2400">
                          <a:solidFill>
                            <a:srgbClr val="000000"/>
                          </a:solidFill>
                          <a:latin typeface="Tahoma" panose="020B0604030504040204" pitchFamily="34" charset="0"/>
                          <a:cs typeface="Tahoma" panose="020B0604030504040204" pitchFamily="34" charset="0"/>
                        </a:rPr>
                        <a:t>K</a:t>
                      </a:r>
                      <a:endParaRPr lang="en-US" sz="2400">
                        <a:solidFill>
                          <a:srgbClr val="000000"/>
                        </a:solidFill>
                        <a:latin typeface="Tahoma" panose="020B0604030504040204" pitchFamily="34" charset="0"/>
                        <a:ea typeface="Times New Roman" panose="02020603050405020304" pitchFamily="18" charset="0"/>
                        <a:cs typeface="Tahoma" panose="020B0604030504040204" pitchFamily="34" charset="0"/>
                      </a:endParaRPr>
                    </a:p>
                  </a:txBody>
                  <a:tcPr marL="6350" marR="635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marL="0" indent="0" algn="ctr">
                        <a:buNone/>
                      </a:pPr>
                      <a:r>
                        <a:rPr lang="en-US" sz="2400">
                          <a:solidFill>
                            <a:srgbClr val="000000"/>
                          </a:solidFill>
                          <a:latin typeface="Tahoma" panose="020B0604030504040204" pitchFamily="34" charset="0"/>
                          <a:cs typeface="Tahoma" panose="020B0604030504040204" pitchFamily="34" charset="0"/>
                        </a:rPr>
                        <a:t>K– Potassium</a:t>
                      </a:r>
                      <a:endParaRPr lang="en-US" sz="2400">
                        <a:solidFill>
                          <a:srgbClr val="000000"/>
                        </a:solidFill>
                        <a:latin typeface="Tahoma" panose="020B0604030504040204" pitchFamily="34" charset="0"/>
                        <a:ea typeface="Times New Roman" panose="02020603050405020304" pitchFamily="18" charset="0"/>
                        <a:cs typeface="Tahoma" panose="020B0604030504040204" pitchFamily="34" charset="0"/>
                      </a:endParaRPr>
                    </a:p>
                  </a:txBody>
                  <a:tcPr marL="6350" marR="635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566420">
                <a:tc>
                  <a:txBody>
                    <a:bodyPr/>
                    <a:p>
                      <a:pPr marL="0" indent="0" algn="ctr">
                        <a:buNone/>
                      </a:pPr>
                      <a:r>
                        <a:rPr lang="en-US" sz="2400">
                          <a:solidFill>
                            <a:srgbClr val="000000"/>
                          </a:solidFill>
                          <a:latin typeface="Tahoma" panose="020B0604030504040204" pitchFamily="34" charset="0"/>
                          <a:cs typeface="Tahoma" panose="020B0604030504040204" pitchFamily="34" charset="0"/>
                        </a:rPr>
                        <a:t>Mg</a:t>
                      </a:r>
                      <a:endParaRPr lang="en-US" sz="2400">
                        <a:solidFill>
                          <a:srgbClr val="000000"/>
                        </a:solidFill>
                        <a:latin typeface="Tahoma" panose="020B0604030504040204" pitchFamily="34" charset="0"/>
                        <a:ea typeface="Times New Roman" panose="02020603050405020304" pitchFamily="18" charset="0"/>
                        <a:cs typeface="Tahoma" panose="020B0604030504040204" pitchFamily="34" charset="0"/>
                      </a:endParaRPr>
                    </a:p>
                  </a:txBody>
                  <a:tcPr marL="6350" marR="635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marL="0" indent="0" algn="ctr">
                        <a:buNone/>
                      </a:pPr>
                      <a:r>
                        <a:rPr lang="en-US" sz="2400">
                          <a:solidFill>
                            <a:srgbClr val="000000"/>
                          </a:solidFill>
                          <a:latin typeface="Tahoma" panose="020B0604030504040204" pitchFamily="34" charset="0"/>
                          <a:cs typeface="Tahoma" panose="020B0604030504040204" pitchFamily="34" charset="0"/>
                        </a:rPr>
                        <a:t>Mg–Magnesium</a:t>
                      </a:r>
                      <a:endParaRPr lang="en-US" sz="2400">
                        <a:solidFill>
                          <a:srgbClr val="000000"/>
                        </a:solidFill>
                        <a:latin typeface="Tahoma" panose="020B0604030504040204" pitchFamily="34" charset="0"/>
                        <a:ea typeface="Times New Roman" panose="02020603050405020304" pitchFamily="18" charset="0"/>
                        <a:cs typeface="Tahoma" panose="020B0604030504040204" pitchFamily="34" charset="0"/>
                      </a:endParaRPr>
                    </a:p>
                  </a:txBody>
                  <a:tcPr marL="6350" marR="635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marL="0" indent="0" algn="ctr">
                        <a:buNone/>
                      </a:pPr>
                      <a:r>
                        <a:rPr lang="en-US" sz="2400">
                          <a:solidFill>
                            <a:srgbClr val="000000"/>
                          </a:solidFill>
                          <a:latin typeface="Tahoma" panose="020B0604030504040204" pitchFamily="34" charset="0"/>
                          <a:cs typeface="Tahoma" panose="020B0604030504040204" pitchFamily="34" charset="0"/>
                        </a:rPr>
                        <a:t>Ca</a:t>
                      </a:r>
                      <a:endParaRPr lang="en-US" sz="2400">
                        <a:solidFill>
                          <a:srgbClr val="000000"/>
                        </a:solidFill>
                        <a:latin typeface="Tahoma" panose="020B0604030504040204" pitchFamily="34" charset="0"/>
                        <a:ea typeface="Times New Roman" panose="02020603050405020304" pitchFamily="18" charset="0"/>
                        <a:cs typeface="Tahoma" panose="020B0604030504040204" pitchFamily="34" charset="0"/>
                      </a:endParaRPr>
                    </a:p>
                  </a:txBody>
                  <a:tcPr marL="6350" marR="635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marL="0" indent="0" algn="ctr">
                        <a:buNone/>
                      </a:pPr>
                      <a:r>
                        <a:rPr lang="en-US" sz="2400">
                          <a:solidFill>
                            <a:srgbClr val="000000"/>
                          </a:solidFill>
                          <a:latin typeface="Tahoma" panose="020B0604030504040204" pitchFamily="34" charset="0"/>
                          <a:cs typeface="Tahoma" panose="020B0604030504040204" pitchFamily="34" charset="0"/>
                        </a:rPr>
                        <a:t>Ca–Calcium</a:t>
                      </a:r>
                      <a:endParaRPr lang="en-US" sz="2400">
                        <a:solidFill>
                          <a:srgbClr val="000000"/>
                        </a:solidFill>
                        <a:latin typeface="Tahoma" panose="020B0604030504040204" pitchFamily="34" charset="0"/>
                        <a:ea typeface="Times New Roman" panose="02020603050405020304" pitchFamily="18" charset="0"/>
                        <a:cs typeface="Tahoma" panose="020B0604030504040204" pitchFamily="34" charset="0"/>
                      </a:endParaRPr>
                    </a:p>
                  </a:txBody>
                  <a:tcPr marL="6350" marR="6350" marT="0" marB="0" vert="horz" anchor="b">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bl>
          </a:graphicData>
        </a:graphic>
      </p:graphicFrame>
      <p:sp>
        <p:nvSpPr>
          <p:cNvPr id="563" name="Google Shape;563;p45"/>
          <p:cNvSpPr txBox="1">
            <a:spLocks noGrp="1"/>
          </p:cNvSpPr>
          <p:nvPr/>
        </p:nvSpPr>
        <p:spPr>
          <a:xfrm>
            <a:off x="586900" y="66624"/>
            <a:ext cx="7704000" cy="4776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000"/>
              <a:buFont typeface="Ubuntu" panose="020B0504030602030204"/>
              <a:buNone/>
              <a:defRPr sz="3000" b="1" i="0" u="none" strike="noStrike" cap="none">
                <a:solidFill>
                  <a:schemeClr val="lt2"/>
                </a:solidFill>
                <a:latin typeface="#9Slide03 Cabin" panose="00000500000000000000" pitchFamily="2" charset="0"/>
                <a:ea typeface="Ubuntu" panose="020B0504030602030204"/>
                <a:cs typeface="Ubuntu" panose="020B0504030602030204"/>
                <a:sym typeface="Ubuntu" panose="020B0504030602030204"/>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ctr" rtl="0">
              <a:spcBef>
                <a:spcPts val="0"/>
              </a:spcBef>
              <a:spcAft>
                <a:spcPts val="0"/>
              </a:spcAft>
              <a:buNone/>
            </a:pPr>
            <a:r>
              <a:rPr lang="en-US" dirty="0">
                <a:latin typeface="Tahoma" panose="020B0604030504040204" pitchFamily="34" charset="0"/>
                <a:cs typeface="Tahoma" panose="020B0604030504040204" pitchFamily="34" charset="0"/>
              </a:rPr>
              <a:t>Đáp án</a:t>
            </a:r>
            <a:endParaRPr lang="en-US" dirty="0">
              <a:latin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3" name="Google Shape;203;p33"/>
          <p:cNvSpPr/>
          <p:nvPr/>
        </p:nvSpPr>
        <p:spPr>
          <a:xfrm rot="-4803763">
            <a:off x="420833" y="732846"/>
            <a:ext cx="233570" cy="231660"/>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l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204;p33"/>
          <p:cNvSpPr/>
          <p:nvPr/>
        </p:nvSpPr>
        <p:spPr>
          <a:xfrm>
            <a:off x="8206775" y="181438"/>
            <a:ext cx="643687" cy="638455"/>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205;p33"/>
          <p:cNvSpPr/>
          <p:nvPr/>
        </p:nvSpPr>
        <p:spPr>
          <a:xfrm rot="-4803831">
            <a:off x="669629" y="224954"/>
            <a:ext cx="529607" cy="525276"/>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206;p33"/>
          <p:cNvSpPr/>
          <p:nvPr/>
        </p:nvSpPr>
        <p:spPr>
          <a:xfrm>
            <a:off x="218648" y="4524772"/>
            <a:ext cx="444511" cy="441266"/>
          </a:xfrm>
          <a:custGeom>
            <a:avLst/>
            <a:gdLst/>
            <a:ahLst/>
            <a:cxnLst/>
            <a:rect l="l" t="t" r="r" b="b"/>
            <a:pathLst>
              <a:path w="14246" h="14142" extrusionOk="0">
                <a:moveTo>
                  <a:pt x="7123" y="0"/>
                </a:moveTo>
                <a:cubicBezTo>
                  <a:pt x="3180" y="0"/>
                  <a:pt x="1" y="3188"/>
                  <a:pt x="1" y="7088"/>
                </a:cubicBezTo>
                <a:cubicBezTo>
                  <a:pt x="1" y="10989"/>
                  <a:pt x="3180" y="14142"/>
                  <a:pt x="7123" y="14142"/>
                </a:cubicBezTo>
                <a:cubicBezTo>
                  <a:pt x="11058" y="14142"/>
                  <a:pt x="14245" y="10989"/>
                  <a:pt x="14245" y="7088"/>
                </a:cubicBezTo>
                <a:cubicBezTo>
                  <a:pt x="14245" y="3188"/>
                  <a:pt x="11058" y="0"/>
                  <a:pt x="7123" y="0"/>
                </a:cubicBezTo>
                <a:close/>
              </a:path>
            </a:pathLst>
          </a:custGeom>
          <a:gradFill>
            <a:gsLst>
              <a:gs pos="0">
                <a:schemeClr val="lt2"/>
              </a:gs>
              <a:gs pos="50000">
                <a:schemeClr val="accent4"/>
              </a:gs>
              <a:gs pos="100000">
                <a:schemeClr val="accent6"/>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207;p33"/>
          <p:cNvSpPr/>
          <p:nvPr/>
        </p:nvSpPr>
        <p:spPr>
          <a:xfrm rot="-4803763">
            <a:off x="324108" y="4074171"/>
            <a:ext cx="233570" cy="231660"/>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l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08;p33"/>
          <p:cNvSpPr/>
          <p:nvPr/>
        </p:nvSpPr>
        <p:spPr>
          <a:xfrm rot="7199995">
            <a:off x="8256946" y="689219"/>
            <a:ext cx="278866" cy="276861"/>
          </a:xfrm>
          <a:custGeom>
            <a:avLst/>
            <a:gdLst/>
            <a:ahLst/>
            <a:cxnLst/>
            <a:rect l="l" t="t" r="r" b="b"/>
            <a:pathLst>
              <a:path w="14246" h="14142" extrusionOk="0">
                <a:moveTo>
                  <a:pt x="7123" y="0"/>
                </a:moveTo>
                <a:cubicBezTo>
                  <a:pt x="3180" y="0"/>
                  <a:pt x="1" y="3188"/>
                  <a:pt x="1" y="7088"/>
                </a:cubicBezTo>
                <a:cubicBezTo>
                  <a:pt x="1" y="10989"/>
                  <a:pt x="3180" y="14142"/>
                  <a:pt x="7123" y="14142"/>
                </a:cubicBezTo>
                <a:cubicBezTo>
                  <a:pt x="11058" y="14142"/>
                  <a:pt x="14245" y="10989"/>
                  <a:pt x="14245" y="7088"/>
                </a:cubicBezTo>
                <a:cubicBezTo>
                  <a:pt x="14245" y="3188"/>
                  <a:pt x="11058" y="0"/>
                  <a:pt x="7123" y="0"/>
                </a:cubicBezTo>
                <a:close/>
              </a:path>
            </a:pathLst>
          </a:custGeom>
          <a:gradFill>
            <a:gsLst>
              <a:gs pos="0">
                <a:schemeClr val="lt2"/>
              </a:gs>
              <a:gs pos="50000">
                <a:schemeClr val="accent4"/>
              </a:gs>
              <a:gs pos="100000">
                <a:schemeClr val="accent6"/>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 name="Rectangle 6"/>
          <p:cNvSpPr/>
          <p:nvPr/>
        </p:nvSpPr>
        <p:spPr>
          <a:xfrm>
            <a:off x="824618" y="1473861"/>
            <a:ext cx="7704000" cy="856838"/>
          </a:xfrm>
          <a:prstGeom prst="rect">
            <a:avLst/>
          </a:prstGeom>
        </p:spPr>
        <p:txBody>
          <a:bodyPr wrap="square">
            <a:spAutoFit/>
          </a:bodyPr>
          <a:lstStyle/>
          <a:p>
            <a:pPr>
              <a:lnSpc>
                <a:spcPct val="107000"/>
              </a:lnSpc>
            </a:pPr>
            <a:r>
              <a:rPr lang="en-US" sz="2400" dirty="0" err="1">
                <a:latin typeface="#9Slide03 Cabin" panose="00000500000000000000" pitchFamily="2" charset="0"/>
                <a:ea typeface="Calibri" panose="020F0502020204030204" pitchFamily="34" charset="0"/>
                <a:cs typeface="Times New Roman" panose="02020603050405020304" pitchFamily="18" charset="0"/>
              </a:rPr>
              <a:t>Đơn</a:t>
            </a:r>
            <a:r>
              <a:rPr lang="en-US" sz="2400" dirty="0">
                <a:latin typeface="#9Slide03 Cabin" panose="00000500000000000000" pitchFamily="2" charset="0"/>
                <a:ea typeface="Calibri" panose="020F0502020204030204" pitchFamily="34" charset="0"/>
                <a:cs typeface="Times New Roman" panose="02020603050405020304" pitchFamily="18" charset="0"/>
              </a:rPr>
              <a:t> </a:t>
            </a:r>
            <a:r>
              <a:rPr lang="en-US" sz="2400" dirty="0" err="1">
                <a:latin typeface="#9Slide03 Cabin" panose="00000500000000000000" pitchFamily="2" charset="0"/>
                <a:ea typeface="Calibri" panose="020F0502020204030204" pitchFamily="34" charset="0"/>
                <a:cs typeface="Times New Roman" panose="02020603050405020304" pitchFamily="18" charset="0"/>
              </a:rPr>
              <a:t>chất</a:t>
            </a:r>
            <a:r>
              <a:rPr lang="en-US" sz="2400" dirty="0">
                <a:latin typeface="#9Slide03 Cabin" panose="00000500000000000000" pitchFamily="2" charset="0"/>
                <a:ea typeface="Calibri" panose="020F0502020204030204" pitchFamily="34" charset="0"/>
                <a:cs typeface="Times New Roman" panose="02020603050405020304" pitchFamily="18" charset="0"/>
              </a:rPr>
              <a:t> </a:t>
            </a:r>
            <a:r>
              <a:rPr lang="en-US" sz="2400" dirty="0" err="1">
                <a:latin typeface="#9Slide03 Cabin" panose="00000500000000000000" pitchFamily="2" charset="0"/>
                <a:ea typeface="Calibri" panose="020F0502020204030204" pitchFamily="34" charset="0"/>
                <a:cs typeface="Times New Roman" panose="02020603050405020304" pitchFamily="18" charset="0"/>
              </a:rPr>
              <a:t>là</a:t>
            </a:r>
            <a:r>
              <a:rPr lang="en-US" sz="2400" dirty="0">
                <a:latin typeface="#9Slide03 Cabin" panose="00000500000000000000" pitchFamily="2" charset="0"/>
                <a:ea typeface="Calibri" panose="020F0502020204030204" pitchFamily="34" charset="0"/>
                <a:cs typeface="Times New Roman" panose="02020603050405020304" pitchFamily="18" charset="0"/>
              </a:rPr>
              <a:t> </a:t>
            </a:r>
            <a:r>
              <a:rPr lang="en-US" sz="2400" dirty="0" err="1">
                <a:latin typeface="#9Slide03 Cabin" panose="00000500000000000000" pitchFamily="2" charset="0"/>
                <a:ea typeface="Calibri" panose="020F0502020204030204" pitchFamily="34" charset="0"/>
                <a:cs typeface="Times New Roman" panose="02020603050405020304" pitchFamily="18" charset="0"/>
              </a:rPr>
              <a:t>chất</a:t>
            </a:r>
            <a:r>
              <a:rPr lang="en-US" sz="2400" dirty="0">
                <a:latin typeface="#9Slide03 Cabin" panose="00000500000000000000" pitchFamily="2" charset="0"/>
                <a:ea typeface="Calibri" panose="020F0502020204030204" pitchFamily="34" charset="0"/>
                <a:cs typeface="Times New Roman" panose="02020603050405020304" pitchFamily="18" charset="0"/>
              </a:rPr>
              <a:t> </a:t>
            </a:r>
            <a:r>
              <a:rPr lang="en-US" sz="2400" dirty="0" err="1">
                <a:latin typeface="#9Slide03 Cabin" panose="00000500000000000000" pitchFamily="2" charset="0"/>
                <a:ea typeface="Calibri" panose="020F0502020204030204" pitchFamily="34" charset="0"/>
                <a:cs typeface="Times New Roman" panose="02020603050405020304" pitchFamily="18" charset="0"/>
              </a:rPr>
              <a:t>được</a:t>
            </a:r>
            <a:r>
              <a:rPr lang="en-US" sz="2400" dirty="0">
                <a:latin typeface="#9Slide03 Cabin" panose="00000500000000000000" pitchFamily="2" charset="0"/>
                <a:ea typeface="Calibri" panose="020F0502020204030204" pitchFamily="34" charset="0"/>
                <a:cs typeface="Times New Roman" panose="02020603050405020304" pitchFamily="18" charset="0"/>
              </a:rPr>
              <a:t> </a:t>
            </a:r>
            <a:r>
              <a:rPr lang="en-US" sz="2400" dirty="0" err="1">
                <a:latin typeface="#9Slide03 Cabin" panose="00000500000000000000" pitchFamily="2" charset="0"/>
                <a:ea typeface="Calibri" panose="020F0502020204030204" pitchFamily="34" charset="0"/>
                <a:cs typeface="Times New Roman" panose="02020603050405020304" pitchFamily="18" charset="0"/>
              </a:rPr>
              <a:t>tạo</a:t>
            </a:r>
            <a:r>
              <a:rPr lang="en-US" sz="2400" dirty="0">
                <a:latin typeface="#9Slide03 Cabin" panose="00000500000000000000" pitchFamily="2" charset="0"/>
                <a:ea typeface="Calibri" panose="020F0502020204030204" pitchFamily="34" charset="0"/>
                <a:cs typeface="Times New Roman" panose="02020603050405020304" pitchFamily="18" charset="0"/>
              </a:rPr>
              <a:t> </a:t>
            </a:r>
            <a:r>
              <a:rPr lang="en-US" sz="2400" dirty="0" err="1">
                <a:latin typeface="#9Slide03 Cabin" panose="00000500000000000000" pitchFamily="2" charset="0"/>
                <a:ea typeface="Calibri" panose="020F0502020204030204" pitchFamily="34" charset="0"/>
                <a:cs typeface="Times New Roman" panose="02020603050405020304" pitchFamily="18" charset="0"/>
              </a:rPr>
              <a:t>nên</a:t>
            </a:r>
            <a:r>
              <a:rPr lang="en-US" sz="2400" dirty="0">
                <a:latin typeface="#9Slide03 Cabin" panose="00000500000000000000" pitchFamily="2" charset="0"/>
                <a:ea typeface="Calibri" panose="020F0502020204030204" pitchFamily="34" charset="0"/>
                <a:cs typeface="Times New Roman" panose="02020603050405020304" pitchFamily="18" charset="0"/>
              </a:rPr>
              <a:t> </a:t>
            </a:r>
            <a:r>
              <a:rPr lang="en-US" sz="2400" dirty="0" err="1">
                <a:latin typeface="#9Slide03 Cabin" panose="00000500000000000000" pitchFamily="2" charset="0"/>
                <a:ea typeface="Calibri" panose="020F0502020204030204" pitchFamily="34" charset="0"/>
                <a:cs typeface="Times New Roman" panose="02020603050405020304" pitchFamily="18" charset="0"/>
              </a:rPr>
              <a:t>từ</a:t>
            </a:r>
            <a:r>
              <a:rPr lang="en-US" sz="2400" dirty="0">
                <a:latin typeface="#9Slide03 Cabin" panose="00000500000000000000" pitchFamily="2" charset="0"/>
                <a:ea typeface="Calibri" panose="020F0502020204030204" pitchFamily="34" charset="0"/>
                <a:cs typeface="Times New Roman" panose="02020603050405020304" pitchFamily="18" charset="0"/>
              </a:rPr>
              <a:t> </a:t>
            </a:r>
            <a:r>
              <a:rPr lang="en-US" sz="2400" dirty="0" err="1">
                <a:latin typeface="#9Slide03 Cabin" panose="00000500000000000000" pitchFamily="2" charset="0"/>
                <a:ea typeface="Calibri" panose="020F0502020204030204" pitchFamily="34" charset="0"/>
                <a:cs typeface="Times New Roman" panose="02020603050405020304" pitchFamily="18" charset="0"/>
              </a:rPr>
              <a:t>một</a:t>
            </a:r>
            <a:r>
              <a:rPr lang="en-US" sz="2400" dirty="0">
                <a:latin typeface="#9Slide03 Cabin" panose="00000500000000000000" pitchFamily="2" charset="0"/>
                <a:ea typeface="Calibri" panose="020F0502020204030204" pitchFamily="34" charset="0"/>
                <a:cs typeface="Times New Roman" panose="02020603050405020304" pitchFamily="18" charset="0"/>
              </a:rPr>
              <a:t> </a:t>
            </a:r>
            <a:r>
              <a:rPr lang="en-US" sz="2400" dirty="0" err="1">
                <a:latin typeface="#9Slide03 Cabin" panose="00000500000000000000" pitchFamily="2" charset="0"/>
                <a:ea typeface="Calibri" panose="020F0502020204030204" pitchFamily="34" charset="0"/>
                <a:cs typeface="Times New Roman" panose="02020603050405020304" pitchFamily="18" charset="0"/>
              </a:rPr>
              <a:t>nguyên</a:t>
            </a:r>
            <a:r>
              <a:rPr lang="en-US" sz="2400" dirty="0">
                <a:latin typeface="#9Slide03 Cabin" panose="00000500000000000000" pitchFamily="2" charset="0"/>
                <a:ea typeface="Calibri" panose="020F0502020204030204" pitchFamily="34" charset="0"/>
                <a:cs typeface="Times New Roman" panose="02020603050405020304" pitchFamily="18" charset="0"/>
              </a:rPr>
              <a:t> </a:t>
            </a:r>
            <a:r>
              <a:rPr lang="en-US" sz="2400" dirty="0" err="1">
                <a:latin typeface="#9Slide03 Cabin" panose="00000500000000000000" pitchFamily="2" charset="0"/>
                <a:ea typeface="Calibri" panose="020F0502020204030204" pitchFamily="34" charset="0"/>
                <a:cs typeface="Times New Roman" panose="02020603050405020304" pitchFamily="18" charset="0"/>
              </a:rPr>
              <a:t>tố</a:t>
            </a:r>
            <a:r>
              <a:rPr lang="en-US" sz="2400" dirty="0">
                <a:latin typeface="#9Slide03 Cabin" panose="00000500000000000000" pitchFamily="2" charset="0"/>
                <a:ea typeface="Calibri" panose="020F0502020204030204" pitchFamily="34" charset="0"/>
                <a:cs typeface="Times New Roman" panose="02020603050405020304" pitchFamily="18" charset="0"/>
              </a:rPr>
              <a:t> </a:t>
            </a:r>
            <a:r>
              <a:rPr lang="en-US" sz="2400" dirty="0" err="1">
                <a:latin typeface="#9Slide03 Cabin" panose="00000500000000000000" pitchFamily="2" charset="0"/>
                <a:ea typeface="Calibri" panose="020F0502020204030204" pitchFamily="34" charset="0"/>
                <a:cs typeface="Times New Roman" panose="02020603050405020304" pitchFamily="18" charset="0"/>
              </a:rPr>
              <a:t>hóa</a:t>
            </a:r>
            <a:r>
              <a:rPr lang="en-US" sz="2400" dirty="0">
                <a:latin typeface="#9Slide03 Cabin" panose="00000500000000000000" pitchFamily="2" charset="0"/>
                <a:ea typeface="Calibri" panose="020F0502020204030204" pitchFamily="34" charset="0"/>
                <a:cs typeface="Times New Roman" panose="02020603050405020304" pitchFamily="18" charset="0"/>
              </a:rPr>
              <a:t> </a:t>
            </a:r>
            <a:r>
              <a:rPr lang="en-US" sz="2400" dirty="0" err="1">
                <a:latin typeface="#9Slide03 Cabin" panose="00000500000000000000" pitchFamily="2" charset="0"/>
                <a:ea typeface="Calibri" panose="020F0502020204030204" pitchFamily="34" charset="0"/>
                <a:cs typeface="Times New Roman" panose="02020603050405020304" pitchFamily="18" charset="0"/>
              </a:rPr>
              <a:t>học</a:t>
            </a:r>
            <a:r>
              <a:rPr lang="en-US" sz="2400" dirty="0">
                <a:latin typeface="#9Slide03 Cabin" panose="00000500000000000000" pitchFamily="2" charset="0"/>
                <a:ea typeface="Calibri" panose="020F0502020204030204" pitchFamily="34" charset="0"/>
                <a:cs typeface="Times New Roman" panose="02020603050405020304" pitchFamily="18" charset="0"/>
              </a:rPr>
              <a:t>.</a:t>
            </a:r>
            <a:endParaRPr lang="en-US" sz="2400" dirty="0">
              <a:latin typeface="#9Slide03 Cabin" panose="00000500000000000000" pitchFamily="2" charset="0"/>
              <a:ea typeface="Calibri" panose="020F0502020204030204" pitchFamily="34" charset="0"/>
              <a:cs typeface="Times New Roman" panose="02020603050405020304" pitchFamily="18" charset="0"/>
            </a:endParaRPr>
          </a:p>
          <a:p>
            <a:r>
              <a:rPr lang="en-US" sz="2400" dirty="0" err="1">
                <a:latin typeface="#9Slide03 Cabin" panose="00000500000000000000" pitchFamily="2" charset="0"/>
                <a:ea typeface="Calibri" panose="020F0502020204030204" pitchFamily="34" charset="0"/>
              </a:rPr>
              <a:t>Ví</a:t>
            </a:r>
            <a:r>
              <a:rPr lang="en-US" sz="2400" dirty="0">
                <a:latin typeface="#9Slide03 Cabin" panose="00000500000000000000" pitchFamily="2" charset="0"/>
                <a:ea typeface="Calibri" panose="020F0502020204030204" pitchFamily="34" charset="0"/>
              </a:rPr>
              <a:t> </a:t>
            </a:r>
            <a:r>
              <a:rPr lang="en-US" sz="2400" dirty="0" err="1">
                <a:latin typeface="#9Slide03 Cabin" panose="00000500000000000000" pitchFamily="2" charset="0"/>
                <a:ea typeface="Calibri" panose="020F0502020204030204" pitchFamily="34" charset="0"/>
              </a:rPr>
              <a:t>dụ</a:t>
            </a:r>
            <a:r>
              <a:rPr lang="en-US" sz="2400" dirty="0">
                <a:latin typeface="#9Slide03 Cabin" panose="00000500000000000000" pitchFamily="2" charset="0"/>
                <a:ea typeface="Calibri" panose="020F0502020204030204" pitchFamily="34" charset="0"/>
              </a:rPr>
              <a:t>: </a:t>
            </a:r>
            <a:r>
              <a:rPr lang="en-US" sz="2400" dirty="0" err="1">
                <a:latin typeface="#9Slide03 Cabin" panose="00000500000000000000" pitchFamily="2" charset="0"/>
                <a:ea typeface="Calibri" panose="020F0502020204030204" pitchFamily="34" charset="0"/>
              </a:rPr>
              <a:t>khí</a:t>
            </a:r>
            <a:r>
              <a:rPr lang="en-US" sz="2400" dirty="0">
                <a:latin typeface="#9Slide03 Cabin" panose="00000500000000000000" pitchFamily="2" charset="0"/>
                <a:ea typeface="Calibri" panose="020F0502020204030204" pitchFamily="34" charset="0"/>
              </a:rPr>
              <a:t> oxygen, </a:t>
            </a:r>
            <a:r>
              <a:rPr lang="en-US" sz="2400" dirty="0" err="1">
                <a:latin typeface="#9Slide03 Cabin" panose="00000500000000000000" pitchFamily="2" charset="0"/>
                <a:ea typeface="Calibri" panose="020F0502020204030204" pitchFamily="34" charset="0"/>
              </a:rPr>
              <a:t>đồng</a:t>
            </a:r>
            <a:r>
              <a:rPr lang="en-US" sz="2400" dirty="0">
                <a:latin typeface="#9Slide03 Cabin" panose="00000500000000000000" pitchFamily="2" charset="0"/>
                <a:ea typeface="Calibri" panose="020F0502020204030204" pitchFamily="34" charset="0"/>
              </a:rPr>
              <a:t>, sulfur,…</a:t>
            </a:r>
            <a:endParaRPr lang="en-US" sz="2400" dirty="0">
              <a:latin typeface="#9Slide03 Cabin" panose="00000500000000000000" pitchFamily="2" charset="0"/>
            </a:endParaRPr>
          </a:p>
        </p:txBody>
      </p:sp>
      <p:sp>
        <p:nvSpPr>
          <p:cNvPr id="3" name="Google Shape;563;p45"/>
          <p:cNvSpPr txBox="1">
            <a:spLocks noGrp="1"/>
          </p:cNvSpPr>
          <p:nvPr/>
        </p:nvSpPr>
        <p:spPr>
          <a:xfrm>
            <a:off x="1376680" y="388620"/>
            <a:ext cx="6590030" cy="681990"/>
          </a:xfrm>
          <a:prstGeom prst="rect">
            <a:avLst/>
          </a:prstGeom>
        </p:spPr>
        <p:style>
          <a:lnRef idx="1">
            <a:schemeClr val="accent6"/>
          </a:lnRef>
          <a:fillRef idx="2">
            <a:schemeClr val="accent6"/>
          </a:fillRef>
          <a:effectRef idx="1">
            <a:schemeClr val="accent6"/>
          </a:effectRef>
          <a:fontRef idx="minor">
            <a:schemeClr val="dk1"/>
          </a:fontRef>
        </p:style>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000"/>
              <a:buFont typeface="Ubuntu" panose="020B0504030602030204"/>
              <a:buNone/>
              <a:defRPr sz="3000" b="1" i="0" u="none" strike="noStrike" cap="none">
                <a:solidFill>
                  <a:schemeClr val="lt2"/>
                </a:solidFill>
                <a:latin typeface="#9Slide03 Cabin" panose="00000500000000000000" pitchFamily="2" charset="0"/>
                <a:ea typeface="Ubuntu" panose="020B0504030602030204"/>
                <a:cs typeface="Ubuntu" panose="020B0504030602030204"/>
                <a:sym typeface="Ubuntu" panose="020B0504030602030204"/>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ctr" rtl="0">
              <a:spcBef>
                <a:spcPts val="0"/>
              </a:spcBef>
              <a:spcAft>
                <a:spcPts val="0"/>
              </a:spcAft>
              <a:buNone/>
            </a:pPr>
            <a:r>
              <a:rPr lang="en-US" altLang="en-GB" sz="3600" dirty="0" smtClean="0">
                <a:solidFill>
                  <a:srgbClr val="002060"/>
                </a:solidFill>
                <a:latin typeface="Tahoma" panose="020B0604030504040204" pitchFamily="34" charset="0"/>
                <a:cs typeface="Tahoma" panose="020B0604030504040204" pitchFamily="34" charset="0"/>
              </a:rPr>
              <a:t>II</a:t>
            </a:r>
            <a:r>
              <a:rPr lang="en-GB" sz="3600" dirty="0" smtClean="0">
                <a:solidFill>
                  <a:srgbClr val="002060"/>
                </a:solidFill>
                <a:latin typeface="Tahoma" panose="020B0604030504040204" pitchFamily="34" charset="0"/>
                <a:cs typeface="Tahoma" panose="020B0604030504040204" pitchFamily="34" charset="0"/>
              </a:rPr>
              <a:t>. Đơn chất</a:t>
            </a:r>
            <a:endParaRPr lang="en-GB" sz="3600" dirty="0" smtClean="0">
              <a:solidFill>
                <a:srgbClr val="002060"/>
              </a:solidFill>
              <a:latin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4" name="Title 3"/>
          <p:cNvSpPr>
            <a:spLocks noGrp="1"/>
          </p:cNvSpPr>
          <p:nvPr>
            <p:ph type="title"/>
          </p:nvPr>
        </p:nvSpPr>
        <p:spPr/>
        <p:txBody>
          <a:bodyPr/>
          <a:p>
            <a:endParaRPr lang="en-US"/>
          </a:p>
        </p:txBody>
      </p:sp>
      <p:sp>
        <p:nvSpPr>
          <p:cNvPr id="203" name="Google Shape;203;p33"/>
          <p:cNvSpPr/>
          <p:nvPr/>
        </p:nvSpPr>
        <p:spPr>
          <a:xfrm rot="-4803763">
            <a:off x="420833" y="732846"/>
            <a:ext cx="233570" cy="231660"/>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l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204;p33"/>
          <p:cNvSpPr/>
          <p:nvPr/>
        </p:nvSpPr>
        <p:spPr>
          <a:xfrm>
            <a:off x="8206775" y="181438"/>
            <a:ext cx="643687" cy="638455"/>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205;p33"/>
          <p:cNvSpPr/>
          <p:nvPr/>
        </p:nvSpPr>
        <p:spPr>
          <a:xfrm rot="-4803831">
            <a:off x="669629" y="224954"/>
            <a:ext cx="529607" cy="525276"/>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206;p33"/>
          <p:cNvSpPr/>
          <p:nvPr/>
        </p:nvSpPr>
        <p:spPr>
          <a:xfrm>
            <a:off x="218648" y="4524772"/>
            <a:ext cx="444511" cy="441266"/>
          </a:xfrm>
          <a:custGeom>
            <a:avLst/>
            <a:gdLst/>
            <a:ahLst/>
            <a:cxnLst/>
            <a:rect l="l" t="t" r="r" b="b"/>
            <a:pathLst>
              <a:path w="14246" h="14142" extrusionOk="0">
                <a:moveTo>
                  <a:pt x="7123" y="0"/>
                </a:moveTo>
                <a:cubicBezTo>
                  <a:pt x="3180" y="0"/>
                  <a:pt x="1" y="3188"/>
                  <a:pt x="1" y="7088"/>
                </a:cubicBezTo>
                <a:cubicBezTo>
                  <a:pt x="1" y="10989"/>
                  <a:pt x="3180" y="14142"/>
                  <a:pt x="7123" y="14142"/>
                </a:cubicBezTo>
                <a:cubicBezTo>
                  <a:pt x="11058" y="14142"/>
                  <a:pt x="14245" y="10989"/>
                  <a:pt x="14245" y="7088"/>
                </a:cubicBezTo>
                <a:cubicBezTo>
                  <a:pt x="14245" y="3188"/>
                  <a:pt x="11058" y="0"/>
                  <a:pt x="7123" y="0"/>
                </a:cubicBezTo>
                <a:close/>
              </a:path>
            </a:pathLst>
          </a:custGeom>
          <a:gradFill>
            <a:gsLst>
              <a:gs pos="0">
                <a:schemeClr val="lt2"/>
              </a:gs>
              <a:gs pos="50000">
                <a:schemeClr val="accent4"/>
              </a:gs>
              <a:gs pos="100000">
                <a:schemeClr val="accent6"/>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207;p33"/>
          <p:cNvSpPr/>
          <p:nvPr/>
        </p:nvSpPr>
        <p:spPr>
          <a:xfrm rot="-4803763">
            <a:off x="324108" y="4074171"/>
            <a:ext cx="233570" cy="231660"/>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l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08;p33"/>
          <p:cNvSpPr/>
          <p:nvPr/>
        </p:nvSpPr>
        <p:spPr>
          <a:xfrm rot="7199995">
            <a:off x="8256946" y="689219"/>
            <a:ext cx="278866" cy="276861"/>
          </a:xfrm>
          <a:custGeom>
            <a:avLst/>
            <a:gdLst/>
            <a:ahLst/>
            <a:cxnLst/>
            <a:rect l="l" t="t" r="r" b="b"/>
            <a:pathLst>
              <a:path w="14246" h="14142" extrusionOk="0">
                <a:moveTo>
                  <a:pt x="7123" y="0"/>
                </a:moveTo>
                <a:cubicBezTo>
                  <a:pt x="3180" y="0"/>
                  <a:pt x="1" y="3188"/>
                  <a:pt x="1" y="7088"/>
                </a:cubicBezTo>
                <a:cubicBezTo>
                  <a:pt x="1" y="10989"/>
                  <a:pt x="3180" y="14142"/>
                  <a:pt x="7123" y="14142"/>
                </a:cubicBezTo>
                <a:cubicBezTo>
                  <a:pt x="11058" y="14142"/>
                  <a:pt x="14245" y="10989"/>
                  <a:pt x="14245" y="7088"/>
                </a:cubicBezTo>
                <a:cubicBezTo>
                  <a:pt x="14245" y="3188"/>
                  <a:pt x="11058" y="0"/>
                  <a:pt x="7123" y="0"/>
                </a:cubicBezTo>
                <a:close/>
              </a:path>
            </a:pathLst>
          </a:custGeom>
          <a:gradFill>
            <a:gsLst>
              <a:gs pos="0">
                <a:schemeClr val="lt2"/>
              </a:gs>
              <a:gs pos="50000">
                <a:schemeClr val="accent4"/>
              </a:gs>
              <a:gs pos="100000">
                <a:schemeClr val="accent6"/>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 name="Rectangle 6"/>
          <p:cNvSpPr/>
          <p:nvPr/>
        </p:nvSpPr>
        <p:spPr>
          <a:xfrm>
            <a:off x="824618" y="1473861"/>
            <a:ext cx="7704000" cy="1276350"/>
          </a:xfrm>
          <a:prstGeom prst="rect">
            <a:avLst/>
          </a:prstGeom>
        </p:spPr>
        <p:txBody>
          <a:bodyPr wrap="square">
            <a:spAutoFit/>
          </a:bodyPr>
          <a:lstStyle/>
          <a:p>
            <a:pPr>
              <a:lnSpc>
                <a:spcPct val="107000"/>
              </a:lnSpc>
            </a:pPr>
            <a:r>
              <a:rPr lang="en-US" sz="2400" dirty="0">
                <a:latin typeface="#9Slide03 Cabin" panose="00000500000000000000" pitchFamily="2" charset="0"/>
              </a:rPr>
              <a:t>Một số nguyên tố có thể tạo ra nhiều dạng đơn chất</a:t>
            </a:r>
            <a:endParaRPr lang="en-US" sz="2400" dirty="0">
              <a:latin typeface="#9Slide03 Cabin" panose="00000500000000000000" pitchFamily="2" charset="0"/>
            </a:endParaRPr>
          </a:p>
          <a:p>
            <a:pPr>
              <a:lnSpc>
                <a:spcPct val="107000"/>
              </a:lnSpc>
            </a:pPr>
            <a:r>
              <a:rPr lang="en-US" sz="2400" dirty="0">
                <a:latin typeface="#9Slide03 Cabin" panose="00000500000000000000" pitchFamily="2" charset="0"/>
              </a:rPr>
              <a:t>Ví dụ: Nguyên tố carbon (C) tạo nên than (than muội, than cốc, than gỗ,...) graphite, kim cương...</a:t>
            </a:r>
            <a:endParaRPr lang="en-US" sz="2400" dirty="0">
              <a:latin typeface="#9Slide03 Cabin" panose="00000500000000000000" pitchFamily="2" charset="0"/>
            </a:endParaRPr>
          </a:p>
        </p:txBody>
      </p:sp>
      <p:sp>
        <p:nvSpPr>
          <p:cNvPr id="3" name="Google Shape;563;p45"/>
          <p:cNvSpPr txBox="1">
            <a:spLocks noGrp="1"/>
          </p:cNvSpPr>
          <p:nvPr/>
        </p:nvSpPr>
        <p:spPr>
          <a:xfrm>
            <a:off x="1376680" y="388620"/>
            <a:ext cx="6590030" cy="681990"/>
          </a:xfrm>
          <a:prstGeom prst="rect">
            <a:avLst/>
          </a:prstGeom>
        </p:spPr>
        <p:style>
          <a:lnRef idx="1">
            <a:schemeClr val="accent6"/>
          </a:lnRef>
          <a:fillRef idx="2">
            <a:schemeClr val="accent6"/>
          </a:fillRef>
          <a:effectRef idx="1">
            <a:schemeClr val="accent6"/>
          </a:effectRef>
          <a:fontRef idx="minor">
            <a:schemeClr val="dk1"/>
          </a:fontRef>
        </p:style>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000"/>
              <a:buFont typeface="Ubuntu" panose="020B0504030602030204"/>
              <a:buNone/>
              <a:defRPr sz="3000" b="1" i="0" u="none" strike="noStrike" cap="none">
                <a:solidFill>
                  <a:schemeClr val="lt2"/>
                </a:solidFill>
                <a:latin typeface="#9Slide03 Cabin" panose="00000500000000000000" pitchFamily="2" charset="0"/>
                <a:ea typeface="Ubuntu" panose="020B0504030602030204"/>
                <a:cs typeface="Ubuntu" panose="020B0504030602030204"/>
                <a:sym typeface="Ubuntu" panose="020B0504030602030204"/>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ctr" rtl="0">
              <a:spcBef>
                <a:spcPts val="0"/>
              </a:spcBef>
              <a:spcAft>
                <a:spcPts val="0"/>
              </a:spcAft>
              <a:buNone/>
            </a:pPr>
            <a:r>
              <a:rPr lang="en-US" altLang="en-GB" sz="3600" dirty="0" smtClean="0">
                <a:solidFill>
                  <a:srgbClr val="002060"/>
                </a:solidFill>
                <a:latin typeface="Tahoma" panose="020B0604030504040204" pitchFamily="34" charset="0"/>
                <a:cs typeface="Tahoma" panose="020B0604030504040204" pitchFamily="34" charset="0"/>
              </a:rPr>
              <a:t>II</a:t>
            </a:r>
            <a:r>
              <a:rPr lang="en-GB" sz="3600" dirty="0" smtClean="0">
                <a:solidFill>
                  <a:srgbClr val="002060"/>
                </a:solidFill>
                <a:latin typeface="Tahoma" panose="020B0604030504040204" pitchFamily="34" charset="0"/>
                <a:cs typeface="Tahoma" panose="020B0604030504040204" pitchFamily="34" charset="0"/>
              </a:rPr>
              <a:t>. Đơn chất</a:t>
            </a:r>
            <a:endParaRPr lang="en-GB" sz="3600" dirty="0" smtClean="0">
              <a:solidFill>
                <a:srgbClr val="002060"/>
              </a:solidFill>
              <a:latin typeface="Tahoma" panose="020B0604030504040204" pitchFamily="34" charset="0"/>
              <a:cs typeface="Tahoma" panose="020B0604030504040204" pitchFamily="34" charset="0"/>
            </a:endParaRPr>
          </a:p>
        </p:txBody>
      </p:sp>
      <p:pic>
        <p:nvPicPr>
          <p:cNvPr id="2" name="Content Placeholder 1"/>
          <p:cNvPicPr>
            <a:picLocks noChangeAspect="1"/>
          </p:cNvPicPr>
          <p:nvPr>
            <p:ph idx="1"/>
          </p:nvPr>
        </p:nvPicPr>
        <p:blipFill>
          <a:blip r:embed="rId1"/>
          <a:stretch>
            <a:fillRect/>
          </a:stretch>
        </p:blipFill>
        <p:spPr>
          <a:xfrm>
            <a:off x="1376680" y="2835275"/>
            <a:ext cx="2289175" cy="1927225"/>
          </a:xfrm>
          <a:prstGeom prst="rect">
            <a:avLst/>
          </a:prstGeom>
        </p:spPr>
      </p:pic>
      <p:pic>
        <p:nvPicPr>
          <p:cNvPr id="5" name="Picture 4"/>
          <p:cNvPicPr>
            <a:picLocks noChangeAspect="1"/>
          </p:cNvPicPr>
          <p:nvPr/>
        </p:nvPicPr>
        <p:blipFill>
          <a:blip r:embed="rId2"/>
          <a:stretch>
            <a:fillRect/>
          </a:stretch>
        </p:blipFill>
        <p:spPr>
          <a:xfrm>
            <a:off x="4776470" y="2835275"/>
            <a:ext cx="3190240" cy="15951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5" name="Google Shape;565;p45"/>
          <p:cNvSpPr txBox="1">
            <a:spLocks noGrp="1"/>
          </p:cNvSpPr>
          <p:nvPr>
            <p:ph type="title" idx="2"/>
          </p:nvPr>
        </p:nvSpPr>
        <p:spPr>
          <a:xfrm>
            <a:off x="539400" y="2184373"/>
            <a:ext cx="2360100" cy="37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0" dirty="0" smtClean="0">
                <a:solidFill>
                  <a:schemeClr val="tx1"/>
                </a:solidFill>
              </a:rPr>
              <a:t>Silver </a:t>
            </a:r>
            <a:endParaRPr sz="2000" b="0" dirty="0">
              <a:solidFill>
                <a:schemeClr val="tx1"/>
              </a:solidFill>
            </a:endParaRPr>
          </a:p>
        </p:txBody>
      </p:sp>
      <p:sp>
        <p:nvSpPr>
          <p:cNvPr id="567" name="Google Shape;567;p45"/>
          <p:cNvSpPr txBox="1">
            <a:spLocks noGrp="1"/>
          </p:cNvSpPr>
          <p:nvPr>
            <p:ph type="title" idx="4"/>
          </p:nvPr>
        </p:nvSpPr>
        <p:spPr>
          <a:xfrm>
            <a:off x="2192379" y="2213281"/>
            <a:ext cx="2360100" cy="37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0" dirty="0" smtClean="0">
                <a:solidFill>
                  <a:schemeClr val="tx1"/>
                </a:solidFill>
              </a:rPr>
              <a:t>Copper </a:t>
            </a:r>
            <a:endParaRPr sz="2000" b="0" dirty="0">
              <a:solidFill>
                <a:schemeClr val="tx1"/>
              </a:solidFill>
            </a:endParaRPr>
          </a:p>
        </p:txBody>
      </p:sp>
      <p:pic>
        <p:nvPicPr>
          <p:cNvPr id="27" name="Picture 2"/>
          <p:cNvPicPr>
            <a:picLocks noChangeAspect="1"/>
          </p:cNvPicPr>
          <p:nvPr/>
        </p:nvPicPr>
        <p:blipFill>
          <a:blip r:embed="rId1"/>
          <a:srcRect r="3587"/>
          <a:stretch>
            <a:fillRect/>
          </a:stretch>
        </p:blipFill>
        <p:spPr>
          <a:xfrm>
            <a:off x="1052448" y="816250"/>
            <a:ext cx="1269969" cy="1191265"/>
          </a:xfrm>
          <a:prstGeom prst="flowChartConnector">
            <a:avLst/>
          </a:prstGeom>
          <a:ln w="19050">
            <a:noFill/>
          </a:ln>
        </p:spPr>
      </p:pic>
      <p:pic>
        <p:nvPicPr>
          <p:cNvPr id="28" name="Picture 4"/>
          <p:cNvPicPr>
            <a:picLocks noChangeAspect="1"/>
          </p:cNvPicPr>
          <p:nvPr/>
        </p:nvPicPr>
        <p:blipFill>
          <a:blip r:embed="rId2"/>
          <a:srcRect r="30412"/>
          <a:stretch>
            <a:fillRect/>
          </a:stretch>
        </p:blipFill>
        <p:spPr>
          <a:xfrm>
            <a:off x="2624739" y="816030"/>
            <a:ext cx="1283132" cy="1229274"/>
          </a:xfrm>
          <a:prstGeom prst="flowChartConnector">
            <a:avLst/>
          </a:prstGeom>
          <a:ln w="19050">
            <a:noFill/>
          </a:ln>
        </p:spPr>
      </p:pic>
      <p:pic>
        <p:nvPicPr>
          <p:cNvPr id="33" name="Picture 6"/>
          <p:cNvPicPr>
            <a:picLocks noChangeAspect="1"/>
          </p:cNvPicPr>
          <p:nvPr/>
        </p:nvPicPr>
        <p:blipFill>
          <a:blip r:embed="rId3"/>
          <a:srcRect r="37895"/>
          <a:stretch>
            <a:fillRect/>
          </a:stretch>
        </p:blipFill>
        <p:spPr>
          <a:xfrm>
            <a:off x="2624739" y="2844535"/>
            <a:ext cx="1286225" cy="1216758"/>
          </a:xfrm>
          <a:prstGeom prst="flowChartConnector">
            <a:avLst/>
          </a:prstGeom>
        </p:spPr>
      </p:pic>
      <p:sp>
        <p:nvSpPr>
          <p:cNvPr id="34" name="Google Shape;565;p45"/>
          <p:cNvSpPr txBox="1"/>
          <p:nvPr/>
        </p:nvSpPr>
        <p:spPr>
          <a:xfrm>
            <a:off x="412382" y="4237138"/>
            <a:ext cx="2360100" cy="37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1800"/>
              <a:buFont typeface="Ubuntu" panose="020B0504030602030204"/>
              <a:buNone/>
              <a:defRPr sz="2400" b="1" i="0" u="none" strike="noStrike" cap="none">
                <a:solidFill>
                  <a:schemeClr val="lt2"/>
                </a:solidFill>
                <a:latin typeface="#9Slide03 Cabin" panose="00000500000000000000" pitchFamily="2" charset="0"/>
                <a:ea typeface="Ubuntu" panose="020B0504030602030204"/>
                <a:cs typeface="Ubuntu" panose="020B0504030602030204"/>
                <a:sym typeface="Ubuntu" panose="020B0504030602030204"/>
              </a:defRPr>
            </a:lvl1pPr>
            <a:lvl2pPr marR="0" lvl="1"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2pPr>
            <a:lvl3pPr marR="0" lvl="2"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3pPr>
            <a:lvl4pPr marR="0" lvl="3"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4pPr>
            <a:lvl5pPr marR="0" lvl="4"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5pPr>
            <a:lvl6pPr marR="0" lvl="5"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6pPr>
            <a:lvl7pPr marR="0" lvl="6"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7pPr>
            <a:lvl8pPr marR="0" lvl="7"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8pPr>
            <a:lvl9pPr marR="0" lvl="8"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9pPr>
          </a:lstStyle>
          <a:p>
            <a:r>
              <a:rPr lang="en-US" sz="2000" b="0" dirty="0" err="1" smtClean="0">
                <a:solidFill>
                  <a:schemeClr val="tx1"/>
                </a:solidFill>
              </a:rPr>
              <a:t>Khí</a:t>
            </a:r>
            <a:r>
              <a:rPr lang="en-US" sz="2000" b="0" dirty="0" smtClean="0">
                <a:solidFill>
                  <a:schemeClr val="tx1"/>
                </a:solidFill>
              </a:rPr>
              <a:t> oxygen </a:t>
            </a:r>
            <a:endParaRPr lang="en-US" sz="2000" b="0" dirty="0">
              <a:solidFill>
                <a:schemeClr val="tx1"/>
              </a:solidFill>
            </a:endParaRPr>
          </a:p>
        </p:txBody>
      </p:sp>
      <p:sp>
        <p:nvSpPr>
          <p:cNvPr id="35" name="Google Shape;569;p45"/>
          <p:cNvSpPr txBox="1"/>
          <p:nvPr/>
        </p:nvSpPr>
        <p:spPr>
          <a:xfrm>
            <a:off x="2103857" y="4260888"/>
            <a:ext cx="2360100" cy="37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1800"/>
              <a:buFont typeface="Ubuntu" panose="020B0504030602030204"/>
              <a:buNone/>
              <a:defRPr sz="2400" b="1" i="0" u="none" strike="noStrike" cap="none">
                <a:solidFill>
                  <a:schemeClr val="lt2"/>
                </a:solidFill>
                <a:latin typeface="#9Slide03 Cabin" panose="00000500000000000000" pitchFamily="2" charset="0"/>
                <a:ea typeface="Ubuntu" panose="020B0504030602030204"/>
                <a:cs typeface="Ubuntu" panose="020B0504030602030204"/>
                <a:sym typeface="Ubuntu" panose="020B0504030602030204"/>
              </a:defRPr>
            </a:lvl1pPr>
            <a:lvl2pPr marR="0" lvl="1"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2pPr>
            <a:lvl3pPr marR="0" lvl="2"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3pPr>
            <a:lvl4pPr marR="0" lvl="3"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4pPr>
            <a:lvl5pPr marR="0" lvl="4"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5pPr>
            <a:lvl6pPr marR="0" lvl="5"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6pPr>
            <a:lvl7pPr marR="0" lvl="6"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7pPr>
            <a:lvl8pPr marR="0" lvl="7"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8pPr>
            <a:lvl9pPr marR="0" lvl="8"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9pPr>
          </a:lstStyle>
          <a:p>
            <a:r>
              <a:rPr lang="en-US" sz="2000" b="0" dirty="0" smtClean="0">
                <a:solidFill>
                  <a:schemeClr val="tx1"/>
                </a:solidFill>
              </a:rPr>
              <a:t>Than (Carbon)</a:t>
            </a:r>
            <a:endParaRPr lang="en-US" sz="2000" b="0" dirty="0">
              <a:solidFill>
                <a:schemeClr val="tx1"/>
              </a:solidFill>
            </a:endParaRPr>
          </a:p>
        </p:txBody>
      </p:sp>
      <p:sp>
        <p:nvSpPr>
          <p:cNvPr id="6" name="TextBox 5"/>
          <p:cNvSpPr txBox="1"/>
          <p:nvPr/>
        </p:nvSpPr>
        <p:spPr>
          <a:xfrm>
            <a:off x="4558665" y="1238250"/>
            <a:ext cx="1390650" cy="429895"/>
          </a:xfrm>
          <a:prstGeom prst="rect">
            <a:avLst/>
          </a:prstGeom>
          <a:noFill/>
        </p:spPr>
        <p:txBody>
          <a:bodyPr wrap="square" rtlCol="0">
            <a:spAutoFit/>
          </a:bodyPr>
          <a:lstStyle/>
          <a:p>
            <a:pPr algn="just"/>
            <a:r>
              <a:rPr lang="en-US" sz="2200" b="1" dirty="0" smtClean="0">
                <a:solidFill>
                  <a:schemeClr val="tx2">
                    <a:lumMod val="75000"/>
                  </a:schemeClr>
                </a:solidFill>
                <a:latin typeface="#9Slide03 Cabin" panose="00000500000000000000" pitchFamily="2" charset="0"/>
              </a:rPr>
              <a:t>Kim </a:t>
            </a:r>
            <a:r>
              <a:rPr lang="en-US" sz="2200" b="1" dirty="0" err="1" smtClean="0">
                <a:solidFill>
                  <a:schemeClr val="tx2">
                    <a:lumMod val="75000"/>
                  </a:schemeClr>
                </a:solidFill>
                <a:latin typeface="#9Slide03 Cabin" panose="00000500000000000000" pitchFamily="2" charset="0"/>
              </a:rPr>
              <a:t>loại</a:t>
            </a:r>
            <a:endParaRPr lang="en-US" sz="2200" b="1" dirty="0">
              <a:solidFill>
                <a:schemeClr val="tx2">
                  <a:lumMod val="75000"/>
                </a:schemeClr>
              </a:solidFill>
              <a:latin typeface="#9Slide03 Cabin" panose="00000500000000000000" pitchFamily="2" charset="0"/>
            </a:endParaRPr>
          </a:p>
        </p:txBody>
      </p:sp>
      <p:sp>
        <p:nvSpPr>
          <p:cNvPr id="40" name="TextBox 39"/>
          <p:cNvSpPr txBox="1"/>
          <p:nvPr/>
        </p:nvSpPr>
        <p:spPr>
          <a:xfrm>
            <a:off x="4601845" y="3291840"/>
            <a:ext cx="1348105" cy="429895"/>
          </a:xfrm>
          <a:prstGeom prst="rect">
            <a:avLst/>
          </a:prstGeom>
          <a:noFill/>
        </p:spPr>
        <p:txBody>
          <a:bodyPr wrap="square" rtlCol="0">
            <a:spAutoFit/>
          </a:bodyPr>
          <a:lstStyle/>
          <a:p>
            <a:pPr algn="just"/>
            <a:r>
              <a:rPr lang="en-US" sz="2200" b="1" dirty="0" smtClean="0">
                <a:solidFill>
                  <a:schemeClr val="tx2">
                    <a:lumMod val="75000"/>
                  </a:schemeClr>
                </a:solidFill>
                <a:latin typeface="#9Slide03 Cabin" panose="00000500000000000000" pitchFamily="2" charset="0"/>
              </a:rPr>
              <a:t>Phi </a:t>
            </a:r>
            <a:r>
              <a:rPr lang="en-US" sz="2200" b="1" dirty="0" err="1" smtClean="0">
                <a:solidFill>
                  <a:schemeClr val="tx2">
                    <a:lumMod val="75000"/>
                  </a:schemeClr>
                </a:solidFill>
                <a:latin typeface="#9Slide03 Cabin" panose="00000500000000000000" pitchFamily="2" charset="0"/>
              </a:rPr>
              <a:t>kim</a:t>
            </a:r>
            <a:endParaRPr lang="en-US" sz="2200" b="1" dirty="0">
              <a:solidFill>
                <a:schemeClr val="tx2">
                  <a:lumMod val="75000"/>
                </a:schemeClr>
              </a:solidFill>
              <a:latin typeface="#9Slide03 Cabin" panose="00000500000000000000" pitchFamily="2" charset="0"/>
            </a:endParaRPr>
          </a:p>
        </p:txBody>
      </p:sp>
      <p:sp>
        <p:nvSpPr>
          <p:cNvPr id="8" name="Right Brace 7"/>
          <p:cNvSpPr/>
          <p:nvPr/>
        </p:nvSpPr>
        <p:spPr>
          <a:xfrm>
            <a:off x="4210193" y="886506"/>
            <a:ext cx="322318" cy="1399126"/>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3" name="Right Brace 42"/>
          <p:cNvSpPr/>
          <p:nvPr/>
        </p:nvSpPr>
        <p:spPr>
          <a:xfrm>
            <a:off x="4231463" y="2953949"/>
            <a:ext cx="322318" cy="1399126"/>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942507" y="3036797"/>
            <a:ext cx="1489850" cy="1079233"/>
          </a:xfrm>
          <a:prstGeom prst="flowChartConnector">
            <a:avLst/>
          </a:prstGeom>
        </p:spPr>
      </p:pic>
      <p:pic>
        <p:nvPicPr>
          <p:cNvPr id="9" name="Picture 8"/>
          <p:cNvPicPr>
            <a:picLocks noChangeAspect="1"/>
          </p:cNvPicPr>
          <p:nvPr/>
        </p:nvPicPr>
        <p:blipFill>
          <a:blip r:embed="rId5"/>
          <a:stretch>
            <a:fillRect/>
          </a:stretch>
        </p:blipFill>
        <p:spPr>
          <a:xfrm>
            <a:off x="5647492" y="1208026"/>
            <a:ext cx="1302418" cy="1302418"/>
          </a:xfrm>
          <a:prstGeom prst="flowChartConnector">
            <a:avLst/>
          </a:prstGeom>
        </p:spPr>
      </p:pic>
      <p:pic>
        <p:nvPicPr>
          <p:cNvPr id="10" name="Picture 9"/>
          <p:cNvPicPr>
            <a:picLocks noChangeAspect="1"/>
          </p:cNvPicPr>
          <p:nvPr/>
        </p:nvPicPr>
        <p:blipFill>
          <a:blip r:embed="rId6"/>
          <a:stretch>
            <a:fillRect/>
          </a:stretch>
        </p:blipFill>
        <p:spPr>
          <a:xfrm>
            <a:off x="7009850" y="1171587"/>
            <a:ext cx="1989368" cy="1437629"/>
          </a:xfrm>
          <a:prstGeom prst="flowChartConnector">
            <a:avLst/>
          </a:prstGeom>
        </p:spPr>
      </p:pic>
      <p:sp>
        <p:nvSpPr>
          <p:cNvPr id="29" name="Google Shape;565;p45"/>
          <p:cNvSpPr txBox="1"/>
          <p:nvPr/>
        </p:nvSpPr>
        <p:spPr>
          <a:xfrm>
            <a:off x="5111249" y="2704970"/>
            <a:ext cx="2360100" cy="37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1800"/>
              <a:buFont typeface="Ubuntu" panose="020B0504030602030204"/>
              <a:buNone/>
              <a:defRPr sz="2400" b="1" i="0" u="none" strike="noStrike" cap="none">
                <a:solidFill>
                  <a:schemeClr val="lt2"/>
                </a:solidFill>
                <a:latin typeface="#9Slide03 Cabin" panose="00000500000000000000" pitchFamily="2" charset="0"/>
                <a:ea typeface="Ubuntu" panose="020B0504030602030204"/>
                <a:cs typeface="Ubuntu" panose="020B0504030602030204"/>
                <a:sym typeface="Ubuntu" panose="020B0504030602030204"/>
              </a:defRPr>
            </a:lvl1pPr>
            <a:lvl2pPr marR="0" lvl="1"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2pPr>
            <a:lvl3pPr marR="0" lvl="2"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3pPr>
            <a:lvl4pPr marR="0" lvl="3"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4pPr>
            <a:lvl5pPr marR="0" lvl="4"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5pPr>
            <a:lvl6pPr marR="0" lvl="5"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6pPr>
            <a:lvl7pPr marR="0" lvl="6"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7pPr>
            <a:lvl8pPr marR="0" lvl="7"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8pPr>
            <a:lvl9pPr marR="0" lvl="8"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9pPr>
          </a:lstStyle>
          <a:p>
            <a:r>
              <a:rPr lang="en-US" sz="2000" b="0" dirty="0" err="1" smtClean="0">
                <a:solidFill>
                  <a:schemeClr val="tx1"/>
                </a:solidFill>
              </a:rPr>
              <a:t>Khí</a:t>
            </a:r>
            <a:r>
              <a:rPr lang="en-US" sz="2000" b="0" dirty="0" smtClean="0">
                <a:solidFill>
                  <a:schemeClr val="tx1"/>
                </a:solidFill>
              </a:rPr>
              <a:t> neon </a:t>
            </a:r>
            <a:endParaRPr lang="en-US" sz="2000" b="0" dirty="0">
              <a:solidFill>
                <a:schemeClr val="tx1"/>
              </a:solidFill>
            </a:endParaRPr>
          </a:p>
        </p:txBody>
      </p:sp>
      <p:sp>
        <p:nvSpPr>
          <p:cNvPr id="30" name="Google Shape;565;p45"/>
          <p:cNvSpPr txBox="1"/>
          <p:nvPr/>
        </p:nvSpPr>
        <p:spPr>
          <a:xfrm>
            <a:off x="6810607" y="2660171"/>
            <a:ext cx="2360100" cy="37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1800"/>
              <a:buFont typeface="Ubuntu" panose="020B0504030602030204"/>
              <a:buNone/>
              <a:defRPr sz="2400" b="1" i="0" u="none" strike="noStrike" cap="none">
                <a:solidFill>
                  <a:schemeClr val="lt2"/>
                </a:solidFill>
                <a:latin typeface="#9Slide03 Cabin" panose="00000500000000000000" pitchFamily="2" charset="0"/>
                <a:ea typeface="Ubuntu" panose="020B0504030602030204"/>
                <a:cs typeface="Ubuntu" panose="020B0504030602030204"/>
                <a:sym typeface="Ubuntu" panose="020B0504030602030204"/>
              </a:defRPr>
            </a:lvl1pPr>
            <a:lvl2pPr marR="0" lvl="1"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2pPr>
            <a:lvl3pPr marR="0" lvl="2"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3pPr>
            <a:lvl4pPr marR="0" lvl="3"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4pPr>
            <a:lvl5pPr marR="0" lvl="4"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5pPr>
            <a:lvl6pPr marR="0" lvl="5"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6pPr>
            <a:lvl7pPr marR="0" lvl="6"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7pPr>
            <a:lvl8pPr marR="0" lvl="7"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8pPr>
            <a:lvl9pPr marR="0" lvl="8"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9pPr>
          </a:lstStyle>
          <a:p>
            <a:r>
              <a:rPr lang="en-US" sz="2000" b="0" dirty="0" err="1" smtClean="0">
                <a:solidFill>
                  <a:schemeClr val="tx1"/>
                </a:solidFill>
              </a:rPr>
              <a:t>Khí</a:t>
            </a:r>
            <a:r>
              <a:rPr lang="en-US" sz="2000" b="0" dirty="0" smtClean="0">
                <a:solidFill>
                  <a:schemeClr val="tx1"/>
                </a:solidFill>
              </a:rPr>
              <a:t> helium </a:t>
            </a:r>
            <a:endParaRPr lang="en-US" sz="2000" b="0" dirty="0">
              <a:solidFill>
                <a:schemeClr val="tx1"/>
              </a:solidFill>
            </a:endParaRPr>
          </a:p>
        </p:txBody>
      </p:sp>
      <p:sp>
        <p:nvSpPr>
          <p:cNvPr id="31" name="TextBox 30"/>
          <p:cNvSpPr txBox="1"/>
          <p:nvPr/>
        </p:nvSpPr>
        <p:spPr>
          <a:xfrm>
            <a:off x="6412107" y="3613578"/>
            <a:ext cx="1393037" cy="430887"/>
          </a:xfrm>
          <a:prstGeom prst="rect">
            <a:avLst/>
          </a:prstGeom>
          <a:noFill/>
        </p:spPr>
        <p:txBody>
          <a:bodyPr wrap="square" rtlCol="0">
            <a:spAutoFit/>
          </a:bodyPr>
          <a:lstStyle/>
          <a:p>
            <a:pPr algn="just"/>
            <a:r>
              <a:rPr lang="en-US" sz="2200" b="1" dirty="0" err="1" smtClean="0">
                <a:solidFill>
                  <a:schemeClr val="tx2">
                    <a:lumMod val="75000"/>
                  </a:schemeClr>
                </a:solidFill>
                <a:latin typeface="#9Slide03 Cabin" panose="00000500000000000000" pitchFamily="2" charset="0"/>
              </a:rPr>
              <a:t>Khí</a:t>
            </a:r>
            <a:r>
              <a:rPr lang="en-US" sz="2200" b="1" dirty="0" smtClean="0">
                <a:solidFill>
                  <a:schemeClr val="tx2">
                    <a:lumMod val="75000"/>
                  </a:schemeClr>
                </a:solidFill>
                <a:latin typeface="#9Slide03 Cabin" panose="00000500000000000000" pitchFamily="2" charset="0"/>
              </a:rPr>
              <a:t> </a:t>
            </a:r>
            <a:r>
              <a:rPr lang="en-US" sz="2200" b="1" dirty="0" err="1" smtClean="0">
                <a:solidFill>
                  <a:schemeClr val="tx2">
                    <a:lumMod val="75000"/>
                  </a:schemeClr>
                </a:solidFill>
                <a:latin typeface="#9Slide03 Cabin" panose="00000500000000000000" pitchFamily="2" charset="0"/>
              </a:rPr>
              <a:t>hiếm</a:t>
            </a:r>
            <a:endParaRPr lang="en-US" sz="2200" b="1" dirty="0">
              <a:solidFill>
                <a:schemeClr val="tx2">
                  <a:lumMod val="75000"/>
                </a:schemeClr>
              </a:solidFill>
              <a:latin typeface="#9Slide03 Cabin" panose="00000500000000000000" pitchFamily="2" charset="0"/>
            </a:endParaRPr>
          </a:p>
        </p:txBody>
      </p:sp>
      <p:sp>
        <p:nvSpPr>
          <p:cNvPr id="11" name="Left Brace 10"/>
          <p:cNvSpPr/>
          <p:nvPr/>
        </p:nvSpPr>
        <p:spPr>
          <a:xfrm rot="16200000">
            <a:off x="7033747" y="2263639"/>
            <a:ext cx="300744" cy="2317655"/>
          </a:xfrm>
          <a:prstGeom prst="lef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 name="Google Shape;563;p45"/>
          <p:cNvSpPr txBox="1">
            <a:spLocks noGrp="1"/>
          </p:cNvSpPr>
          <p:nvPr/>
        </p:nvSpPr>
        <p:spPr>
          <a:xfrm>
            <a:off x="137795" y="75565"/>
            <a:ext cx="3131185" cy="681990"/>
          </a:xfrm>
          <a:prstGeom prst="rect">
            <a:avLst/>
          </a:prstGeom>
        </p:spPr>
        <p:style>
          <a:lnRef idx="1">
            <a:schemeClr val="accent6"/>
          </a:lnRef>
          <a:fillRef idx="2">
            <a:schemeClr val="accent6"/>
          </a:fillRef>
          <a:effectRef idx="1">
            <a:schemeClr val="accent6"/>
          </a:effectRef>
          <a:fontRef idx="minor">
            <a:schemeClr val="dk1"/>
          </a:fontRef>
        </p:style>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000"/>
              <a:buFont typeface="Ubuntu" panose="020B0504030602030204"/>
              <a:buNone/>
              <a:defRPr sz="3000" b="1" i="0" u="none" strike="noStrike" cap="none">
                <a:solidFill>
                  <a:schemeClr val="lt2"/>
                </a:solidFill>
                <a:latin typeface="#9Slide03 Cabin" panose="00000500000000000000" pitchFamily="2" charset="0"/>
                <a:ea typeface="Ubuntu" panose="020B0504030602030204"/>
                <a:cs typeface="Ubuntu" panose="020B0504030602030204"/>
                <a:sym typeface="Ubuntu" panose="020B0504030602030204"/>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ctr" rtl="0">
              <a:spcBef>
                <a:spcPts val="0"/>
              </a:spcBef>
              <a:spcAft>
                <a:spcPts val="0"/>
              </a:spcAft>
              <a:buNone/>
            </a:pPr>
            <a:r>
              <a:rPr lang="en-US" altLang="en-GB" sz="3600" dirty="0" smtClean="0">
                <a:solidFill>
                  <a:srgbClr val="002060"/>
                </a:solidFill>
                <a:latin typeface="Tahoma" panose="020B0604030504040204" pitchFamily="34" charset="0"/>
                <a:cs typeface="Tahoma" panose="020B0604030504040204" pitchFamily="34" charset="0"/>
              </a:rPr>
              <a:t>II</a:t>
            </a:r>
            <a:r>
              <a:rPr lang="en-GB" sz="3600" dirty="0" smtClean="0">
                <a:solidFill>
                  <a:srgbClr val="002060"/>
                </a:solidFill>
                <a:latin typeface="Tahoma" panose="020B0604030504040204" pitchFamily="34" charset="0"/>
                <a:cs typeface="Tahoma" panose="020B0604030504040204" pitchFamily="34" charset="0"/>
              </a:rPr>
              <a:t>. Đơn chất</a:t>
            </a:r>
            <a:endParaRPr lang="en-GB" sz="3600" dirty="0" smtClean="0">
              <a:solidFill>
                <a:srgbClr val="002060"/>
              </a:solidFill>
              <a:latin typeface="Tahoma" panose="020B0604030504040204" pitchFamily="34" charset="0"/>
              <a:cs typeface="Tahoma" panose="020B0604030504040204" pitchFamily="34" charset="0"/>
            </a:endParaRPr>
          </a:p>
        </p:txBody>
      </p:sp>
      <p:sp>
        <p:nvSpPr>
          <p:cNvPr id="4" name="Text Box 3"/>
          <p:cNvSpPr txBox="1"/>
          <p:nvPr/>
        </p:nvSpPr>
        <p:spPr>
          <a:xfrm>
            <a:off x="3432175" y="147955"/>
            <a:ext cx="5128895" cy="521970"/>
          </a:xfrm>
          <a:prstGeom prst="rect">
            <a:avLst/>
          </a:prstGeom>
          <a:noFill/>
        </p:spPr>
        <p:txBody>
          <a:bodyPr wrap="square" rtlCol="0">
            <a:spAutoFit/>
          </a:bodyPr>
          <a:p>
            <a:r>
              <a:rPr lang="en-US" sz="2800"/>
              <a:t>Quan sát một số đơn chất</a:t>
            </a:r>
            <a:endParaRPr lang="en-US" sz="2800"/>
          </a:p>
        </p:txBody>
      </p:sp>
      <p:pic>
        <p:nvPicPr>
          <p:cNvPr id="5" name="Đồng-hồ-đếm-ngược-5-phút">
            <a:hlinkClick r:id="" action="ppaction://media"/>
          </p:cNvPr>
          <p:cNvPicPr/>
          <p:nvPr>
            <a:videoFile r:link="rId7"/>
            <p:extLst>
              <p:ext uri="{DAA4B4D4-6D71-4841-9C94-3DE7FCFB9230}">
                <p14:media xmlns:p14="http://schemas.microsoft.com/office/powerpoint/2010/main" r:embed="rId8"/>
              </p:ext>
            </p:extLst>
            <p:custDataLst>
              <p:tags r:id="rId9"/>
            </p:custDataLst>
          </p:nvPr>
        </p:nvPicPr>
        <p:blipFill>
          <a:blip r:embed="rId10"/>
          <a:stretch>
            <a:fillRect/>
          </a:stretch>
        </p:blipFill>
        <p:spPr>
          <a:xfrm>
            <a:off x="7677150" y="3538220"/>
            <a:ext cx="1320800" cy="10833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65"/>
                                        </p:tgtEl>
                                        <p:attrNameLst>
                                          <p:attrName>style.visibility</p:attrName>
                                        </p:attrNameLst>
                                      </p:cBhvr>
                                      <p:to>
                                        <p:strVal val="visible"/>
                                      </p:to>
                                    </p:set>
                                    <p:animEffect transition="in" filter="circle(in)">
                                      <p:cBhvr>
                                        <p:cTn id="10" dur="2000"/>
                                        <p:tgtEl>
                                          <p:spTgt spid="565"/>
                                        </p:tgtEl>
                                      </p:cBhvr>
                                    </p:animEffect>
                                  </p:childTnLst>
                                </p:cTn>
                              </p:par>
                              <p:par>
                                <p:cTn id="11" presetID="6" presetClass="entr" presetSubtype="16"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567"/>
                                        </p:tgtEl>
                                        <p:attrNameLst>
                                          <p:attrName>style.visibility</p:attrName>
                                        </p:attrNameLst>
                                      </p:cBhvr>
                                      <p:to>
                                        <p:strVal val="visible"/>
                                      </p:to>
                                    </p:set>
                                    <p:animEffect transition="in" filter="circle(in)">
                                      <p:cBhvr>
                                        <p:cTn id="16" dur="2000"/>
                                        <p:tgtEl>
                                          <p:spTgt spid="56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circle(in)">
                                      <p:cBhvr>
                                        <p:cTn id="30" dur="2000"/>
                                        <p:tgtEl>
                                          <p:spTgt spid="34"/>
                                        </p:tgtEl>
                                      </p:cBhvr>
                                    </p:animEffect>
                                  </p:childTnLst>
                                </p:cTn>
                              </p:par>
                              <p:par>
                                <p:cTn id="31" presetID="6" presetClass="entr" presetSubtype="16"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circle(in)">
                                      <p:cBhvr>
                                        <p:cTn id="33" dur="2000"/>
                                        <p:tgtEl>
                                          <p:spTgt spid="33"/>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circle(in)">
                                      <p:cBhvr>
                                        <p:cTn id="36" dur="20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circle(in)">
                                      <p:cBhvr>
                                        <p:cTn id="47" dur="2000"/>
                                        <p:tgtEl>
                                          <p:spTgt spid="9"/>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circle(in)">
                                      <p:cBhvr>
                                        <p:cTn id="50" dur="2000"/>
                                        <p:tgtEl>
                                          <p:spTgt spid="29"/>
                                        </p:tgtEl>
                                      </p:cBhvr>
                                    </p:animEffect>
                                  </p:childTnLst>
                                </p:cTn>
                              </p:par>
                              <p:par>
                                <p:cTn id="51" presetID="6" presetClass="entr" presetSubtype="16"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circle(in)">
                                      <p:cBhvr>
                                        <p:cTn id="53" dur="2000"/>
                                        <p:tgtEl>
                                          <p:spTgt spid="10"/>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circle(in)">
                                      <p:cBhvr>
                                        <p:cTn id="56" dur="20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63" fill="hold" display="1">
                  <p:stCondLst>
                    <p:cond delay="indefinite"/>
                  </p:stCondLst>
                  <p:endCondLst>
                    <p:cond evt="onNext">
                      <p:tgtEl>
                        <p:sldTgt/>
                      </p:tgtEl>
                    </p:cond>
                    <p:cond evt="onPrev">
                      <p:tgtEl>
                        <p:sldTgt/>
                      </p:tgtEl>
                    </p:cond>
                  </p:endCondLst>
                </p:cTn>
                <p:tgtEl>
                  <p:spTgt spid="5"/>
                </p:tgtEl>
              </p:cMediaNode>
            </p:video>
            <p:seq concurrent="1" nextAc="seek">
              <p:cTn id="64" restart="whenNotActive" fill="hold" evtFilter="cancelBubble" nodeType="interactiveSeq">
                <p:stCondLst>
                  <p:cond evt="onClick" delay="0">
                    <p:tgtEl>
                      <p:spTgt spid="5"/>
                    </p:tgtEl>
                  </p:cond>
                </p:stCondLst>
                <p:endSync evt="end" delay="0">
                  <p:rtn val="all"/>
                </p:endSync>
                <p:childTnLst>
                  <p:par>
                    <p:cTn id="65" fill="hold">
                      <p:stCondLst>
                        <p:cond delay="0"/>
                      </p:stCondLst>
                      <p:childTnLst>
                        <p:par>
                          <p:cTn id="66" fill="hold">
                            <p:stCondLst>
                              <p:cond delay="0"/>
                            </p:stCondLst>
                            <p:childTnLst>
                              <p:par>
                                <p:cTn id="67" presetID="2" presetClass="mediacall" presetSubtype="0" fill="hold" nodeType="clickEffect">
                                  <p:stCondLst>
                                    <p:cond delay="0"/>
                                  </p:stCondLst>
                                  <p:childTnLst>
                                    <p:cmd type="call" cmd="togglePause">
                                      <p:cBhvr additive="base">
                                        <p:cTn id="68" dur="1" fill="hold"/>
                                        <p:tgtEl>
                                          <p:spTgt spid="5"/>
                                        </p:tgtEl>
                                      </p:cBhvr>
                                    </p:cmd>
                                  </p:childTnLst>
                                </p:cTn>
                              </p:par>
                            </p:childTnLst>
                          </p:cTn>
                        </p:par>
                      </p:childTnLst>
                    </p:cTn>
                  </p:par>
                </p:childTnLst>
              </p:cTn>
              <p:nextCondLst>
                <p:cond evt="onClick" delay="0">
                  <p:tgtEl>
                    <p:spTgt spid="5"/>
                  </p:tgtEl>
                </p:cond>
              </p:nextCondLst>
            </p:seq>
          </p:childTnLst>
        </p:cTn>
      </p:par>
    </p:tnLst>
    <p:bldLst>
      <p:bldP spid="565" grpId="0"/>
      <p:bldP spid="567" grpId="0"/>
      <p:bldP spid="34" grpId="0"/>
      <p:bldP spid="35" grpId="0"/>
      <p:bldP spid="6" grpId="0"/>
      <p:bldP spid="40" grpId="0"/>
      <p:bldP spid="8" grpId="0" animBg="1"/>
      <p:bldP spid="43" grpId="0" animBg="1"/>
      <p:bldP spid="29" grpId="0"/>
      <p:bldP spid="30" grpId="0"/>
      <p:bldP spid="31" grpId="0"/>
      <p:bldP spid="11"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2" name="Google Shape;422;p41"/>
          <p:cNvSpPr txBox="1">
            <a:spLocks noGrp="1"/>
          </p:cNvSpPr>
          <p:nvPr>
            <p:ph type="title" idx="2"/>
          </p:nvPr>
        </p:nvSpPr>
        <p:spPr>
          <a:xfrm>
            <a:off x="2438935" y="1820778"/>
            <a:ext cx="4099699" cy="141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5000" dirty="0" err="1" smtClean="0"/>
              <a:t>Luyện</a:t>
            </a:r>
            <a:r>
              <a:rPr lang="en-US" sz="5000" dirty="0" smtClean="0"/>
              <a:t> </a:t>
            </a:r>
            <a:r>
              <a:rPr lang="en-US" sz="5000" dirty="0" err="1" smtClean="0"/>
              <a:t>tập</a:t>
            </a:r>
            <a:br>
              <a:rPr lang="en-US" sz="5000" dirty="0" smtClean="0"/>
            </a:br>
            <a:endParaRPr sz="5000" dirty="0"/>
          </a:p>
        </p:txBody>
      </p:sp>
      <p:grpSp>
        <p:nvGrpSpPr>
          <p:cNvPr id="423" name="Google Shape;423;p41"/>
          <p:cNvGrpSpPr/>
          <p:nvPr/>
        </p:nvGrpSpPr>
        <p:grpSpPr>
          <a:xfrm rot="10800000">
            <a:off x="320204" y="1293045"/>
            <a:ext cx="1443133" cy="2633577"/>
            <a:chOff x="635850" y="3092705"/>
            <a:chExt cx="561159" cy="1024061"/>
          </a:xfrm>
        </p:grpSpPr>
        <p:sp>
          <p:nvSpPr>
            <p:cNvPr id="424" name="Google Shape;424;p41"/>
            <p:cNvSpPr/>
            <p:nvPr/>
          </p:nvSpPr>
          <p:spPr>
            <a:xfrm>
              <a:off x="939313" y="3427097"/>
              <a:ext cx="74345" cy="241369"/>
            </a:xfrm>
            <a:custGeom>
              <a:avLst/>
              <a:gdLst/>
              <a:ahLst/>
              <a:cxnLst/>
              <a:rect l="l" t="t" r="r" b="b"/>
              <a:pathLst>
                <a:path w="2149" h="6977" extrusionOk="0">
                  <a:moveTo>
                    <a:pt x="929" y="0"/>
                  </a:moveTo>
                  <a:lnTo>
                    <a:pt x="1" y="6804"/>
                  </a:lnTo>
                  <a:lnTo>
                    <a:pt x="1212" y="6976"/>
                  </a:lnTo>
                  <a:lnTo>
                    <a:pt x="2149" y="180"/>
                  </a:lnTo>
                  <a:lnTo>
                    <a:pt x="929" y="0"/>
                  </a:lnTo>
                  <a:close/>
                </a:path>
              </a:pathLst>
            </a:custGeom>
            <a:solidFill>
              <a:srgbClr val="312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 name="Google Shape;425;p41"/>
            <p:cNvSpPr/>
            <p:nvPr/>
          </p:nvSpPr>
          <p:spPr>
            <a:xfrm rot="4499858">
              <a:off x="879377" y="3818954"/>
              <a:ext cx="257415" cy="101672"/>
            </a:xfrm>
            <a:custGeom>
              <a:avLst/>
              <a:gdLst/>
              <a:ahLst/>
              <a:cxnLst/>
              <a:rect l="l" t="t" r="r" b="b"/>
              <a:pathLst>
                <a:path w="7441" h="2939" extrusionOk="0">
                  <a:moveTo>
                    <a:pt x="7157" y="1"/>
                  </a:moveTo>
                  <a:lnTo>
                    <a:pt x="1" y="2002"/>
                  </a:lnTo>
                  <a:lnTo>
                    <a:pt x="250" y="2939"/>
                  </a:lnTo>
                  <a:lnTo>
                    <a:pt x="7441" y="928"/>
                  </a:lnTo>
                  <a:lnTo>
                    <a:pt x="7157" y="1"/>
                  </a:lnTo>
                  <a:close/>
                </a:path>
              </a:pathLst>
            </a:custGeom>
            <a:solidFill>
              <a:srgbClr val="312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41"/>
            <p:cNvSpPr/>
            <p:nvPr/>
          </p:nvSpPr>
          <p:spPr>
            <a:xfrm>
              <a:off x="840061" y="3603045"/>
              <a:ext cx="237806" cy="235108"/>
            </a:xfrm>
            <a:custGeom>
              <a:avLst/>
              <a:gdLst/>
              <a:ahLst/>
              <a:cxnLst/>
              <a:rect l="l" t="t" r="r" b="b"/>
              <a:pathLst>
                <a:path w="6874" h="6796" extrusionOk="0">
                  <a:moveTo>
                    <a:pt x="3437" y="0"/>
                  </a:moveTo>
                  <a:cubicBezTo>
                    <a:pt x="1538" y="0"/>
                    <a:pt x="0" y="1504"/>
                    <a:pt x="0" y="3394"/>
                  </a:cubicBezTo>
                  <a:cubicBezTo>
                    <a:pt x="0" y="5258"/>
                    <a:pt x="1538" y="6796"/>
                    <a:pt x="3437" y="6796"/>
                  </a:cubicBezTo>
                  <a:cubicBezTo>
                    <a:pt x="5336" y="6796"/>
                    <a:pt x="6873" y="5258"/>
                    <a:pt x="6873" y="3394"/>
                  </a:cubicBezTo>
                  <a:cubicBezTo>
                    <a:pt x="6873" y="1504"/>
                    <a:pt x="5336" y="0"/>
                    <a:pt x="3437" y="0"/>
                  </a:cubicBezTo>
                  <a:close/>
                </a:path>
              </a:pathLst>
            </a:custGeom>
            <a:gradFill>
              <a:gsLst>
                <a:gs pos="0">
                  <a:schemeClr val="accent3"/>
                </a:gs>
                <a:gs pos="50000">
                  <a:schemeClr val="accent2"/>
                </a:gs>
                <a:gs pos="100000">
                  <a:schemeClr val="accent1"/>
                </a:gs>
              </a:gsLst>
              <a:lin ang="18900044" scaled="0"/>
            </a:gradFill>
            <a:ln>
              <a:noFill/>
            </a:ln>
            <a:effectLst>
              <a:outerShdw blurRad="85725" dist="57150" dir="8280000" algn="bl" rotWithShape="0">
                <a:schemeClr val="accent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 name="Google Shape;427;p41"/>
            <p:cNvSpPr/>
            <p:nvPr/>
          </p:nvSpPr>
          <p:spPr>
            <a:xfrm rot="4499858">
              <a:off x="1003127" y="3923057"/>
              <a:ext cx="174804" cy="173628"/>
            </a:xfrm>
            <a:custGeom>
              <a:avLst/>
              <a:gdLst/>
              <a:ahLst/>
              <a:cxnLst/>
              <a:rect l="l" t="t" r="r" b="b"/>
              <a:pathLst>
                <a:path w="5053" h="5019" extrusionOk="0">
                  <a:moveTo>
                    <a:pt x="2544" y="1"/>
                  </a:moveTo>
                  <a:cubicBezTo>
                    <a:pt x="1152" y="1"/>
                    <a:pt x="1" y="1118"/>
                    <a:pt x="1" y="2509"/>
                  </a:cubicBezTo>
                  <a:cubicBezTo>
                    <a:pt x="1" y="3910"/>
                    <a:pt x="1152" y="5018"/>
                    <a:pt x="2544" y="5018"/>
                  </a:cubicBezTo>
                  <a:cubicBezTo>
                    <a:pt x="3944" y="5018"/>
                    <a:pt x="5052" y="3910"/>
                    <a:pt x="5052" y="2509"/>
                  </a:cubicBezTo>
                  <a:cubicBezTo>
                    <a:pt x="5052" y="1118"/>
                    <a:pt x="3944" y="1"/>
                    <a:pt x="2544" y="1"/>
                  </a:cubicBezTo>
                  <a:close/>
                </a:path>
              </a:pathLst>
            </a:custGeom>
            <a:gradFill>
              <a:gsLst>
                <a:gs pos="0">
                  <a:schemeClr val="accent5"/>
                </a:gs>
                <a:gs pos="50000">
                  <a:schemeClr val="accent1"/>
                </a:gs>
                <a:gs pos="100000">
                  <a:schemeClr val="dk2"/>
                </a:gs>
              </a:gsLst>
              <a:lin ang="18900732" scaled="0"/>
            </a:gradFill>
            <a:ln>
              <a:noFill/>
            </a:ln>
            <a:effectLst>
              <a:outerShdw blurRad="85725" dist="57150" dir="8280000" algn="bl" rotWithShape="0">
                <a:schemeClr val="accent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41"/>
            <p:cNvSpPr/>
            <p:nvPr/>
          </p:nvSpPr>
          <p:spPr>
            <a:xfrm>
              <a:off x="850163" y="3202993"/>
              <a:ext cx="312116" cy="309418"/>
            </a:xfrm>
            <a:custGeom>
              <a:avLst/>
              <a:gdLst/>
              <a:ahLst/>
              <a:cxnLst/>
              <a:rect l="l" t="t" r="r" b="b"/>
              <a:pathLst>
                <a:path w="9022" h="8944" extrusionOk="0">
                  <a:moveTo>
                    <a:pt x="4511" y="0"/>
                  </a:moveTo>
                  <a:cubicBezTo>
                    <a:pt x="2037" y="0"/>
                    <a:pt x="0" y="2002"/>
                    <a:pt x="0" y="4476"/>
                  </a:cubicBezTo>
                  <a:cubicBezTo>
                    <a:pt x="0" y="6942"/>
                    <a:pt x="2037" y="8944"/>
                    <a:pt x="4511" y="8944"/>
                  </a:cubicBezTo>
                  <a:cubicBezTo>
                    <a:pt x="7011" y="8944"/>
                    <a:pt x="9021" y="6942"/>
                    <a:pt x="9021" y="4476"/>
                  </a:cubicBezTo>
                  <a:cubicBezTo>
                    <a:pt x="9021" y="2002"/>
                    <a:pt x="7011" y="0"/>
                    <a:pt x="4511" y="0"/>
                  </a:cubicBezTo>
                  <a:close/>
                </a:path>
              </a:pathLst>
            </a:custGeom>
            <a:gradFill>
              <a:gsLst>
                <a:gs pos="0">
                  <a:schemeClr val="accent1"/>
                </a:gs>
                <a:gs pos="52000">
                  <a:schemeClr val="accent2"/>
                </a:gs>
                <a:gs pos="100000">
                  <a:schemeClr val="dk2"/>
                </a:gs>
              </a:gsLst>
              <a:lin ang="18900044" scaled="0"/>
            </a:gradFill>
            <a:ln>
              <a:noFill/>
            </a:ln>
            <a:effectLst>
              <a:outerShdw blurRad="85725" dist="57150" dir="8280000" algn="bl" rotWithShape="0">
                <a:schemeClr val="accent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41"/>
            <p:cNvSpPr/>
            <p:nvPr/>
          </p:nvSpPr>
          <p:spPr>
            <a:xfrm>
              <a:off x="793082" y="3217834"/>
              <a:ext cx="168581" cy="116897"/>
            </a:xfrm>
            <a:custGeom>
              <a:avLst/>
              <a:gdLst/>
              <a:ahLst/>
              <a:cxnLst/>
              <a:rect l="l" t="t" r="r" b="b"/>
              <a:pathLst>
                <a:path w="4873" h="3379" extrusionOk="0">
                  <a:moveTo>
                    <a:pt x="611" y="1"/>
                  </a:moveTo>
                  <a:lnTo>
                    <a:pt x="1" y="1075"/>
                  </a:lnTo>
                  <a:lnTo>
                    <a:pt x="3833" y="3291"/>
                  </a:lnTo>
                  <a:cubicBezTo>
                    <a:pt x="3938" y="3351"/>
                    <a:pt x="4048" y="3379"/>
                    <a:pt x="4155" y="3379"/>
                  </a:cubicBezTo>
                  <a:cubicBezTo>
                    <a:pt x="4370" y="3379"/>
                    <a:pt x="4571" y="3266"/>
                    <a:pt x="4692" y="3076"/>
                  </a:cubicBezTo>
                  <a:cubicBezTo>
                    <a:pt x="4872" y="2793"/>
                    <a:pt x="4760" y="2398"/>
                    <a:pt x="4477" y="2217"/>
                  </a:cubicBezTo>
                  <a:lnTo>
                    <a:pt x="611" y="1"/>
                  </a:lnTo>
                  <a:close/>
                </a:path>
              </a:pathLst>
            </a:custGeom>
            <a:solidFill>
              <a:srgbClr val="312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41"/>
            <p:cNvSpPr/>
            <p:nvPr/>
          </p:nvSpPr>
          <p:spPr>
            <a:xfrm>
              <a:off x="635850" y="3092705"/>
              <a:ext cx="221789" cy="220578"/>
            </a:xfrm>
            <a:custGeom>
              <a:avLst/>
              <a:gdLst/>
              <a:ahLst/>
              <a:cxnLst/>
              <a:rect l="l" t="t" r="r" b="b"/>
              <a:pathLst>
                <a:path w="6411" h="6376" extrusionOk="0">
                  <a:moveTo>
                    <a:pt x="3223" y="1"/>
                  </a:moveTo>
                  <a:cubicBezTo>
                    <a:pt x="1427" y="1"/>
                    <a:pt x="1" y="1435"/>
                    <a:pt x="1" y="3188"/>
                  </a:cubicBezTo>
                  <a:cubicBezTo>
                    <a:pt x="1" y="4975"/>
                    <a:pt x="1427" y="6376"/>
                    <a:pt x="3223" y="6376"/>
                  </a:cubicBezTo>
                  <a:cubicBezTo>
                    <a:pt x="4975" y="6376"/>
                    <a:pt x="6410" y="4975"/>
                    <a:pt x="6410" y="3188"/>
                  </a:cubicBezTo>
                  <a:cubicBezTo>
                    <a:pt x="6410" y="1435"/>
                    <a:pt x="4975" y="1"/>
                    <a:pt x="3223" y="1"/>
                  </a:cubicBezTo>
                  <a:close/>
                </a:path>
              </a:pathLst>
            </a:custGeom>
            <a:gradFill>
              <a:gsLst>
                <a:gs pos="0">
                  <a:schemeClr val="accent5"/>
                </a:gs>
                <a:gs pos="50000">
                  <a:schemeClr val="accent1"/>
                </a:gs>
                <a:gs pos="100000">
                  <a:schemeClr val="dk2"/>
                </a:gs>
              </a:gsLst>
              <a:lin ang="18900732" scaled="0"/>
            </a:gradFill>
            <a:ln>
              <a:noFill/>
            </a:ln>
            <a:effectLst>
              <a:outerShdw blurRad="85725" dist="57150" dir="8280000" algn="bl" rotWithShape="0">
                <a:schemeClr val="accent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31" name="Google Shape;431;p41"/>
          <p:cNvGrpSpPr/>
          <p:nvPr/>
        </p:nvGrpSpPr>
        <p:grpSpPr>
          <a:xfrm rot="10800000" flipH="1">
            <a:off x="7554855" y="1088594"/>
            <a:ext cx="1268925" cy="2963014"/>
            <a:chOff x="6707713" y="2424575"/>
            <a:chExt cx="1269052" cy="2963310"/>
          </a:xfrm>
        </p:grpSpPr>
        <p:sp>
          <p:nvSpPr>
            <p:cNvPr id="432" name="Google Shape;432;p41"/>
            <p:cNvSpPr/>
            <p:nvPr/>
          </p:nvSpPr>
          <p:spPr>
            <a:xfrm>
              <a:off x="7495684" y="2915585"/>
              <a:ext cx="223453" cy="899361"/>
            </a:xfrm>
            <a:custGeom>
              <a:avLst/>
              <a:gdLst/>
              <a:ahLst/>
              <a:cxnLst/>
              <a:rect l="l" t="t" r="r" b="b"/>
              <a:pathLst>
                <a:path w="2295" h="9237" extrusionOk="0">
                  <a:moveTo>
                    <a:pt x="1289" y="1"/>
                  </a:moveTo>
                  <a:lnTo>
                    <a:pt x="1" y="9099"/>
                  </a:lnTo>
                  <a:lnTo>
                    <a:pt x="1040" y="9236"/>
                  </a:lnTo>
                  <a:lnTo>
                    <a:pt x="2295" y="181"/>
                  </a:lnTo>
                  <a:lnTo>
                    <a:pt x="1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41"/>
            <p:cNvSpPr/>
            <p:nvPr/>
          </p:nvSpPr>
          <p:spPr>
            <a:xfrm rot="5526959">
              <a:off x="7425122" y="4633165"/>
              <a:ext cx="690230" cy="142350"/>
            </a:xfrm>
            <a:custGeom>
              <a:avLst/>
              <a:gdLst/>
              <a:ahLst/>
              <a:cxnLst/>
              <a:rect l="l" t="t" r="r" b="b"/>
              <a:pathLst>
                <a:path w="7089" h="1462" extrusionOk="0">
                  <a:moveTo>
                    <a:pt x="43" y="0"/>
                  </a:moveTo>
                  <a:lnTo>
                    <a:pt x="0" y="1031"/>
                  </a:lnTo>
                  <a:lnTo>
                    <a:pt x="7019" y="1461"/>
                  </a:lnTo>
                  <a:lnTo>
                    <a:pt x="7088" y="430"/>
                  </a:lnTo>
                  <a:lnTo>
                    <a:pt x="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41"/>
            <p:cNvSpPr/>
            <p:nvPr/>
          </p:nvSpPr>
          <p:spPr>
            <a:xfrm>
              <a:off x="6987149" y="3431716"/>
              <a:ext cx="389849" cy="334741"/>
            </a:xfrm>
            <a:custGeom>
              <a:avLst/>
              <a:gdLst/>
              <a:ahLst/>
              <a:cxnLst/>
              <a:rect l="l" t="t" r="r" b="b"/>
              <a:pathLst>
                <a:path w="4004" h="3438" extrusionOk="0">
                  <a:moveTo>
                    <a:pt x="645" y="0"/>
                  </a:moveTo>
                  <a:lnTo>
                    <a:pt x="0" y="825"/>
                  </a:lnTo>
                  <a:lnTo>
                    <a:pt x="3394" y="3437"/>
                  </a:lnTo>
                  <a:lnTo>
                    <a:pt x="4004" y="2612"/>
                  </a:lnTo>
                  <a:lnTo>
                    <a:pt x="6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41"/>
            <p:cNvSpPr/>
            <p:nvPr/>
          </p:nvSpPr>
          <p:spPr>
            <a:xfrm>
              <a:off x="7547579" y="3986306"/>
              <a:ext cx="261912" cy="414191"/>
            </a:xfrm>
            <a:custGeom>
              <a:avLst/>
              <a:gdLst/>
              <a:ahLst/>
              <a:cxnLst/>
              <a:rect l="l" t="t" r="r" b="b"/>
              <a:pathLst>
                <a:path w="2690" h="4254" extrusionOk="0">
                  <a:moveTo>
                    <a:pt x="937" y="1"/>
                  </a:moveTo>
                  <a:lnTo>
                    <a:pt x="0" y="430"/>
                  </a:lnTo>
                  <a:lnTo>
                    <a:pt x="1762" y="4253"/>
                  </a:lnTo>
                  <a:lnTo>
                    <a:pt x="2689" y="3824"/>
                  </a:lnTo>
                  <a:lnTo>
                    <a:pt x="9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41"/>
            <p:cNvSpPr/>
            <p:nvPr/>
          </p:nvSpPr>
          <p:spPr>
            <a:xfrm>
              <a:off x="7230560" y="3529568"/>
              <a:ext cx="575622" cy="571727"/>
            </a:xfrm>
            <a:custGeom>
              <a:avLst/>
              <a:gdLst/>
              <a:ahLst/>
              <a:cxnLst/>
              <a:rect l="l" t="t" r="r" b="b"/>
              <a:pathLst>
                <a:path w="5912" h="5872" extrusionOk="0">
                  <a:moveTo>
                    <a:pt x="2939" y="1"/>
                  </a:moveTo>
                  <a:cubicBezTo>
                    <a:pt x="2225" y="1"/>
                    <a:pt x="1538" y="284"/>
                    <a:pt x="1040" y="714"/>
                  </a:cubicBezTo>
                  <a:cubicBezTo>
                    <a:pt x="576" y="1143"/>
                    <a:pt x="249" y="1685"/>
                    <a:pt x="112" y="2286"/>
                  </a:cubicBezTo>
                  <a:lnTo>
                    <a:pt x="112" y="2363"/>
                  </a:lnTo>
                  <a:cubicBezTo>
                    <a:pt x="78" y="2501"/>
                    <a:pt x="35" y="2647"/>
                    <a:pt x="35" y="2793"/>
                  </a:cubicBezTo>
                  <a:cubicBezTo>
                    <a:pt x="0" y="3506"/>
                    <a:pt x="249" y="4185"/>
                    <a:pt x="645" y="4726"/>
                  </a:cubicBezTo>
                  <a:cubicBezTo>
                    <a:pt x="971" y="5155"/>
                    <a:pt x="1435" y="5473"/>
                    <a:pt x="1968" y="5688"/>
                  </a:cubicBezTo>
                  <a:cubicBezTo>
                    <a:pt x="2114" y="5723"/>
                    <a:pt x="2294" y="5800"/>
                    <a:pt x="2475" y="5800"/>
                  </a:cubicBezTo>
                  <a:cubicBezTo>
                    <a:pt x="2612" y="5834"/>
                    <a:pt x="2724" y="5834"/>
                    <a:pt x="2827" y="5869"/>
                  </a:cubicBezTo>
                  <a:cubicBezTo>
                    <a:pt x="2869" y="5870"/>
                    <a:pt x="2912" y="5871"/>
                    <a:pt x="2954" y="5871"/>
                  </a:cubicBezTo>
                  <a:cubicBezTo>
                    <a:pt x="4515" y="5871"/>
                    <a:pt x="5836" y="4649"/>
                    <a:pt x="5911" y="3076"/>
                  </a:cubicBezTo>
                  <a:lnTo>
                    <a:pt x="5911" y="2612"/>
                  </a:lnTo>
                  <a:cubicBezTo>
                    <a:pt x="5877" y="2501"/>
                    <a:pt x="5877" y="2398"/>
                    <a:pt x="5834" y="2286"/>
                  </a:cubicBezTo>
                  <a:cubicBezTo>
                    <a:pt x="5799" y="2148"/>
                    <a:pt x="5765" y="2002"/>
                    <a:pt x="5731" y="1899"/>
                  </a:cubicBezTo>
                  <a:cubicBezTo>
                    <a:pt x="5696" y="1822"/>
                    <a:pt x="5662" y="1753"/>
                    <a:pt x="5619" y="1685"/>
                  </a:cubicBezTo>
                  <a:cubicBezTo>
                    <a:pt x="5189" y="748"/>
                    <a:pt x="4296" y="69"/>
                    <a:pt x="3188" y="1"/>
                  </a:cubicBezTo>
                  <a:close/>
                </a:path>
              </a:pathLst>
            </a:custGeom>
            <a:gradFill>
              <a:gsLst>
                <a:gs pos="0">
                  <a:schemeClr val="accent1"/>
                </a:gs>
                <a:gs pos="50000">
                  <a:schemeClr val="accent4"/>
                </a:gs>
                <a:gs pos="100000">
                  <a:schemeClr val="accent6"/>
                </a:gs>
              </a:gsLst>
              <a:lin ang="18900732" scaled="0"/>
            </a:gradFill>
            <a:ln>
              <a:noFill/>
            </a:ln>
            <a:effectLst>
              <a:outerShdw blurRad="242888" dist="76200" dir="9720000" algn="bl" rotWithShape="0">
                <a:schemeClr val="accent2">
                  <a:alpha val="5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41"/>
            <p:cNvSpPr/>
            <p:nvPr/>
          </p:nvSpPr>
          <p:spPr>
            <a:xfrm rot="5526959">
              <a:off x="7477187" y="4894572"/>
              <a:ext cx="487806" cy="481379"/>
            </a:xfrm>
            <a:custGeom>
              <a:avLst/>
              <a:gdLst/>
              <a:ahLst/>
              <a:cxnLst/>
              <a:rect l="l" t="t" r="r" b="b"/>
              <a:pathLst>
                <a:path w="5010" h="4944" extrusionOk="0">
                  <a:moveTo>
                    <a:pt x="2466" y="0"/>
                  </a:moveTo>
                  <a:cubicBezTo>
                    <a:pt x="1865" y="0"/>
                    <a:pt x="1289" y="249"/>
                    <a:pt x="860" y="610"/>
                  </a:cubicBezTo>
                  <a:cubicBezTo>
                    <a:pt x="465" y="971"/>
                    <a:pt x="215" y="1435"/>
                    <a:pt x="104" y="1968"/>
                  </a:cubicBezTo>
                  <a:lnTo>
                    <a:pt x="69" y="2002"/>
                  </a:lnTo>
                  <a:cubicBezTo>
                    <a:pt x="69" y="2114"/>
                    <a:pt x="35" y="2217"/>
                    <a:pt x="35" y="2363"/>
                  </a:cubicBezTo>
                  <a:cubicBezTo>
                    <a:pt x="1" y="2973"/>
                    <a:pt x="215" y="3548"/>
                    <a:pt x="533" y="3978"/>
                  </a:cubicBezTo>
                  <a:cubicBezTo>
                    <a:pt x="825" y="4365"/>
                    <a:pt x="1221" y="4657"/>
                    <a:pt x="1650" y="4794"/>
                  </a:cubicBezTo>
                  <a:cubicBezTo>
                    <a:pt x="1788" y="4871"/>
                    <a:pt x="1934" y="4906"/>
                    <a:pt x="2114" y="4906"/>
                  </a:cubicBezTo>
                  <a:cubicBezTo>
                    <a:pt x="2183" y="4940"/>
                    <a:pt x="2295" y="4940"/>
                    <a:pt x="2398" y="4940"/>
                  </a:cubicBezTo>
                  <a:cubicBezTo>
                    <a:pt x="2440" y="4942"/>
                    <a:pt x="2483" y="4943"/>
                    <a:pt x="2526" y="4943"/>
                  </a:cubicBezTo>
                  <a:cubicBezTo>
                    <a:pt x="3829" y="4943"/>
                    <a:pt x="4942" y="3934"/>
                    <a:pt x="4975" y="2578"/>
                  </a:cubicBezTo>
                  <a:cubicBezTo>
                    <a:pt x="5009" y="2474"/>
                    <a:pt x="4975" y="2328"/>
                    <a:pt x="4975" y="2217"/>
                  </a:cubicBezTo>
                  <a:cubicBezTo>
                    <a:pt x="4975" y="2114"/>
                    <a:pt x="4941" y="2045"/>
                    <a:pt x="4941" y="1933"/>
                  </a:cubicBezTo>
                  <a:cubicBezTo>
                    <a:pt x="4906" y="1830"/>
                    <a:pt x="4872" y="1718"/>
                    <a:pt x="4829" y="1615"/>
                  </a:cubicBezTo>
                  <a:cubicBezTo>
                    <a:pt x="4795" y="1538"/>
                    <a:pt x="4795" y="1469"/>
                    <a:pt x="4760" y="1435"/>
                  </a:cubicBezTo>
                  <a:cubicBezTo>
                    <a:pt x="4399" y="644"/>
                    <a:pt x="3618" y="69"/>
                    <a:pt x="2681" y="0"/>
                  </a:cubicBezTo>
                  <a:close/>
                </a:path>
              </a:pathLst>
            </a:custGeom>
            <a:gradFill>
              <a:gsLst>
                <a:gs pos="0">
                  <a:schemeClr val="accent1"/>
                </a:gs>
                <a:gs pos="50000">
                  <a:schemeClr val="accent4"/>
                </a:gs>
                <a:gs pos="100000">
                  <a:schemeClr val="accent6"/>
                </a:gs>
              </a:gsLst>
              <a:lin ang="18900732" scaled="0"/>
            </a:gradFill>
            <a:ln>
              <a:noFill/>
            </a:ln>
            <a:effectLst>
              <a:outerShdw blurRad="242888" dist="76200" dir="9720000" algn="bl" rotWithShape="0">
                <a:schemeClr val="accent2">
                  <a:alpha val="5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41"/>
            <p:cNvSpPr/>
            <p:nvPr/>
          </p:nvSpPr>
          <p:spPr>
            <a:xfrm>
              <a:off x="7603661" y="4247340"/>
              <a:ext cx="348859" cy="345646"/>
            </a:xfrm>
            <a:custGeom>
              <a:avLst/>
              <a:gdLst/>
              <a:ahLst/>
              <a:cxnLst/>
              <a:rect l="l" t="t" r="r" b="b"/>
              <a:pathLst>
                <a:path w="3583" h="3550" extrusionOk="0">
                  <a:moveTo>
                    <a:pt x="1787" y="0"/>
                  </a:moveTo>
                  <a:cubicBezTo>
                    <a:pt x="1323" y="0"/>
                    <a:pt x="928" y="180"/>
                    <a:pt x="644" y="464"/>
                  </a:cubicBezTo>
                  <a:cubicBezTo>
                    <a:pt x="361" y="713"/>
                    <a:pt x="146" y="1040"/>
                    <a:pt x="69" y="1400"/>
                  </a:cubicBezTo>
                  <a:lnTo>
                    <a:pt x="69" y="1435"/>
                  </a:lnTo>
                  <a:cubicBezTo>
                    <a:pt x="34" y="1504"/>
                    <a:pt x="34" y="1615"/>
                    <a:pt x="34" y="1684"/>
                  </a:cubicBezTo>
                  <a:cubicBezTo>
                    <a:pt x="0" y="2114"/>
                    <a:pt x="146" y="2543"/>
                    <a:pt x="395" y="2861"/>
                  </a:cubicBezTo>
                  <a:cubicBezTo>
                    <a:pt x="610" y="3119"/>
                    <a:pt x="859" y="3334"/>
                    <a:pt x="1186" y="3437"/>
                  </a:cubicBezTo>
                  <a:cubicBezTo>
                    <a:pt x="1289" y="3471"/>
                    <a:pt x="1400" y="3505"/>
                    <a:pt x="1504" y="3505"/>
                  </a:cubicBezTo>
                  <a:cubicBezTo>
                    <a:pt x="1572" y="3548"/>
                    <a:pt x="1650" y="3548"/>
                    <a:pt x="1718" y="3548"/>
                  </a:cubicBezTo>
                  <a:cubicBezTo>
                    <a:pt x="1740" y="3549"/>
                    <a:pt x="1761" y="3549"/>
                    <a:pt x="1782" y="3549"/>
                  </a:cubicBezTo>
                  <a:cubicBezTo>
                    <a:pt x="2725" y="3549"/>
                    <a:pt x="3507" y="2806"/>
                    <a:pt x="3583" y="1864"/>
                  </a:cubicBezTo>
                  <a:cubicBezTo>
                    <a:pt x="3583" y="1753"/>
                    <a:pt x="3583" y="1684"/>
                    <a:pt x="3548" y="1615"/>
                  </a:cubicBezTo>
                  <a:cubicBezTo>
                    <a:pt x="3548" y="1538"/>
                    <a:pt x="3548" y="1469"/>
                    <a:pt x="3505" y="1400"/>
                  </a:cubicBezTo>
                  <a:cubicBezTo>
                    <a:pt x="3505" y="1323"/>
                    <a:pt x="3471" y="1220"/>
                    <a:pt x="3437" y="1143"/>
                  </a:cubicBezTo>
                  <a:cubicBezTo>
                    <a:pt x="3437" y="1108"/>
                    <a:pt x="3402" y="1074"/>
                    <a:pt x="3402" y="1040"/>
                  </a:cubicBezTo>
                  <a:cubicBezTo>
                    <a:pt x="3153" y="464"/>
                    <a:pt x="2577" y="69"/>
                    <a:pt x="1933" y="0"/>
                  </a:cubicBezTo>
                  <a:close/>
                </a:path>
              </a:pathLst>
            </a:custGeom>
            <a:gradFill>
              <a:gsLst>
                <a:gs pos="0">
                  <a:schemeClr val="accent5"/>
                </a:gs>
                <a:gs pos="50000">
                  <a:schemeClr val="accent1"/>
                </a:gs>
                <a:gs pos="100000">
                  <a:schemeClr val="dk2"/>
                </a:gs>
              </a:gsLst>
              <a:lin ang="18900044" scaled="0"/>
            </a:gradFill>
            <a:ln>
              <a:noFill/>
            </a:ln>
            <a:effectLst>
              <a:outerShdw blurRad="242888" dist="76200" dir="9720000" algn="bl" rotWithShape="0">
                <a:schemeClr val="accent2">
                  <a:alpha val="5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41"/>
            <p:cNvSpPr/>
            <p:nvPr/>
          </p:nvSpPr>
          <p:spPr>
            <a:xfrm>
              <a:off x="6707713" y="3177399"/>
              <a:ext cx="450118" cy="446419"/>
            </a:xfrm>
            <a:custGeom>
              <a:avLst/>
              <a:gdLst/>
              <a:ahLst/>
              <a:cxnLst/>
              <a:rect l="l" t="t" r="r" b="b"/>
              <a:pathLst>
                <a:path w="4623" h="4585" extrusionOk="0">
                  <a:moveTo>
                    <a:pt x="2295" y="1"/>
                  </a:moveTo>
                  <a:cubicBezTo>
                    <a:pt x="1719" y="35"/>
                    <a:pt x="1186" y="250"/>
                    <a:pt x="791" y="576"/>
                  </a:cubicBezTo>
                  <a:cubicBezTo>
                    <a:pt x="430" y="894"/>
                    <a:pt x="181" y="1324"/>
                    <a:pt x="78" y="1822"/>
                  </a:cubicBezTo>
                  <a:lnTo>
                    <a:pt x="78" y="1865"/>
                  </a:lnTo>
                  <a:cubicBezTo>
                    <a:pt x="35" y="1968"/>
                    <a:pt x="35" y="2080"/>
                    <a:pt x="35" y="2183"/>
                  </a:cubicBezTo>
                  <a:cubicBezTo>
                    <a:pt x="1" y="2759"/>
                    <a:pt x="181" y="3291"/>
                    <a:pt x="508" y="3686"/>
                  </a:cubicBezTo>
                  <a:cubicBezTo>
                    <a:pt x="757" y="4047"/>
                    <a:pt x="1109" y="4296"/>
                    <a:pt x="1538" y="4442"/>
                  </a:cubicBezTo>
                  <a:cubicBezTo>
                    <a:pt x="1650" y="4511"/>
                    <a:pt x="1796" y="4546"/>
                    <a:pt x="1934" y="4546"/>
                  </a:cubicBezTo>
                  <a:cubicBezTo>
                    <a:pt x="2045" y="4580"/>
                    <a:pt x="2114" y="4580"/>
                    <a:pt x="2226" y="4580"/>
                  </a:cubicBezTo>
                  <a:cubicBezTo>
                    <a:pt x="2272" y="4583"/>
                    <a:pt x="2319" y="4584"/>
                    <a:pt x="2365" y="4584"/>
                  </a:cubicBezTo>
                  <a:cubicBezTo>
                    <a:pt x="3550" y="4584"/>
                    <a:pt x="4548" y="3638"/>
                    <a:pt x="4623" y="2398"/>
                  </a:cubicBezTo>
                  <a:cubicBezTo>
                    <a:pt x="4623" y="2295"/>
                    <a:pt x="4623" y="2183"/>
                    <a:pt x="4588" y="2080"/>
                  </a:cubicBezTo>
                  <a:cubicBezTo>
                    <a:pt x="4588" y="1968"/>
                    <a:pt x="4588" y="1899"/>
                    <a:pt x="4545" y="1788"/>
                  </a:cubicBezTo>
                  <a:cubicBezTo>
                    <a:pt x="4511" y="1685"/>
                    <a:pt x="4511" y="1573"/>
                    <a:pt x="4477" y="1504"/>
                  </a:cubicBezTo>
                  <a:cubicBezTo>
                    <a:pt x="4442" y="1435"/>
                    <a:pt x="4408" y="1392"/>
                    <a:pt x="4408" y="1324"/>
                  </a:cubicBezTo>
                  <a:cubicBezTo>
                    <a:pt x="4047" y="611"/>
                    <a:pt x="3334" y="69"/>
                    <a:pt x="2509" y="35"/>
                  </a:cubicBezTo>
                  <a:lnTo>
                    <a:pt x="2475" y="35"/>
                  </a:lnTo>
                  <a:cubicBezTo>
                    <a:pt x="2475" y="1"/>
                    <a:pt x="2441" y="1"/>
                    <a:pt x="2441" y="1"/>
                  </a:cubicBezTo>
                  <a:close/>
                </a:path>
              </a:pathLst>
            </a:custGeom>
            <a:gradFill>
              <a:gsLst>
                <a:gs pos="0">
                  <a:schemeClr val="accent1"/>
                </a:gs>
                <a:gs pos="50000">
                  <a:schemeClr val="accent4"/>
                </a:gs>
                <a:gs pos="100000">
                  <a:schemeClr val="accent6"/>
                </a:gs>
              </a:gsLst>
              <a:lin ang="18900732" scaled="0"/>
            </a:gradFill>
            <a:ln>
              <a:noFill/>
            </a:ln>
            <a:effectLst>
              <a:outerShdw blurRad="242888" dist="76200" dir="9720000" algn="bl" rotWithShape="0">
                <a:schemeClr val="accent2">
                  <a:alpha val="5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41"/>
            <p:cNvSpPr/>
            <p:nvPr/>
          </p:nvSpPr>
          <p:spPr>
            <a:xfrm>
              <a:off x="7380307" y="2424575"/>
              <a:ext cx="596458" cy="589253"/>
            </a:xfrm>
            <a:custGeom>
              <a:avLst/>
              <a:gdLst/>
              <a:ahLst/>
              <a:cxnLst/>
              <a:rect l="l" t="t" r="r" b="b"/>
              <a:pathLst>
                <a:path w="6126" h="6052" extrusionOk="0">
                  <a:moveTo>
                    <a:pt x="3050" y="0"/>
                  </a:moveTo>
                  <a:cubicBezTo>
                    <a:pt x="2294" y="0"/>
                    <a:pt x="1581" y="284"/>
                    <a:pt x="1074" y="748"/>
                  </a:cubicBezTo>
                  <a:cubicBezTo>
                    <a:pt x="610" y="1177"/>
                    <a:pt x="258" y="1719"/>
                    <a:pt x="112" y="2363"/>
                  </a:cubicBezTo>
                  <a:lnTo>
                    <a:pt x="112" y="2432"/>
                  </a:lnTo>
                  <a:cubicBezTo>
                    <a:pt x="77" y="2578"/>
                    <a:pt x="77" y="2724"/>
                    <a:pt x="43" y="2861"/>
                  </a:cubicBezTo>
                  <a:cubicBezTo>
                    <a:pt x="0" y="3617"/>
                    <a:pt x="258" y="4330"/>
                    <a:pt x="687" y="4872"/>
                  </a:cubicBezTo>
                  <a:cubicBezTo>
                    <a:pt x="1005" y="5301"/>
                    <a:pt x="1469" y="5654"/>
                    <a:pt x="2045" y="5868"/>
                  </a:cubicBezTo>
                  <a:cubicBezTo>
                    <a:pt x="2191" y="5903"/>
                    <a:pt x="2363" y="5980"/>
                    <a:pt x="2578" y="6014"/>
                  </a:cubicBezTo>
                  <a:cubicBezTo>
                    <a:pt x="2689" y="6014"/>
                    <a:pt x="2792" y="6049"/>
                    <a:pt x="2938" y="6049"/>
                  </a:cubicBezTo>
                  <a:cubicBezTo>
                    <a:pt x="2981" y="6051"/>
                    <a:pt x="3023" y="6051"/>
                    <a:pt x="3064" y="6051"/>
                  </a:cubicBezTo>
                  <a:cubicBezTo>
                    <a:pt x="4660" y="6051"/>
                    <a:pt x="6016" y="4786"/>
                    <a:pt x="6091" y="3153"/>
                  </a:cubicBezTo>
                  <a:cubicBezTo>
                    <a:pt x="6126" y="3007"/>
                    <a:pt x="6091" y="2861"/>
                    <a:pt x="6091" y="2724"/>
                  </a:cubicBezTo>
                  <a:cubicBezTo>
                    <a:pt x="6091" y="2578"/>
                    <a:pt x="6057" y="2466"/>
                    <a:pt x="6014" y="2363"/>
                  </a:cubicBezTo>
                  <a:cubicBezTo>
                    <a:pt x="6014" y="2217"/>
                    <a:pt x="5945" y="2080"/>
                    <a:pt x="5911" y="1933"/>
                  </a:cubicBezTo>
                  <a:cubicBezTo>
                    <a:pt x="5877" y="1865"/>
                    <a:pt x="5842" y="1787"/>
                    <a:pt x="5799" y="1719"/>
                  </a:cubicBezTo>
                  <a:cubicBezTo>
                    <a:pt x="5370" y="791"/>
                    <a:pt x="4442" y="69"/>
                    <a:pt x="3299" y="0"/>
                  </a:cubicBezTo>
                  <a:close/>
                </a:path>
              </a:pathLst>
            </a:custGeom>
            <a:gradFill>
              <a:gsLst>
                <a:gs pos="0">
                  <a:schemeClr val="accent1"/>
                </a:gs>
                <a:gs pos="50000">
                  <a:schemeClr val="accent4"/>
                </a:gs>
                <a:gs pos="100000">
                  <a:schemeClr val="accent6"/>
                </a:gs>
              </a:gsLst>
              <a:lin ang="18900732" scaled="0"/>
            </a:gradFill>
            <a:ln>
              <a:noFill/>
            </a:ln>
            <a:effectLst>
              <a:outerShdw blurRad="242888" dist="76200" dir="9720000" algn="bl" rotWithShape="0">
                <a:schemeClr val="accent2">
                  <a:alpha val="5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3" name="Google Shape;420;p41"/>
          <p:cNvSpPr txBox="1">
            <a:spLocks noGrp="1"/>
          </p:cNvSpPr>
          <p:nvPr>
            <p:ph type="title"/>
          </p:nvPr>
        </p:nvSpPr>
        <p:spPr>
          <a:xfrm>
            <a:off x="2087108" y="2563714"/>
            <a:ext cx="4914900" cy="627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dirty="0" smtClean="0"/>
              <a:t>Ai </a:t>
            </a:r>
            <a:r>
              <a:rPr lang="en-US" sz="3600" dirty="0" err="1" smtClean="0"/>
              <a:t>nhanh</a:t>
            </a:r>
            <a:r>
              <a:rPr lang="en-US" sz="3600" dirty="0" smtClean="0"/>
              <a:t> </a:t>
            </a:r>
            <a:r>
              <a:rPr lang="en-US" sz="3600" dirty="0" err="1" smtClean="0"/>
              <a:t>hơn</a:t>
            </a:r>
            <a:r>
              <a:rPr lang="en-US" sz="3600" dirty="0" smtClean="0"/>
              <a:t>?</a:t>
            </a:r>
            <a:endParaRPr sz="3600" dirty="0"/>
          </a:p>
        </p:txBody>
      </p:sp>
      <p:sp>
        <p:nvSpPr>
          <p:cNvPr id="3" name="Rectangle 2"/>
          <p:cNvSpPr/>
          <p:nvPr/>
        </p:nvSpPr>
        <p:spPr>
          <a:xfrm>
            <a:off x="3274284" y="3245129"/>
            <a:ext cx="2413000" cy="768350"/>
          </a:xfrm>
          <a:prstGeom prst="rect">
            <a:avLst/>
          </a:prstGeom>
        </p:spPr>
        <p:txBody>
          <a:bodyPr wrap="none">
            <a:spAutoFit/>
          </a:bodyPr>
          <a:lstStyle/>
          <a:p>
            <a:pPr algn="ctr"/>
            <a:r>
              <a:rPr lang="en-US" sz="2200" dirty="0" err="1" smtClean="0">
                <a:solidFill>
                  <a:srgbClr val="333333"/>
                </a:solidFill>
                <a:latin typeface="#9Slide03 Cabin" panose="00000500000000000000" pitchFamily="2" charset="0"/>
                <a:ea typeface="Times New Roman" panose="02020603050405020304" pitchFamily="18" charset="0"/>
              </a:rPr>
              <a:t>Hoạt</a:t>
            </a:r>
            <a:r>
              <a:rPr lang="en-US" sz="2200" dirty="0" smtClean="0">
                <a:solidFill>
                  <a:srgbClr val="333333"/>
                </a:solidFill>
                <a:latin typeface="#9Slide03 Cabin" panose="00000500000000000000" pitchFamily="2" charset="0"/>
                <a:ea typeface="Times New Roman" panose="02020603050405020304" pitchFamily="18" charset="0"/>
              </a:rPr>
              <a:t> </a:t>
            </a:r>
            <a:r>
              <a:rPr lang="en-US" sz="2200" dirty="0" err="1" smtClean="0">
                <a:solidFill>
                  <a:srgbClr val="333333"/>
                </a:solidFill>
                <a:latin typeface="#9Slide03 Cabin" panose="00000500000000000000" pitchFamily="2" charset="0"/>
                <a:ea typeface="Times New Roman" panose="02020603050405020304" pitchFamily="18" charset="0"/>
              </a:rPr>
              <a:t>động</a:t>
            </a:r>
            <a:r>
              <a:rPr lang="en-US" sz="2200" dirty="0" smtClean="0">
                <a:solidFill>
                  <a:srgbClr val="333333"/>
                </a:solidFill>
                <a:latin typeface="#9Slide03 Cabin" panose="00000500000000000000" pitchFamily="2" charset="0"/>
                <a:ea typeface="Times New Roman" panose="02020603050405020304" pitchFamily="18" charset="0"/>
              </a:rPr>
              <a:t> </a:t>
            </a:r>
            <a:r>
              <a:rPr lang="en-US" sz="2200" dirty="0" err="1" smtClean="0">
                <a:solidFill>
                  <a:srgbClr val="333333"/>
                </a:solidFill>
                <a:latin typeface="#9Slide03 Cabin" panose="00000500000000000000" pitchFamily="2" charset="0"/>
                <a:ea typeface="Times New Roman" panose="02020603050405020304" pitchFamily="18" charset="0"/>
              </a:rPr>
              <a:t>cá</a:t>
            </a:r>
            <a:r>
              <a:rPr lang="en-US" sz="2200" dirty="0" smtClean="0">
                <a:solidFill>
                  <a:srgbClr val="333333"/>
                </a:solidFill>
                <a:latin typeface="#9Slide03 Cabin" panose="00000500000000000000" pitchFamily="2" charset="0"/>
                <a:ea typeface="Times New Roman" panose="02020603050405020304" pitchFamily="18" charset="0"/>
              </a:rPr>
              <a:t> </a:t>
            </a:r>
            <a:r>
              <a:rPr lang="en-US" sz="2200" dirty="0" err="1" smtClean="0">
                <a:solidFill>
                  <a:srgbClr val="333333"/>
                </a:solidFill>
                <a:latin typeface="#9Slide03 Cabin" panose="00000500000000000000" pitchFamily="2" charset="0"/>
                <a:ea typeface="Times New Roman" panose="02020603050405020304" pitchFamily="18" charset="0"/>
              </a:rPr>
              <a:t>nhân</a:t>
            </a:r>
            <a:r>
              <a:rPr lang="en-US" sz="2200" dirty="0" smtClean="0">
                <a:solidFill>
                  <a:srgbClr val="333333"/>
                </a:solidFill>
                <a:latin typeface="#9Slide03 Cabin" panose="00000500000000000000" pitchFamily="2" charset="0"/>
                <a:ea typeface="Times New Roman" panose="02020603050405020304" pitchFamily="18" charset="0"/>
              </a:rPr>
              <a:t> </a:t>
            </a:r>
            <a:endParaRPr lang="en-US" sz="2200" dirty="0" smtClean="0">
              <a:solidFill>
                <a:srgbClr val="333333"/>
              </a:solidFill>
              <a:latin typeface="#9Slide03 Cabin" panose="00000500000000000000" pitchFamily="2" charset="0"/>
              <a:ea typeface="Times New Roman" panose="02020603050405020304" pitchFamily="18" charset="0"/>
            </a:endParaRPr>
          </a:p>
          <a:p>
            <a:pPr algn="ctr"/>
            <a:endParaRPr lang="en-US" sz="2200" dirty="0">
              <a:latin typeface="#9Slide03 Cabin" panose="00000500000000000000" pitchFamily="2"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4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5" name="Google Shape;565;p45"/>
          <p:cNvSpPr txBox="1">
            <a:spLocks noGrp="1"/>
          </p:cNvSpPr>
          <p:nvPr>
            <p:ph type="title" idx="2"/>
          </p:nvPr>
        </p:nvSpPr>
        <p:spPr>
          <a:xfrm>
            <a:off x="670353" y="2216214"/>
            <a:ext cx="2360100" cy="37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0" dirty="0" smtClean="0">
                <a:solidFill>
                  <a:schemeClr val="tx1"/>
                </a:solidFill>
              </a:rPr>
              <a:t>Copper (</a:t>
            </a:r>
            <a:r>
              <a:rPr lang="en-US" sz="2000" b="0" dirty="0" err="1" smtClean="0">
                <a:solidFill>
                  <a:schemeClr val="tx1"/>
                </a:solidFill>
              </a:rPr>
              <a:t>Đồng</a:t>
            </a:r>
            <a:r>
              <a:rPr lang="en-US" sz="2000" b="0" dirty="0" smtClean="0">
                <a:solidFill>
                  <a:schemeClr val="tx1"/>
                </a:solidFill>
              </a:rPr>
              <a:t>)</a:t>
            </a:r>
            <a:endParaRPr sz="2000" b="0" dirty="0">
              <a:solidFill>
                <a:schemeClr val="tx1"/>
              </a:solidFill>
            </a:endParaRPr>
          </a:p>
        </p:txBody>
      </p:sp>
      <p:sp>
        <p:nvSpPr>
          <p:cNvPr id="567" name="Google Shape;567;p45"/>
          <p:cNvSpPr txBox="1">
            <a:spLocks noGrp="1"/>
          </p:cNvSpPr>
          <p:nvPr>
            <p:ph type="title" idx="4"/>
          </p:nvPr>
        </p:nvSpPr>
        <p:spPr>
          <a:xfrm>
            <a:off x="6177758" y="2216214"/>
            <a:ext cx="2360100" cy="37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0" dirty="0" err="1" smtClean="0">
                <a:solidFill>
                  <a:schemeClr val="tx1"/>
                </a:solidFill>
              </a:rPr>
              <a:t>Khí</a:t>
            </a:r>
            <a:r>
              <a:rPr lang="en-US" sz="2000" b="0" dirty="0" smtClean="0">
                <a:solidFill>
                  <a:schemeClr val="tx1"/>
                </a:solidFill>
              </a:rPr>
              <a:t> Helium</a:t>
            </a:r>
            <a:endParaRPr sz="2000" b="0" dirty="0">
              <a:solidFill>
                <a:schemeClr val="tx1"/>
              </a:solidFill>
            </a:endParaRPr>
          </a:p>
        </p:txBody>
      </p:sp>
      <p:sp>
        <p:nvSpPr>
          <p:cNvPr id="569" name="Google Shape;569;p45"/>
          <p:cNvSpPr txBox="1">
            <a:spLocks noGrp="1"/>
          </p:cNvSpPr>
          <p:nvPr>
            <p:ph type="title" idx="6"/>
          </p:nvPr>
        </p:nvSpPr>
        <p:spPr>
          <a:xfrm>
            <a:off x="3388309" y="4222452"/>
            <a:ext cx="2360100" cy="37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0" dirty="0" err="1" smtClean="0">
                <a:solidFill>
                  <a:schemeClr val="tx1"/>
                </a:solidFill>
              </a:rPr>
              <a:t>Khí</a:t>
            </a:r>
            <a:r>
              <a:rPr lang="en-US" sz="2000" b="0" dirty="0" smtClean="0">
                <a:solidFill>
                  <a:schemeClr val="tx1"/>
                </a:solidFill>
              </a:rPr>
              <a:t> oxygen</a:t>
            </a:r>
            <a:endParaRPr sz="2000" b="0" dirty="0">
              <a:solidFill>
                <a:schemeClr val="tx1"/>
              </a:solidFill>
            </a:endParaRPr>
          </a:p>
        </p:txBody>
      </p:sp>
      <p:sp>
        <p:nvSpPr>
          <p:cNvPr id="579" name="Google Shape;579;p45"/>
          <p:cNvSpPr/>
          <p:nvPr/>
        </p:nvSpPr>
        <p:spPr>
          <a:xfrm>
            <a:off x="283321" y="968398"/>
            <a:ext cx="607159" cy="602163"/>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l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 name="Google Shape;580;p45"/>
          <p:cNvSpPr/>
          <p:nvPr/>
        </p:nvSpPr>
        <p:spPr>
          <a:xfrm>
            <a:off x="8084100" y="4345675"/>
            <a:ext cx="580203" cy="575459"/>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 name="Google Shape;581;p45"/>
          <p:cNvSpPr/>
          <p:nvPr/>
        </p:nvSpPr>
        <p:spPr>
          <a:xfrm rot="7062932">
            <a:off x="272331" y="1434340"/>
            <a:ext cx="234399" cy="232900"/>
          </a:xfrm>
          <a:custGeom>
            <a:avLst/>
            <a:gdLst/>
            <a:ahLst/>
            <a:cxnLst/>
            <a:rect l="l" t="t" r="r" b="b"/>
            <a:pathLst>
              <a:path w="5474" h="5439" extrusionOk="0">
                <a:moveTo>
                  <a:pt x="2715" y="0"/>
                </a:moveTo>
                <a:cubicBezTo>
                  <a:pt x="1212" y="0"/>
                  <a:pt x="1" y="1212"/>
                  <a:pt x="1" y="2715"/>
                </a:cubicBezTo>
                <a:cubicBezTo>
                  <a:pt x="1" y="4219"/>
                  <a:pt x="1212" y="5439"/>
                  <a:pt x="2715" y="5439"/>
                </a:cubicBezTo>
                <a:cubicBezTo>
                  <a:pt x="4219" y="5439"/>
                  <a:pt x="5473" y="4219"/>
                  <a:pt x="5473" y="2715"/>
                </a:cubicBezTo>
                <a:cubicBezTo>
                  <a:pt x="5473" y="1212"/>
                  <a:pt x="4219" y="0"/>
                  <a:pt x="2715" y="0"/>
                </a:cubicBezTo>
                <a:close/>
              </a:path>
            </a:pathLst>
          </a:custGeom>
          <a:gradFill>
            <a:gsLst>
              <a:gs pos="0">
                <a:schemeClr val="accent2"/>
              </a:gs>
              <a:gs pos="23000">
                <a:schemeClr val="accent5"/>
              </a:gs>
              <a:gs pos="50000">
                <a:schemeClr val="accent4"/>
              </a:gs>
              <a:gs pos="100000">
                <a:schemeClr val="accent6"/>
              </a:gs>
            </a:gsLst>
            <a:lin ang="18900044" scaled="0"/>
          </a:gradFill>
          <a:ln>
            <a:noFill/>
          </a:ln>
          <a:effectLst>
            <a:outerShdw blurRad="214313" dist="123825" dir="7260000" algn="bl" rotWithShape="0">
              <a:schemeClr val="accent5">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 name="Google Shape;582;p45"/>
          <p:cNvSpPr/>
          <p:nvPr/>
        </p:nvSpPr>
        <p:spPr>
          <a:xfrm rot="9767822">
            <a:off x="8472297" y="4255052"/>
            <a:ext cx="259367" cy="257276"/>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1"/>
              </a:gs>
              <a:gs pos="25000">
                <a:schemeClr val="accent1"/>
              </a:gs>
              <a:gs pos="50000">
                <a:schemeClr val="accent4"/>
              </a:gs>
              <a:gs pos="100000">
                <a:schemeClr val="accent6"/>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565;p45"/>
          <p:cNvSpPr txBox="1"/>
          <p:nvPr/>
        </p:nvSpPr>
        <p:spPr>
          <a:xfrm>
            <a:off x="3412717" y="2190068"/>
            <a:ext cx="2360100" cy="37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1800"/>
              <a:buFont typeface="Ubuntu" panose="020B0504030602030204"/>
              <a:buNone/>
              <a:defRPr sz="2400" b="1" i="0" u="none" strike="noStrike" cap="none">
                <a:solidFill>
                  <a:schemeClr val="lt2"/>
                </a:solidFill>
                <a:latin typeface="#9Slide03 Cabin" panose="00000500000000000000" pitchFamily="2" charset="0"/>
                <a:ea typeface="Ubuntu" panose="020B0504030602030204"/>
                <a:cs typeface="Ubuntu" panose="020B0504030602030204"/>
                <a:sym typeface="Ubuntu" panose="020B0504030602030204"/>
              </a:defRPr>
            </a:lvl1pPr>
            <a:lvl2pPr marR="0" lvl="1"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2pPr>
            <a:lvl3pPr marR="0" lvl="2"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3pPr>
            <a:lvl4pPr marR="0" lvl="3"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4pPr>
            <a:lvl5pPr marR="0" lvl="4"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5pPr>
            <a:lvl6pPr marR="0" lvl="5"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6pPr>
            <a:lvl7pPr marR="0" lvl="6"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7pPr>
            <a:lvl8pPr marR="0" lvl="7"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8pPr>
            <a:lvl9pPr marR="0" lvl="8"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9pPr>
          </a:lstStyle>
          <a:p>
            <a:r>
              <a:rPr lang="en-US" sz="2000" b="0" dirty="0" err="1" smtClean="0">
                <a:solidFill>
                  <a:schemeClr val="tx1"/>
                </a:solidFill>
              </a:rPr>
              <a:t>Nước</a:t>
            </a:r>
            <a:endParaRPr lang="en-US" sz="2000" b="0" dirty="0">
              <a:solidFill>
                <a:schemeClr val="tx1"/>
              </a:solidFill>
            </a:endParaRPr>
          </a:p>
        </p:txBody>
      </p:sp>
      <p:sp>
        <p:nvSpPr>
          <p:cNvPr id="35" name="Google Shape;569;p45"/>
          <p:cNvSpPr txBox="1"/>
          <p:nvPr/>
        </p:nvSpPr>
        <p:spPr>
          <a:xfrm>
            <a:off x="670353" y="4260804"/>
            <a:ext cx="2360100" cy="37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1800"/>
              <a:buFont typeface="Ubuntu" panose="020B0504030602030204"/>
              <a:buNone/>
              <a:defRPr sz="2400" b="1" i="0" u="none" strike="noStrike" cap="none">
                <a:solidFill>
                  <a:schemeClr val="lt2"/>
                </a:solidFill>
                <a:latin typeface="#9Slide03 Cabin" panose="00000500000000000000" pitchFamily="2" charset="0"/>
                <a:ea typeface="Ubuntu" panose="020B0504030602030204"/>
                <a:cs typeface="Ubuntu" panose="020B0504030602030204"/>
                <a:sym typeface="Ubuntu" panose="020B0504030602030204"/>
              </a:defRPr>
            </a:lvl1pPr>
            <a:lvl2pPr marR="0" lvl="1"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2pPr>
            <a:lvl3pPr marR="0" lvl="2"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3pPr>
            <a:lvl4pPr marR="0" lvl="3"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4pPr>
            <a:lvl5pPr marR="0" lvl="4"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5pPr>
            <a:lvl6pPr marR="0" lvl="5"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6pPr>
            <a:lvl7pPr marR="0" lvl="6"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7pPr>
            <a:lvl8pPr marR="0" lvl="7"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8pPr>
            <a:lvl9pPr marR="0" lvl="8"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9pPr>
          </a:lstStyle>
          <a:p>
            <a:r>
              <a:rPr lang="en-US" sz="2000" b="0" dirty="0" smtClean="0">
                <a:solidFill>
                  <a:schemeClr val="tx1"/>
                </a:solidFill>
              </a:rPr>
              <a:t>Carbon dioxide</a:t>
            </a:r>
            <a:endParaRPr lang="en-US" sz="2000" b="0" dirty="0">
              <a:solidFill>
                <a:schemeClr val="tx1"/>
              </a:solidFill>
            </a:endParaRPr>
          </a:p>
        </p:txBody>
      </p:sp>
      <p:pic>
        <p:nvPicPr>
          <p:cNvPr id="2" name="Picture 1"/>
          <p:cNvPicPr>
            <a:picLocks noChangeAspect="1"/>
          </p:cNvPicPr>
          <p:nvPr/>
        </p:nvPicPr>
        <p:blipFill>
          <a:blip r:embed="rId1"/>
          <a:stretch>
            <a:fillRect/>
          </a:stretch>
        </p:blipFill>
        <p:spPr>
          <a:xfrm>
            <a:off x="3880986" y="3057751"/>
            <a:ext cx="523065" cy="459937"/>
          </a:xfrm>
          <a:prstGeom prst="rect">
            <a:avLst/>
          </a:prstGeom>
        </p:spPr>
      </p:pic>
      <p:pic>
        <p:nvPicPr>
          <p:cNvPr id="1026" name="Picture 2" descr="Is copper a molecule or an element? - Quo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744" y="876232"/>
            <a:ext cx="1398694" cy="13708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und helium molecule, chemical element of the periodic table. Isolated  vector on white background Stock Vector Image &amp; Art - Alamy"/>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64460" l="10000" r="90000"/>
                    </a14:imgEffect>
                  </a14:imgLayer>
                </a14:imgProps>
              </a:ext>
              <a:ext uri="{28A0092B-C50C-407E-A947-70E740481C1C}">
                <a14:useLocalDpi xmlns:a14="http://schemas.microsoft.com/office/drawing/2010/main" val="0"/>
              </a:ext>
            </a:extLst>
          </a:blip>
          <a:srcRect/>
          <a:stretch>
            <a:fillRect/>
          </a:stretch>
        </p:blipFill>
        <p:spPr bwMode="auto">
          <a:xfrm>
            <a:off x="7256145" y="778495"/>
            <a:ext cx="747049" cy="7987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ập tin:Water molecule 3D.svg – Wiktionary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6069" y="1605084"/>
            <a:ext cx="743108" cy="6378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hat's the Deal with Salt? - Select Sal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241" b="99256" l="0" r="82667"/>
                    </a14:imgEffect>
                  </a14:imgLayer>
                </a14:imgProps>
              </a:ext>
              <a:ext uri="{28A0092B-C50C-407E-A947-70E740481C1C}">
                <a14:useLocalDpi xmlns:a14="http://schemas.microsoft.com/office/drawing/2010/main" val="0"/>
              </a:ext>
            </a:extLst>
          </a:blip>
          <a:srcRect/>
          <a:stretch>
            <a:fillRect/>
          </a:stretch>
        </p:blipFill>
        <p:spPr bwMode="auto">
          <a:xfrm>
            <a:off x="6439690" y="2851274"/>
            <a:ext cx="1836236" cy="14095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709392" y="3396992"/>
            <a:ext cx="1054664" cy="954712"/>
          </a:xfrm>
          <a:prstGeom prst="rect">
            <a:avLst/>
          </a:prstGeom>
        </p:spPr>
      </p:pic>
      <p:sp>
        <p:nvSpPr>
          <p:cNvPr id="29" name="Google Shape;569;p45"/>
          <p:cNvSpPr txBox="1"/>
          <p:nvPr/>
        </p:nvSpPr>
        <p:spPr>
          <a:xfrm>
            <a:off x="5980346" y="4222452"/>
            <a:ext cx="2360100" cy="37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1800"/>
              <a:buFont typeface="Ubuntu" panose="020B0504030602030204"/>
              <a:buNone/>
              <a:defRPr sz="2400" b="1" i="0" u="none" strike="noStrike" cap="none">
                <a:solidFill>
                  <a:schemeClr val="lt2"/>
                </a:solidFill>
                <a:latin typeface="#9Slide03 Cabin" panose="00000500000000000000" pitchFamily="2" charset="0"/>
                <a:ea typeface="Ubuntu" panose="020B0504030602030204"/>
                <a:cs typeface="Ubuntu" panose="020B0504030602030204"/>
                <a:sym typeface="Ubuntu" panose="020B0504030602030204"/>
              </a:defRPr>
            </a:lvl1pPr>
            <a:lvl2pPr marR="0" lvl="1"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2pPr>
            <a:lvl3pPr marR="0" lvl="2"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3pPr>
            <a:lvl4pPr marR="0" lvl="3"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4pPr>
            <a:lvl5pPr marR="0" lvl="4"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5pPr>
            <a:lvl6pPr marR="0" lvl="5"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6pPr>
            <a:lvl7pPr marR="0" lvl="6"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7pPr>
            <a:lvl8pPr marR="0" lvl="7"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8pPr>
            <a:lvl9pPr marR="0" lvl="8"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9pPr>
          </a:lstStyle>
          <a:p>
            <a:r>
              <a:rPr lang="en-US" sz="2000" b="0" dirty="0" err="1" smtClean="0">
                <a:solidFill>
                  <a:schemeClr val="tx1"/>
                </a:solidFill>
              </a:rPr>
              <a:t>Muối</a:t>
            </a:r>
            <a:r>
              <a:rPr lang="en-US" sz="2000" b="0" dirty="0" smtClean="0">
                <a:solidFill>
                  <a:schemeClr val="tx1"/>
                </a:solidFill>
              </a:rPr>
              <a:t> </a:t>
            </a:r>
            <a:r>
              <a:rPr lang="en-US" sz="2000" b="0" dirty="0" err="1" smtClean="0">
                <a:solidFill>
                  <a:schemeClr val="tx1"/>
                </a:solidFill>
              </a:rPr>
              <a:t>ăn</a:t>
            </a:r>
            <a:endParaRPr lang="en-US" sz="2000" b="0" dirty="0">
              <a:solidFill>
                <a:schemeClr val="tx1"/>
              </a:solidFill>
            </a:endParaRPr>
          </a:p>
        </p:txBody>
      </p:sp>
      <p:pic>
        <p:nvPicPr>
          <p:cNvPr id="30" name="Picture 29"/>
          <p:cNvPicPr>
            <a:picLocks noChangeAspect="1"/>
          </p:cNvPicPr>
          <p:nvPr/>
        </p:nvPicPr>
        <p:blipFill>
          <a:blip r:embed="rId1"/>
          <a:stretch>
            <a:fillRect/>
          </a:stretch>
        </p:blipFill>
        <p:spPr>
          <a:xfrm>
            <a:off x="4499177" y="2880773"/>
            <a:ext cx="542046" cy="476626"/>
          </a:xfrm>
          <a:prstGeom prst="rect">
            <a:avLst/>
          </a:prstGeom>
        </p:spPr>
      </p:pic>
      <p:pic>
        <p:nvPicPr>
          <p:cNvPr id="31" name="Picture 30"/>
          <p:cNvPicPr>
            <a:picLocks noChangeAspect="1"/>
          </p:cNvPicPr>
          <p:nvPr/>
        </p:nvPicPr>
        <p:blipFill>
          <a:blip r:embed="rId1"/>
          <a:stretch>
            <a:fillRect/>
          </a:stretch>
        </p:blipFill>
        <p:spPr>
          <a:xfrm>
            <a:off x="4135676" y="3675504"/>
            <a:ext cx="555628" cy="488569"/>
          </a:xfrm>
          <a:prstGeom prst="rect">
            <a:avLst/>
          </a:prstGeom>
        </p:spPr>
      </p:pic>
      <p:pic>
        <p:nvPicPr>
          <p:cNvPr id="36" name="Picture 35"/>
          <p:cNvPicPr>
            <a:picLocks noChangeAspect="1"/>
          </p:cNvPicPr>
          <p:nvPr/>
        </p:nvPicPr>
        <p:blipFill>
          <a:blip r:embed="rId1"/>
          <a:stretch>
            <a:fillRect/>
          </a:stretch>
        </p:blipFill>
        <p:spPr>
          <a:xfrm>
            <a:off x="4715605" y="3450383"/>
            <a:ext cx="555628" cy="488569"/>
          </a:xfrm>
          <a:prstGeom prst="rect">
            <a:avLst/>
          </a:prstGeom>
        </p:spPr>
      </p:pic>
      <p:pic>
        <p:nvPicPr>
          <p:cNvPr id="37" name="Picture 36"/>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890480" y="3607808"/>
            <a:ext cx="988388" cy="894717"/>
          </a:xfrm>
          <a:prstGeom prst="rect">
            <a:avLst/>
          </a:prstGeom>
        </p:spPr>
      </p:pic>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914763" y="2900038"/>
            <a:ext cx="1026106" cy="928860"/>
          </a:xfrm>
          <a:prstGeom prst="rect">
            <a:avLst/>
          </a:prstGeom>
        </p:spPr>
      </p:pic>
      <p:pic>
        <p:nvPicPr>
          <p:cNvPr id="41" name="Picture 6" descr="Tập tin:Water molecule 3D.svg – Wiktionary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4522" y="1354924"/>
            <a:ext cx="743108" cy="63783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Tập tin:Water molecule 3D.svg – Wiktionary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5796" y="838699"/>
            <a:ext cx="743108" cy="63783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Round helium molecule, chemical element of the periodic table. Isolated  vector on white background Stock Vector Image &amp; Art - Alamy"/>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64460" l="10000" r="90000"/>
                    </a14:imgEffect>
                  </a14:imgLayer>
                </a14:imgProps>
              </a:ext>
              <a:ext uri="{28A0092B-C50C-407E-A947-70E740481C1C}">
                <a14:useLocalDpi xmlns:a14="http://schemas.microsoft.com/office/drawing/2010/main" val="0"/>
              </a:ext>
            </a:extLst>
          </a:blip>
          <a:srcRect/>
          <a:stretch>
            <a:fillRect/>
          </a:stretch>
        </p:blipFill>
        <p:spPr bwMode="auto">
          <a:xfrm>
            <a:off x="6751007" y="1074968"/>
            <a:ext cx="747049" cy="79876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Round helium molecule, chemical element of the periodic table. Isolated  vector on white background Stock Vector Image &amp; Art - Alamy"/>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64460" l="10000" r="90000"/>
                    </a14:imgEffect>
                  </a14:imgLayer>
                </a14:imgProps>
              </a:ext>
              <a:ext uri="{28A0092B-C50C-407E-A947-70E740481C1C}">
                <a14:useLocalDpi xmlns:a14="http://schemas.microsoft.com/office/drawing/2010/main" val="0"/>
              </a:ext>
            </a:extLst>
          </a:blip>
          <a:srcRect/>
          <a:stretch>
            <a:fillRect/>
          </a:stretch>
        </p:blipFill>
        <p:spPr bwMode="auto">
          <a:xfrm>
            <a:off x="7272957" y="1570561"/>
            <a:ext cx="747049" cy="79876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Round helium molecule, chemical element of the periodic table. Isolated  vector on white background Stock Vector Image &amp; Art - Alamy"/>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64460" l="10000" r="90000"/>
                    </a14:imgEffect>
                  </a14:imgLayer>
                </a14:imgProps>
              </a:ext>
              <a:ext uri="{28A0092B-C50C-407E-A947-70E740481C1C}">
                <a14:useLocalDpi xmlns:a14="http://schemas.microsoft.com/office/drawing/2010/main" val="0"/>
              </a:ext>
            </a:extLst>
          </a:blip>
          <a:srcRect/>
          <a:stretch>
            <a:fillRect/>
          </a:stretch>
        </p:blipFill>
        <p:spPr bwMode="auto">
          <a:xfrm>
            <a:off x="6619393" y="1664430"/>
            <a:ext cx="747049" cy="798768"/>
          </a:xfrm>
          <a:prstGeom prst="rect">
            <a:avLst/>
          </a:prstGeom>
          <a:noFill/>
          <a:extLst>
            <a:ext uri="{909E8E84-426E-40DD-AFC4-6F175D3DCCD1}">
              <a14:hiddenFill xmlns:a14="http://schemas.microsoft.com/office/drawing/2010/main">
                <a:solidFill>
                  <a:srgbClr val="FFFFFF"/>
                </a:solidFill>
              </a14:hiddenFill>
            </a:ext>
          </a:extLst>
        </p:spPr>
      </p:pic>
      <p:sp>
        <p:nvSpPr>
          <p:cNvPr id="422" name="Google Shape;422;p41"/>
          <p:cNvSpPr txBox="1">
            <a:spLocks noGrp="1"/>
          </p:cNvSpPr>
          <p:nvPr/>
        </p:nvSpPr>
        <p:spPr>
          <a:xfrm>
            <a:off x="546735" y="164465"/>
            <a:ext cx="7992110" cy="986155"/>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2400"/>
              <a:buFont typeface="Ubuntu" panose="020B0504030602030204"/>
              <a:buNone/>
              <a:defRPr sz="3000" b="1" i="0" u="none" strike="noStrike" cap="none">
                <a:solidFill>
                  <a:schemeClr val="lt2"/>
                </a:solidFill>
                <a:latin typeface="#9Slide03 Cabin" panose="00000500000000000000" pitchFamily="2" charset="0"/>
                <a:ea typeface="Ubuntu" panose="020B0504030602030204"/>
                <a:cs typeface="Ubuntu" panose="020B0504030602030204"/>
                <a:sym typeface="Ubuntu" panose="020B0504030602030204"/>
              </a:defRPr>
            </a:lvl1pPr>
            <a:lvl2pPr marR="0" lvl="1" algn="l" rtl="0">
              <a:lnSpc>
                <a:spcPct val="100000"/>
              </a:lnSpc>
              <a:spcBef>
                <a:spcPts val="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ctr" rtl="0">
              <a:spcBef>
                <a:spcPts val="0"/>
              </a:spcBef>
              <a:spcAft>
                <a:spcPts val="0"/>
              </a:spcAft>
              <a:buNone/>
            </a:pPr>
            <a:r>
              <a:rPr lang="en-US" sz="3200" dirty="0" smtClean="0">
                <a:latin typeface="Tahoma" panose="020B0604030504040204" pitchFamily="34" charset="0"/>
                <a:cs typeface="Tahoma" panose="020B0604030504040204" pitchFamily="34" charset="0"/>
              </a:rPr>
              <a:t>Chất nào là đơn chất. Vì sao? </a:t>
            </a:r>
            <a:endParaRPr lang="en-US" sz="3200" dirty="0" smtClean="0">
              <a:latin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65"/>
                                        </p:tgtEl>
                                        <p:attrNameLst>
                                          <p:attrName>style.visibility</p:attrName>
                                        </p:attrNameLst>
                                      </p:cBhvr>
                                      <p:to>
                                        <p:strVal val="visible"/>
                                      </p:to>
                                    </p:set>
                                    <p:animEffect transition="in" filter="circle(in)">
                                      <p:cBhvr>
                                        <p:cTn id="7" dur="2000"/>
                                        <p:tgtEl>
                                          <p:spTgt spid="56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69"/>
                                        </p:tgtEl>
                                        <p:attrNameLst>
                                          <p:attrName>style.visibility</p:attrName>
                                        </p:attrNameLst>
                                      </p:cBhvr>
                                      <p:to>
                                        <p:strVal val="visible"/>
                                      </p:to>
                                    </p:set>
                                    <p:animEffect transition="in" filter="circle(in)">
                                      <p:cBhvr>
                                        <p:cTn id="10" dur="2000"/>
                                        <p:tgtEl>
                                          <p:spTgt spid="56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67"/>
                                        </p:tgtEl>
                                        <p:attrNameLst>
                                          <p:attrName>style.visibility</p:attrName>
                                        </p:attrNameLst>
                                      </p:cBhvr>
                                      <p:to>
                                        <p:strVal val="visible"/>
                                      </p:to>
                                    </p:set>
                                    <p:animEffect transition="in" filter="circle(in)">
                                      <p:cBhvr>
                                        <p:cTn id="13" dur="2000"/>
                                        <p:tgtEl>
                                          <p:spTgt spid="56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circle(in)">
                                      <p:cBhvr>
                                        <p:cTn id="16" dur="2000"/>
                                        <p:tgtEl>
                                          <p:spTgt spid="34"/>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circle(in)">
                                      <p:cBhvr>
                                        <p:cTn id="19" dur="2000"/>
                                        <p:tgtEl>
                                          <p:spTgt spid="3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circle(in)">
                                      <p:cBhvr>
                                        <p:cTn id="22"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 grpId="0"/>
      <p:bldP spid="567" grpId="0"/>
      <p:bldP spid="569" grpId="0"/>
      <p:bldP spid="34" grpId="0"/>
      <p:bldP spid="35"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45"/>
          <p:cNvSpPr txBox="1">
            <a:spLocks noGrp="1"/>
          </p:cNvSpPr>
          <p:nvPr>
            <p:ph type="title"/>
          </p:nvPr>
        </p:nvSpPr>
        <p:spPr>
          <a:xfrm>
            <a:off x="586900" y="66624"/>
            <a:ext cx="7704000" cy="47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latin typeface="Tahoma" panose="020B0604030504040204" pitchFamily="34" charset="0"/>
                <a:cs typeface="Tahoma" panose="020B0604030504040204" pitchFamily="34" charset="0"/>
              </a:rPr>
              <a:t>Đáp án</a:t>
            </a:r>
            <a:endParaRPr lang="en-US" dirty="0">
              <a:latin typeface="Tahoma" panose="020B0604030504040204" pitchFamily="34" charset="0"/>
              <a:cs typeface="Tahoma" panose="020B0604030504040204" pitchFamily="34" charset="0"/>
            </a:endParaRPr>
          </a:p>
        </p:txBody>
      </p:sp>
      <p:sp>
        <p:nvSpPr>
          <p:cNvPr id="565" name="Google Shape;565;p45"/>
          <p:cNvSpPr txBox="1">
            <a:spLocks noGrp="1"/>
          </p:cNvSpPr>
          <p:nvPr>
            <p:ph type="title" idx="2"/>
          </p:nvPr>
        </p:nvSpPr>
        <p:spPr>
          <a:xfrm>
            <a:off x="389662" y="2252211"/>
            <a:ext cx="2360100" cy="37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0" dirty="0" smtClean="0">
                <a:solidFill>
                  <a:schemeClr val="tx1"/>
                </a:solidFill>
              </a:rPr>
              <a:t>Copper (</a:t>
            </a:r>
            <a:r>
              <a:rPr lang="en-US" sz="2000" b="0" dirty="0" err="1" smtClean="0">
                <a:solidFill>
                  <a:schemeClr val="tx1"/>
                </a:solidFill>
              </a:rPr>
              <a:t>Đồng</a:t>
            </a:r>
            <a:r>
              <a:rPr lang="en-US" sz="2000" b="0" dirty="0" smtClean="0">
                <a:solidFill>
                  <a:schemeClr val="tx1"/>
                </a:solidFill>
              </a:rPr>
              <a:t>)</a:t>
            </a:r>
            <a:endParaRPr sz="2000" b="0" dirty="0">
              <a:solidFill>
                <a:schemeClr val="tx1"/>
              </a:solidFill>
            </a:endParaRPr>
          </a:p>
        </p:txBody>
      </p:sp>
      <p:sp>
        <p:nvSpPr>
          <p:cNvPr id="567" name="Google Shape;567;p45"/>
          <p:cNvSpPr txBox="1">
            <a:spLocks noGrp="1"/>
          </p:cNvSpPr>
          <p:nvPr>
            <p:ph type="title" idx="4"/>
          </p:nvPr>
        </p:nvSpPr>
        <p:spPr>
          <a:xfrm>
            <a:off x="4306522" y="2229295"/>
            <a:ext cx="2360100" cy="37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0" dirty="0" err="1" smtClean="0">
                <a:solidFill>
                  <a:schemeClr val="tx1"/>
                </a:solidFill>
              </a:rPr>
              <a:t>Khí</a:t>
            </a:r>
            <a:r>
              <a:rPr lang="en-US" sz="2000" b="0" dirty="0" smtClean="0">
                <a:solidFill>
                  <a:schemeClr val="tx1"/>
                </a:solidFill>
              </a:rPr>
              <a:t> Helium</a:t>
            </a:r>
            <a:endParaRPr sz="2000" b="0" dirty="0">
              <a:solidFill>
                <a:schemeClr val="tx1"/>
              </a:solidFill>
            </a:endParaRPr>
          </a:p>
        </p:txBody>
      </p:sp>
      <p:sp>
        <p:nvSpPr>
          <p:cNvPr id="569" name="Google Shape;569;p45"/>
          <p:cNvSpPr txBox="1">
            <a:spLocks noGrp="1"/>
          </p:cNvSpPr>
          <p:nvPr>
            <p:ph type="title" idx="6"/>
          </p:nvPr>
        </p:nvSpPr>
        <p:spPr>
          <a:xfrm>
            <a:off x="2432912" y="2229295"/>
            <a:ext cx="2360100" cy="37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0" dirty="0" err="1" smtClean="0">
                <a:solidFill>
                  <a:schemeClr val="tx1"/>
                </a:solidFill>
              </a:rPr>
              <a:t>Khí</a:t>
            </a:r>
            <a:r>
              <a:rPr lang="en-US" sz="2000" b="0" dirty="0" smtClean="0">
                <a:solidFill>
                  <a:schemeClr val="tx1"/>
                </a:solidFill>
              </a:rPr>
              <a:t> oxygen</a:t>
            </a:r>
            <a:endParaRPr sz="2000" b="0" dirty="0">
              <a:solidFill>
                <a:schemeClr val="tx1"/>
              </a:solidFill>
            </a:endParaRPr>
          </a:p>
        </p:txBody>
      </p:sp>
      <p:sp>
        <p:nvSpPr>
          <p:cNvPr id="580" name="Google Shape;580;p45"/>
          <p:cNvSpPr/>
          <p:nvPr/>
        </p:nvSpPr>
        <p:spPr>
          <a:xfrm>
            <a:off x="8084100" y="4345675"/>
            <a:ext cx="580203" cy="575459"/>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 name="Google Shape;582;p45"/>
          <p:cNvSpPr/>
          <p:nvPr/>
        </p:nvSpPr>
        <p:spPr>
          <a:xfrm rot="9767822">
            <a:off x="8472297" y="4255052"/>
            <a:ext cx="259367" cy="257276"/>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1"/>
              </a:gs>
              <a:gs pos="25000">
                <a:schemeClr val="accent1"/>
              </a:gs>
              <a:gs pos="50000">
                <a:schemeClr val="accent4"/>
              </a:gs>
              <a:gs pos="100000">
                <a:schemeClr val="accent6"/>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565;p45"/>
          <p:cNvSpPr txBox="1"/>
          <p:nvPr/>
        </p:nvSpPr>
        <p:spPr>
          <a:xfrm>
            <a:off x="2366531" y="4213581"/>
            <a:ext cx="2360100" cy="37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1800"/>
              <a:buFont typeface="Ubuntu" panose="020B0504030602030204"/>
              <a:buNone/>
              <a:defRPr sz="2400" b="1" i="0" u="none" strike="noStrike" cap="none">
                <a:solidFill>
                  <a:schemeClr val="lt2"/>
                </a:solidFill>
                <a:latin typeface="#9Slide03 Cabin" panose="00000500000000000000" pitchFamily="2" charset="0"/>
                <a:ea typeface="Ubuntu" panose="020B0504030602030204"/>
                <a:cs typeface="Ubuntu" panose="020B0504030602030204"/>
                <a:sym typeface="Ubuntu" panose="020B0504030602030204"/>
              </a:defRPr>
            </a:lvl1pPr>
            <a:lvl2pPr marR="0" lvl="1"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2pPr>
            <a:lvl3pPr marR="0" lvl="2"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3pPr>
            <a:lvl4pPr marR="0" lvl="3"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4pPr>
            <a:lvl5pPr marR="0" lvl="4"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5pPr>
            <a:lvl6pPr marR="0" lvl="5"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6pPr>
            <a:lvl7pPr marR="0" lvl="6"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7pPr>
            <a:lvl8pPr marR="0" lvl="7"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8pPr>
            <a:lvl9pPr marR="0" lvl="8"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9pPr>
          </a:lstStyle>
          <a:p>
            <a:r>
              <a:rPr lang="en-US" sz="2000" b="0" dirty="0" err="1" smtClean="0">
                <a:solidFill>
                  <a:schemeClr val="tx1"/>
                </a:solidFill>
              </a:rPr>
              <a:t>Nước</a:t>
            </a:r>
            <a:endParaRPr lang="en-US" sz="2000" b="0" dirty="0">
              <a:solidFill>
                <a:schemeClr val="tx1"/>
              </a:solidFill>
            </a:endParaRPr>
          </a:p>
        </p:txBody>
      </p:sp>
      <p:sp>
        <p:nvSpPr>
          <p:cNvPr id="35" name="Google Shape;569;p45"/>
          <p:cNvSpPr txBox="1"/>
          <p:nvPr/>
        </p:nvSpPr>
        <p:spPr>
          <a:xfrm>
            <a:off x="380878" y="4251781"/>
            <a:ext cx="2360100" cy="37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1800"/>
              <a:buFont typeface="Ubuntu" panose="020B0504030602030204"/>
              <a:buNone/>
              <a:defRPr sz="2400" b="1" i="0" u="none" strike="noStrike" cap="none">
                <a:solidFill>
                  <a:schemeClr val="lt2"/>
                </a:solidFill>
                <a:latin typeface="#9Slide03 Cabin" panose="00000500000000000000" pitchFamily="2" charset="0"/>
                <a:ea typeface="Ubuntu" panose="020B0504030602030204"/>
                <a:cs typeface="Ubuntu" panose="020B0504030602030204"/>
                <a:sym typeface="Ubuntu" panose="020B0504030602030204"/>
              </a:defRPr>
            </a:lvl1pPr>
            <a:lvl2pPr marR="0" lvl="1"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2pPr>
            <a:lvl3pPr marR="0" lvl="2"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3pPr>
            <a:lvl4pPr marR="0" lvl="3"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4pPr>
            <a:lvl5pPr marR="0" lvl="4"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5pPr>
            <a:lvl6pPr marR="0" lvl="5"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6pPr>
            <a:lvl7pPr marR="0" lvl="6"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7pPr>
            <a:lvl8pPr marR="0" lvl="7"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8pPr>
            <a:lvl9pPr marR="0" lvl="8"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9pPr>
          </a:lstStyle>
          <a:p>
            <a:r>
              <a:rPr lang="en-US" sz="2000" b="0" dirty="0" smtClean="0">
                <a:solidFill>
                  <a:schemeClr val="tx1"/>
                </a:solidFill>
              </a:rPr>
              <a:t>Carbon dioxide</a:t>
            </a:r>
            <a:endParaRPr lang="en-US" sz="2000" b="0" dirty="0">
              <a:solidFill>
                <a:schemeClr val="tx1"/>
              </a:solidFill>
            </a:endParaRPr>
          </a:p>
        </p:txBody>
      </p:sp>
      <p:pic>
        <p:nvPicPr>
          <p:cNvPr id="2" name="Picture 1"/>
          <p:cNvPicPr>
            <a:picLocks noChangeAspect="1"/>
          </p:cNvPicPr>
          <p:nvPr/>
        </p:nvPicPr>
        <p:blipFill>
          <a:blip r:embed="rId1"/>
          <a:stretch>
            <a:fillRect/>
          </a:stretch>
        </p:blipFill>
        <p:spPr>
          <a:xfrm>
            <a:off x="2896793" y="1039272"/>
            <a:ext cx="551862" cy="485259"/>
          </a:xfrm>
          <a:prstGeom prst="rect">
            <a:avLst/>
          </a:prstGeom>
        </p:spPr>
      </p:pic>
      <p:pic>
        <p:nvPicPr>
          <p:cNvPr id="1026" name="Picture 2" descr="Is copper a molecule or an element? - Quo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733" y="871420"/>
            <a:ext cx="1398694" cy="13708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und helium molecule, chemical element of the periodic table. Isolated  vector on white background Stock Vector Image &amp; Art - Alamy"/>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64460" l="10000" r="90000"/>
                    </a14:imgEffect>
                  </a14:imgLayer>
                </a14:imgProps>
              </a:ext>
              <a:ext uri="{28A0092B-C50C-407E-A947-70E740481C1C}">
                <a14:useLocalDpi xmlns:a14="http://schemas.microsoft.com/office/drawing/2010/main" val="0"/>
              </a:ext>
            </a:extLst>
          </a:blip>
          <a:srcRect/>
          <a:stretch>
            <a:fillRect/>
          </a:stretch>
        </p:blipFill>
        <p:spPr bwMode="auto">
          <a:xfrm>
            <a:off x="5442485" y="801233"/>
            <a:ext cx="747049" cy="7987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ập tin:Water molecule 3D.svg – Wiktionary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7091" y="3565161"/>
            <a:ext cx="743108" cy="6378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hat's the Deal with Salt? - Select Salt"/>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241" b="99256" l="0" r="82667"/>
                    </a14:imgEffect>
                  </a14:imgLayer>
                </a14:imgProps>
              </a:ext>
              <a:ext uri="{28A0092B-C50C-407E-A947-70E740481C1C}">
                <a14:useLocalDpi xmlns:a14="http://schemas.microsoft.com/office/drawing/2010/main" val="0"/>
              </a:ext>
            </a:extLst>
          </a:blip>
          <a:srcRect/>
          <a:stretch>
            <a:fillRect/>
          </a:stretch>
        </p:blipFill>
        <p:spPr bwMode="auto">
          <a:xfrm>
            <a:off x="4811106" y="2814029"/>
            <a:ext cx="1836236" cy="14095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535860" y="3409242"/>
            <a:ext cx="1022551" cy="925642"/>
          </a:xfrm>
          <a:prstGeom prst="rect">
            <a:avLst/>
          </a:prstGeom>
        </p:spPr>
      </p:pic>
      <p:sp>
        <p:nvSpPr>
          <p:cNvPr id="29" name="Google Shape;569;p45"/>
          <p:cNvSpPr txBox="1"/>
          <p:nvPr/>
        </p:nvSpPr>
        <p:spPr>
          <a:xfrm>
            <a:off x="4351762" y="4185207"/>
            <a:ext cx="2360100" cy="37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1800"/>
              <a:buFont typeface="Ubuntu" panose="020B0504030602030204"/>
              <a:buNone/>
              <a:defRPr sz="2400" b="1" i="0" u="none" strike="noStrike" cap="none">
                <a:solidFill>
                  <a:schemeClr val="lt2"/>
                </a:solidFill>
                <a:latin typeface="#9Slide03 Cabin" panose="00000500000000000000" pitchFamily="2" charset="0"/>
                <a:ea typeface="Ubuntu" panose="020B0504030602030204"/>
                <a:cs typeface="Ubuntu" panose="020B0504030602030204"/>
                <a:sym typeface="Ubuntu" panose="020B0504030602030204"/>
              </a:defRPr>
            </a:lvl1pPr>
            <a:lvl2pPr marR="0" lvl="1"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2pPr>
            <a:lvl3pPr marR="0" lvl="2"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3pPr>
            <a:lvl4pPr marR="0" lvl="3"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4pPr>
            <a:lvl5pPr marR="0" lvl="4"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5pPr>
            <a:lvl6pPr marR="0" lvl="5"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6pPr>
            <a:lvl7pPr marR="0" lvl="6"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7pPr>
            <a:lvl8pPr marR="0" lvl="7"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8pPr>
            <a:lvl9pPr marR="0" lvl="8" algn="l" rtl="0">
              <a:lnSpc>
                <a:spcPct val="100000"/>
              </a:lnSpc>
              <a:spcBef>
                <a:spcPts val="0"/>
              </a:spcBef>
              <a:spcAft>
                <a:spcPts val="0"/>
              </a:spcAft>
              <a:buClr>
                <a:schemeClr val="dk1"/>
              </a:buClr>
              <a:buSzPts val="2800"/>
              <a:buFont typeface="Patrick Hand" panose="00000500000000000000"/>
              <a:buNone/>
              <a:defRPr sz="2800" b="0" i="0" u="none" strike="noStrike" cap="none">
                <a:solidFill>
                  <a:schemeClr val="dk1"/>
                </a:solidFill>
                <a:latin typeface="Patrick Hand" panose="00000500000000000000"/>
                <a:ea typeface="Patrick Hand" panose="00000500000000000000"/>
                <a:cs typeface="Patrick Hand" panose="00000500000000000000"/>
                <a:sym typeface="Patrick Hand" panose="00000500000000000000"/>
              </a:defRPr>
            </a:lvl9pPr>
          </a:lstStyle>
          <a:p>
            <a:r>
              <a:rPr lang="en-US" sz="2000" b="0" dirty="0" err="1" smtClean="0">
                <a:solidFill>
                  <a:schemeClr val="tx1"/>
                </a:solidFill>
              </a:rPr>
              <a:t>Muối</a:t>
            </a:r>
            <a:r>
              <a:rPr lang="en-US" sz="2000" b="0" dirty="0" smtClean="0">
                <a:solidFill>
                  <a:schemeClr val="tx1"/>
                </a:solidFill>
              </a:rPr>
              <a:t> </a:t>
            </a:r>
            <a:r>
              <a:rPr lang="en-US" sz="2000" b="0" dirty="0" err="1" smtClean="0">
                <a:solidFill>
                  <a:schemeClr val="tx1"/>
                </a:solidFill>
              </a:rPr>
              <a:t>ăn</a:t>
            </a:r>
            <a:endParaRPr lang="en-US" sz="2000" b="0" dirty="0">
              <a:solidFill>
                <a:schemeClr val="tx1"/>
              </a:solidFill>
            </a:endParaRPr>
          </a:p>
        </p:txBody>
      </p:sp>
      <p:pic>
        <p:nvPicPr>
          <p:cNvPr id="30" name="Picture 29"/>
          <p:cNvPicPr>
            <a:picLocks noChangeAspect="1"/>
          </p:cNvPicPr>
          <p:nvPr/>
        </p:nvPicPr>
        <p:blipFill>
          <a:blip r:embed="rId1"/>
          <a:stretch>
            <a:fillRect/>
          </a:stretch>
        </p:blipFill>
        <p:spPr>
          <a:xfrm>
            <a:off x="3599354" y="910133"/>
            <a:ext cx="542046" cy="476626"/>
          </a:xfrm>
          <a:prstGeom prst="rect">
            <a:avLst/>
          </a:prstGeom>
        </p:spPr>
      </p:pic>
      <p:pic>
        <p:nvPicPr>
          <p:cNvPr id="31" name="Picture 30"/>
          <p:cNvPicPr>
            <a:picLocks noChangeAspect="1"/>
          </p:cNvPicPr>
          <p:nvPr/>
        </p:nvPicPr>
        <p:blipFill>
          <a:blip r:embed="rId1"/>
          <a:stretch>
            <a:fillRect/>
          </a:stretch>
        </p:blipFill>
        <p:spPr>
          <a:xfrm>
            <a:off x="2963851" y="1717523"/>
            <a:ext cx="555628" cy="488569"/>
          </a:xfrm>
          <a:prstGeom prst="rect">
            <a:avLst/>
          </a:prstGeom>
        </p:spPr>
      </p:pic>
      <p:pic>
        <p:nvPicPr>
          <p:cNvPr id="36" name="Picture 35"/>
          <p:cNvPicPr>
            <a:picLocks noChangeAspect="1"/>
          </p:cNvPicPr>
          <p:nvPr/>
        </p:nvPicPr>
        <p:blipFill>
          <a:blip r:embed="rId1"/>
          <a:stretch>
            <a:fillRect/>
          </a:stretch>
        </p:blipFill>
        <p:spPr>
          <a:xfrm>
            <a:off x="3543780" y="1492402"/>
            <a:ext cx="555628" cy="488569"/>
          </a:xfrm>
          <a:prstGeom prst="rect">
            <a:avLst/>
          </a:prstGeom>
        </p:spPr>
      </p:pic>
      <p:pic>
        <p:nvPicPr>
          <p:cNvPr id="37" name="Picture 36"/>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14930" y="3618231"/>
            <a:ext cx="958293" cy="867474"/>
          </a:xfrm>
          <a:prstGeom prst="rect">
            <a:avLst/>
          </a:prstGeom>
        </p:spPr>
      </p:pic>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40363" y="2911500"/>
            <a:ext cx="994862" cy="900577"/>
          </a:xfrm>
          <a:prstGeom prst="rect">
            <a:avLst/>
          </a:prstGeom>
        </p:spPr>
      </p:pic>
      <p:pic>
        <p:nvPicPr>
          <p:cNvPr id="41" name="Picture 6" descr="Tập tin:Water molecule 3D.svg – Wiktionary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2838" y="3347122"/>
            <a:ext cx="743108" cy="63783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Tập tin:Water molecule 3D.svg – Wiktionary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6818" y="2798776"/>
            <a:ext cx="743108" cy="63783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Round helium molecule, chemical element of the periodic table. Isolated  vector on white background Stock Vector Image &amp; Art - Alamy"/>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64460" l="10000" r="90000"/>
                    </a14:imgEffect>
                  </a14:imgLayer>
                </a14:imgProps>
              </a:ext>
              <a:ext uri="{28A0092B-C50C-407E-A947-70E740481C1C}">
                <a14:useLocalDpi xmlns:a14="http://schemas.microsoft.com/office/drawing/2010/main" val="0"/>
              </a:ext>
            </a:extLst>
          </a:blip>
          <a:srcRect/>
          <a:stretch>
            <a:fillRect/>
          </a:stretch>
        </p:blipFill>
        <p:spPr bwMode="auto">
          <a:xfrm>
            <a:off x="4882008" y="1039272"/>
            <a:ext cx="747049" cy="79876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Round helium molecule, chemical element of the periodic table. Isolated  vector on white background Stock Vector Image &amp; Art - Alamy"/>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64460" l="10000" r="90000"/>
                    </a14:imgEffect>
                  </a14:imgLayer>
                </a14:imgProps>
              </a:ext>
              <a:ext uri="{28A0092B-C50C-407E-A947-70E740481C1C}">
                <a14:useLocalDpi xmlns:a14="http://schemas.microsoft.com/office/drawing/2010/main" val="0"/>
              </a:ext>
            </a:extLst>
          </a:blip>
          <a:srcRect/>
          <a:stretch>
            <a:fillRect/>
          </a:stretch>
        </p:blipFill>
        <p:spPr bwMode="auto">
          <a:xfrm>
            <a:off x="5403958" y="1534865"/>
            <a:ext cx="747049" cy="79876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Round helium molecule, chemical element of the periodic table. Isolated  vector on white background Stock Vector Image &amp; Art - Alamy"/>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64460" l="10000" r="90000"/>
                    </a14:imgEffect>
                  </a14:imgLayer>
                </a14:imgProps>
              </a:ext>
              <a:ext uri="{28A0092B-C50C-407E-A947-70E740481C1C}">
                <a14:useLocalDpi xmlns:a14="http://schemas.microsoft.com/office/drawing/2010/main" val="0"/>
              </a:ext>
            </a:extLst>
          </a:blip>
          <a:srcRect/>
          <a:stretch>
            <a:fillRect/>
          </a:stretch>
        </p:blipFill>
        <p:spPr bwMode="auto">
          <a:xfrm>
            <a:off x="4750394" y="1628734"/>
            <a:ext cx="747049" cy="798768"/>
          </a:xfrm>
          <a:prstGeom prst="rect">
            <a:avLst/>
          </a:prstGeom>
          <a:noFill/>
          <a:extLst>
            <a:ext uri="{909E8E84-426E-40DD-AFC4-6F175D3DCCD1}">
              <a14:hiddenFill xmlns:a14="http://schemas.microsoft.com/office/drawing/2010/main">
                <a:solidFill>
                  <a:srgbClr val="FFFFFF"/>
                </a:solidFill>
              </a14:hiddenFill>
            </a:ext>
          </a:extLst>
        </p:spPr>
      </p:pic>
      <p:sp>
        <p:nvSpPr>
          <p:cNvPr id="4" name="Right Brace 3"/>
          <p:cNvSpPr/>
          <p:nvPr/>
        </p:nvSpPr>
        <p:spPr>
          <a:xfrm>
            <a:off x="6561677" y="749452"/>
            <a:ext cx="266635" cy="1779707"/>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2" name="Right Brace 31"/>
          <p:cNvSpPr/>
          <p:nvPr/>
        </p:nvSpPr>
        <p:spPr>
          <a:xfrm>
            <a:off x="6585426" y="2815631"/>
            <a:ext cx="266635" cy="1779707"/>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 name="Rectangle 4"/>
          <p:cNvSpPr/>
          <p:nvPr/>
        </p:nvSpPr>
        <p:spPr>
          <a:xfrm>
            <a:off x="6852062" y="779035"/>
            <a:ext cx="1438838" cy="1107996"/>
          </a:xfrm>
          <a:prstGeom prst="rect">
            <a:avLst/>
          </a:prstGeom>
        </p:spPr>
        <p:txBody>
          <a:bodyPr wrap="square">
            <a:spAutoFit/>
          </a:bodyPr>
          <a:lstStyle/>
          <a:p>
            <a:pPr lvl="0" algn="just">
              <a:tabLst>
                <a:tab pos="540385" algn="l"/>
                <a:tab pos="630555" algn="l"/>
              </a:tabLst>
            </a:pPr>
            <a:r>
              <a:rPr lang="en-US" sz="2200" dirty="0" err="1">
                <a:latin typeface="#9Slide03 Cabin" panose="00000500000000000000" pitchFamily="2" charset="0"/>
                <a:ea typeface="Arial" panose="020B0604020202020204" pitchFamily="34" charset="0"/>
              </a:rPr>
              <a:t>Chất</a:t>
            </a:r>
            <a:r>
              <a:rPr lang="en-US" sz="2200" dirty="0">
                <a:latin typeface="#9Slide03 Cabin" panose="00000500000000000000" pitchFamily="2" charset="0"/>
                <a:ea typeface="Arial" panose="020B0604020202020204" pitchFamily="34" charset="0"/>
              </a:rPr>
              <a:t> </a:t>
            </a:r>
            <a:r>
              <a:rPr lang="en-US" sz="2200" dirty="0" err="1">
                <a:latin typeface="#9Slide03 Cabin" panose="00000500000000000000" pitchFamily="2" charset="0"/>
                <a:ea typeface="Arial" panose="020B0604020202020204" pitchFamily="34" charset="0"/>
              </a:rPr>
              <a:t>được</a:t>
            </a:r>
            <a:r>
              <a:rPr lang="en-US" sz="2200" dirty="0">
                <a:latin typeface="#9Slide03 Cabin" panose="00000500000000000000" pitchFamily="2" charset="0"/>
                <a:ea typeface="Arial" panose="020B0604020202020204" pitchFamily="34" charset="0"/>
              </a:rPr>
              <a:t> </a:t>
            </a:r>
            <a:r>
              <a:rPr lang="en-US" sz="2200" dirty="0" err="1">
                <a:latin typeface="#9Slide03 Cabin" panose="00000500000000000000" pitchFamily="2" charset="0"/>
                <a:ea typeface="Arial" panose="020B0604020202020204" pitchFamily="34" charset="0"/>
              </a:rPr>
              <a:t>tạo</a:t>
            </a:r>
            <a:r>
              <a:rPr lang="en-US" sz="2200" dirty="0">
                <a:latin typeface="#9Slide03 Cabin" panose="00000500000000000000" pitchFamily="2" charset="0"/>
                <a:ea typeface="Arial" panose="020B0604020202020204" pitchFamily="34" charset="0"/>
              </a:rPr>
              <a:t> </a:t>
            </a:r>
            <a:r>
              <a:rPr lang="en-US" sz="2200" dirty="0" err="1">
                <a:latin typeface="#9Slide03 Cabin" panose="00000500000000000000" pitchFamily="2" charset="0"/>
                <a:ea typeface="Arial" panose="020B0604020202020204" pitchFamily="34" charset="0"/>
              </a:rPr>
              <a:t>nên</a:t>
            </a:r>
            <a:r>
              <a:rPr lang="en-US" sz="2200" dirty="0">
                <a:latin typeface="#9Slide03 Cabin" panose="00000500000000000000" pitchFamily="2" charset="0"/>
                <a:ea typeface="Arial" panose="020B0604020202020204" pitchFamily="34" charset="0"/>
              </a:rPr>
              <a:t> </a:t>
            </a:r>
            <a:r>
              <a:rPr lang="en-US" sz="2200" dirty="0" err="1">
                <a:latin typeface="#9Slide03 Cabin" panose="00000500000000000000" pitchFamily="2" charset="0"/>
                <a:ea typeface="Arial" panose="020B0604020202020204" pitchFamily="34" charset="0"/>
              </a:rPr>
              <a:t>từ</a:t>
            </a:r>
            <a:r>
              <a:rPr lang="en-US" sz="2200" dirty="0">
                <a:latin typeface="#9Slide03 Cabin" panose="00000500000000000000" pitchFamily="2" charset="0"/>
                <a:ea typeface="Arial" panose="020B0604020202020204" pitchFamily="34" charset="0"/>
              </a:rPr>
              <a:t> 1 NTHH</a:t>
            </a:r>
            <a:endParaRPr lang="en-US" sz="2200" dirty="0">
              <a:latin typeface="#9Slide03 Cabin" panose="00000500000000000000" pitchFamily="2" charset="0"/>
              <a:ea typeface="Times New Roman" panose="02020603050405020304" pitchFamily="18" charset="0"/>
            </a:endParaRPr>
          </a:p>
        </p:txBody>
      </p:sp>
      <p:sp>
        <p:nvSpPr>
          <p:cNvPr id="33" name="Rectangle 32"/>
          <p:cNvSpPr/>
          <p:nvPr/>
        </p:nvSpPr>
        <p:spPr>
          <a:xfrm>
            <a:off x="6915016" y="2913892"/>
            <a:ext cx="1438838" cy="1107996"/>
          </a:xfrm>
          <a:prstGeom prst="rect">
            <a:avLst/>
          </a:prstGeom>
        </p:spPr>
        <p:txBody>
          <a:bodyPr wrap="square">
            <a:spAutoFit/>
          </a:bodyPr>
          <a:lstStyle/>
          <a:p>
            <a:pPr lvl="0" algn="just">
              <a:tabLst>
                <a:tab pos="540385" algn="l"/>
                <a:tab pos="630555" algn="l"/>
              </a:tabLst>
            </a:pPr>
            <a:r>
              <a:rPr lang="en-US" sz="2200" dirty="0" err="1">
                <a:latin typeface="#9Slide03 Cabin" panose="00000500000000000000" pitchFamily="2" charset="0"/>
                <a:ea typeface="Arial" panose="020B0604020202020204" pitchFamily="34" charset="0"/>
              </a:rPr>
              <a:t>Chất</a:t>
            </a:r>
            <a:r>
              <a:rPr lang="en-US" sz="2200" dirty="0">
                <a:latin typeface="#9Slide03 Cabin" panose="00000500000000000000" pitchFamily="2" charset="0"/>
                <a:ea typeface="Arial" panose="020B0604020202020204" pitchFamily="34" charset="0"/>
              </a:rPr>
              <a:t> </a:t>
            </a:r>
            <a:r>
              <a:rPr lang="en-US" sz="2200" dirty="0" err="1">
                <a:latin typeface="#9Slide03 Cabin" panose="00000500000000000000" pitchFamily="2" charset="0"/>
                <a:ea typeface="Arial" panose="020B0604020202020204" pitchFamily="34" charset="0"/>
              </a:rPr>
              <a:t>được</a:t>
            </a:r>
            <a:r>
              <a:rPr lang="en-US" sz="2200" dirty="0">
                <a:latin typeface="#9Slide03 Cabin" panose="00000500000000000000" pitchFamily="2" charset="0"/>
                <a:ea typeface="Arial" panose="020B0604020202020204" pitchFamily="34" charset="0"/>
              </a:rPr>
              <a:t> </a:t>
            </a:r>
            <a:r>
              <a:rPr lang="en-US" sz="2200" dirty="0" err="1">
                <a:latin typeface="#9Slide03 Cabin" panose="00000500000000000000" pitchFamily="2" charset="0"/>
                <a:ea typeface="Arial" panose="020B0604020202020204" pitchFamily="34" charset="0"/>
              </a:rPr>
              <a:t>tạo</a:t>
            </a:r>
            <a:r>
              <a:rPr lang="en-US" sz="2200" dirty="0">
                <a:latin typeface="#9Slide03 Cabin" panose="00000500000000000000" pitchFamily="2" charset="0"/>
                <a:ea typeface="Arial" panose="020B0604020202020204" pitchFamily="34" charset="0"/>
              </a:rPr>
              <a:t> </a:t>
            </a:r>
            <a:r>
              <a:rPr lang="en-US" sz="2200" dirty="0" err="1">
                <a:latin typeface="#9Slide03 Cabin" panose="00000500000000000000" pitchFamily="2" charset="0"/>
                <a:ea typeface="Arial" panose="020B0604020202020204" pitchFamily="34" charset="0"/>
              </a:rPr>
              <a:t>nên</a:t>
            </a:r>
            <a:r>
              <a:rPr lang="en-US" sz="2200" dirty="0">
                <a:latin typeface="#9Slide03 Cabin" panose="00000500000000000000" pitchFamily="2" charset="0"/>
                <a:ea typeface="Arial" panose="020B0604020202020204" pitchFamily="34" charset="0"/>
              </a:rPr>
              <a:t> </a:t>
            </a:r>
            <a:r>
              <a:rPr lang="en-US" sz="2200" dirty="0" err="1">
                <a:latin typeface="#9Slide03 Cabin" panose="00000500000000000000" pitchFamily="2" charset="0"/>
                <a:ea typeface="Arial" panose="020B0604020202020204" pitchFamily="34" charset="0"/>
              </a:rPr>
              <a:t>từ</a:t>
            </a:r>
            <a:r>
              <a:rPr lang="en-US" sz="2200" dirty="0">
                <a:latin typeface="#9Slide03 Cabin" panose="00000500000000000000" pitchFamily="2" charset="0"/>
                <a:ea typeface="Arial" panose="020B0604020202020204" pitchFamily="34" charset="0"/>
              </a:rPr>
              <a:t> </a:t>
            </a:r>
            <a:r>
              <a:rPr lang="en-US" sz="2200" dirty="0" smtClean="0">
                <a:latin typeface="#9Slide03 Cabin" panose="00000500000000000000" pitchFamily="2" charset="0"/>
                <a:ea typeface="Arial" panose="020B0604020202020204" pitchFamily="34" charset="0"/>
              </a:rPr>
              <a:t>2 NTHH</a:t>
            </a:r>
            <a:endParaRPr lang="en-US" sz="2200" dirty="0">
              <a:latin typeface="#9Slide03 Cabin" panose="00000500000000000000" pitchFamily="2" charset="0"/>
              <a:ea typeface="Times New Roman" panose="02020603050405020304" pitchFamily="18" charset="0"/>
            </a:endParaRPr>
          </a:p>
        </p:txBody>
      </p:sp>
      <p:sp>
        <p:nvSpPr>
          <p:cNvPr id="40" name="Google Shape;563;p45"/>
          <p:cNvSpPr txBox="1"/>
          <p:nvPr/>
        </p:nvSpPr>
        <p:spPr>
          <a:xfrm>
            <a:off x="6798750" y="1732200"/>
            <a:ext cx="1476057" cy="47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000"/>
              <a:buFont typeface="Ubuntu" panose="020B0504030602030204"/>
              <a:buNone/>
              <a:defRPr sz="3000" b="1" i="0" u="none" strike="noStrike" cap="none">
                <a:solidFill>
                  <a:schemeClr val="lt2"/>
                </a:solidFill>
                <a:latin typeface="#9Slide03 Cabin" panose="00000500000000000000" pitchFamily="2" charset="0"/>
                <a:ea typeface="Ubuntu" panose="020B0504030602030204"/>
                <a:cs typeface="Ubuntu" panose="020B0504030602030204"/>
                <a:sym typeface="Ubuntu" panose="020B0504030602030204"/>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r>
              <a:rPr lang="en-US" sz="2400" dirty="0" err="1" smtClean="0"/>
              <a:t>Đơn</a:t>
            </a:r>
            <a:r>
              <a:rPr lang="en-US" sz="2400" dirty="0" smtClean="0"/>
              <a:t> </a:t>
            </a:r>
            <a:r>
              <a:rPr lang="en-US" sz="2400" dirty="0" err="1" smtClean="0"/>
              <a:t>chất</a:t>
            </a:r>
            <a:endParaRPr lang="en-US" sz="2400" dirty="0"/>
          </a:p>
        </p:txBody>
      </p:sp>
      <p:sp>
        <p:nvSpPr>
          <p:cNvPr id="43" name="Google Shape;563;p45"/>
          <p:cNvSpPr txBox="1"/>
          <p:nvPr/>
        </p:nvSpPr>
        <p:spPr>
          <a:xfrm>
            <a:off x="6778118" y="3845044"/>
            <a:ext cx="1494369" cy="47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000"/>
              <a:buFont typeface="Ubuntu" panose="020B0504030602030204"/>
              <a:buNone/>
              <a:defRPr sz="3000" b="1" i="0" u="none" strike="noStrike" cap="none">
                <a:solidFill>
                  <a:schemeClr val="lt2"/>
                </a:solidFill>
                <a:latin typeface="#9Slide03 Cabin" panose="00000500000000000000" pitchFamily="2" charset="0"/>
                <a:ea typeface="Ubuntu" panose="020B0504030602030204"/>
                <a:cs typeface="Ubuntu" panose="020B0504030602030204"/>
                <a:sym typeface="Ubuntu" panose="020B0504030602030204"/>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r>
              <a:rPr lang="en-US" sz="2400" dirty="0" err="1" smtClean="0"/>
              <a:t>Hợp</a:t>
            </a:r>
            <a:r>
              <a:rPr lang="en-US" sz="2400" dirty="0" smtClean="0"/>
              <a:t> </a:t>
            </a:r>
            <a:r>
              <a:rPr lang="en-US" sz="2400" dirty="0" err="1" smtClean="0"/>
              <a:t>chất</a:t>
            </a:r>
            <a:endParaRPr lang="en-US" sz="2400" dirty="0"/>
          </a:p>
        </p:txBody>
      </p:sp>
    </p:spTree>
  </p:cSld>
  <p:clrMapOvr>
    <a:masterClrMapping/>
  </p:clrMapOvr>
  <mc:AlternateContent xmlns:mc="http://schemas.openxmlformats.org/markup-compatibility/2006">
    <mc:Choice xmlns:p14="http://schemas.microsoft.com/office/powerpoint/2010/main" Requires="p14">
      <p:transition spd="slow" p14:dur="34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1000"/>
                                        <p:tgtEl>
                                          <p:spTgt spid="10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65"/>
                                        </p:tgtEl>
                                        <p:attrNameLst>
                                          <p:attrName>style.visibility</p:attrName>
                                        </p:attrNameLst>
                                      </p:cBhvr>
                                      <p:to>
                                        <p:strVal val="visible"/>
                                      </p:to>
                                    </p:set>
                                    <p:animEffect transition="in" filter="circle(in)">
                                      <p:cBhvr>
                                        <p:cTn id="10" dur="1000"/>
                                        <p:tgtEl>
                                          <p:spTgt spid="565"/>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1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circle(in)">
                                      <p:cBhvr>
                                        <p:cTn id="16" dur="1000"/>
                                        <p:tgtEl>
                                          <p:spTgt spid="30"/>
                                        </p:tgtEl>
                                      </p:cBhvr>
                                    </p:animEffect>
                                  </p:childTnLst>
                                </p:cTn>
                              </p:par>
                              <p:par>
                                <p:cTn id="17" presetID="6" presetClass="entr" presetSubtype="16"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circle(in)">
                                      <p:cBhvr>
                                        <p:cTn id="19" dur="1000"/>
                                        <p:tgtEl>
                                          <p:spTgt spid="31"/>
                                        </p:tgtEl>
                                      </p:cBhvr>
                                    </p:animEffect>
                                  </p:childTnLst>
                                </p:cTn>
                              </p:par>
                              <p:par>
                                <p:cTn id="20" presetID="6" presetClass="entr" presetSubtype="16"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circle(in)">
                                      <p:cBhvr>
                                        <p:cTn id="22" dur="1000"/>
                                        <p:tgtEl>
                                          <p:spTgt spid="3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569"/>
                                        </p:tgtEl>
                                        <p:attrNameLst>
                                          <p:attrName>style.visibility</p:attrName>
                                        </p:attrNameLst>
                                      </p:cBhvr>
                                      <p:to>
                                        <p:strVal val="visible"/>
                                      </p:to>
                                    </p:set>
                                    <p:animEffect transition="in" filter="circle(in)">
                                      <p:cBhvr>
                                        <p:cTn id="25" dur="1000"/>
                                        <p:tgtEl>
                                          <p:spTgt spid="569"/>
                                        </p:tgtEl>
                                      </p:cBhvr>
                                    </p:animEffect>
                                  </p:childTnLst>
                                </p:cTn>
                              </p:par>
                              <p:par>
                                <p:cTn id="26" presetID="6" presetClass="entr" presetSubtype="16"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circle(in)">
                                      <p:cBhvr>
                                        <p:cTn id="28" dur="1000"/>
                                        <p:tgtEl>
                                          <p:spTgt spid="46"/>
                                        </p:tgtEl>
                                      </p:cBhvr>
                                    </p:animEffect>
                                  </p:childTnLst>
                                </p:cTn>
                              </p:par>
                              <p:par>
                                <p:cTn id="29" presetID="6" presetClass="entr" presetSubtype="16"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circle(in)">
                                      <p:cBhvr>
                                        <p:cTn id="31" dur="1000"/>
                                        <p:tgtEl>
                                          <p:spTgt spid="44"/>
                                        </p:tgtEl>
                                      </p:cBhvr>
                                    </p:animEffect>
                                  </p:childTnLst>
                                </p:cTn>
                              </p:par>
                              <p:par>
                                <p:cTn id="32" presetID="6" presetClass="entr" presetSubtype="16" fill="hold" nodeType="with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circle(in)">
                                      <p:cBhvr>
                                        <p:cTn id="34" dur="1000"/>
                                        <p:tgtEl>
                                          <p:spTgt spid="1028"/>
                                        </p:tgtEl>
                                      </p:cBhvr>
                                    </p:animEffect>
                                  </p:childTnLst>
                                </p:cTn>
                              </p:par>
                              <p:par>
                                <p:cTn id="35" presetID="6" presetClass="entr" presetSubtype="16"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circle(in)">
                                      <p:cBhvr>
                                        <p:cTn id="37" dur="1000"/>
                                        <p:tgtEl>
                                          <p:spTgt spid="45"/>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567"/>
                                        </p:tgtEl>
                                        <p:attrNameLst>
                                          <p:attrName>style.visibility</p:attrName>
                                        </p:attrNameLst>
                                      </p:cBhvr>
                                      <p:to>
                                        <p:strVal val="visible"/>
                                      </p:to>
                                    </p:set>
                                    <p:animEffect transition="in" filter="circle(in)">
                                      <p:cBhvr>
                                        <p:cTn id="40" dur="1000"/>
                                        <p:tgtEl>
                                          <p:spTgt spid="567"/>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circle(in)">
                                      <p:cBhvr>
                                        <p:cTn id="55" dur="1000"/>
                                        <p:tgtEl>
                                          <p:spTgt spid="37"/>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circle(in)">
                                      <p:cBhvr>
                                        <p:cTn id="58" dur="1000"/>
                                        <p:tgtEl>
                                          <p:spTgt spid="35"/>
                                        </p:tgtEl>
                                      </p:cBhvr>
                                    </p:animEffect>
                                  </p:childTnLst>
                                </p:cTn>
                              </p:par>
                              <p:par>
                                <p:cTn id="59" presetID="6" presetClass="entr" presetSubtype="16" fill="hold" nodeType="with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circle(in)">
                                      <p:cBhvr>
                                        <p:cTn id="61" dur="1000"/>
                                        <p:tgtEl>
                                          <p:spTgt spid="3"/>
                                        </p:tgtEl>
                                      </p:cBhvr>
                                    </p:animEffect>
                                  </p:childTnLst>
                                </p:cTn>
                              </p:par>
                              <p:par>
                                <p:cTn id="62" presetID="6" presetClass="entr" presetSubtype="16" fill="hold"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circle(in)">
                                      <p:cBhvr>
                                        <p:cTn id="64" dur="1000"/>
                                        <p:tgtEl>
                                          <p:spTgt spid="38"/>
                                        </p:tgtEl>
                                      </p:cBhvr>
                                    </p:animEffect>
                                  </p:childTnLst>
                                </p:cTn>
                              </p:par>
                              <p:par>
                                <p:cTn id="65" presetID="6" presetClass="entr" presetSubtype="16" fill="hold" nodeType="withEffect">
                                  <p:stCondLst>
                                    <p:cond delay="0"/>
                                  </p:stCondLst>
                                  <p:childTnLst>
                                    <p:set>
                                      <p:cBhvr>
                                        <p:cTn id="66" dur="1" fill="hold">
                                          <p:stCondLst>
                                            <p:cond delay="0"/>
                                          </p:stCondLst>
                                        </p:cTn>
                                        <p:tgtEl>
                                          <p:spTgt spid="1030"/>
                                        </p:tgtEl>
                                        <p:attrNameLst>
                                          <p:attrName>style.visibility</p:attrName>
                                        </p:attrNameLst>
                                      </p:cBhvr>
                                      <p:to>
                                        <p:strVal val="visible"/>
                                      </p:to>
                                    </p:set>
                                    <p:animEffect transition="in" filter="circle(in)">
                                      <p:cBhvr>
                                        <p:cTn id="67" dur="1000"/>
                                        <p:tgtEl>
                                          <p:spTgt spid="1030"/>
                                        </p:tgtEl>
                                      </p:cBhvr>
                                    </p:animEffect>
                                  </p:childTnLst>
                                </p:cTn>
                              </p:par>
                              <p:par>
                                <p:cTn id="68" presetID="6" presetClass="entr" presetSubtype="16" fill="hold" nodeType="with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circle(in)">
                                      <p:cBhvr>
                                        <p:cTn id="70" dur="1000"/>
                                        <p:tgtEl>
                                          <p:spTgt spid="42"/>
                                        </p:tgtEl>
                                      </p:cBhvr>
                                    </p:animEffect>
                                  </p:childTnLst>
                                </p:cTn>
                              </p:par>
                              <p:par>
                                <p:cTn id="71" presetID="6" presetClass="entr" presetSubtype="16" fill="hold" nodeType="with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circle(in)">
                                      <p:cBhvr>
                                        <p:cTn id="73" dur="1000"/>
                                        <p:tgtEl>
                                          <p:spTgt spid="41"/>
                                        </p:tgtEl>
                                      </p:cBhvr>
                                    </p:animEffect>
                                  </p:childTnLst>
                                </p:cTn>
                              </p:par>
                              <p:par>
                                <p:cTn id="74" presetID="6" presetClass="entr" presetSubtype="16"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circle(in)">
                                      <p:cBhvr>
                                        <p:cTn id="76" dur="1000"/>
                                        <p:tgtEl>
                                          <p:spTgt spid="34"/>
                                        </p:tgtEl>
                                      </p:cBhvr>
                                    </p:animEffect>
                                  </p:childTnLst>
                                </p:cTn>
                              </p:par>
                              <p:par>
                                <p:cTn id="77" presetID="6" presetClass="entr" presetSubtype="16" fill="hold" nodeType="withEffect">
                                  <p:stCondLst>
                                    <p:cond delay="0"/>
                                  </p:stCondLst>
                                  <p:childTnLst>
                                    <p:set>
                                      <p:cBhvr>
                                        <p:cTn id="78" dur="1" fill="hold">
                                          <p:stCondLst>
                                            <p:cond delay="0"/>
                                          </p:stCondLst>
                                        </p:cTn>
                                        <p:tgtEl>
                                          <p:spTgt spid="1032"/>
                                        </p:tgtEl>
                                        <p:attrNameLst>
                                          <p:attrName>style.visibility</p:attrName>
                                        </p:attrNameLst>
                                      </p:cBhvr>
                                      <p:to>
                                        <p:strVal val="visible"/>
                                      </p:to>
                                    </p:set>
                                    <p:animEffect transition="in" filter="circle(in)">
                                      <p:cBhvr>
                                        <p:cTn id="79" dur="1000"/>
                                        <p:tgtEl>
                                          <p:spTgt spid="1032"/>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circle(in)">
                                      <p:cBhvr>
                                        <p:cTn id="82" dur="10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 grpId="0"/>
      <p:bldP spid="567" grpId="0"/>
      <p:bldP spid="569" grpId="0"/>
      <p:bldP spid="34" grpId="0"/>
      <p:bldP spid="35" grpId="0"/>
      <p:bldP spid="29" grpId="0"/>
      <p:bldP spid="4" grpId="0" bldLvl="0" animBg="1"/>
      <p:bldP spid="32" grpId="0" bldLvl="0" animBg="1"/>
      <p:bldP spid="5" grpId="0"/>
      <p:bldP spid="33" grpId="0"/>
      <p:bldP spid="40" grpId="0"/>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2" name="Google Shape;422;p41"/>
          <p:cNvSpPr txBox="1">
            <a:spLocks noGrp="1"/>
          </p:cNvSpPr>
          <p:nvPr>
            <p:ph type="title" idx="2"/>
          </p:nvPr>
        </p:nvSpPr>
        <p:spPr>
          <a:xfrm>
            <a:off x="2725955" y="8958"/>
            <a:ext cx="4099699" cy="141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5000" dirty="0" err="1" smtClean="0"/>
              <a:t>Vận</a:t>
            </a:r>
            <a:r>
              <a:rPr lang="en-US" sz="5000" dirty="0" smtClean="0"/>
              <a:t> </a:t>
            </a:r>
            <a:r>
              <a:rPr lang="en-US" sz="5000" dirty="0" err="1" smtClean="0"/>
              <a:t>dụng</a:t>
            </a:r>
            <a:endParaRPr sz="5000" dirty="0"/>
          </a:p>
        </p:txBody>
      </p:sp>
      <p:grpSp>
        <p:nvGrpSpPr>
          <p:cNvPr id="431" name="Google Shape;431;p41"/>
          <p:cNvGrpSpPr/>
          <p:nvPr/>
        </p:nvGrpSpPr>
        <p:grpSpPr>
          <a:xfrm rot="10800000" flipH="1">
            <a:off x="7862195" y="2225879"/>
            <a:ext cx="1268925" cy="2963014"/>
            <a:chOff x="6707713" y="2424575"/>
            <a:chExt cx="1269052" cy="2963310"/>
          </a:xfrm>
        </p:grpSpPr>
        <p:sp>
          <p:nvSpPr>
            <p:cNvPr id="432" name="Google Shape;432;p41"/>
            <p:cNvSpPr/>
            <p:nvPr/>
          </p:nvSpPr>
          <p:spPr>
            <a:xfrm>
              <a:off x="7495684" y="2915585"/>
              <a:ext cx="223453" cy="899361"/>
            </a:xfrm>
            <a:custGeom>
              <a:avLst/>
              <a:gdLst/>
              <a:ahLst/>
              <a:cxnLst/>
              <a:rect l="l" t="t" r="r" b="b"/>
              <a:pathLst>
                <a:path w="2295" h="9237" extrusionOk="0">
                  <a:moveTo>
                    <a:pt x="1289" y="1"/>
                  </a:moveTo>
                  <a:lnTo>
                    <a:pt x="1" y="9099"/>
                  </a:lnTo>
                  <a:lnTo>
                    <a:pt x="1040" y="9236"/>
                  </a:lnTo>
                  <a:lnTo>
                    <a:pt x="2295" y="181"/>
                  </a:lnTo>
                  <a:lnTo>
                    <a:pt x="1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41"/>
            <p:cNvSpPr/>
            <p:nvPr/>
          </p:nvSpPr>
          <p:spPr>
            <a:xfrm rot="5526959">
              <a:off x="7425122" y="4633165"/>
              <a:ext cx="690230" cy="142350"/>
            </a:xfrm>
            <a:custGeom>
              <a:avLst/>
              <a:gdLst/>
              <a:ahLst/>
              <a:cxnLst/>
              <a:rect l="l" t="t" r="r" b="b"/>
              <a:pathLst>
                <a:path w="7089" h="1462" extrusionOk="0">
                  <a:moveTo>
                    <a:pt x="43" y="0"/>
                  </a:moveTo>
                  <a:lnTo>
                    <a:pt x="0" y="1031"/>
                  </a:lnTo>
                  <a:lnTo>
                    <a:pt x="7019" y="1461"/>
                  </a:lnTo>
                  <a:lnTo>
                    <a:pt x="7088" y="430"/>
                  </a:lnTo>
                  <a:lnTo>
                    <a:pt x="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41"/>
            <p:cNvSpPr/>
            <p:nvPr/>
          </p:nvSpPr>
          <p:spPr>
            <a:xfrm>
              <a:off x="6987149" y="3431716"/>
              <a:ext cx="389849" cy="334741"/>
            </a:xfrm>
            <a:custGeom>
              <a:avLst/>
              <a:gdLst/>
              <a:ahLst/>
              <a:cxnLst/>
              <a:rect l="l" t="t" r="r" b="b"/>
              <a:pathLst>
                <a:path w="4004" h="3438" extrusionOk="0">
                  <a:moveTo>
                    <a:pt x="645" y="0"/>
                  </a:moveTo>
                  <a:lnTo>
                    <a:pt x="0" y="825"/>
                  </a:lnTo>
                  <a:lnTo>
                    <a:pt x="3394" y="3437"/>
                  </a:lnTo>
                  <a:lnTo>
                    <a:pt x="4004" y="2612"/>
                  </a:lnTo>
                  <a:lnTo>
                    <a:pt x="6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41"/>
            <p:cNvSpPr/>
            <p:nvPr/>
          </p:nvSpPr>
          <p:spPr>
            <a:xfrm>
              <a:off x="7547579" y="3986306"/>
              <a:ext cx="261912" cy="414191"/>
            </a:xfrm>
            <a:custGeom>
              <a:avLst/>
              <a:gdLst/>
              <a:ahLst/>
              <a:cxnLst/>
              <a:rect l="l" t="t" r="r" b="b"/>
              <a:pathLst>
                <a:path w="2690" h="4254" extrusionOk="0">
                  <a:moveTo>
                    <a:pt x="937" y="1"/>
                  </a:moveTo>
                  <a:lnTo>
                    <a:pt x="0" y="430"/>
                  </a:lnTo>
                  <a:lnTo>
                    <a:pt x="1762" y="4253"/>
                  </a:lnTo>
                  <a:lnTo>
                    <a:pt x="2689" y="3824"/>
                  </a:lnTo>
                  <a:lnTo>
                    <a:pt x="9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41"/>
            <p:cNvSpPr/>
            <p:nvPr/>
          </p:nvSpPr>
          <p:spPr>
            <a:xfrm>
              <a:off x="7230560" y="3529568"/>
              <a:ext cx="575622" cy="571727"/>
            </a:xfrm>
            <a:custGeom>
              <a:avLst/>
              <a:gdLst/>
              <a:ahLst/>
              <a:cxnLst/>
              <a:rect l="l" t="t" r="r" b="b"/>
              <a:pathLst>
                <a:path w="5912" h="5872" extrusionOk="0">
                  <a:moveTo>
                    <a:pt x="2939" y="1"/>
                  </a:moveTo>
                  <a:cubicBezTo>
                    <a:pt x="2225" y="1"/>
                    <a:pt x="1538" y="284"/>
                    <a:pt x="1040" y="714"/>
                  </a:cubicBezTo>
                  <a:cubicBezTo>
                    <a:pt x="576" y="1143"/>
                    <a:pt x="249" y="1685"/>
                    <a:pt x="112" y="2286"/>
                  </a:cubicBezTo>
                  <a:lnTo>
                    <a:pt x="112" y="2363"/>
                  </a:lnTo>
                  <a:cubicBezTo>
                    <a:pt x="78" y="2501"/>
                    <a:pt x="35" y="2647"/>
                    <a:pt x="35" y="2793"/>
                  </a:cubicBezTo>
                  <a:cubicBezTo>
                    <a:pt x="0" y="3506"/>
                    <a:pt x="249" y="4185"/>
                    <a:pt x="645" y="4726"/>
                  </a:cubicBezTo>
                  <a:cubicBezTo>
                    <a:pt x="971" y="5155"/>
                    <a:pt x="1435" y="5473"/>
                    <a:pt x="1968" y="5688"/>
                  </a:cubicBezTo>
                  <a:cubicBezTo>
                    <a:pt x="2114" y="5723"/>
                    <a:pt x="2294" y="5800"/>
                    <a:pt x="2475" y="5800"/>
                  </a:cubicBezTo>
                  <a:cubicBezTo>
                    <a:pt x="2612" y="5834"/>
                    <a:pt x="2724" y="5834"/>
                    <a:pt x="2827" y="5869"/>
                  </a:cubicBezTo>
                  <a:cubicBezTo>
                    <a:pt x="2869" y="5870"/>
                    <a:pt x="2912" y="5871"/>
                    <a:pt x="2954" y="5871"/>
                  </a:cubicBezTo>
                  <a:cubicBezTo>
                    <a:pt x="4515" y="5871"/>
                    <a:pt x="5836" y="4649"/>
                    <a:pt x="5911" y="3076"/>
                  </a:cubicBezTo>
                  <a:lnTo>
                    <a:pt x="5911" y="2612"/>
                  </a:lnTo>
                  <a:cubicBezTo>
                    <a:pt x="5877" y="2501"/>
                    <a:pt x="5877" y="2398"/>
                    <a:pt x="5834" y="2286"/>
                  </a:cubicBezTo>
                  <a:cubicBezTo>
                    <a:pt x="5799" y="2148"/>
                    <a:pt x="5765" y="2002"/>
                    <a:pt x="5731" y="1899"/>
                  </a:cubicBezTo>
                  <a:cubicBezTo>
                    <a:pt x="5696" y="1822"/>
                    <a:pt x="5662" y="1753"/>
                    <a:pt x="5619" y="1685"/>
                  </a:cubicBezTo>
                  <a:cubicBezTo>
                    <a:pt x="5189" y="748"/>
                    <a:pt x="4296" y="69"/>
                    <a:pt x="3188" y="1"/>
                  </a:cubicBezTo>
                  <a:close/>
                </a:path>
              </a:pathLst>
            </a:custGeom>
            <a:gradFill>
              <a:gsLst>
                <a:gs pos="0">
                  <a:schemeClr val="accent1"/>
                </a:gs>
                <a:gs pos="50000">
                  <a:schemeClr val="accent4"/>
                </a:gs>
                <a:gs pos="100000">
                  <a:schemeClr val="accent6"/>
                </a:gs>
              </a:gsLst>
              <a:lin ang="18900732" scaled="0"/>
            </a:gradFill>
            <a:ln>
              <a:noFill/>
            </a:ln>
            <a:effectLst>
              <a:outerShdw blurRad="242888" dist="76200" dir="9720000" algn="bl" rotWithShape="0">
                <a:schemeClr val="accent2">
                  <a:alpha val="5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41"/>
            <p:cNvSpPr/>
            <p:nvPr/>
          </p:nvSpPr>
          <p:spPr>
            <a:xfrm rot="5526959">
              <a:off x="7477187" y="4894572"/>
              <a:ext cx="487806" cy="481379"/>
            </a:xfrm>
            <a:custGeom>
              <a:avLst/>
              <a:gdLst/>
              <a:ahLst/>
              <a:cxnLst/>
              <a:rect l="l" t="t" r="r" b="b"/>
              <a:pathLst>
                <a:path w="5010" h="4944" extrusionOk="0">
                  <a:moveTo>
                    <a:pt x="2466" y="0"/>
                  </a:moveTo>
                  <a:cubicBezTo>
                    <a:pt x="1865" y="0"/>
                    <a:pt x="1289" y="249"/>
                    <a:pt x="860" y="610"/>
                  </a:cubicBezTo>
                  <a:cubicBezTo>
                    <a:pt x="465" y="971"/>
                    <a:pt x="215" y="1435"/>
                    <a:pt x="104" y="1968"/>
                  </a:cubicBezTo>
                  <a:lnTo>
                    <a:pt x="69" y="2002"/>
                  </a:lnTo>
                  <a:cubicBezTo>
                    <a:pt x="69" y="2114"/>
                    <a:pt x="35" y="2217"/>
                    <a:pt x="35" y="2363"/>
                  </a:cubicBezTo>
                  <a:cubicBezTo>
                    <a:pt x="1" y="2973"/>
                    <a:pt x="215" y="3548"/>
                    <a:pt x="533" y="3978"/>
                  </a:cubicBezTo>
                  <a:cubicBezTo>
                    <a:pt x="825" y="4365"/>
                    <a:pt x="1221" y="4657"/>
                    <a:pt x="1650" y="4794"/>
                  </a:cubicBezTo>
                  <a:cubicBezTo>
                    <a:pt x="1788" y="4871"/>
                    <a:pt x="1934" y="4906"/>
                    <a:pt x="2114" y="4906"/>
                  </a:cubicBezTo>
                  <a:cubicBezTo>
                    <a:pt x="2183" y="4940"/>
                    <a:pt x="2295" y="4940"/>
                    <a:pt x="2398" y="4940"/>
                  </a:cubicBezTo>
                  <a:cubicBezTo>
                    <a:pt x="2440" y="4942"/>
                    <a:pt x="2483" y="4943"/>
                    <a:pt x="2526" y="4943"/>
                  </a:cubicBezTo>
                  <a:cubicBezTo>
                    <a:pt x="3829" y="4943"/>
                    <a:pt x="4942" y="3934"/>
                    <a:pt x="4975" y="2578"/>
                  </a:cubicBezTo>
                  <a:cubicBezTo>
                    <a:pt x="5009" y="2474"/>
                    <a:pt x="4975" y="2328"/>
                    <a:pt x="4975" y="2217"/>
                  </a:cubicBezTo>
                  <a:cubicBezTo>
                    <a:pt x="4975" y="2114"/>
                    <a:pt x="4941" y="2045"/>
                    <a:pt x="4941" y="1933"/>
                  </a:cubicBezTo>
                  <a:cubicBezTo>
                    <a:pt x="4906" y="1830"/>
                    <a:pt x="4872" y="1718"/>
                    <a:pt x="4829" y="1615"/>
                  </a:cubicBezTo>
                  <a:cubicBezTo>
                    <a:pt x="4795" y="1538"/>
                    <a:pt x="4795" y="1469"/>
                    <a:pt x="4760" y="1435"/>
                  </a:cubicBezTo>
                  <a:cubicBezTo>
                    <a:pt x="4399" y="644"/>
                    <a:pt x="3618" y="69"/>
                    <a:pt x="2681" y="0"/>
                  </a:cubicBezTo>
                  <a:close/>
                </a:path>
              </a:pathLst>
            </a:custGeom>
            <a:gradFill>
              <a:gsLst>
                <a:gs pos="0">
                  <a:schemeClr val="accent1"/>
                </a:gs>
                <a:gs pos="50000">
                  <a:schemeClr val="accent4"/>
                </a:gs>
                <a:gs pos="100000">
                  <a:schemeClr val="accent6"/>
                </a:gs>
              </a:gsLst>
              <a:lin ang="18900732" scaled="0"/>
            </a:gradFill>
            <a:ln>
              <a:noFill/>
            </a:ln>
            <a:effectLst>
              <a:outerShdw blurRad="242888" dist="76200" dir="9720000" algn="bl" rotWithShape="0">
                <a:schemeClr val="accent2">
                  <a:alpha val="5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41"/>
            <p:cNvSpPr/>
            <p:nvPr/>
          </p:nvSpPr>
          <p:spPr>
            <a:xfrm>
              <a:off x="7603661" y="4247340"/>
              <a:ext cx="348859" cy="345646"/>
            </a:xfrm>
            <a:custGeom>
              <a:avLst/>
              <a:gdLst/>
              <a:ahLst/>
              <a:cxnLst/>
              <a:rect l="l" t="t" r="r" b="b"/>
              <a:pathLst>
                <a:path w="3583" h="3550" extrusionOk="0">
                  <a:moveTo>
                    <a:pt x="1787" y="0"/>
                  </a:moveTo>
                  <a:cubicBezTo>
                    <a:pt x="1323" y="0"/>
                    <a:pt x="928" y="180"/>
                    <a:pt x="644" y="464"/>
                  </a:cubicBezTo>
                  <a:cubicBezTo>
                    <a:pt x="361" y="713"/>
                    <a:pt x="146" y="1040"/>
                    <a:pt x="69" y="1400"/>
                  </a:cubicBezTo>
                  <a:lnTo>
                    <a:pt x="69" y="1435"/>
                  </a:lnTo>
                  <a:cubicBezTo>
                    <a:pt x="34" y="1504"/>
                    <a:pt x="34" y="1615"/>
                    <a:pt x="34" y="1684"/>
                  </a:cubicBezTo>
                  <a:cubicBezTo>
                    <a:pt x="0" y="2114"/>
                    <a:pt x="146" y="2543"/>
                    <a:pt x="395" y="2861"/>
                  </a:cubicBezTo>
                  <a:cubicBezTo>
                    <a:pt x="610" y="3119"/>
                    <a:pt x="859" y="3334"/>
                    <a:pt x="1186" y="3437"/>
                  </a:cubicBezTo>
                  <a:cubicBezTo>
                    <a:pt x="1289" y="3471"/>
                    <a:pt x="1400" y="3505"/>
                    <a:pt x="1504" y="3505"/>
                  </a:cubicBezTo>
                  <a:cubicBezTo>
                    <a:pt x="1572" y="3548"/>
                    <a:pt x="1650" y="3548"/>
                    <a:pt x="1718" y="3548"/>
                  </a:cubicBezTo>
                  <a:cubicBezTo>
                    <a:pt x="1740" y="3549"/>
                    <a:pt x="1761" y="3549"/>
                    <a:pt x="1782" y="3549"/>
                  </a:cubicBezTo>
                  <a:cubicBezTo>
                    <a:pt x="2725" y="3549"/>
                    <a:pt x="3507" y="2806"/>
                    <a:pt x="3583" y="1864"/>
                  </a:cubicBezTo>
                  <a:cubicBezTo>
                    <a:pt x="3583" y="1753"/>
                    <a:pt x="3583" y="1684"/>
                    <a:pt x="3548" y="1615"/>
                  </a:cubicBezTo>
                  <a:cubicBezTo>
                    <a:pt x="3548" y="1538"/>
                    <a:pt x="3548" y="1469"/>
                    <a:pt x="3505" y="1400"/>
                  </a:cubicBezTo>
                  <a:cubicBezTo>
                    <a:pt x="3505" y="1323"/>
                    <a:pt x="3471" y="1220"/>
                    <a:pt x="3437" y="1143"/>
                  </a:cubicBezTo>
                  <a:cubicBezTo>
                    <a:pt x="3437" y="1108"/>
                    <a:pt x="3402" y="1074"/>
                    <a:pt x="3402" y="1040"/>
                  </a:cubicBezTo>
                  <a:cubicBezTo>
                    <a:pt x="3153" y="464"/>
                    <a:pt x="2577" y="69"/>
                    <a:pt x="1933" y="0"/>
                  </a:cubicBezTo>
                  <a:close/>
                </a:path>
              </a:pathLst>
            </a:custGeom>
            <a:gradFill>
              <a:gsLst>
                <a:gs pos="0">
                  <a:schemeClr val="accent5"/>
                </a:gs>
                <a:gs pos="50000">
                  <a:schemeClr val="accent1"/>
                </a:gs>
                <a:gs pos="100000">
                  <a:schemeClr val="dk2"/>
                </a:gs>
              </a:gsLst>
              <a:lin ang="18900044" scaled="0"/>
            </a:gradFill>
            <a:ln>
              <a:noFill/>
            </a:ln>
            <a:effectLst>
              <a:outerShdw blurRad="242888" dist="76200" dir="9720000" algn="bl" rotWithShape="0">
                <a:schemeClr val="accent2">
                  <a:alpha val="5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41"/>
            <p:cNvSpPr/>
            <p:nvPr/>
          </p:nvSpPr>
          <p:spPr>
            <a:xfrm>
              <a:off x="6707713" y="3177399"/>
              <a:ext cx="450118" cy="446419"/>
            </a:xfrm>
            <a:custGeom>
              <a:avLst/>
              <a:gdLst/>
              <a:ahLst/>
              <a:cxnLst/>
              <a:rect l="l" t="t" r="r" b="b"/>
              <a:pathLst>
                <a:path w="4623" h="4585" extrusionOk="0">
                  <a:moveTo>
                    <a:pt x="2295" y="1"/>
                  </a:moveTo>
                  <a:cubicBezTo>
                    <a:pt x="1719" y="35"/>
                    <a:pt x="1186" y="250"/>
                    <a:pt x="791" y="576"/>
                  </a:cubicBezTo>
                  <a:cubicBezTo>
                    <a:pt x="430" y="894"/>
                    <a:pt x="181" y="1324"/>
                    <a:pt x="78" y="1822"/>
                  </a:cubicBezTo>
                  <a:lnTo>
                    <a:pt x="78" y="1865"/>
                  </a:lnTo>
                  <a:cubicBezTo>
                    <a:pt x="35" y="1968"/>
                    <a:pt x="35" y="2080"/>
                    <a:pt x="35" y="2183"/>
                  </a:cubicBezTo>
                  <a:cubicBezTo>
                    <a:pt x="1" y="2759"/>
                    <a:pt x="181" y="3291"/>
                    <a:pt x="508" y="3686"/>
                  </a:cubicBezTo>
                  <a:cubicBezTo>
                    <a:pt x="757" y="4047"/>
                    <a:pt x="1109" y="4296"/>
                    <a:pt x="1538" y="4442"/>
                  </a:cubicBezTo>
                  <a:cubicBezTo>
                    <a:pt x="1650" y="4511"/>
                    <a:pt x="1796" y="4546"/>
                    <a:pt x="1934" y="4546"/>
                  </a:cubicBezTo>
                  <a:cubicBezTo>
                    <a:pt x="2045" y="4580"/>
                    <a:pt x="2114" y="4580"/>
                    <a:pt x="2226" y="4580"/>
                  </a:cubicBezTo>
                  <a:cubicBezTo>
                    <a:pt x="2272" y="4583"/>
                    <a:pt x="2319" y="4584"/>
                    <a:pt x="2365" y="4584"/>
                  </a:cubicBezTo>
                  <a:cubicBezTo>
                    <a:pt x="3550" y="4584"/>
                    <a:pt x="4548" y="3638"/>
                    <a:pt x="4623" y="2398"/>
                  </a:cubicBezTo>
                  <a:cubicBezTo>
                    <a:pt x="4623" y="2295"/>
                    <a:pt x="4623" y="2183"/>
                    <a:pt x="4588" y="2080"/>
                  </a:cubicBezTo>
                  <a:cubicBezTo>
                    <a:pt x="4588" y="1968"/>
                    <a:pt x="4588" y="1899"/>
                    <a:pt x="4545" y="1788"/>
                  </a:cubicBezTo>
                  <a:cubicBezTo>
                    <a:pt x="4511" y="1685"/>
                    <a:pt x="4511" y="1573"/>
                    <a:pt x="4477" y="1504"/>
                  </a:cubicBezTo>
                  <a:cubicBezTo>
                    <a:pt x="4442" y="1435"/>
                    <a:pt x="4408" y="1392"/>
                    <a:pt x="4408" y="1324"/>
                  </a:cubicBezTo>
                  <a:cubicBezTo>
                    <a:pt x="4047" y="611"/>
                    <a:pt x="3334" y="69"/>
                    <a:pt x="2509" y="35"/>
                  </a:cubicBezTo>
                  <a:lnTo>
                    <a:pt x="2475" y="35"/>
                  </a:lnTo>
                  <a:cubicBezTo>
                    <a:pt x="2475" y="1"/>
                    <a:pt x="2441" y="1"/>
                    <a:pt x="2441" y="1"/>
                  </a:cubicBezTo>
                  <a:close/>
                </a:path>
              </a:pathLst>
            </a:custGeom>
            <a:gradFill>
              <a:gsLst>
                <a:gs pos="0">
                  <a:schemeClr val="accent1"/>
                </a:gs>
                <a:gs pos="50000">
                  <a:schemeClr val="accent4"/>
                </a:gs>
                <a:gs pos="100000">
                  <a:schemeClr val="accent6"/>
                </a:gs>
              </a:gsLst>
              <a:lin ang="18900732" scaled="0"/>
            </a:gradFill>
            <a:ln>
              <a:noFill/>
            </a:ln>
            <a:effectLst>
              <a:outerShdw blurRad="242888" dist="76200" dir="9720000" algn="bl" rotWithShape="0">
                <a:schemeClr val="accent2">
                  <a:alpha val="5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41"/>
            <p:cNvSpPr/>
            <p:nvPr/>
          </p:nvSpPr>
          <p:spPr>
            <a:xfrm>
              <a:off x="7380307" y="2424575"/>
              <a:ext cx="596458" cy="589253"/>
            </a:xfrm>
            <a:custGeom>
              <a:avLst/>
              <a:gdLst/>
              <a:ahLst/>
              <a:cxnLst/>
              <a:rect l="l" t="t" r="r" b="b"/>
              <a:pathLst>
                <a:path w="6126" h="6052" extrusionOk="0">
                  <a:moveTo>
                    <a:pt x="3050" y="0"/>
                  </a:moveTo>
                  <a:cubicBezTo>
                    <a:pt x="2294" y="0"/>
                    <a:pt x="1581" y="284"/>
                    <a:pt x="1074" y="748"/>
                  </a:cubicBezTo>
                  <a:cubicBezTo>
                    <a:pt x="610" y="1177"/>
                    <a:pt x="258" y="1719"/>
                    <a:pt x="112" y="2363"/>
                  </a:cubicBezTo>
                  <a:lnTo>
                    <a:pt x="112" y="2432"/>
                  </a:lnTo>
                  <a:cubicBezTo>
                    <a:pt x="77" y="2578"/>
                    <a:pt x="77" y="2724"/>
                    <a:pt x="43" y="2861"/>
                  </a:cubicBezTo>
                  <a:cubicBezTo>
                    <a:pt x="0" y="3617"/>
                    <a:pt x="258" y="4330"/>
                    <a:pt x="687" y="4872"/>
                  </a:cubicBezTo>
                  <a:cubicBezTo>
                    <a:pt x="1005" y="5301"/>
                    <a:pt x="1469" y="5654"/>
                    <a:pt x="2045" y="5868"/>
                  </a:cubicBezTo>
                  <a:cubicBezTo>
                    <a:pt x="2191" y="5903"/>
                    <a:pt x="2363" y="5980"/>
                    <a:pt x="2578" y="6014"/>
                  </a:cubicBezTo>
                  <a:cubicBezTo>
                    <a:pt x="2689" y="6014"/>
                    <a:pt x="2792" y="6049"/>
                    <a:pt x="2938" y="6049"/>
                  </a:cubicBezTo>
                  <a:cubicBezTo>
                    <a:pt x="2981" y="6051"/>
                    <a:pt x="3023" y="6051"/>
                    <a:pt x="3064" y="6051"/>
                  </a:cubicBezTo>
                  <a:cubicBezTo>
                    <a:pt x="4660" y="6051"/>
                    <a:pt x="6016" y="4786"/>
                    <a:pt x="6091" y="3153"/>
                  </a:cubicBezTo>
                  <a:cubicBezTo>
                    <a:pt x="6126" y="3007"/>
                    <a:pt x="6091" y="2861"/>
                    <a:pt x="6091" y="2724"/>
                  </a:cubicBezTo>
                  <a:cubicBezTo>
                    <a:pt x="6091" y="2578"/>
                    <a:pt x="6057" y="2466"/>
                    <a:pt x="6014" y="2363"/>
                  </a:cubicBezTo>
                  <a:cubicBezTo>
                    <a:pt x="6014" y="2217"/>
                    <a:pt x="5945" y="2080"/>
                    <a:pt x="5911" y="1933"/>
                  </a:cubicBezTo>
                  <a:cubicBezTo>
                    <a:pt x="5877" y="1865"/>
                    <a:pt x="5842" y="1787"/>
                    <a:pt x="5799" y="1719"/>
                  </a:cubicBezTo>
                  <a:cubicBezTo>
                    <a:pt x="5370" y="791"/>
                    <a:pt x="4442" y="69"/>
                    <a:pt x="3299" y="0"/>
                  </a:cubicBezTo>
                  <a:close/>
                </a:path>
              </a:pathLst>
            </a:custGeom>
            <a:gradFill>
              <a:gsLst>
                <a:gs pos="0">
                  <a:schemeClr val="accent1"/>
                </a:gs>
                <a:gs pos="50000">
                  <a:schemeClr val="accent4"/>
                </a:gs>
                <a:gs pos="100000">
                  <a:schemeClr val="accent6"/>
                </a:gs>
              </a:gsLst>
              <a:lin ang="18900732" scaled="0"/>
            </a:gradFill>
            <a:ln>
              <a:noFill/>
            </a:ln>
            <a:effectLst>
              <a:outerShdw blurRad="242888" dist="76200" dir="9720000" algn="bl" rotWithShape="0">
                <a:schemeClr val="accent2">
                  <a:alpha val="5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1" name="Rectangle 20"/>
          <p:cNvSpPr/>
          <p:nvPr/>
        </p:nvSpPr>
        <p:spPr>
          <a:xfrm>
            <a:off x="6237163" y="377720"/>
            <a:ext cx="2413000" cy="429895"/>
          </a:xfrm>
          <a:prstGeom prst="rect">
            <a:avLst/>
          </a:prstGeom>
        </p:spPr>
        <p:txBody>
          <a:bodyPr wrap="none">
            <a:spAutoFit/>
          </a:bodyPr>
          <a:lstStyle/>
          <a:p>
            <a:pPr algn="ctr"/>
            <a:r>
              <a:rPr lang="en-US" sz="2200" dirty="0" err="1" smtClean="0">
                <a:solidFill>
                  <a:schemeClr val="accent2">
                    <a:lumMod val="50000"/>
                  </a:schemeClr>
                </a:solidFill>
                <a:latin typeface="#9Slide03 Cabin" panose="00000500000000000000" pitchFamily="2" charset="0"/>
                <a:ea typeface="Times New Roman" panose="02020603050405020304" pitchFamily="18" charset="0"/>
              </a:rPr>
              <a:t>Hoạt</a:t>
            </a:r>
            <a:r>
              <a:rPr lang="en-US" sz="2200" dirty="0" smtClean="0">
                <a:solidFill>
                  <a:schemeClr val="accent2">
                    <a:lumMod val="50000"/>
                  </a:schemeClr>
                </a:solidFill>
                <a:latin typeface="#9Slide03 Cabin" panose="00000500000000000000" pitchFamily="2" charset="0"/>
                <a:ea typeface="Times New Roman" panose="02020603050405020304" pitchFamily="18" charset="0"/>
              </a:rPr>
              <a:t> </a:t>
            </a:r>
            <a:r>
              <a:rPr lang="en-US" sz="2200" dirty="0" err="1" smtClean="0">
                <a:solidFill>
                  <a:schemeClr val="accent2">
                    <a:lumMod val="50000"/>
                  </a:schemeClr>
                </a:solidFill>
                <a:latin typeface="#9Slide03 Cabin" panose="00000500000000000000" pitchFamily="2" charset="0"/>
                <a:ea typeface="Times New Roman" panose="02020603050405020304" pitchFamily="18" charset="0"/>
              </a:rPr>
              <a:t>động</a:t>
            </a:r>
            <a:r>
              <a:rPr lang="en-US" sz="2200" dirty="0" smtClean="0">
                <a:solidFill>
                  <a:schemeClr val="accent2">
                    <a:lumMod val="50000"/>
                  </a:schemeClr>
                </a:solidFill>
                <a:latin typeface="#9Slide03 Cabin" panose="00000500000000000000" pitchFamily="2" charset="0"/>
                <a:ea typeface="Times New Roman" panose="02020603050405020304" pitchFamily="18" charset="0"/>
              </a:rPr>
              <a:t> cá nhân</a:t>
            </a:r>
            <a:endParaRPr lang="en-US" sz="2200" dirty="0" smtClean="0">
              <a:solidFill>
                <a:schemeClr val="accent2">
                  <a:lumMod val="50000"/>
                </a:schemeClr>
              </a:solidFill>
              <a:latin typeface="#9Slide03 Cabin" panose="00000500000000000000" pitchFamily="2" charset="0"/>
              <a:ea typeface="Times New Roman" panose="02020603050405020304" pitchFamily="18" charset="0"/>
            </a:endParaRPr>
          </a:p>
        </p:txBody>
      </p:sp>
      <p:sp>
        <p:nvSpPr>
          <p:cNvPr id="100" name="Text Box 99"/>
          <p:cNvSpPr txBox="1"/>
          <p:nvPr/>
        </p:nvSpPr>
        <p:spPr>
          <a:xfrm>
            <a:off x="185420" y="1186815"/>
            <a:ext cx="8274050" cy="2676525"/>
          </a:xfrm>
          <a:prstGeom prst="rect">
            <a:avLst/>
          </a:prstGeom>
          <a:noFill/>
          <a:ln w="9525">
            <a:noFill/>
          </a:ln>
        </p:spPr>
        <p:txBody>
          <a:bodyPr wrap="square">
            <a:spAutoFit/>
          </a:bodyPr>
          <a:p>
            <a:pPr marL="0" indent="0" algn="just"/>
            <a:r>
              <a:rPr lang="en-US" sz="2400">
                <a:solidFill>
                  <a:srgbClr val="000000"/>
                </a:solidFill>
                <a:latin typeface="Tahoma" panose="020B0604030504040204" pitchFamily="34" charset="0"/>
                <a:cs typeface="Tahoma" panose="020B0604030504040204" pitchFamily="34" charset="0"/>
              </a:rPr>
              <a:t>Khí quyển Trái đất là lớp các chất khí bao quanh và được giữ lại bởi lực hấp dẫn của Trái Đất. Thành phần khí quyển gồm có nitrogen, oxygen, argon, carbon dioxide, hơi nước và một số chất khí khác (helium, neon, methane, hydrogen,...). Em hãy liệt kê các đơn chất có trong khí quyển. Tìm hiểu và cho biết đơn chất nào được dùng để bơm vào lốp ô tô thay cho không khí.</a:t>
            </a:r>
            <a:endParaRPr lang="en-US" sz="2400">
              <a:solidFill>
                <a:srgbClr val="000000"/>
              </a:solidFill>
              <a:latin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3" name="Google Shape;203;p33"/>
          <p:cNvSpPr/>
          <p:nvPr/>
        </p:nvSpPr>
        <p:spPr>
          <a:xfrm rot="-4803763">
            <a:off x="420833" y="732846"/>
            <a:ext cx="233570" cy="231660"/>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l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204;p33"/>
          <p:cNvSpPr/>
          <p:nvPr/>
        </p:nvSpPr>
        <p:spPr>
          <a:xfrm>
            <a:off x="8206775" y="181438"/>
            <a:ext cx="643687" cy="638455"/>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205;p33"/>
          <p:cNvSpPr/>
          <p:nvPr/>
        </p:nvSpPr>
        <p:spPr>
          <a:xfrm rot="-4803831">
            <a:off x="669629" y="224954"/>
            <a:ext cx="529607" cy="525276"/>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206;p33"/>
          <p:cNvSpPr/>
          <p:nvPr/>
        </p:nvSpPr>
        <p:spPr>
          <a:xfrm>
            <a:off x="218648" y="4524772"/>
            <a:ext cx="444511" cy="441266"/>
          </a:xfrm>
          <a:custGeom>
            <a:avLst/>
            <a:gdLst/>
            <a:ahLst/>
            <a:cxnLst/>
            <a:rect l="l" t="t" r="r" b="b"/>
            <a:pathLst>
              <a:path w="14246" h="14142" extrusionOk="0">
                <a:moveTo>
                  <a:pt x="7123" y="0"/>
                </a:moveTo>
                <a:cubicBezTo>
                  <a:pt x="3180" y="0"/>
                  <a:pt x="1" y="3188"/>
                  <a:pt x="1" y="7088"/>
                </a:cubicBezTo>
                <a:cubicBezTo>
                  <a:pt x="1" y="10989"/>
                  <a:pt x="3180" y="14142"/>
                  <a:pt x="7123" y="14142"/>
                </a:cubicBezTo>
                <a:cubicBezTo>
                  <a:pt x="11058" y="14142"/>
                  <a:pt x="14245" y="10989"/>
                  <a:pt x="14245" y="7088"/>
                </a:cubicBezTo>
                <a:cubicBezTo>
                  <a:pt x="14245" y="3188"/>
                  <a:pt x="11058" y="0"/>
                  <a:pt x="7123" y="0"/>
                </a:cubicBezTo>
                <a:close/>
              </a:path>
            </a:pathLst>
          </a:custGeom>
          <a:gradFill>
            <a:gsLst>
              <a:gs pos="0">
                <a:schemeClr val="lt2"/>
              </a:gs>
              <a:gs pos="50000">
                <a:schemeClr val="accent4"/>
              </a:gs>
              <a:gs pos="100000">
                <a:schemeClr val="accent6"/>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207;p33"/>
          <p:cNvSpPr/>
          <p:nvPr/>
        </p:nvSpPr>
        <p:spPr>
          <a:xfrm rot="-4803763">
            <a:off x="324108" y="4074171"/>
            <a:ext cx="233570" cy="231660"/>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l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08;p33"/>
          <p:cNvSpPr/>
          <p:nvPr/>
        </p:nvSpPr>
        <p:spPr>
          <a:xfrm rot="7199995">
            <a:off x="8256946" y="689219"/>
            <a:ext cx="278866" cy="276861"/>
          </a:xfrm>
          <a:custGeom>
            <a:avLst/>
            <a:gdLst/>
            <a:ahLst/>
            <a:cxnLst/>
            <a:rect l="l" t="t" r="r" b="b"/>
            <a:pathLst>
              <a:path w="14246" h="14142" extrusionOk="0">
                <a:moveTo>
                  <a:pt x="7123" y="0"/>
                </a:moveTo>
                <a:cubicBezTo>
                  <a:pt x="3180" y="0"/>
                  <a:pt x="1" y="3188"/>
                  <a:pt x="1" y="7088"/>
                </a:cubicBezTo>
                <a:cubicBezTo>
                  <a:pt x="1" y="10989"/>
                  <a:pt x="3180" y="14142"/>
                  <a:pt x="7123" y="14142"/>
                </a:cubicBezTo>
                <a:cubicBezTo>
                  <a:pt x="11058" y="14142"/>
                  <a:pt x="14245" y="10989"/>
                  <a:pt x="14245" y="7088"/>
                </a:cubicBezTo>
                <a:cubicBezTo>
                  <a:pt x="14245" y="3188"/>
                  <a:pt x="11058" y="0"/>
                  <a:pt x="7123" y="0"/>
                </a:cubicBezTo>
                <a:close/>
              </a:path>
            </a:pathLst>
          </a:custGeom>
          <a:gradFill>
            <a:gsLst>
              <a:gs pos="0">
                <a:schemeClr val="lt2"/>
              </a:gs>
              <a:gs pos="50000">
                <a:schemeClr val="accent4"/>
              </a:gs>
              <a:gs pos="100000">
                <a:schemeClr val="accent6"/>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2" name="Picture 1"/>
          <p:cNvPicPr>
            <a:picLocks noChangeAspect="1"/>
          </p:cNvPicPr>
          <p:nvPr/>
        </p:nvPicPr>
        <p:blipFill>
          <a:blip r:embed="rId1"/>
          <a:stretch>
            <a:fillRect/>
          </a:stretch>
        </p:blipFill>
        <p:spPr>
          <a:xfrm>
            <a:off x="2095431" y="848676"/>
            <a:ext cx="4801582" cy="2701241"/>
          </a:xfrm>
          <a:prstGeom prst="rect">
            <a:avLst/>
          </a:prstGeom>
        </p:spPr>
      </p:pic>
      <p:sp>
        <p:nvSpPr>
          <p:cNvPr id="5" name="Rectangle 4"/>
          <p:cNvSpPr/>
          <p:nvPr/>
        </p:nvSpPr>
        <p:spPr>
          <a:xfrm>
            <a:off x="707489" y="2943579"/>
            <a:ext cx="8329633" cy="646331"/>
          </a:xfrm>
          <a:prstGeom prst="rect">
            <a:avLst/>
          </a:prstGeom>
        </p:spPr>
        <p:txBody>
          <a:bodyPr wrap="square">
            <a:spAutoFit/>
          </a:bodyPr>
          <a:lstStyle/>
          <a:p>
            <a:br>
              <a:rPr lang="vi-VN" sz="1800" dirty="0">
                <a:latin typeface="#9Slide03 Cabin" panose="00000500000000000000" pitchFamily="2" charset="0"/>
              </a:rPr>
            </a:br>
            <a:endParaRPr lang="en-US" sz="1800" dirty="0">
              <a:latin typeface="#9Slide03 Cabin" panose="00000500000000000000" pitchFamily="2" charset="0"/>
            </a:endParaRPr>
          </a:p>
        </p:txBody>
      </p:sp>
      <p:sp>
        <p:nvSpPr>
          <p:cNvPr id="6" name="Rectangle 5"/>
          <p:cNvSpPr/>
          <p:nvPr/>
        </p:nvSpPr>
        <p:spPr>
          <a:xfrm>
            <a:off x="765717" y="3701036"/>
            <a:ext cx="7645772" cy="707886"/>
          </a:xfrm>
          <a:prstGeom prst="rect">
            <a:avLst/>
          </a:prstGeom>
        </p:spPr>
        <p:txBody>
          <a:bodyPr wrap="square">
            <a:spAutoFit/>
          </a:bodyPr>
          <a:lstStyle/>
          <a:p>
            <a:pPr algn="just"/>
            <a:r>
              <a:rPr lang="vi-VN" sz="2000" dirty="0">
                <a:latin typeface="#9Slide03 Cabin" panose="00000500000000000000" pitchFamily="2" charset="0"/>
              </a:rPr>
              <a:t>Đơn chất được dùng để bơm vào lốp ô tô thay cho không khí là: </a:t>
            </a:r>
            <a:r>
              <a:rPr lang="vi-VN" sz="2000" b="1" i="1" dirty="0">
                <a:latin typeface="#9Slide03 Cabin" panose="00000500000000000000" pitchFamily="2" charset="0"/>
              </a:rPr>
              <a:t>Nitrogen</a:t>
            </a:r>
            <a:r>
              <a:rPr lang="en-US" sz="2000" b="1" i="1" dirty="0">
                <a:latin typeface="#9Slide03 Cabin" panose="00000500000000000000" pitchFamily="2" charset="0"/>
              </a:rPr>
              <a:t>. </a:t>
            </a:r>
            <a:endParaRPr lang="en-US" sz="2000" b="1" i="1" dirty="0"/>
          </a:p>
        </p:txBody>
      </p:sp>
      <p:sp>
        <p:nvSpPr>
          <p:cNvPr id="422" name="Google Shape;422;p41"/>
          <p:cNvSpPr txBox="1">
            <a:spLocks noGrp="1"/>
          </p:cNvSpPr>
          <p:nvPr>
            <p:ph type="title" idx="2"/>
          </p:nvPr>
        </p:nvSpPr>
        <p:spPr>
          <a:xfrm>
            <a:off x="2725955" y="8958"/>
            <a:ext cx="4099699" cy="1415100"/>
          </a:xfrm>
          <a:prstGeom prst="rect">
            <a:avLst/>
          </a:prstGeom>
        </p:spPr>
        <p:txBody>
          <a:bodyPr spcFirstLastPara="1" wrap="square" lIns="91425" tIns="91425" rIns="91425" bIns="91425" anchor="t" anchorCtr="0">
            <a:noAutofit/>
          </a:bodyPr>
          <a:p>
            <a:pPr marL="0" lvl="0" indent="0" algn="ctr" rtl="0">
              <a:spcBef>
                <a:spcPts val="0"/>
              </a:spcBef>
              <a:spcAft>
                <a:spcPts val="0"/>
              </a:spcAft>
              <a:buNone/>
            </a:pPr>
            <a:r>
              <a:rPr lang="en-US" sz="5000" dirty="0" err="1" smtClean="0"/>
              <a:t>Vận</a:t>
            </a:r>
            <a:r>
              <a:rPr lang="en-US" sz="5000" dirty="0" smtClean="0"/>
              <a:t> </a:t>
            </a:r>
            <a:r>
              <a:rPr lang="en-US" sz="5000" dirty="0" err="1" smtClean="0"/>
              <a:t>dụng</a:t>
            </a:r>
            <a:endParaRPr sz="5000" dirty="0"/>
          </a:p>
        </p:txBody>
      </p:sp>
    </p:spTree>
  </p:cSld>
  <p:clrMapOvr>
    <a:masterClrMapping/>
  </p:clrMapOvr>
  <mc:AlternateContent xmlns:mc="http://schemas.openxmlformats.org/markup-compatibility/2006">
    <mc:Choice xmlns:p14="http://schemas.microsoft.com/office/powerpoint/2010/main" Requires="p14">
      <p:transition spd="slow" p14:dur="34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2" name="Google Shape;172;p32"/>
          <p:cNvSpPr txBox="1">
            <a:spLocks noGrp="1"/>
          </p:cNvSpPr>
          <p:nvPr>
            <p:ph type="ctrTitle"/>
          </p:nvPr>
        </p:nvSpPr>
        <p:spPr>
          <a:xfrm>
            <a:off x="828675" y="1574165"/>
            <a:ext cx="8214995" cy="1668145"/>
          </a:xfrm>
          <a:prstGeom prst="rect">
            <a:avLst/>
          </a:prstGeom>
        </p:spPr>
        <p:txBody>
          <a:bodyPr spcFirstLastPara="1" wrap="square" lIns="91425" tIns="91425" rIns="91425" bIns="91425" anchor="t" anchorCtr="0">
            <a:noAutofit/>
          </a:bodyPr>
          <a:lstStyle/>
          <a:p>
            <a:r>
              <a:rPr lang="en-US" sz="3200" smtClean="0">
                <a:solidFill>
                  <a:srgbClr val="002060"/>
                </a:solidFill>
                <a:latin typeface="Tahoma" panose="020B0604030504040204" pitchFamily="34" charset="0"/>
                <a:ea typeface="Tahoma" panose="020B0604030504040204" pitchFamily="34" charset="0"/>
                <a:cs typeface="Tahoma" panose="020B0604030504040204" pitchFamily="34" charset="0"/>
                <a:sym typeface="+mn-ea"/>
              </a:rPr>
              <a:t>1. ỔN ĐỊNH </a:t>
            </a:r>
            <a:br>
              <a:rPr lang="en-US" sz="3200" smtClean="0">
                <a:solidFill>
                  <a:srgbClr val="002060"/>
                </a:solidFill>
                <a:latin typeface="Tahoma" panose="020B0604030504040204" pitchFamily="34" charset="0"/>
                <a:ea typeface="Tahoma" panose="020B0604030504040204" pitchFamily="34" charset="0"/>
                <a:cs typeface="Tahoma" panose="020B0604030504040204" pitchFamily="34" charset="0"/>
                <a:sym typeface="+mn-ea"/>
              </a:rPr>
            </a:br>
            <a:r>
              <a:rPr lang="en-US" sz="3200" smtClean="0">
                <a:solidFill>
                  <a:srgbClr val="002060"/>
                </a:solidFill>
                <a:latin typeface="Tahoma" panose="020B0604030504040204" pitchFamily="34" charset="0"/>
                <a:ea typeface="Tahoma" panose="020B0604030504040204" pitchFamily="34" charset="0"/>
                <a:cs typeface="Tahoma" panose="020B0604030504040204" pitchFamily="34" charset="0"/>
                <a:sym typeface="+mn-ea"/>
              </a:rPr>
              <a:t>2. ĐIỂM DANH LỚP 7A3</a:t>
            </a:r>
            <a:endPar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sym typeface="+mn-ea"/>
            </a:endParaRPr>
          </a:p>
        </p:txBody>
      </p:sp>
      <p:grpSp>
        <p:nvGrpSpPr>
          <p:cNvPr id="175" name="Google Shape;175;p32"/>
          <p:cNvGrpSpPr/>
          <p:nvPr/>
        </p:nvGrpSpPr>
        <p:grpSpPr>
          <a:xfrm>
            <a:off x="7560439" y="3568795"/>
            <a:ext cx="1089365" cy="1271218"/>
            <a:chOff x="7560439" y="3568795"/>
            <a:chExt cx="1089365" cy="1271218"/>
          </a:xfrm>
        </p:grpSpPr>
        <p:sp>
          <p:nvSpPr>
            <p:cNvPr id="176" name="Google Shape;176;p32"/>
            <p:cNvSpPr/>
            <p:nvPr/>
          </p:nvSpPr>
          <p:spPr>
            <a:xfrm>
              <a:off x="7978673" y="3966724"/>
              <a:ext cx="671131" cy="666847"/>
            </a:xfrm>
            <a:custGeom>
              <a:avLst/>
              <a:gdLst/>
              <a:ahLst/>
              <a:cxnLst/>
              <a:rect l="l" t="t" r="r" b="b"/>
              <a:pathLst>
                <a:path w="10809" h="10740" extrusionOk="0">
                  <a:moveTo>
                    <a:pt x="5404" y="1"/>
                  </a:moveTo>
                  <a:cubicBezTo>
                    <a:pt x="2432" y="1"/>
                    <a:pt x="0" y="2398"/>
                    <a:pt x="0" y="5370"/>
                  </a:cubicBezTo>
                  <a:cubicBezTo>
                    <a:pt x="0" y="8334"/>
                    <a:pt x="2432" y="10740"/>
                    <a:pt x="5404" y="10740"/>
                  </a:cubicBezTo>
                  <a:cubicBezTo>
                    <a:pt x="8411" y="10740"/>
                    <a:pt x="10808" y="8334"/>
                    <a:pt x="10808" y="5370"/>
                  </a:cubicBezTo>
                  <a:cubicBezTo>
                    <a:pt x="10808" y="2398"/>
                    <a:pt x="8411" y="1"/>
                    <a:pt x="5404" y="1"/>
                  </a:cubicBezTo>
                  <a:close/>
                </a:path>
              </a:pathLst>
            </a:custGeom>
            <a:gradFill>
              <a:gsLst>
                <a:gs pos="0">
                  <a:schemeClr val="accent1"/>
                </a:gs>
                <a:gs pos="25000">
                  <a:schemeClr val="accent1"/>
                </a:gs>
                <a:gs pos="50000">
                  <a:schemeClr val="accent4"/>
                </a:gs>
                <a:gs pos="100000">
                  <a:schemeClr val="accent6"/>
                </a:gs>
              </a:gsLst>
              <a:lin ang="18900044" scaled="0"/>
            </a:gradFill>
            <a:ln>
              <a:noFill/>
            </a:ln>
            <a:effectLst>
              <a:outerShdw blurRad="214313" dist="123825" dir="7260000" algn="bl" rotWithShape="0">
                <a:schemeClr val="accent5">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177;p32"/>
            <p:cNvSpPr/>
            <p:nvPr/>
          </p:nvSpPr>
          <p:spPr>
            <a:xfrm>
              <a:off x="8220822" y="3786418"/>
              <a:ext cx="113190" cy="342737"/>
            </a:xfrm>
            <a:custGeom>
              <a:avLst/>
              <a:gdLst/>
              <a:ahLst/>
              <a:cxnLst/>
              <a:rect l="l" t="t" r="r" b="b"/>
              <a:pathLst>
                <a:path w="1823" h="5520" extrusionOk="0">
                  <a:moveTo>
                    <a:pt x="1324" y="1"/>
                  </a:moveTo>
                  <a:lnTo>
                    <a:pt x="1" y="147"/>
                  </a:lnTo>
                  <a:lnTo>
                    <a:pt x="465" y="4941"/>
                  </a:lnTo>
                  <a:cubicBezTo>
                    <a:pt x="497" y="5279"/>
                    <a:pt x="786" y="5520"/>
                    <a:pt x="1113" y="5520"/>
                  </a:cubicBezTo>
                  <a:cubicBezTo>
                    <a:pt x="1134" y="5520"/>
                    <a:pt x="1156" y="5519"/>
                    <a:pt x="1178" y="5516"/>
                  </a:cubicBezTo>
                  <a:cubicBezTo>
                    <a:pt x="1573" y="5482"/>
                    <a:pt x="1822" y="5156"/>
                    <a:pt x="1788" y="4795"/>
                  </a:cubicBezTo>
                  <a:lnTo>
                    <a:pt x="1324" y="1"/>
                  </a:lnTo>
                  <a:close/>
                </a:path>
              </a:pathLst>
            </a:custGeom>
            <a:solidFill>
              <a:srgbClr val="312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178;p32"/>
            <p:cNvSpPr/>
            <p:nvPr/>
          </p:nvSpPr>
          <p:spPr>
            <a:xfrm>
              <a:off x="7825002" y="4425439"/>
              <a:ext cx="335596" cy="201234"/>
            </a:xfrm>
            <a:custGeom>
              <a:avLst/>
              <a:gdLst/>
              <a:ahLst/>
              <a:cxnLst/>
              <a:rect l="l" t="t" r="r" b="b"/>
              <a:pathLst>
                <a:path w="5405" h="3241" extrusionOk="0">
                  <a:moveTo>
                    <a:pt x="4645" y="0"/>
                  </a:moveTo>
                  <a:cubicBezTo>
                    <a:pt x="4552" y="0"/>
                    <a:pt x="4458" y="18"/>
                    <a:pt x="4365" y="53"/>
                  </a:cubicBezTo>
                  <a:lnTo>
                    <a:pt x="1" y="2020"/>
                  </a:lnTo>
                  <a:lnTo>
                    <a:pt x="542" y="3240"/>
                  </a:lnTo>
                  <a:lnTo>
                    <a:pt x="4941" y="1273"/>
                  </a:lnTo>
                  <a:cubicBezTo>
                    <a:pt x="5267" y="1127"/>
                    <a:pt x="5405" y="732"/>
                    <a:pt x="5267" y="414"/>
                  </a:cubicBezTo>
                  <a:cubicBezTo>
                    <a:pt x="5159" y="145"/>
                    <a:pt x="4912" y="0"/>
                    <a:pt x="4645" y="0"/>
                  </a:cubicBezTo>
                  <a:close/>
                </a:path>
              </a:pathLst>
            </a:custGeom>
            <a:solidFill>
              <a:srgbClr val="312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79;p32"/>
            <p:cNvSpPr/>
            <p:nvPr/>
          </p:nvSpPr>
          <p:spPr>
            <a:xfrm>
              <a:off x="8100803" y="3568795"/>
              <a:ext cx="339881" cy="337708"/>
            </a:xfrm>
            <a:custGeom>
              <a:avLst/>
              <a:gdLst/>
              <a:ahLst/>
              <a:cxnLst/>
              <a:rect l="l" t="t" r="r" b="b"/>
              <a:pathLst>
                <a:path w="5474" h="5439" extrusionOk="0">
                  <a:moveTo>
                    <a:pt x="2715" y="0"/>
                  </a:moveTo>
                  <a:cubicBezTo>
                    <a:pt x="1212" y="0"/>
                    <a:pt x="1" y="1212"/>
                    <a:pt x="1" y="2715"/>
                  </a:cubicBezTo>
                  <a:cubicBezTo>
                    <a:pt x="1" y="4219"/>
                    <a:pt x="1212" y="5439"/>
                    <a:pt x="2715" y="5439"/>
                  </a:cubicBezTo>
                  <a:cubicBezTo>
                    <a:pt x="4219" y="5439"/>
                    <a:pt x="5473" y="4219"/>
                    <a:pt x="5473" y="2715"/>
                  </a:cubicBezTo>
                  <a:cubicBezTo>
                    <a:pt x="5473" y="1212"/>
                    <a:pt x="4219" y="0"/>
                    <a:pt x="2715" y="0"/>
                  </a:cubicBezTo>
                  <a:close/>
                </a:path>
              </a:pathLst>
            </a:custGeom>
            <a:gradFill>
              <a:gsLst>
                <a:gs pos="0">
                  <a:schemeClr val="accent2"/>
                </a:gs>
                <a:gs pos="23000">
                  <a:schemeClr val="accent5"/>
                </a:gs>
                <a:gs pos="50000">
                  <a:schemeClr val="accent4"/>
                </a:gs>
                <a:gs pos="100000">
                  <a:schemeClr val="accent6"/>
                </a:gs>
              </a:gsLst>
              <a:lin ang="18900044" scaled="0"/>
            </a:gradFill>
            <a:ln>
              <a:noFill/>
            </a:ln>
            <a:effectLst>
              <a:outerShdw blurRad="214313" dist="123825" dir="7260000" algn="bl" rotWithShape="0">
                <a:schemeClr val="accent5">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180;p32"/>
            <p:cNvSpPr/>
            <p:nvPr/>
          </p:nvSpPr>
          <p:spPr>
            <a:xfrm>
              <a:off x="7560439" y="4413207"/>
              <a:ext cx="428980" cy="426807"/>
            </a:xfrm>
            <a:custGeom>
              <a:avLst/>
              <a:gdLst/>
              <a:ahLst/>
              <a:cxnLst/>
              <a:rect l="l" t="t" r="r" b="b"/>
              <a:pathLst>
                <a:path w="6909" h="6874" extrusionOk="0">
                  <a:moveTo>
                    <a:pt x="3471" y="1"/>
                  </a:moveTo>
                  <a:cubicBezTo>
                    <a:pt x="1538" y="1"/>
                    <a:pt x="1" y="1539"/>
                    <a:pt x="1" y="3437"/>
                  </a:cubicBezTo>
                  <a:cubicBezTo>
                    <a:pt x="1" y="5336"/>
                    <a:pt x="1538" y="6874"/>
                    <a:pt x="3471" y="6874"/>
                  </a:cubicBezTo>
                  <a:cubicBezTo>
                    <a:pt x="5370" y="6874"/>
                    <a:pt x="6908" y="5336"/>
                    <a:pt x="6908" y="3437"/>
                  </a:cubicBezTo>
                  <a:cubicBezTo>
                    <a:pt x="6908" y="1539"/>
                    <a:pt x="5370" y="1"/>
                    <a:pt x="3471" y="1"/>
                  </a:cubicBezTo>
                  <a:close/>
                </a:path>
              </a:pathLst>
            </a:custGeom>
            <a:gradFill>
              <a:gsLst>
                <a:gs pos="0">
                  <a:schemeClr val="accent2"/>
                </a:gs>
                <a:gs pos="23000">
                  <a:schemeClr val="accent5"/>
                </a:gs>
                <a:gs pos="50000">
                  <a:schemeClr val="accent4"/>
                </a:gs>
                <a:gs pos="100000">
                  <a:schemeClr val="accent6"/>
                </a:gs>
              </a:gsLst>
              <a:lin ang="18900044" scaled="0"/>
            </a:gradFill>
            <a:ln>
              <a:noFill/>
            </a:ln>
            <a:effectLst>
              <a:outerShdw blurRad="214313" dist="123825" dir="7260000" algn="bl" rotWithShape="0">
                <a:schemeClr val="accent5">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1" name="Google Shape;181;p32"/>
          <p:cNvGrpSpPr/>
          <p:nvPr/>
        </p:nvGrpSpPr>
        <p:grpSpPr>
          <a:xfrm>
            <a:off x="141605" y="183515"/>
            <a:ext cx="1832610" cy="3058795"/>
            <a:chOff x="177825" y="183275"/>
            <a:chExt cx="2195675" cy="3285457"/>
          </a:xfrm>
        </p:grpSpPr>
        <p:sp>
          <p:nvSpPr>
            <p:cNvPr id="182" name="Google Shape;182;p32"/>
            <p:cNvSpPr/>
            <p:nvPr/>
          </p:nvSpPr>
          <p:spPr>
            <a:xfrm>
              <a:off x="615245" y="2175093"/>
              <a:ext cx="473747" cy="648716"/>
            </a:xfrm>
            <a:custGeom>
              <a:avLst/>
              <a:gdLst/>
              <a:ahLst/>
              <a:cxnLst/>
              <a:rect l="l" t="t" r="r" b="b"/>
              <a:pathLst>
                <a:path w="7630" h="10448" extrusionOk="0">
                  <a:moveTo>
                    <a:pt x="1685" y="1"/>
                  </a:moveTo>
                  <a:lnTo>
                    <a:pt x="1" y="1074"/>
                  </a:lnTo>
                  <a:lnTo>
                    <a:pt x="5946" y="10448"/>
                  </a:lnTo>
                  <a:lnTo>
                    <a:pt x="7630" y="9374"/>
                  </a:lnTo>
                  <a:lnTo>
                    <a:pt x="168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32"/>
            <p:cNvSpPr/>
            <p:nvPr/>
          </p:nvSpPr>
          <p:spPr>
            <a:xfrm>
              <a:off x="711297" y="1252822"/>
              <a:ext cx="495602" cy="677526"/>
            </a:xfrm>
            <a:custGeom>
              <a:avLst/>
              <a:gdLst/>
              <a:ahLst/>
              <a:cxnLst/>
              <a:rect l="l" t="t" r="r" b="b"/>
              <a:pathLst>
                <a:path w="7982" h="10912" extrusionOk="0">
                  <a:moveTo>
                    <a:pt x="6693" y="0"/>
                  </a:moveTo>
                  <a:lnTo>
                    <a:pt x="0" y="10052"/>
                  </a:lnTo>
                  <a:lnTo>
                    <a:pt x="1289" y="10911"/>
                  </a:lnTo>
                  <a:lnTo>
                    <a:pt x="7982" y="859"/>
                  </a:lnTo>
                  <a:lnTo>
                    <a:pt x="66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84;p32"/>
            <p:cNvSpPr/>
            <p:nvPr/>
          </p:nvSpPr>
          <p:spPr>
            <a:xfrm>
              <a:off x="177825" y="1594746"/>
              <a:ext cx="884534" cy="878077"/>
            </a:xfrm>
            <a:custGeom>
              <a:avLst/>
              <a:gdLst/>
              <a:ahLst/>
              <a:cxnLst/>
              <a:rect l="l" t="t" r="r" b="b"/>
              <a:pathLst>
                <a:path w="14246" h="14142" extrusionOk="0">
                  <a:moveTo>
                    <a:pt x="7123" y="0"/>
                  </a:moveTo>
                  <a:cubicBezTo>
                    <a:pt x="3180" y="0"/>
                    <a:pt x="1" y="3188"/>
                    <a:pt x="1" y="7088"/>
                  </a:cubicBezTo>
                  <a:cubicBezTo>
                    <a:pt x="1" y="10989"/>
                    <a:pt x="3180" y="14142"/>
                    <a:pt x="7123" y="14142"/>
                  </a:cubicBezTo>
                  <a:cubicBezTo>
                    <a:pt x="11058" y="14142"/>
                    <a:pt x="14245" y="10989"/>
                    <a:pt x="14245" y="7088"/>
                  </a:cubicBezTo>
                  <a:cubicBezTo>
                    <a:pt x="14245" y="3188"/>
                    <a:pt x="11058" y="0"/>
                    <a:pt x="7123" y="0"/>
                  </a:cubicBezTo>
                  <a:close/>
                </a:path>
              </a:pathLst>
            </a:custGeom>
            <a:gradFill>
              <a:gsLst>
                <a:gs pos="0">
                  <a:schemeClr val="accent1"/>
                </a:gs>
                <a:gs pos="52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32"/>
            <p:cNvSpPr/>
            <p:nvPr/>
          </p:nvSpPr>
          <p:spPr>
            <a:xfrm>
              <a:off x="753394" y="2619465"/>
              <a:ext cx="855724" cy="849267"/>
            </a:xfrm>
            <a:custGeom>
              <a:avLst/>
              <a:gdLst/>
              <a:ahLst/>
              <a:cxnLst/>
              <a:rect l="l" t="t" r="r" b="b"/>
              <a:pathLst>
                <a:path w="13782" h="13678" extrusionOk="0">
                  <a:moveTo>
                    <a:pt x="6874" y="0"/>
                  </a:moveTo>
                  <a:cubicBezTo>
                    <a:pt x="3077" y="0"/>
                    <a:pt x="1" y="3076"/>
                    <a:pt x="1" y="6839"/>
                  </a:cubicBezTo>
                  <a:cubicBezTo>
                    <a:pt x="1" y="10636"/>
                    <a:pt x="3077" y="13678"/>
                    <a:pt x="6874" y="13678"/>
                  </a:cubicBezTo>
                  <a:cubicBezTo>
                    <a:pt x="10706" y="13678"/>
                    <a:pt x="13781" y="10636"/>
                    <a:pt x="13781" y="6839"/>
                  </a:cubicBezTo>
                  <a:cubicBezTo>
                    <a:pt x="13781" y="3076"/>
                    <a:pt x="10706" y="0"/>
                    <a:pt x="6874" y="0"/>
                  </a:cubicBezTo>
                  <a:close/>
                </a:path>
              </a:pathLst>
            </a:custGeom>
            <a:gradFill>
              <a:gsLst>
                <a:gs pos="0">
                  <a:schemeClr val="l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86;p32"/>
            <p:cNvSpPr/>
            <p:nvPr/>
          </p:nvSpPr>
          <p:spPr>
            <a:xfrm>
              <a:off x="908617" y="870291"/>
              <a:ext cx="595940" cy="591159"/>
            </a:xfrm>
            <a:custGeom>
              <a:avLst/>
              <a:gdLst/>
              <a:ahLst/>
              <a:cxnLst/>
              <a:rect l="l" t="t" r="r" b="b"/>
              <a:pathLst>
                <a:path w="9598" h="9521" extrusionOk="0">
                  <a:moveTo>
                    <a:pt x="4804" y="1"/>
                  </a:moveTo>
                  <a:cubicBezTo>
                    <a:pt x="2149" y="1"/>
                    <a:pt x="1" y="2149"/>
                    <a:pt x="1" y="4761"/>
                  </a:cubicBezTo>
                  <a:cubicBezTo>
                    <a:pt x="1" y="7407"/>
                    <a:pt x="2149" y="9520"/>
                    <a:pt x="4804" y="9520"/>
                  </a:cubicBezTo>
                  <a:cubicBezTo>
                    <a:pt x="7450" y="9520"/>
                    <a:pt x="9598" y="7407"/>
                    <a:pt x="9598" y="4761"/>
                  </a:cubicBezTo>
                  <a:cubicBezTo>
                    <a:pt x="9598" y="2149"/>
                    <a:pt x="7450" y="1"/>
                    <a:pt x="4804" y="1"/>
                  </a:cubicBezTo>
                  <a:close/>
                </a:path>
              </a:pathLst>
            </a:custGeom>
            <a:gradFill>
              <a:gsLst>
                <a:gs pos="0">
                  <a:schemeClr val="accent1"/>
                </a:gs>
                <a:gs pos="52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187;p32"/>
            <p:cNvSpPr/>
            <p:nvPr/>
          </p:nvSpPr>
          <p:spPr>
            <a:xfrm>
              <a:off x="902222" y="576920"/>
              <a:ext cx="264690" cy="465799"/>
            </a:xfrm>
            <a:custGeom>
              <a:avLst/>
              <a:gdLst/>
              <a:ahLst/>
              <a:cxnLst/>
              <a:rect l="l" t="t" r="r" b="b"/>
              <a:pathLst>
                <a:path w="4263" h="7502" extrusionOk="0">
                  <a:moveTo>
                    <a:pt x="1178" y="1"/>
                  </a:moveTo>
                  <a:lnTo>
                    <a:pt x="1" y="533"/>
                  </a:lnTo>
                  <a:lnTo>
                    <a:pt x="2896" y="7089"/>
                  </a:lnTo>
                  <a:cubicBezTo>
                    <a:pt x="3030" y="7357"/>
                    <a:pt x="3264" y="7502"/>
                    <a:pt x="3524" y="7502"/>
                  </a:cubicBezTo>
                  <a:cubicBezTo>
                    <a:pt x="3613" y="7502"/>
                    <a:pt x="3706" y="7485"/>
                    <a:pt x="3798" y="7449"/>
                  </a:cubicBezTo>
                  <a:cubicBezTo>
                    <a:pt x="4116" y="7269"/>
                    <a:pt x="4262" y="6874"/>
                    <a:pt x="4116" y="6547"/>
                  </a:cubicBezTo>
                  <a:lnTo>
                    <a:pt x="11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88;p32"/>
            <p:cNvSpPr/>
            <p:nvPr/>
          </p:nvSpPr>
          <p:spPr>
            <a:xfrm>
              <a:off x="1386581" y="950324"/>
              <a:ext cx="487096" cy="199619"/>
            </a:xfrm>
            <a:custGeom>
              <a:avLst/>
              <a:gdLst/>
              <a:ahLst/>
              <a:cxnLst/>
              <a:rect l="l" t="t" r="r" b="b"/>
              <a:pathLst>
                <a:path w="7845" h="3215" extrusionOk="0">
                  <a:moveTo>
                    <a:pt x="7484" y="1"/>
                  </a:moveTo>
                  <a:lnTo>
                    <a:pt x="576" y="1934"/>
                  </a:lnTo>
                  <a:cubicBezTo>
                    <a:pt x="216" y="2037"/>
                    <a:pt x="1" y="2398"/>
                    <a:pt x="112" y="2759"/>
                  </a:cubicBezTo>
                  <a:cubicBezTo>
                    <a:pt x="198" y="3022"/>
                    <a:pt x="460" y="3214"/>
                    <a:pt x="752" y="3214"/>
                  </a:cubicBezTo>
                  <a:cubicBezTo>
                    <a:pt x="813" y="3214"/>
                    <a:pt x="875" y="3206"/>
                    <a:pt x="937" y="3188"/>
                  </a:cubicBezTo>
                  <a:lnTo>
                    <a:pt x="7845" y="1289"/>
                  </a:lnTo>
                  <a:lnTo>
                    <a:pt x="74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89;p32"/>
            <p:cNvSpPr/>
            <p:nvPr/>
          </p:nvSpPr>
          <p:spPr>
            <a:xfrm>
              <a:off x="1591414" y="561460"/>
              <a:ext cx="782086" cy="775690"/>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accent1"/>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190;p32"/>
            <p:cNvSpPr/>
            <p:nvPr/>
          </p:nvSpPr>
          <p:spPr>
            <a:xfrm>
              <a:off x="564580" y="183275"/>
              <a:ext cx="595381" cy="589482"/>
            </a:xfrm>
            <a:custGeom>
              <a:avLst/>
              <a:gdLst/>
              <a:ahLst/>
              <a:cxnLst/>
              <a:rect l="l" t="t" r="r" b="b"/>
              <a:pathLst>
                <a:path w="9589" h="9494" extrusionOk="0">
                  <a:moveTo>
                    <a:pt x="4794" y="0"/>
                  </a:moveTo>
                  <a:cubicBezTo>
                    <a:pt x="2148" y="0"/>
                    <a:pt x="0" y="2114"/>
                    <a:pt x="0" y="4768"/>
                  </a:cubicBezTo>
                  <a:cubicBezTo>
                    <a:pt x="0" y="7380"/>
                    <a:pt x="2148" y="9494"/>
                    <a:pt x="4794" y="9494"/>
                  </a:cubicBezTo>
                  <a:cubicBezTo>
                    <a:pt x="7441" y="9494"/>
                    <a:pt x="9588" y="7380"/>
                    <a:pt x="9588" y="4768"/>
                  </a:cubicBezTo>
                  <a:cubicBezTo>
                    <a:pt x="9588" y="2114"/>
                    <a:pt x="7441" y="0"/>
                    <a:pt x="4794" y="0"/>
                  </a:cubicBezTo>
                  <a:close/>
                </a:path>
              </a:pathLst>
            </a:custGeom>
            <a:gradFill>
              <a:gsLst>
                <a:gs pos="0">
                  <a:schemeClr val="accent1"/>
                </a:gs>
                <a:gs pos="52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1" name="Google Shape;191;p32"/>
          <p:cNvSpPr/>
          <p:nvPr/>
        </p:nvSpPr>
        <p:spPr>
          <a:xfrm>
            <a:off x="1030882" y="3956175"/>
            <a:ext cx="351397" cy="348523"/>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32"/>
          <p:cNvSpPr/>
          <p:nvPr/>
        </p:nvSpPr>
        <p:spPr>
          <a:xfrm rot="7062932">
            <a:off x="1631831" y="224740"/>
            <a:ext cx="234399" cy="232900"/>
          </a:xfrm>
          <a:custGeom>
            <a:avLst/>
            <a:gdLst/>
            <a:ahLst/>
            <a:cxnLst/>
            <a:rect l="l" t="t" r="r" b="b"/>
            <a:pathLst>
              <a:path w="5474" h="5439" extrusionOk="0">
                <a:moveTo>
                  <a:pt x="2715" y="0"/>
                </a:moveTo>
                <a:cubicBezTo>
                  <a:pt x="1212" y="0"/>
                  <a:pt x="1" y="1212"/>
                  <a:pt x="1" y="2715"/>
                </a:cubicBezTo>
                <a:cubicBezTo>
                  <a:pt x="1" y="4219"/>
                  <a:pt x="1212" y="5439"/>
                  <a:pt x="2715" y="5439"/>
                </a:cubicBezTo>
                <a:cubicBezTo>
                  <a:pt x="4219" y="5439"/>
                  <a:pt x="5473" y="4219"/>
                  <a:pt x="5473" y="2715"/>
                </a:cubicBezTo>
                <a:cubicBezTo>
                  <a:pt x="5473" y="1212"/>
                  <a:pt x="4219" y="0"/>
                  <a:pt x="2715" y="0"/>
                </a:cubicBezTo>
                <a:close/>
              </a:path>
            </a:pathLst>
          </a:custGeom>
          <a:gradFill>
            <a:gsLst>
              <a:gs pos="0">
                <a:schemeClr val="accent2"/>
              </a:gs>
              <a:gs pos="23000">
                <a:schemeClr val="accent5"/>
              </a:gs>
              <a:gs pos="50000">
                <a:schemeClr val="accent4"/>
              </a:gs>
              <a:gs pos="100000">
                <a:schemeClr val="accent6"/>
              </a:gs>
            </a:gsLst>
            <a:lin ang="18900044" scaled="0"/>
          </a:gradFill>
          <a:ln>
            <a:noFill/>
          </a:ln>
          <a:effectLst>
            <a:outerShdw blurRad="214313" dist="123825" dir="7260000" algn="bl" rotWithShape="0">
              <a:schemeClr val="accent5">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93;p32"/>
          <p:cNvSpPr/>
          <p:nvPr/>
        </p:nvSpPr>
        <p:spPr>
          <a:xfrm>
            <a:off x="8090052" y="2571750"/>
            <a:ext cx="233561" cy="231651"/>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l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194;p32"/>
          <p:cNvSpPr/>
          <p:nvPr/>
        </p:nvSpPr>
        <p:spPr>
          <a:xfrm>
            <a:off x="7820296" y="3648600"/>
            <a:ext cx="140193" cy="139078"/>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195;p32"/>
          <p:cNvSpPr/>
          <p:nvPr/>
        </p:nvSpPr>
        <p:spPr>
          <a:xfrm>
            <a:off x="8513974" y="4037537"/>
            <a:ext cx="336502" cy="333750"/>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196;p32"/>
          <p:cNvSpPr/>
          <p:nvPr/>
        </p:nvSpPr>
        <p:spPr>
          <a:xfrm>
            <a:off x="1267375" y="4162445"/>
            <a:ext cx="179273" cy="177838"/>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1"/>
              </a:gs>
              <a:gs pos="25000">
                <a:schemeClr val="accent1"/>
              </a:gs>
              <a:gs pos="50000">
                <a:schemeClr val="accent4"/>
              </a:gs>
              <a:gs pos="100000">
                <a:schemeClr val="accent6"/>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64"/>
          <p:cNvSpPr txBox="1">
            <a:spLocks noGrp="1"/>
          </p:cNvSpPr>
          <p:nvPr>
            <p:ph type="title"/>
          </p:nvPr>
        </p:nvSpPr>
        <p:spPr>
          <a:xfrm>
            <a:off x="3811371" y="1520590"/>
            <a:ext cx="2316000" cy="96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err="1" smtClean="0">
                <a:latin typeface="Tahoma" panose="020B0604030504040204" pitchFamily="34" charset="0"/>
                <a:cs typeface="Tahoma" panose="020B0604030504040204" pitchFamily="34" charset="0"/>
              </a:rPr>
              <a:t>Dặn</a:t>
            </a:r>
            <a:r>
              <a:rPr lang="en-US" sz="3600" dirty="0" smtClean="0">
                <a:latin typeface="Tahoma" panose="020B0604030504040204" pitchFamily="34" charset="0"/>
                <a:cs typeface="Tahoma" panose="020B0604030504040204" pitchFamily="34" charset="0"/>
              </a:rPr>
              <a:t> </a:t>
            </a:r>
            <a:r>
              <a:rPr lang="en-US" sz="3600" dirty="0" err="1" smtClean="0">
                <a:latin typeface="Tahoma" panose="020B0604030504040204" pitchFamily="34" charset="0"/>
                <a:cs typeface="Tahoma" panose="020B0604030504040204" pitchFamily="34" charset="0"/>
              </a:rPr>
              <a:t>dò</a:t>
            </a:r>
            <a:endParaRPr sz="3600" dirty="0">
              <a:latin typeface="Tahoma" panose="020B0604030504040204" pitchFamily="34" charset="0"/>
              <a:cs typeface="Tahoma" panose="020B0604030504040204" pitchFamily="34" charset="0"/>
            </a:endParaRPr>
          </a:p>
        </p:txBody>
      </p:sp>
      <p:sp>
        <p:nvSpPr>
          <p:cNvPr id="983" name="Google Shape;983;p64"/>
          <p:cNvSpPr txBox="1">
            <a:spLocks noGrp="1"/>
          </p:cNvSpPr>
          <p:nvPr>
            <p:ph type="subTitle" idx="1"/>
          </p:nvPr>
        </p:nvSpPr>
        <p:spPr>
          <a:xfrm>
            <a:off x="3284220" y="2138045"/>
            <a:ext cx="4179570" cy="171005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500" dirty="0" err="1" smtClean="0"/>
              <a:t>Học</a:t>
            </a:r>
            <a:r>
              <a:rPr lang="en-US" sz="2500" dirty="0" smtClean="0"/>
              <a:t> </a:t>
            </a:r>
            <a:r>
              <a:rPr lang="en-US" sz="2500" dirty="0" err="1" smtClean="0"/>
              <a:t>bài</a:t>
            </a:r>
            <a:endParaRPr lang="en-US" sz="2500" dirty="0" smtClean="0"/>
          </a:p>
          <a:p>
            <a:pPr marL="0" lvl="0" indent="0" algn="l" rtl="0">
              <a:spcBef>
                <a:spcPts val="0"/>
              </a:spcBef>
              <a:spcAft>
                <a:spcPts val="0"/>
              </a:spcAft>
              <a:buNone/>
            </a:pPr>
            <a:r>
              <a:rPr lang="en-US" sz="2500" dirty="0" err="1" smtClean="0"/>
              <a:t>Làm</a:t>
            </a:r>
            <a:r>
              <a:rPr lang="en-US" sz="2500" dirty="0" smtClean="0"/>
              <a:t> </a:t>
            </a:r>
            <a:r>
              <a:rPr lang="en-US" sz="2500" dirty="0" err="1" smtClean="0"/>
              <a:t>bài</a:t>
            </a:r>
            <a:r>
              <a:rPr lang="en-US" sz="2500" dirty="0" smtClean="0"/>
              <a:t> </a:t>
            </a:r>
            <a:r>
              <a:rPr lang="en-US" sz="2500" dirty="0" err="1" smtClean="0"/>
              <a:t>tập</a:t>
            </a:r>
            <a:r>
              <a:rPr lang="en-US" sz="2500" dirty="0" smtClean="0"/>
              <a:t>: 1,4  SGK</a:t>
            </a:r>
            <a:endParaRPr lang="en-US" sz="2500" dirty="0" smtClean="0"/>
          </a:p>
          <a:p>
            <a:pPr marL="0" lvl="0" indent="0" algn="l" rtl="0">
              <a:spcBef>
                <a:spcPts val="0"/>
              </a:spcBef>
              <a:spcAft>
                <a:spcPts val="0"/>
              </a:spcAft>
              <a:buNone/>
            </a:pPr>
            <a:r>
              <a:rPr lang="en-US" sz="2500" dirty="0"/>
              <a:t>Đọc và chuẩn bị III. Hợp chất</a:t>
            </a:r>
            <a:endParaRPr lang="en-US" sz="2500" dirty="0"/>
          </a:p>
        </p:txBody>
      </p:sp>
      <p:sp>
        <p:nvSpPr>
          <p:cNvPr id="985" name="Google Shape;985;p64"/>
          <p:cNvSpPr/>
          <p:nvPr/>
        </p:nvSpPr>
        <p:spPr>
          <a:xfrm>
            <a:off x="3119120" y="1297305"/>
            <a:ext cx="4344670" cy="3627120"/>
          </a:xfrm>
          <a:custGeom>
            <a:avLst/>
            <a:gdLst/>
            <a:ahLst/>
            <a:cxnLst/>
            <a:rect l="l" t="t" r="r" b="b"/>
            <a:pathLst>
              <a:path w="136985" h="109230" extrusionOk="0">
                <a:moveTo>
                  <a:pt x="130648" y="5124"/>
                </a:moveTo>
                <a:lnTo>
                  <a:pt x="130648" y="75445"/>
                </a:lnTo>
                <a:lnTo>
                  <a:pt x="5722" y="75445"/>
                </a:lnTo>
                <a:lnTo>
                  <a:pt x="5722" y="5124"/>
                </a:lnTo>
                <a:close/>
                <a:moveTo>
                  <a:pt x="4219" y="1"/>
                </a:moveTo>
                <a:cubicBezTo>
                  <a:pt x="2029" y="1"/>
                  <a:pt x="1" y="1358"/>
                  <a:pt x="1" y="3622"/>
                </a:cubicBezTo>
                <a:lnTo>
                  <a:pt x="1" y="81239"/>
                </a:lnTo>
                <a:lnTo>
                  <a:pt x="1" y="88861"/>
                </a:lnTo>
                <a:lnTo>
                  <a:pt x="1" y="89314"/>
                </a:lnTo>
                <a:cubicBezTo>
                  <a:pt x="1" y="91504"/>
                  <a:pt x="2029" y="93550"/>
                  <a:pt x="4219" y="93550"/>
                </a:cubicBezTo>
                <a:lnTo>
                  <a:pt x="54769" y="93550"/>
                </a:lnTo>
                <a:cubicBezTo>
                  <a:pt x="54769" y="93550"/>
                  <a:pt x="54679" y="98602"/>
                  <a:pt x="52723" y="101915"/>
                </a:cubicBezTo>
                <a:cubicBezTo>
                  <a:pt x="52506" y="102295"/>
                  <a:pt x="52198" y="102675"/>
                  <a:pt x="51890" y="102965"/>
                </a:cubicBezTo>
                <a:cubicBezTo>
                  <a:pt x="51057" y="103870"/>
                  <a:pt x="50080" y="104776"/>
                  <a:pt x="49247" y="105536"/>
                </a:cubicBezTo>
                <a:cubicBezTo>
                  <a:pt x="47672" y="106966"/>
                  <a:pt x="46767" y="108107"/>
                  <a:pt x="48577" y="108632"/>
                </a:cubicBezTo>
                <a:cubicBezTo>
                  <a:pt x="49247" y="109012"/>
                  <a:pt x="50388" y="109229"/>
                  <a:pt x="52343" y="109229"/>
                </a:cubicBezTo>
                <a:lnTo>
                  <a:pt x="85620" y="109229"/>
                </a:lnTo>
                <a:cubicBezTo>
                  <a:pt x="88934" y="109229"/>
                  <a:pt x="90147" y="108940"/>
                  <a:pt x="90147" y="107727"/>
                </a:cubicBezTo>
                <a:cubicBezTo>
                  <a:pt x="90219" y="106821"/>
                  <a:pt x="87811" y="104776"/>
                  <a:pt x="86073" y="102965"/>
                </a:cubicBezTo>
                <a:cubicBezTo>
                  <a:pt x="85620" y="102603"/>
                  <a:pt x="85313" y="102060"/>
                  <a:pt x="85005" y="101535"/>
                </a:cubicBezTo>
                <a:lnTo>
                  <a:pt x="84552" y="101535"/>
                </a:lnTo>
                <a:cubicBezTo>
                  <a:pt x="82742" y="98221"/>
                  <a:pt x="82669" y="93550"/>
                  <a:pt x="82669" y="93550"/>
                </a:cubicBezTo>
                <a:lnTo>
                  <a:pt x="132531" y="93550"/>
                </a:lnTo>
                <a:cubicBezTo>
                  <a:pt x="134794" y="93550"/>
                  <a:pt x="136985" y="91504"/>
                  <a:pt x="136985" y="89314"/>
                </a:cubicBezTo>
                <a:lnTo>
                  <a:pt x="136985" y="88861"/>
                </a:lnTo>
                <a:lnTo>
                  <a:pt x="136985" y="81239"/>
                </a:lnTo>
                <a:lnTo>
                  <a:pt x="136985" y="3622"/>
                </a:lnTo>
                <a:cubicBezTo>
                  <a:pt x="136985" y="1358"/>
                  <a:pt x="134794" y="1"/>
                  <a:pt x="132531" y="1"/>
                </a:cubicBez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87" name="Google Shape;987;p64"/>
          <p:cNvGrpSpPr/>
          <p:nvPr/>
        </p:nvGrpSpPr>
        <p:grpSpPr>
          <a:xfrm rot="1587239">
            <a:off x="62891" y="3198439"/>
            <a:ext cx="2574064" cy="1657059"/>
            <a:chOff x="-86807" y="1399617"/>
            <a:chExt cx="1571456" cy="1011628"/>
          </a:xfrm>
        </p:grpSpPr>
        <p:sp>
          <p:nvSpPr>
            <p:cNvPr id="988" name="Google Shape;988;p64"/>
            <p:cNvSpPr/>
            <p:nvPr/>
          </p:nvSpPr>
          <p:spPr>
            <a:xfrm rot="-1375587">
              <a:off x="846799" y="2083580"/>
              <a:ext cx="539085" cy="6937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9" name="Google Shape;989;p64"/>
            <p:cNvSpPr/>
            <p:nvPr/>
          </p:nvSpPr>
          <p:spPr>
            <a:xfrm rot="2509616">
              <a:off x="364490" y="2001762"/>
              <a:ext cx="597856" cy="68837"/>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0" name="Google Shape;990;p64"/>
            <p:cNvSpPr/>
            <p:nvPr/>
          </p:nvSpPr>
          <p:spPr>
            <a:xfrm rot="794348">
              <a:off x="-6383" y="1553321"/>
              <a:ext cx="212250" cy="317197"/>
            </a:xfrm>
            <a:custGeom>
              <a:avLst/>
              <a:gdLst/>
              <a:ahLst/>
              <a:cxnLst/>
              <a:rect l="l" t="t" r="r" b="b"/>
              <a:pathLst>
                <a:path w="2973" h="4443" extrusionOk="0">
                  <a:moveTo>
                    <a:pt x="825" y="1"/>
                  </a:moveTo>
                  <a:lnTo>
                    <a:pt x="0" y="465"/>
                  </a:lnTo>
                  <a:lnTo>
                    <a:pt x="2148" y="4443"/>
                  </a:lnTo>
                  <a:lnTo>
                    <a:pt x="2973" y="4013"/>
                  </a:lnTo>
                  <a:lnTo>
                    <a:pt x="82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1" name="Google Shape;991;p64"/>
            <p:cNvSpPr/>
            <p:nvPr/>
          </p:nvSpPr>
          <p:spPr>
            <a:xfrm rot="794348">
              <a:off x="117870" y="1791181"/>
              <a:ext cx="329405" cy="138073"/>
            </a:xfrm>
            <a:custGeom>
              <a:avLst/>
              <a:gdLst/>
              <a:ahLst/>
              <a:cxnLst/>
              <a:rect l="l" t="t" r="r" b="b"/>
              <a:pathLst>
                <a:path w="4614" h="1934" extrusionOk="0">
                  <a:moveTo>
                    <a:pt x="4399" y="0"/>
                  </a:moveTo>
                  <a:lnTo>
                    <a:pt x="0" y="997"/>
                  </a:lnTo>
                  <a:lnTo>
                    <a:pt x="180" y="1933"/>
                  </a:lnTo>
                  <a:lnTo>
                    <a:pt x="4614" y="928"/>
                  </a:lnTo>
                  <a:lnTo>
                    <a:pt x="439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2" name="Google Shape;992;p64"/>
            <p:cNvSpPr/>
            <p:nvPr/>
          </p:nvSpPr>
          <p:spPr>
            <a:xfrm rot="794318">
              <a:off x="-8402" y="1711313"/>
              <a:ext cx="277253" cy="275167"/>
            </a:xfrm>
            <a:custGeom>
              <a:avLst/>
              <a:gdLst/>
              <a:ahLst/>
              <a:cxnLst/>
              <a:rect l="l" t="t" r="r" b="b"/>
              <a:pathLst>
                <a:path w="3189" h="3165" extrusionOk="0">
                  <a:moveTo>
                    <a:pt x="1619" y="0"/>
                  </a:moveTo>
                  <a:cubicBezTo>
                    <a:pt x="1396" y="0"/>
                    <a:pt x="1182" y="48"/>
                    <a:pt x="971" y="135"/>
                  </a:cubicBezTo>
                  <a:cubicBezTo>
                    <a:pt x="679" y="281"/>
                    <a:pt x="396" y="496"/>
                    <a:pt x="250" y="779"/>
                  </a:cubicBezTo>
                  <a:lnTo>
                    <a:pt x="215" y="814"/>
                  </a:lnTo>
                  <a:cubicBezTo>
                    <a:pt x="181" y="882"/>
                    <a:pt x="147" y="960"/>
                    <a:pt x="112" y="1029"/>
                  </a:cubicBezTo>
                  <a:cubicBezTo>
                    <a:pt x="1" y="1389"/>
                    <a:pt x="1" y="1785"/>
                    <a:pt x="112" y="2102"/>
                  </a:cubicBezTo>
                  <a:cubicBezTo>
                    <a:pt x="215" y="2386"/>
                    <a:pt x="396" y="2644"/>
                    <a:pt x="611" y="2816"/>
                  </a:cubicBezTo>
                  <a:cubicBezTo>
                    <a:pt x="679" y="2893"/>
                    <a:pt x="791" y="2927"/>
                    <a:pt x="860" y="2962"/>
                  </a:cubicBezTo>
                  <a:cubicBezTo>
                    <a:pt x="937" y="2996"/>
                    <a:pt x="971" y="3030"/>
                    <a:pt x="1040" y="3073"/>
                  </a:cubicBezTo>
                  <a:cubicBezTo>
                    <a:pt x="1220" y="3135"/>
                    <a:pt x="1402" y="3164"/>
                    <a:pt x="1582" y="3164"/>
                  </a:cubicBezTo>
                  <a:cubicBezTo>
                    <a:pt x="2227" y="3164"/>
                    <a:pt x="2830" y="2782"/>
                    <a:pt x="3085" y="2137"/>
                  </a:cubicBezTo>
                  <a:cubicBezTo>
                    <a:pt x="3085" y="2068"/>
                    <a:pt x="3119" y="1999"/>
                    <a:pt x="3154" y="1922"/>
                  </a:cubicBezTo>
                  <a:lnTo>
                    <a:pt x="3154" y="1742"/>
                  </a:lnTo>
                  <a:cubicBezTo>
                    <a:pt x="3188" y="1673"/>
                    <a:pt x="3188" y="1604"/>
                    <a:pt x="3188" y="1527"/>
                  </a:cubicBezTo>
                  <a:cubicBezTo>
                    <a:pt x="3188" y="1458"/>
                    <a:pt x="3154" y="1424"/>
                    <a:pt x="3154" y="1389"/>
                  </a:cubicBezTo>
                  <a:cubicBezTo>
                    <a:pt x="3085" y="848"/>
                    <a:pt x="2758" y="350"/>
                    <a:pt x="2183" y="135"/>
                  </a:cubicBezTo>
                  <a:lnTo>
                    <a:pt x="2149" y="101"/>
                  </a:lnTo>
                  <a:lnTo>
                    <a:pt x="2080" y="101"/>
                  </a:lnTo>
                  <a:lnTo>
                    <a:pt x="2080" y="66"/>
                  </a:lnTo>
                  <a:cubicBezTo>
                    <a:pt x="1921" y="21"/>
                    <a:pt x="1768" y="0"/>
                    <a:pt x="1619" y="0"/>
                  </a:cubicBezTo>
                  <a:close/>
                </a:path>
              </a:pathLst>
            </a:custGeom>
            <a:gradFill>
              <a:gsLst>
                <a:gs pos="0">
                  <a:schemeClr val="accent5"/>
                </a:gs>
                <a:gs pos="50000">
                  <a:schemeClr val="accent1"/>
                </a:gs>
                <a:gs pos="100000">
                  <a:schemeClr val="dk2"/>
                </a:gs>
              </a:gsLst>
              <a:lin ang="18900732" scaled="0"/>
            </a:gradFill>
            <a:ln>
              <a:noFill/>
            </a:ln>
            <a:effectLst>
              <a:outerShdw blurRad="142875" dist="95250" dir="672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3" name="Google Shape;993;p64"/>
            <p:cNvSpPr/>
            <p:nvPr/>
          </p:nvSpPr>
          <p:spPr>
            <a:xfrm rot="794348">
              <a:off x="-64039" y="1422960"/>
              <a:ext cx="230026" cy="225529"/>
            </a:xfrm>
            <a:custGeom>
              <a:avLst/>
              <a:gdLst/>
              <a:ahLst/>
              <a:cxnLst/>
              <a:rect l="l" t="t" r="r" b="b"/>
              <a:pathLst>
                <a:path w="3222" h="3159" extrusionOk="0">
                  <a:moveTo>
                    <a:pt x="1594" y="1"/>
                  </a:moveTo>
                  <a:cubicBezTo>
                    <a:pt x="1382" y="1"/>
                    <a:pt x="1179" y="48"/>
                    <a:pt x="997" y="129"/>
                  </a:cubicBezTo>
                  <a:cubicBezTo>
                    <a:pt x="713" y="275"/>
                    <a:pt x="430" y="490"/>
                    <a:pt x="249" y="773"/>
                  </a:cubicBezTo>
                  <a:lnTo>
                    <a:pt x="249" y="808"/>
                  </a:lnTo>
                  <a:cubicBezTo>
                    <a:pt x="215" y="885"/>
                    <a:pt x="172" y="954"/>
                    <a:pt x="138" y="1023"/>
                  </a:cubicBezTo>
                  <a:cubicBezTo>
                    <a:pt x="0" y="1383"/>
                    <a:pt x="34" y="1779"/>
                    <a:pt x="138" y="2096"/>
                  </a:cubicBezTo>
                  <a:cubicBezTo>
                    <a:pt x="249" y="2389"/>
                    <a:pt x="387" y="2638"/>
                    <a:pt x="644" y="2818"/>
                  </a:cubicBezTo>
                  <a:cubicBezTo>
                    <a:pt x="713" y="2887"/>
                    <a:pt x="782" y="2921"/>
                    <a:pt x="894" y="2990"/>
                  </a:cubicBezTo>
                  <a:cubicBezTo>
                    <a:pt x="928" y="2990"/>
                    <a:pt x="997" y="3033"/>
                    <a:pt x="1074" y="3067"/>
                  </a:cubicBezTo>
                  <a:cubicBezTo>
                    <a:pt x="1244" y="3129"/>
                    <a:pt x="1422" y="3159"/>
                    <a:pt x="1598" y="3159"/>
                  </a:cubicBezTo>
                  <a:cubicBezTo>
                    <a:pt x="2234" y="3159"/>
                    <a:pt x="2861" y="2776"/>
                    <a:pt x="3110" y="2131"/>
                  </a:cubicBezTo>
                  <a:cubicBezTo>
                    <a:pt x="3110" y="2062"/>
                    <a:pt x="3145" y="1993"/>
                    <a:pt x="3145" y="1916"/>
                  </a:cubicBezTo>
                  <a:cubicBezTo>
                    <a:pt x="3179" y="1847"/>
                    <a:pt x="3179" y="1813"/>
                    <a:pt x="3179" y="1744"/>
                  </a:cubicBezTo>
                  <a:cubicBezTo>
                    <a:pt x="3179" y="1667"/>
                    <a:pt x="3222" y="1598"/>
                    <a:pt x="3179" y="1529"/>
                  </a:cubicBezTo>
                  <a:lnTo>
                    <a:pt x="3179" y="1383"/>
                  </a:lnTo>
                  <a:cubicBezTo>
                    <a:pt x="3110" y="842"/>
                    <a:pt x="2749" y="344"/>
                    <a:pt x="2217" y="129"/>
                  </a:cubicBezTo>
                  <a:lnTo>
                    <a:pt x="2182" y="95"/>
                  </a:lnTo>
                  <a:lnTo>
                    <a:pt x="2105" y="95"/>
                  </a:lnTo>
                  <a:cubicBezTo>
                    <a:pt x="1934" y="30"/>
                    <a:pt x="1762" y="1"/>
                    <a:pt x="1594" y="1"/>
                  </a:cubicBezTo>
                  <a:close/>
                </a:path>
              </a:pathLst>
            </a:custGeom>
            <a:gradFill>
              <a:gsLst>
                <a:gs pos="0">
                  <a:schemeClr val="accent3"/>
                </a:gs>
                <a:gs pos="50000">
                  <a:schemeClr val="accent2"/>
                </a:gs>
                <a:gs pos="100000">
                  <a:schemeClr val="accent1"/>
                </a:gs>
              </a:gsLst>
              <a:lin ang="18900732" scaled="0"/>
            </a:gradFill>
            <a:ln>
              <a:noFill/>
            </a:ln>
            <a:effectLst>
              <a:outerShdw blurRad="142875" dist="95250" dir="672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4" name="Google Shape;994;p64"/>
            <p:cNvSpPr/>
            <p:nvPr/>
          </p:nvSpPr>
          <p:spPr>
            <a:xfrm rot="794348">
              <a:off x="370574" y="1779499"/>
              <a:ext cx="158348" cy="156849"/>
            </a:xfrm>
            <a:custGeom>
              <a:avLst/>
              <a:gdLst/>
              <a:ahLst/>
              <a:cxnLst/>
              <a:rect l="l" t="t" r="r" b="b"/>
              <a:pathLst>
                <a:path w="2218" h="2197" extrusionOk="0">
                  <a:moveTo>
                    <a:pt x="1089" y="0"/>
                  </a:moveTo>
                  <a:cubicBezTo>
                    <a:pt x="952" y="0"/>
                    <a:pt x="816" y="28"/>
                    <a:pt x="680" y="89"/>
                  </a:cubicBezTo>
                  <a:cubicBezTo>
                    <a:pt x="465" y="192"/>
                    <a:pt x="284" y="338"/>
                    <a:pt x="181" y="553"/>
                  </a:cubicBezTo>
                  <a:cubicBezTo>
                    <a:pt x="147" y="622"/>
                    <a:pt x="104" y="656"/>
                    <a:pt x="104" y="699"/>
                  </a:cubicBezTo>
                  <a:cubicBezTo>
                    <a:pt x="1" y="948"/>
                    <a:pt x="1" y="1232"/>
                    <a:pt x="70" y="1447"/>
                  </a:cubicBezTo>
                  <a:cubicBezTo>
                    <a:pt x="147" y="1661"/>
                    <a:pt x="284" y="1842"/>
                    <a:pt x="431" y="1945"/>
                  </a:cubicBezTo>
                  <a:cubicBezTo>
                    <a:pt x="499" y="1988"/>
                    <a:pt x="534" y="2022"/>
                    <a:pt x="611" y="2056"/>
                  </a:cubicBezTo>
                  <a:cubicBezTo>
                    <a:pt x="645" y="2091"/>
                    <a:pt x="680" y="2091"/>
                    <a:pt x="714" y="2125"/>
                  </a:cubicBezTo>
                  <a:cubicBezTo>
                    <a:pt x="844" y="2174"/>
                    <a:pt x="978" y="2197"/>
                    <a:pt x="1109" y="2197"/>
                  </a:cubicBezTo>
                  <a:cubicBezTo>
                    <a:pt x="1559" y="2197"/>
                    <a:pt x="1983" y="1926"/>
                    <a:pt x="2149" y="1481"/>
                  </a:cubicBezTo>
                  <a:cubicBezTo>
                    <a:pt x="2149" y="1447"/>
                    <a:pt x="2183" y="1378"/>
                    <a:pt x="2183" y="1343"/>
                  </a:cubicBezTo>
                  <a:cubicBezTo>
                    <a:pt x="2183" y="1300"/>
                    <a:pt x="2183" y="1266"/>
                    <a:pt x="2218" y="1197"/>
                  </a:cubicBezTo>
                  <a:lnTo>
                    <a:pt x="2218" y="1051"/>
                  </a:lnTo>
                  <a:cubicBezTo>
                    <a:pt x="2218" y="1017"/>
                    <a:pt x="2218" y="983"/>
                    <a:pt x="2183" y="983"/>
                  </a:cubicBezTo>
                  <a:cubicBezTo>
                    <a:pt x="2149" y="587"/>
                    <a:pt x="1900" y="227"/>
                    <a:pt x="1539" y="89"/>
                  </a:cubicBezTo>
                  <a:lnTo>
                    <a:pt x="1470" y="89"/>
                  </a:lnTo>
                  <a:lnTo>
                    <a:pt x="1470" y="55"/>
                  </a:lnTo>
                  <a:lnTo>
                    <a:pt x="1436" y="55"/>
                  </a:lnTo>
                  <a:cubicBezTo>
                    <a:pt x="1319" y="20"/>
                    <a:pt x="1203" y="0"/>
                    <a:pt x="1089" y="0"/>
                  </a:cubicBezTo>
                  <a:close/>
                </a:path>
              </a:pathLst>
            </a:custGeom>
            <a:gradFill>
              <a:gsLst>
                <a:gs pos="0">
                  <a:schemeClr val="accent3"/>
                </a:gs>
                <a:gs pos="50000">
                  <a:schemeClr val="accent2"/>
                </a:gs>
                <a:gs pos="100000">
                  <a:schemeClr val="dk2"/>
                </a:gs>
              </a:gsLst>
              <a:lin ang="18900732" scaled="0"/>
            </a:gradFill>
            <a:ln>
              <a:noFill/>
            </a:ln>
            <a:effectLst>
              <a:outerShdw blurRad="142875" dist="95250" dir="672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5" name="Google Shape;995;p64"/>
            <p:cNvSpPr/>
            <p:nvPr/>
          </p:nvSpPr>
          <p:spPr>
            <a:xfrm rot="794252">
              <a:off x="1234428" y="1902516"/>
              <a:ext cx="227294" cy="226599"/>
            </a:xfrm>
            <a:custGeom>
              <a:avLst/>
              <a:gdLst/>
              <a:ahLst/>
              <a:cxnLst/>
              <a:rect l="l" t="t" r="r" b="b"/>
              <a:pathLst>
                <a:path w="1651" h="1646" extrusionOk="0">
                  <a:moveTo>
                    <a:pt x="856" y="0"/>
                  </a:moveTo>
                  <a:cubicBezTo>
                    <a:pt x="739" y="0"/>
                    <a:pt x="617" y="31"/>
                    <a:pt x="507" y="78"/>
                  </a:cubicBezTo>
                  <a:cubicBezTo>
                    <a:pt x="361" y="147"/>
                    <a:pt x="215" y="258"/>
                    <a:pt x="147" y="396"/>
                  </a:cubicBezTo>
                  <a:lnTo>
                    <a:pt x="112" y="396"/>
                  </a:lnTo>
                  <a:cubicBezTo>
                    <a:pt x="112" y="430"/>
                    <a:pt x="78" y="473"/>
                    <a:pt x="78" y="542"/>
                  </a:cubicBezTo>
                  <a:cubicBezTo>
                    <a:pt x="0" y="722"/>
                    <a:pt x="0" y="903"/>
                    <a:pt x="78" y="1075"/>
                  </a:cubicBezTo>
                  <a:cubicBezTo>
                    <a:pt x="112" y="1221"/>
                    <a:pt x="215" y="1367"/>
                    <a:pt x="327" y="1470"/>
                  </a:cubicBezTo>
                  <a:cubicBezTo>
                    <a:pt x="361" y="1504"/>
                    <a:pt x="396" y="1547"/>
                    <a:pt x="473" y="1547"/>
                  </a:cubicBezTo>
                  <a:cubicBezTo>
                    <a:pt x="473" y="1582"/>
                    <a:pt x="507" y="1582"/>
                    <a:pt x="542" y="1582"/>
                  </a:cubicBezTo>
                  <a:cubicBezTo>
                    <a:pt x="646" y="1625"/>
                    <a:pt x="751" y="1646"/>
                    <a:pt x="855" y="1646"/>
                  </a:cubicBezTo>
                  <a:cubicBezTo>
                    <a:pt x="1179" y="1646"/>
                    <a:pt x="1479" y="1443"/>
                    <a:pt x="1616" y="1118"/>
                  </a:cubicBezTo>
                  <a:cubicBezTo>
                    <a:pt x="1616" y="1075"/>
                    <a:pt x="1650" y="1040"/>
                    <a:pt x="1650" y="1006"/>
                  </a:cubicBezTo>
                  <a:lnTo>
                    <a:pt x="1650" y="903"/>
                  </a:lnTo>
                  <a:lnTo>
                    <a:pt x="1650" y="791"/>
                  </a:lnTo>
                  <a:lnTo>
                    <a:pt x="1650" y="722"/>
                  </a:lnTo>
                  <a:cubicBezTo>
                    <a:pt x="1616" y="430"/>
                    <a:pt x="1435" y="181"/>
                    <a:pt x="1152" y="78"/>
                  </a:cubicBezTo>
                  <a:lnTo>
                    <a:pt x="1152" y="44"/>
                  </a:lnTo>
                  <a:lnTo>
                    <a:pt x="1074" y="44"/>
                  </a:lnTo>
                  <a:cubicBezTo>
                    <a:pt x="1007" y="13"/>
                    <a:pt x="932" y="0"/>
                    <a:pt x="856" y="0"/>
                  </a:cubicBezTo>
                  <a:close/>
                </a:path>
              </a:pathLst>
            </a:custGeom>
            <a:gradFill>
              <a:gsLst>
                <a:gs pos="0">
                  <a:schemeClr val="lt2"/>
                </a:gs>
                <a:gs pos="100000">
                  <a:schemeClr val="dk2"/>
                </a:gs>
              </a:gsLst>
              <a:lin ang="18900732" scaled="0"/>
            </a:gradFill>
            <a:ln>
              <a:noFill/>
            </a:ln>
            <a:effectLst>
              <a:outerShdw blurRad="142875" dist="95250" dir="672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6" name="Google Shape;996;p64"/>
            <p:cNvSpPr/>
            <p:nvPr/>
          </p:nvSpPr>
          <p:spPr>
            <a:xfrm rot="794254">
              <a:off x="732609" y="2038862"/>
              <a:ext cx="340890" cy="337843"/>
            </a:xfrm>
            <a:custGeom>
              <a:avLst/>
              <a:gdLst/>
              <a:ahLst/>
              <a:cxnLst/>
              <a:rect l="l" t="t" r="r" b="b"/>
              <a:pathLst>
                <a:path w="3146" h="3118" extrusionOk="0">
                  <a:moveTo>
                    <a:pt x="1561" y="0"/>
                  </a:moveTo>
                  <a:cubicBezTo>
                    <a:pt x="1353" y="0"/>
                    <a:pt x="1148" y="47"/>
                    <a:pt x="963" y="130"/>
                  </a:cubicBezTo>
                  <a:cubicBezTo>
                    <a:pt x="680" y="267"/>
                    <a:pt x="387" y="482"/>
                    <a:pt x="250" y="774"/>
                  </a:cubicBezTo>
                  <a:lnTo>
                    <a:pt x="216" y="809"/>
                  </a:lnTo>
                  <a:cubicBezTo>
                    <a:pt x="173" y="877"/>
                    <a:pt x="138" y="912"/>
                    <a:pt x="138" y="1023"/>
                  </a:cubicBezTo>
                  <a:cubicBezTo>
                    <a:pt x="1" y="1376"/>
                    <a:pt x="1" y="1736"/>
                    <a:pt x="104" y="2097"/>
                  </a:cubicBezTo>
                  <a:cubicBezTo>
                    <a:pt x="216" y="2346"/>
                    <a:pt x="387" y="2596"/>
                    <a:pt x="602" y="2776"/>
                  </a:cubicBezTo>
                  <a:cubicBezTo>
                    <a:pt x="680" y="2845"/>
                    <a:pt x="748" y="2879"/>
                    <a:pt x="860" y="2956"/>
                  </a:cubicBezTo>
                  <a:cubicBezTo>
                    <a:pt x="894" y="2956"/>
                    <a:pt x="963" y="2991"/>
                    <a:pt x="1032" y="3025"/>
                  </a:cubicBezTo>
                  <a:cubicBezTo>
                    <a:pt x="1207" y="3088"/>
                    <a:pt x="1387" y="3118"/>
                    <a:pt x="1564" y="3118"/>
                  </a:cubicBezTo>
                  <a:cubicBezTo>
                    <a:pt x="2190" y="3118"/>
                    <a:pt x="2788" y="2747"/>
                    <a:pt x="3042" y="2132"/>
                  </a:cubicBezTo>
                  <a:cubicBezTo>
                    <a:pt x="3077" y="2063"/>
                    <a:pt x="3077" y="1986"/>
                    <a:pt x="3111" y="1883"/>
                  </a:cubicBezTo>
                  <a:cubicBezTo>
                    <a:pt x="3111" y="1848"/>
                    <a:pt x="3111" y="1771"/>
                    <a:pt x="3145" y="1702"/>
                  </a:cubicBezTo>
                  <a:lnTo>
                    <a:pt x="3145" y="1487"/>
                  </a:lnTo>
                  <a:cubicBezTo>
                    <a:pt x="3145" y="1453"/>
                    <a:pt x="3145" y="1419"/>
                    <a:pt x="3111" y="1376"/>
                  </a:cubicBezTo>
                  <a:cubicBezTo>
                    <a:pt x="3077" y="843"/>
                    <a:pt x="2716" y="345"/>
                    <a:pt x="2183" y="130"/>
                  </a:cubicBezTo>
                  <a:lnTo>
                    <a:pt x="2149" y="87"/>
                  </a:lnTo>
                  <a:lnTo>
                    <a:pt x="2037" y="87"/>
                  </a:lnTo>
                  <a:cubicBezTo>
                    <a:pt x="1881" y="27"/>
                    <a:pt x="1720" y="0"/>
                    <a:pt x="1561" y="0"/>
                  </a:cubicBezTo>
                  <a:close/>
                </a:path>
              </a:pathLst>
            </a:custGeom>
            <a:gradFill>
              <a:gsLst>
                <a:gs pos="0">
                  <a:schemeClr val="accent3"/>
                </a:gs>
                <a:gs pos="50000">
                  <a:schemeClr val="accent2"/>
                </a:gs>
                <a:gs pos="100000">
                  <a:schemeClr val="dk2"/>
                </a:gs>
              </a:gsLst>
              <a:lin ang="18900732" scaled="0"/>
            </a:gradFill>
            <a:ln>
              <a:noFill/>
            </a:ln>
            <a:effectLst>
              <a:outerShdw blurRad="142875" dist="95250" dir="6720000" algn="bl" rotWithShape="0">
                <a:schemeClr val="accen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mc:AlternateContent xmlns:mc="http://schemas.openxmlformats.org/markup-compatibility/2006">
    <mc:Choice xmlns:p14="http://schemas.microsoft.com/office/powerpoint/2010/main" Requires="p14">
      <p:transition spd="slow" p14:dur="34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2" name="Google Shape;172;p32"/>
          <p:cNvSpPr txBox="1">
            <a:spLocks noGrp="1"/>
          </p:cNvSpPr>
          <p:nvPr>
            <p:ph type="ctrTitle"/>
          </p:nvPr>
        </p:nvSpPr>
        <p:spPr>
          <a:xfrm>
            <a:off x="828675" y="1574165"/>
            <a:ext cx="8214995" cy="1668145"/>
          </a:xfrm>
          <a:prstGeom prst="rect">
            <a:avLst/>
          </a:prstGeom>
        </p:spPr>
        <p:txBody>
          <a:bodyPr spcFirstLastPara="1" wrap="square" lIns="91425" tIns="91425" rIns="91425" bIns="91425" anchor="t" anchorCtr="0">
            <a:noAutofit/>
          </a:bodyPr>
          <a:lstStyle/>
          <a:p>
            <a:r>
              <a:rPr lang="en-US" sz="3200" smtClean="0">
                <a:solidFill>
                  <a:srgbClr val="002060"/>
                </a:solidFill>
                <a:latin typeface="Tahoma" panose="020B0604030504040204" pitchFamily="34" charset="0"/>
                <a:ea typeface="Tahoma" panose="020B0604030504040204" pitchFamily="34" charset="0"/>
                <a:cs typeface="Tahoma" panose="020B0604030504040204" pitchFamily="34" charset="0"/>
                <a:sym typeface="+mn-ea"/>
              </a:rPr>
              <a:t>CẢM ƠN QUÝ THẦY CÔ VÀ CÁC EM </a:t>
            </a:r>
            <a:br>
              <a:rPr lang="en-US" sz="3200" b="1" smtClean="0">
                <a:solidFill>
                  <a:srgbClr val="002060"/>
                </a:solidFill>
                <a:latin typeface="Tahoma" panose="020B0604030504040204" pitchFamily="34" charset="0"/>
                <a:ea typeface="Tahoma" panose="020B0604030504040204" pitchFamily="34" charset="0"/>
                <a:cs typeface="Tahoma" panose="020B0604030504040204" pitchFamily="34" charset="0"/>
                <a:sym typeface="+mn-ea"/>
              </a:rPr>
            </a:br>
            <a:r>
              <a:rPr lang="en-US" sz="3200" smtClean="0">
                <a:solidFill>
                  <a:srgbClr val="002060"/>
                </a:solidFill>
                <a:latin typeface="Tahoma" panose="020B0604030504040204" pitchFamily="34" charset="0"/>
                <a:ea typeface="Tahoma" panose="020B0604030504040204" pitchFamily="34" charset="0"/>
                <a:cs typeface="Tahoma" panose="020B0604030504040204" pitchFamily="34" charset="0"/>
                <a:sym typeface="+mn-ea"/>
              </a:rPr>
              <a:t>ĐÃ LẮNG NGHE!</a:t>
            </a:r>
            <a:endParaRPr sz="3200" dirty="0">
              <a:latin typeface="#9Slide03 SVNLifehack Sans" panose="00000500000000000000" pitchFamily="2" charset="0"/>
            </a:endParaRPr>
          </a:p>
        </p:txBody>
      </p:sp>
      <p:grpSp>
        <p:nvGrpSpPr>
          <p:cNvPr id="175" name="Google Shape;175;p32"/>
          <p:cNvGrpSpPr/>
          <p:nvPr/>
        </p:nvGrpSpPr>
        <p:grpSpPr>
          <a:xfrm>
            <a:off x="7560439" y="3568795"/>
            <a:ext cx="1089365" cy="1271218"/>
            <a:chOff x="7560439" y="3568795"/>
            <a:chExt cx="1089365" cy="1271218"/>
          </a:xfrm>
        </p:grpSpPr>
        <p:sp>
          <p:nvSpPr>
            <p:cNvPr id="176" name="Google Shape;176;p32"/>
            <p:cNvSpPr/>
            <p:nvPr/>
          </p:nvSpPr>
          <p:spPr>
            <a:xfrm>
              <a:off x="7978673" y="3966724"/>
              <a:ext cx="671131" cy="666847"/>
            </a:xfrm>
            <a:custGeom>
              <a:avLst/>
              <a:gdLst/>
              <a:ahLst/>
              <a:cxnLst/>
              <a:rect l="l" t="t" r="r" b="b"/>
              <a:pathLst>
                <a:path w="10809" h="10740" extrusionOk="0">
                  <a:moveTo>
                    <a:pt x="5404" y="1"/>
                  </a:moveTo>
                  <a:cubicBezTo>
                    <a:pt x="2432" y="1"/>
                    <a:pt x="0" y="2398"/>
                    <a:pt x="0" y="5370"/>
                  </a:cubicBezTo>
                  <a:cubicBezTo>
                    <a:pt x="0" y="8334"/>
                    <a:pt x="2432" y="10740"/>
                    <a:pt x="5404" y="10740"/>
                  </a:cubicBezTo>
                  <a:cubicBezTo>
                    <a:pt x="8411" y="10740"/>
                    <a:pt x="10808" y="8334"/>
                    <a:pt x="10808" y="5370"/>
                  </a:cubicBezTo>
                  <a:cubicBezTo>
                    <a:pt x="10808" y="2398"/>
                    <a:pt x="8411" y="1"/>
                    <a:pt x="5404" y="1"/>
                  </a:cubicBezTo>
                  <a:close/>
                </a:path>
              </a:pathLst>
            </a:custGeom>
            <a:gradFill>
              <a:gsLst>
                <a:gs pos="0">
                  <a:schemeClr val="accent1"/>
                </a:gs>
                <a:gs pos="25000">
                  <a:schemeClr val="accent1"/>
                </a:gs>
                <a:gs pos="50000">
                  <a:schemeClr val="accent4"/>
                </a:gs>
                <a:gs pos="100000">
                  <a:schemeClr val="accent6"/>
                </a:gs>
              </a:gsLst>
              <a:lin ang="18900044" scaled="0"/>
            </a:gradFill>
            <a:ln>
              <a:noFill/>
            </a:ln>
            <a:effectLst>
              <a:outerShdw blurRad="214313" dist="123825" dir="7260000" algn="bl" rotWithShape="0">
                <a:schemeClr val="accent5">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177;p32"/>
            <p:cNvSpPr/>
            <p:nvPr/>
          </p:nvSpPr>
          <p:spPr>
            <a:xfrm>
              <a:off x="8220822" y="3786418"/>
              <a:ext cx="113190" cy="342737"/>
            </a:xfrm>
            <a:custGeom>
              <a:avLst/>
              <a:gdLst/>
              <a:ahLst/>
              <a:cxnLst/>
              <a:rect l="l" t="t" r="r" b="b"/>
              <a:pathLst>
                <a:path w="1823" h="5520" extrusionOk="0">
                  <a:moveTo>
                    <a:pt x="1324" y="1"/>
                  </a:moveTo>
                  <a:lnTo>
                    <a:pt x="1" y="147"/>
                  </a:lnTo>
                  <a:lnTo>
                    <a:pt x="465" y="4941"/>
                  </a:lnTo>
                  <a:cubicBezTo>
                    <a:pt x="497" y="5279"/>
                    <a:pt x="786" y="5520"/>
                    <a:pt x="1113" y="5520"/>
                  </a:cubicBezTo>
                  <a:cubicBezTo>
                    <a:pt x="1134" y="5520"/>
                    <a:pt x="1156" y="5519"/>
                    <a:pt x="1178" y="5516"/>
                  </a:cubicBezTo>
                  <a:cubicBezTo>
                    <a:pt x="1573" y="5482"/>
                    <a:pt x="1822" y="5156"/>
                    <a:pt x="1788" y="4795"/>
                  </a:cubicBezTo>
                  <a:lnTo>
                    <a:pt x="1324" y="1"/>
                  </a:lnTo>
                  <a:close/>
                </a:path>
              </a:pathLst>
            </a:custGeom>
            <a:solidFill>
              <a:srgbClr val="312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178;p32"/>
            <p:cNvSpPr/>
            <p:nvPr/>
          </p:nvSpPr>
          <p:spPr>
            <a:xfrm>
              <a:off x="7825002" y="4425439"/>
              <a:ext cx="335596" cy="201234"/>
            </a:xfrm>
            <a:custGeom>
              <a:avLst/>
              <a:gdLst/>
              <a:ahLst/>
              <a:cxnLst/>
              <a:rect l="l" t="t" r="r" b="b"/>
              <a:pathLst>
                <a:path w="5405" h="3241" extrusionOk="0">
                  <a:moveTo>
                    <a:pt x="4645" y="0"/>
                  </a:moveTo>
                  <a:cubicBezTo>
                    <a:pt x="4552" y="0"/>
                    <a:pt x="4458" y="18"/>
                    <a:pt x="4365" y="53"/>
                  </a:cubicBezTo>
                  <a:lnTo>
                    <a:pt x="1" y="2020"/>
                  </a:lnTo>
                  <a:lnTo>
                    <a:pt x="542" y="3240"/>
                  </a:lnTo>
                  <a:lnTo>
                    <a:pt x="4941" y="1273"/>
                  </a:lnTo>
                  <a:cubicBezTo>
                    <a:pt x="5267" y="1127"/>
                    <a:pt x="5405" y="732"/>
                    <a:pt x="5267" y="414"/>
                  </a:cubicBezTo>
                  <a:cubicBezTo>
                    <a:pt x="5159" y="145"/>
                    <a:pt x="4912" y="0"/>
                    <a:pt x="4645" y="0"/>
                  </a:cubicBezTo>
                  <a:close/>
                </a:path>
              </a:pathLst>
            </a:custGeom>
            <a:solidFill>
              <a:srgbClr val="312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79;p32"/>
            <p:cNvSpPr/>
            <p:nvPr/>
          </p:nvSpPr>
          <p:spPr>
            <a:xfrm>
              <a:off x="8100803" y="3568795"/>
              <a:ext cx="339881" cy="337708"/>
            </a:xfrm>
            <a:custGeom>
              <a:avLst/>
              <a:gdLst/>
              <a:ahLst/>
              <a:cxnLst/>
              <a:rect l="l" t="t" r="r" b="b"/>
              <a:pathLst>
                <a:path w="5474" h="5439" extrusionOk="0">
                  <a:moveTo>
                    <a:pt x="2715" y="0"/>
                  </a:moveTo>
                  <a:cubicBezTo>
                    <a:pt x="1212" y="0"/>
                    <a:pt x="1" y="1212"/>
                    <a:pt x="1" y="2715"/>
                  </a:cubicBezTo>
                  <a:cubicBezTo>
                    <a:pt x="1" y="4219"/>
                    <a:pt x="1212" y="5439"/>
                    <a:pt x="2715" y="5439"/>
                  </a:cubicBezTo>
                  <a:cubicBezTo>
                    <a:pt x="4219" y="5439"/>
                    <a:pt x="5473" y="4219"/>
                    <a:pt x="5473" y="2715"/>
                  </a:cubicBezTo>
                  <a:cubicBezTo>
                    <a:pt x="5473" y="1212"/>
                    <a:pt x="4219" y="0"/>
                    <a:pt x="2715" y="0"/>
                  </a:cubicBezTo>
                  <a:close/>
                </a:path>
              </a:pathLst>
            </a:custGeom>
            <a:gradFill>
              <a:gsLst>
                <a:gs pos="0">
                  <a:schemeClr val="accent2"/>
                </a:gs>
                <a:gs pos="23000">
                  <a:schemeClr val="accent5"/>
                </a:gs>
                <a:gs pos="50000">
                  <a:schemeClr val="accent4"/>
                </a:gs>
                <a:gs pos="100000">
                  <a:schemeClr val="accent6"/>
                </a:gs>
              </a:gsLst>
              <a:lin ang="18900044" scaled="0"/>
            </a:gradFill>
            <a:ln>
              <a:noFill/>
            </a:ln>
            <a:effectLst>
              <a:outerShdw blurRad="214313" dist="123825" dir="7260000" algn="bl" rotWithShape="0">
                <a:schemeClr val="accent5">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180;p32"/>
            <p:cNvSpPr/>
            <p:nvPr/>
          </p:nvSpPr>
          <p:spPr>
            <a:xfrm>
              <a:off x="7560439" y="4413207"/>
              <a:ext cx="428980" cy="426807"/>
            </a:xfrm>
            <a:custGeom>
              <a:avLst/>
              <a:gdLst/>
              <a:ahLst/>
              <a:cxnLst/>
              <a:rect l="l" t="t" r="r" b="b"/>
              <a:pathLst>
                <a:path w="6909" h="6874" extrusionOk="0">
                  <a:moveTo>
                    <a:pt x="3471" y="1"/>
                  </a:moveTo>
                  <a:cubicBezTo>
                    <a:pt x="1538" y="1"/>
                    <a:pt x="1" y="1539"/>
                    <a:pt x="1" y="3437"/>
                  </a:cubicBezTo>
                  <a:cubicBezTo>
                    <a:pt x="1" y="5336"/>
                    <a:pt x="1538" y="6874"/>
                    <a:pt x="3471" y="6874"/>
                  </a:cubicBezTo>
                  <a:cubicBezTo>
                    <a:pt x="5370" y="6874"/>
                    <a:pt x="6908" y="5336"/>
                    <a:pt x="6908" y="3437"/>
                  </a:cubicBezTo>
                  <a:cubicBezTo>
                    <a:pt x="6908" y="1539"/>
                    <a:pt x="5370" y="1"/>
                    <a:pt x="3471" y="1"/>
                  </a:cubicBezTo>
                  <a:close/>
                </a:path>
              </a:pathLst>
            </a:custGeom>
            <a:gradFill>
              <a:gsLst>
                <a:gs pos="0">
                  <a:schemeClr val="accent2"/>
                </a:gs>
                <a:gs pos="23000">
                  <a:schemeClr val="accent5"/>
                </a:gs>
                <a:gs pos="50000">
                  <a:schemeClr val="accent4"/>
                </a:gs>
                <a:gs pos="100000">
                  <a:schemeClr val="accent6"/>
                </a:gs>
              </a:gsLst>
              <a:lin ang="18900044" scaled="0"/>
            </a:gradFill>
            <a:ln>
              <a:noFill/>
            </a:ln>
            <a:effectLst>
              <a:outerShdw blurRad="214313" dist="123825" dir="7260000" algn="bl" rotWithShape="0">
                <a:schemeClr val="accent5">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1" name="Google Shape;181;p32"/>
          <p:cNvGrpSpPr/>
          <p:nvPr/>
        </p:nvGrpSpPr>
        <p:grpSpPr>
          <a:xfrm>
            <a:off x="141605" y="183515"/>
            <a:ext cx="1832610" cy="3058795"/>
            <a:chOff x="177825" y="183275"/>
            <a:chExt cx="2195675" cy="3285457"/>
          </a:xfrm>
        </p:grpSpPr>
        <p:sp>
          <p:nvSpPr>
            <p:cNvPr id="182" name="Google Shape;182;p32"/>
            <p:cNvSpPr/>
            <p:nvPr/>
          </p:nvSpPr>
          <p:spPr>
            <a:xfrm>
              <a:off x="615245" y="2175093"/>
              <a:ext cx="473747" cy="648716"/>
            </a:xfrm>
            <a:custGeom>
              <a:avLst/>
              <a:gdLst/>
              <a:ahLst/>
              <a:cxnLst/>
              <a:rect l="l" t="t" r="r" b="b"/>
              <a:pathLst>
                <a:path w="7630" h="10448" extrusionOk="0">
                  <a:moveTo>
                    <a:pt x="1685" y="1"/>
                  </a:moveTo>
                  <a:lnTo>
                    <a:pt x="1" y="1074"/>
                  </a:lnTo>
                  <a:lnTo>
                    <a:pt x="5946" y="10448"/>
                  </a:lnTo>
                  <a:lnTo>
                    <a:pt x="7630" y="9374"/>
                  </a:lnTo>
                  <a:lnTo>
                    <a:pt x="168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32"/>
            <p:cNvSpPr/>
            <p:nvPr/>
          </p:nvSpPr>
          <p:spPr>
            <a:xfrm>
              <a:off x="711297" y="1252822"/>
              <a:ext cx="495602" cy="677526"/>
            </a:xfrm>
            <a:custGeom>
              <a:avLst/>
              <a:gdLst/>
              <a:ahLst/>
              <a:cxnLst/>
              <a:rect l="l" t="t" r="r" b="b"/>
              <a:pathLst>
                <a:path w="7982" h="10912" extrusionOk="0">
                  <a:moveTo>
                    <a:pt x="6693" y="0"/>
                  </a:moveTo>
                  <a:lnTo>
                    <a:pt x="0" y="10052"/>
                  </a:lnTo>
                  <a:lnTo>
                    <a:pt x="1289" y="10911"/>
                  </a:lnTo>
                  <a:lnTo>
                    <a:pt x="7982" y="859"/>
                  </a:lnTo>
                  <a:lnTo>
                    <a:pt x="66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84;p32"/>
            <p:cNvSpPr/>
            <p:nvPr/>
          </p:nvSpPr>
          <p:spPr>
            <a:xfrm>
              <a:off x="177825" y="1594746"/>
              <a:ext cx="884534" cy="878077"/>
            </a:xfrm>
            <a:custGeom>
              <a:avLst/>
              <a:gdLst/>
              <a:ahLst/>
              <a:cxnLst/>
              <a:rect l="l" t="t" r="r" b="b"/>
              <a:pathLst>
                <a:path w="14246" h="14142" extrusionOk="0">
                  <a:moveTo>
                    <a:pt x="7123" y="0"/>
                  </a:moveTo>
                  <a:cubicBezTo>
                    <a:pt x="3180" y="0"/>
                    <a:pt x="1" y="3188"/>
                    <a:pt x="1" y="7088"/>
                  </a:cubicBezTo>
                  <a:cubicBezTo>
                    <a:pt x="1" y="10989"/>
                    <a:pt x="3180" y="14142"/>
                    <a:pt x="7123" y="14142"/>
                  </a:cubicBezTo>
                  <a:cubicBezTo>
                    <a:pt x="11058" y="14142"/>
                    <a:pt x="14245" y="10989"/>
                    <a:pt x="14245" y="7088"/>
                  </a:cubicBezTo>
                  <a:cubicBezTo>
                    <a:pt x="14245" y="3188"/>
                    <a:pt x="11058" y="0"/>
                    <a:pt x="7123" y="0"/>
                  </a:cubicBezTo>
                  <a:close/>
                </a:path>
              </a:pathLst>
            </a:custGeom>
            <a:gradFill>
              <a:gsLst>
                <a:gs pos="0">
                  <a:schemeClr val="accent1"/>
                </a:gs>
                <a:gs pos="52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32"/>
            <p:cNvSpPr/>
            <p:nvPr/>
          </p:nvSpPr>
          <p:spPr>
            <a:xfrm>
              <a:off x="753394" y="2619465"/>
              <a:ext cx="855724" cy="849267"/>
            </a:xfrm>
            <a:custGeom>
              <a:avLst/>
              <a:gdLst/>
              <a:ahLst/>
              <a:cxnLst/>
              <a:rect l="l" t="t" r="r" b="b"/>
              <a:pathLst>
                <a:path w="13782" h="13678" extrusionOk="0">
                  <a:moveTo>
                    <a:pt x="6874" y="0"/>
                  </a:moveTo>
                  <a:cubicBezTo>
                    <a:pt x="3077" y="0"/>
                    <a:pt x="1" y="3076"/>
                    <a:pt x="1" y="6839"/>
                  </a:cubicBezTo>
                  <a:cubicBezTo>
                    <a:pt x="1" y="10636"/>
                    <a:pt x="3077" y="13678"/>
                    <a:pt x="6874" y="13678"/>
                  </a:cubicBezTo>
                  <a:cubicBezTo>
                    <a:pt x="10706" y="13678"/>
                    <a:pt x="13781" y="10636"/>
                    <a:pt x="13781" y="6839"/>
                  </a:cubicBezTo>
                  <a:cubicBezTo>
                    <a:pt x="13781" y="3076"/>
                    <a:pt x="10706" y="0"/>
                    <a:pt x="6874" y="0"/>
                  </a:cubicBezTo>
                  <a:close/>
                </a:path>
              </a:pathLst>
            </a:custGeom>
            <a:gradFill>
              <a:gsLst>
                <a:gs pos="0">
                  <a:schemeClr val="l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86;p32"/>
            <p:cNvSpPr/>
            <p:nvPr/>
          </p:nvSpPr>
          <p:spPr>
            <a:xfrm>
              <a:off x="908617" y="870291"/>
              <a:ext cx="595940" cy="591159"/>
            </a:xfrm>
            <a:custGeom>
              <a:avLst/>
              <a:gdLst/>
              <a:ahLst/>
              <a:cxnLst/>
              <a:rect l="l" t="t" r="r" b="b"/>
              <a:pathLst>
                <a:path w="9598" h="9521" extrusionOk="0">
                  <a:moveTo>
                    <a:pt x="4804" y="1"/>
                  </a:moveTo>
                  <a:cubicBezTo>
                    <a:pt x="2149" y="1"/>
                    <a:pt x="1" y="2149"/>
                    <a:pt x="1" y="4761"/>
                  </a:cubicBezTo>
                  <a:cubicBezTo>
                    <a:pt x="1" y="7407"/>
                    <a:pt x="2149" y="9520"/>
                    <a:pt x="4804" y="9520"/>
                  </a:cubicBezTo>
                  <a:cubicBezTo>
                    <a:pt x="7450" y="9520"/>
                    <a:pt x="9598" y="7407"/>
                    <a:pt x="9598" y="4761"/>
                  </a:cubicBezTo>
                  <a:cubicBezTo>
                    <a:pt x="9598" y="2149"/>
                    <a:pt x="7450" y="1"/>
                    <a:pt x="4804" y="1"/>
                  </a:cubicBezTo>
                  <a:close/>
                </a:path>
              </a:pathLst>
            </a:custGeom>
            <a:gradFill>
              <a:gsLst>
                <a:gs pos="0">
                  <a:schemeClr val="accent1"/>
                </a:gs>
                <a:gs pos="52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187;p32"/>
            <p:cNvSpPr/>
            <p:nvPr/>
          </p:nvSpPr>
          <p:spPr>
            <a:xfrm>
              <a:off x="902222" y="576920"/>
              <a:ext cx="264690" cy="465799"/>
            </a:xfrm>
            <a:custGeom>
              <a:avLst/>
              <a:gdLst/>
              <a:ahLst/>
              <a:cxnLst/>
              <a:rect l="l" t="t" r="r" b="b"/>
              <a:pathLst>
                <a:path w="4263" h="7502" extrusionOk="0">
                  <a:moveTo>
                    <a:pt x="1178" y="1"/>
                  </a:moveTo>
                  <a:lnTo>
                    <a:pt x="1" y="533"/>
                  </a:lnTo>
                  <a:lnTo>
                    <a:pt x="2896" y="7089"/>
                  </a:lnTo>
                  <a:cubicBezTo>
                    <a:pt x="3030" y="7357"/>
                    <a:pt x="3264" y="7502"/>
                    <a:pt x="3524" y="7502"/>
                  </a:cubicBezTo>
                  <a:cubicBezTo>
                    <a:pt x="3613" y="7502"/>
                    <a:pt x="3706" y="7485"/>
                    <a:pt x="3798" y="7449"/>
                  </a:cubicBezTo>
                  <a:cubicBezTo>
                    <a:pt x="4116" y="7269"/>
                    <a:pt x="4262" y="6874"/>
                    <a:pt x="4116" y="6547"/>
                  </a:cubicBezTo>
                  <a:lnTo>
                    <a:pt x="11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88;p32"/>
            <p:cNvSpPr/>
            <p:nvPr/>
          </p:nvSpPr>
          <p:spPr>
            <a:xfrm>
              <a:off x="1386581" y="950324"/>
              <a:ext cx="487096" cy="199619"/>
            </a:xfrm>
            <a:custGeom>
              <a:avLst/>
              <a:gdLst/>
              <a:ahLst/>
              <a:cxnLst/>
              <a:rect l="l" t="t" r="r" b="b"/>
              <a:pathLst>
                <a:path w="7845" h="3215" extrusionOk="0">
                  <a:moveTo>
                    <a:pt x="7484" y="1"/>
                  </a:moveTo>
                  <a:lnTo>
                    <a:pt x="576" y="1934"/>
                  </a:lnTo>
                  <a:cubicBezTo>
                    <a:pt x="216" y="2037"/>
                    <a:pt x="1" y="2398"/>
                    <a:pt x="112" y="2759"/>
                  </a:cubicBezTo>
                  <a:cubicBezTo>
                    <a:pt x="198" y="3022"/>
                    <a:pt x="460" y="3214"/>
                    <a:pt x="752" y="3214"/>
                  </a:cubicBezTo>
                  <a:cubicBezTo>
                    <a:pt x="813" y="3214"/>
                    <a:pt x="875" y="3206"/>
                    <a:pt x="937" y="3188"/>
                  </a:cubicBezTo>
                  <a:lnTo>
                    <a:pt x="7845" y="1289"/>
                  </a:lnTo>
                  <a:lnTo>
                    <a:pt x="74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89;p32"/>
            <p:cNvSpPr/>
            <p:nvPr/>
          </p:nvSpPr>
          <p:spPr>
            <a:xfrm>
              <a:off x="1591414" y="561460"/>
              <a:ext cx="782086" cy="775690"/>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accent1"/>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190;p32"/>
            <p:cNvSpPr/>
            <p:nvPr/>
          </p:nvSpPr>
          <p:spPr>
            <a:xfrm>
              <a:off x="564580" y="183275"/>
              <a:ext cx="595381" cy="589482"/>
            </a:xfrm>
            <a:custGeom>
              <a:avLst/>
              <a:gdLst/>
              <a:ahLst/>
              <a:cxnLst/>
              <a:rect l="l" t="t" r="r" b="b"/>
              <a:pathLst>
                <a:path w="9589" h="9494" extrusionOk="0">
                  <a:moveTo>
                    <a:pt x="4794" y="0"/>
                  </a:moveTo>
                  <a:cubicBezTo>
                    <a:pt x="2148" y="0"/>
                    <a:pt x="0" y="2114"/>
                    <a:pt x="0" y="4768"/>
                  </a:cubicBezTo>
                  <a:cubicBezTo>
                    <a:pt x="0" y="7380"/>
                    <a:pt x="2148" y="9494"/>
                    <a:pt x="4794" y="9494"/>
                  </a:cubicBezTo>
                  <a:cubicBezTo>
                    <a:pt x="7441" y="9494"/>
                    <a:pt x="9588" y="7380"/>
                    <a:pt x="9588" y="4768"/>
                  </a:cubicBezTo>
                  <a:cubicBezTo>
                    <a:pt x="9588" y="2114"/>
                    <a:pt x="7441" y="0"/>
                    <a:pt x="4794" y="0"/>
                  </a:cubicBezTo>
                  <a:close/>
                </a:path>
              </a:pathLst>
            </a:custGeom>
            <a:gradFill>
              <a:gsLst>
                <a:gs pos="0">
                  <a:schemeClr val="accent1"/>
                </a:gs>
                <a:gs pos="52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1" name="Google Shape;191;p32"/>
          <p:cNvSpPr/>
          <p:nvPr/>
        </p:nvSpPr>
        <p:spPr>
          <a:xfrm>
            <a:off x="1030882" y="3956175"/>
            <a:ext cx="351397" cy="348523"/>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32"/>
          <p:cNvSpPr/>
          <p:nvPr/>
        </p:nvSpPr>
        <p:spPr>
          <a:xfrm rot="7062932">
            <a:off x="1631831" y="224740"/>
            <a:ext cx="234399" cy="232900"/>
          </a:xfrm>
          <a:custGeom>
            <a:avLst/>
            <a:gdLst/>
            <a:ahLst/>
            <a:cxnLst/>
            <a:rect l="l" t="t" r="r" b="b"/>
            <a:pathLst>
              <a:path w="5474" h="5439" extrusionOk="0">
                <a:moveTo>
                  <a:pt x="2715" y="0"/>
                </a:moveTo>
                <a:cubicBezTo>
                  <a:pt x="1212" y="0"/>
                  <a:pt x="1" y="1212"/>
                  <a:pt x="1" y="2715"/>
                </a:cubicBezTo>
                <a:cubicBezTo>
                  <a:pt x="1" y="4219"/>
                  <a:pt x="1212" y="5439"/>
                  <a:pt x="2715" y="5439"/>
                </a:cubicBezTo>
                <a:cubicBezTo>
                  <a:pt x="4219" y="5439"/>
                  <a:pt x="5473" y="4219"/>
                  <a:pt x="5473" y="2715"/>
                </a:cubicBezTo>
                <a:cubicBezTo>
                  <a:pt x="5473" y="1212"/>
                  <a:pt x="4219" y="0"/>
                  <a:pt x="2715" y="0"/>
                </a:cubicBezTo>
                <a:close/>
              </a:path>
            </a:pathLst>
          </a:custGeom>
          <a:gradFill>
            <a:gsLst>
              <a:gs pos="0">
                <a:schemeClr val="accent2"/>
              </a:gs>
              <a:gs pos="23000">
                <a:schemeClr val="accent5"/>
              </a:gs>
              <a:gs pos="50000">
                <a:schemeClr val="accent4"/>
              </a:gs>
              <a:gs pos="100000">
                <a:schemeClr val="accent6"/>
              </a:gs>
            </a:gsLst>
            <a:lin ang="18900044" scaled="0"/>
          </a:gradFill>
          <a:ln>
            <a:noFill/>
          </a:ln>
          <a:effectLst>
            <a:outerShdw blurRad="214313" dist="123825" dir="7260000" algn="bl" rotWithShape="0">
              <a:schemeClr val="accent5">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93;p32"/>
          <p:cNvSpPr/>
          <p:nvPr/>
        </p:nvSpPr>
        <p:spPr>
          <a:xfrm>
            <a:off x="8090052" y="2571750"/>
            <a:ext cx="233561" cy="231651"/>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l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194;p32"/>
          <p:cNvSpPr/>
          <p:nvPr/>
        </p:nvSpPr>
        <p:spPr>
          <a:xfrm>
            <a:off x="7820296" y="3648600"/>
            <a:ext cx="140193" cy="139078"/>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195;p32"/>
          <p:cNvSpPr/>
          <p:nvPr/>
        </p:nvSpPr>
        <p:spPr>
          <a:xfrm>
            <a:off x="8513974" y="4037537"/>
            <a:ext cx="336502" cy="333750"/>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196;p32"/>
          <p:cNvSpPr/>
          <p:nvPr/>
        </p:nvSpPr>
        <p:spPr>
          <a:xfrm>
            <a:off x="1267375" y="4162445"/>
            <a:ext cx="179273" cy="177838"/>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1"/>
              </a:gs>
              <a:gs pos="25000">
                <a:schemeClr val="accent1"/>
              </a:gs>
              <a:gs pos="50000">
                <a:schemeClr val="accent4"/>
              </a:gs>
              <a:gs pos="100000">
                <a:schemeClr val="accent6"/>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2" name="Google Shape;172;p32"/>
          <p:cNvSpPr txBox="1">
            <a:spLocks noGrp="1"/>
          </p:cNvSpPr>
          <p:nvPr>
            <p:ph type="ctrTitle"/>
          </p:nvPr>
        </p:nvSpPr>
        <p:spPr>
          <a:xfrm>
            <a:off x="828675" y="1574165"/>
            <a:ext cx="8214995" cy="1668145"/>
          </a:xfrm>
          <a:prstGeom prst="rect">
            <a:avLst/>
          </a:prstGeom>
        </p:spPr>
        <p:txBody>
          <a:bodyPr spcFirstLastPara="1" wrap="square" lIns="91425" tIns="91425" rIns="91425" bIns="91425" anchor="t" anchorCtr="0">
            <a:noAutofit/>
          </a:bodyPr>
          <a:lstStyle/>
          <a:p>
            <a:r>
              <a:rPr lang="en-US" sz="3200" smtClean="0">
                <a:solidFill>
                  <a:srgbClr val="002060"/>
                </a:solidFill>
                <a:latin typeface="Tahoma" panose="020B0604030504040204" pitchFamily="34" charset="0"/>
                <a:ea typeface="Tahoma" panose="020B0604030504040204" pitchFamily="34" charset="0"/>
                <a:cs typeface="Tahoma" panose="020B0604030504040204" pitchFamily="34" charset="0"/>
                <a:sym typeface="+mn-ea"/>
              </a:rPr>
              <a:t>Xem videos về thành phần không khí.</a:t>
            </a:r>
            <a:br>
              <a:rPr lang="en-US" sz="3200" smtClean="0">
                <a:solidFill>
                  <a:srgbClr val="002060"/>
                </a:solidFill>
                <a:latin typeface="Tahoma" panose="020B0604030504040204" pitchFamily="34" charset="0"/>
                <a:ea typeface="Tahoma" panose="020B0604030504040204" pitchFamily="34" charset="0"/>
                <a:cs typeface="Tahoma" panose="020B0604030504040204" pitchFamily="34" charset="0"/>
                <a:sym typeface="+mn-ea"/>
              </a:rPr>
            </a:br>
            <a:r>
              <a:rPr lang="en-US" sz="3200" smtClean="0">
                <a:solidFill>
                  <a:srgbClr val="002060"/>
                </a:solidFill>
                <a:latin typeface="Tahoma" panose="020B0604030504040204" pitchFamily="34" charset="0"/>
                <a:ea typeface="Tahoma" panose="020B0604030504040204" pitchFamily="34" charset="0"/>
                <a:cs typeface="Tahoma" panose="020B0604030504040204" pitchFamily="34" charset="0"/>
                <a:sym typeface="+mn-ea"/>
              </a:rPr>
              <a:t>Câu hỏi: “Em hãy cho biết có những chất nào xuất hiện trong videos”</a:t>
            </a:r>
            <a:endPar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sym typeface="+mn-ea"/>
            </a:endParaRPr>
          </a:p>
        </p:txBody>
      </p:sp>
      <p:grpSp>
        <p:nvGrpSpPr>
          <p:cNvPr id="175" name="Google Shape;175;p32"/>
          <p:cNvGrpSpPr/>
          <p:nvPr/>
        </p:nvGrpSpPr>
        <p:grpSpPr>
          <a:xfrm>
            <a:off x="7560439" y="3568795"/>
            <a:ext cx="1089365" cy="1271218"/>
            <a:chOff x="7560439" y="3568795"/>
            <a:chExt cx="1089365" cy="1271218"/>
          </a:xfrm>
        </p:grpSpPr>
        <p:sp>
          <p:nvSpPr>
            <p:cNvPr id="176" name="Google Shape;176;p32"/>
            <p:cNvSpPr/>
            <p:nvPr/>
          </p:nvSpPr>
          <p:spPr>
            <a:xfrm>
              <a:off x="7978673" y="3966724"/>
              <a:ext cx="671131" cy="666847"/>
            </a:xfrm>
            <a:custGeom>
              <a:avLst/>
              <a:gdLst/>
              <a:ahLst/>
              <a:cxnLst/>
              <a:rect l="l" t="t" r="r" b="b"/>
              <a:pathLst>
                <a:path w="10809" h="10740" extrusionOk="0">
                  <a:moveTo>
                    <a:pt x="5404" y="1"/>
                  </a:moveTo>
                  <a:cubicBezTo>
                    <a:pt x="2432" y="1"/>
                    <a:pt x="0" y="2398"/>
                    <a:pt x="0" y="5370"/>
                  </a:cubicBezTo>
                  <a:cubicBezTo>
                    <a:pt x="0" y="8334"/>
                    <a:pt x="2432" y="10740"/>
                    <a:pt x="5404" y="10740"/>
                  </a:cubicBezTo>
                  <a:cubicBezTo>
                    <a:pt x="8411" y="10740"/>
                    <a:pt x="10808" y="8334"/>
                    <a:pt x="10808" y="5370"/>
                  </a:cubicBezTo>
                  <a:cubicBezTo>
                    <a:pt x="10808" y="2398"/>
                    <a:pt x="8411" y="1"/>
                    <a:pt x="5404" y="1"/>
                  </a:cubicBezTo>
                  <a:close/>
                </a:path>
              </a:pathLst>
            </a:custGeom>
            <a:gradFill>
              <a:gsLst>
                <a:gs pos="0">
                  <a:schemeClr val="accent1"/>
                </a:gs>
                <a:gs pos="25000">
                  <a:schemeClr val="accent1"/>
                </a:gs>
                <a:gs pos="50000">
                  <a:schemeClr val="accent4"/>
                </a:gs>
                <a:gs pos="100000">
                  <a:schemeClr val="accent6"/>
                </a:gs>
              </a:gsLst>
              <a:lin ang="18900044" scaled="0"/>
            </a:gradFill>
            <a:ln>
              <a:noFill/>
            </a:ln>
            <a:effectLst>
              <a:outerShdw blurRad="214313" dist="123825" dir="7260000" algn="bl" rotWithShape="0">
                <a:schemeClr val="accent5">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177;p32"/>
            <p:cNvSpPr/>
            <p:nvPr/>
          </p:nvSpPr>
          <p:spPr>
            <a:xfrm>
              <a:off x="8220822" y="3786418"/>
              <a:ext cx="113190" cy="342737"/>
            </a:xfrm>
            <a:custGeom>
              <a:avLst/>
              <a:gdLst/>
              <a:ahLst/>
              <a:cxnLst/>
              <a:rect l="l" t="t" r="r" b="b"/>
              <a:pathLst>
                <a:path w="1823" h="5520" extrusionOk="0">
                  <a:moveTo>
                    <a:pt x="1324" y="1"/>
                  </a:moveTo>
                  <a:lnTo>
                    <a:pt x="1" y="147"/>
                  </a:lnTo>
                  <a:lnTo>
                    <a:pt x="465" y="4941"/>
                  </a:lnTo>
                  <a:cubicBezTo>
                    <a:pt x="497" y="5279"/>
                    <a:pt x="786" y="5520"/>
                    <a:pt x="1113" y="5520"/>
                  </a:cubicBezTo>
                  <a:cubicBezTo>
                    <a:pt x="1134" y="5520"/>
                    <a:pt x="1156" y="5519"/>
                    <a:pt x="1178" y="5516"/>
                  </a:cubicBezTo>
                  <a:cubicBezTo>
                    <a:pt x="1573" y="5482"/>
                    <a:pt x="1822" y="5156"/>
                    <a:pt x="1788" y="4795"/>
                  </a:cubicBezTo>
                  <a:lnTo>
                    <a:pt x="1324" y="1"/>
                  </a:lnTo>
                  <a:close/>
                </a:path>
              </a:pathLst>
            </a:custGeom>
            <a:solidFill>
              <a:srgbClr val="312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178;p32"/>
            <p:cNvSpPr/>
            <p:nvPr/>
          </p:nvSpPr>
          <p:spPr>
            <a:xfrm>
              <a:off x="7825002" y="4425439"/>
              <a:ext cx="335596" cy="201234"/>
            </a:xfrm>
            <a:custGeom>
              <a:avLst/>
              <a:gdLst/>
              <a:ahLst/>
              <a:cxnLst/>
              <a:rect l="l" t="t" r="r" b="b"/>
              <a:pathLst>
                <a:path w="5405" h="3241" extrusionOk="0">
                  <a:moveTo>
                    <a:pt x="4645" y="0"/>
                  </a:moveTo>
                  <a:cubicBezTo>
                    <a:pt x="4552" y="0"/>
                    <a:pt x="4458" y="18"/>
                    <a:pt x="4365" y="53"/>
                  </a:cubicBezTo>
                  <a:lnTo>
                    <a:pt x="1" y="2020"/>
                  </a:lnTo>
                  <a:lnTo>
                    <a:pt x="542" y="3240"/>
                  </a:lnTo>
                  <a:lnTo>
                    <a:pt x="4941" y="1273"/>
                  </a:lnTo>
                  <a:cubicBezTo>
                    <a:pt x="5267" y="1127"/>
                    <a:pt x="5405" y="732"/>
                    <a:pt x="5267" y="414"/>
                  </a:cubicBezTo>
                  <a:cubicBezTo>
                    <a:pt x="5159" y="145"/>
                    <a:pt x="4912" y="0"/>
                    <a:pt x="4645" y="0"/>
                  </a:cubicBezTo>
                  <a:close/>
                </a:path>
              </a:pathLst>
            </a:custGeom>
            <a:solidFill>
              <a:srgbClr val="312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79;p32"/>
            <p:cNvSpPr/>
            <p:nvPr/>
          </p:nvSpPr>
          <p:spPr>
            <a:xfrm>
              <a:off x="8100803" y="3568795"/>
              <a:ext cx="339881" cy="337708"/>
            </a:xfrm>
            <a:custGeom>
              <a:avLst/>
              <a:gdLst/>
              <a:ahLst/>
              <a:cxnLst/>
              <a:rect l="l" t="t" r="r" b="b"/>
              <a:pathLst>
                <a:path w="5474" h="5439" extrusionOk="0">
                  <a:moveTo>
                    <a:pt x="2715" y="0"/>
                  </a:moveTo>
                  <a:cubicBezTo>
                    <a:pt x="1212" y="0"/>
                    <a:pt x="1" y="1212"/>
                    <a:pt x="1" y="2715"/>
                  </a:cubicBezTo>
                  <a:cubicBezTo>
                    <a:pt x="1" y="4219"/>
                    <a:pt x="1212" y="5439"/>
                    <a:pt x="2715" y="5439"/>
                  </a:cubicBezTo>
                  <a:cubicBezTo>
                    <a:pt x="4219" y="5439"/>
                    <a:pt x="5473" y="4219"/>
                    <a:pt x="5473" y="2715"/>
                  </a:cubicBezTo>
                  <a:cubicBezTo>
                    <a:pt x="5473" y="1212"/>
                    <a:pt x="4219" y="0"/>
                    <a:pt x="2715" y="0"/>
                  </a:cubicBezTo>
                  <a:close/>
                </a:path>
              </a:pathLst>
            </a:custGeom>
            <a:gradFill>
              <a:gsLst>
                <a:gs pos="0">
                  <a:schemeClr val="accent2"/>
                </a:gs>
                <a:gs pos="23000">
                  <a:schemeClr val="accent5"/>
                </a:gs>
                <a:gs pos="50000">
                  <a:schemeClr val="accent4"/>
                </a:gs>
                <a:gs pos="100000">
                  <a:schemeClr val="accent6"/>
                </a:gs>
              </a:gsLst>
              <a:lin ang="18900044" scaled="0"/>
            </a:gradFill>
            <a:ln>
              <a:noFill/>
            </a:ln>
            <a:effectLst>
              <a:outerShdw blurRad="214313" dist="123825" dir="7260000" algn="bl" rotWithShape="0">
                <a:schemeClr val="accent5">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180;p32"/>
            <p:cNvSpPr/>
            <p:nvPr/>
          </p:nvSpPr>
          <p:spPr>
            <a:xfrm>
              <a:off x="7560439" y="4413207"/>
              <a:ext cx="428980" cy="426807"/>
            </a:xfrm>
            <a:custGeom>
              <a:avLst/>
              <a:gdLst/>
              <a:ahLst/>
              <a:cxnLst/>
              <a:rect l="l" t="t" r="r" b="b"/>
              <a:pathLst>
                <a:path w="6909" h="6874" extrusionOk="0">
                  <a:moveTo>
                    <a:pt x="3471" y="1"/>
                  </a:moveTo>
                  <a:cubicBezTo>
                    <a:pt x="1538" y="1"/>
                    <a:pt x="1" y="1539"/>
                    <a:pt x="1" y="3437"/>
                  </a:cubicBezTo>
                  <a:cubicBezTo>
                    <a:pt x="1" y="5336"/>
                    <a:pt x="1538" y="6874"/>
                    <a:pt x="3471" y="6874"/>
                  </a:cubicBezTo>
                  <a:cubicBezTo>
                    <a:pt x="5370" y="6874"/>
                    <a:pt x="6908" y="5336"/>
                    <a:pt x="6908" y="3437"/>
                  </a:cubicBezTo>
                  <a:cubicBezTo>
                    <a:pt x="6908" y="1539"/>
                    <a:pt x="5370" y="1"/>
                    <a:pt x="3471" y="1"/>
                  </a:cubicBezTo>
                  <a:close/>
                </a:path>
              </a:pathLst>
            </a:custGeom>
            <a:gradFill>
              <a:gsLst>
                <a:gs pos="0">
                  <a:schemeClr val="accent2"/>
                </a:gs>
                <a:gs pos="23000">
                  <a:schemeClr val="accent5"/>
                </a:gs>
                <a:gs pos="50000">
                  <a:schemeClr val="accent4"/>
                </a:gs>
                <a:gs pos="100000">
                  <a:schemeClr val="accent6"/>
                </a:gs>
              </a:gsLst>
              <a:lin ang="18900044" scaled="0"/>
            </a:gradFill>
            <a:ln>
              <a:noFill/>
            </a:ln>
            <a:effectLst>
              <a:outerShdw blurRad="214313" dist="123825" dir="7260000" algn="bl" rotWithShape="0">
                <a:schemeClr val="accent5">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1" name="Google Shape;181;p32"/>
          <p:cNvGrpSpPr/>
          <p:nvPr/>
        </p:nvGrpSpPr>
        <p:grpSpPr>
          <a:xfrm>
            <a:off x="141605" y="183515"/>
            <a:ext cx="1832610" cy="3058795"/>
            <a:chOff x="177825" y="183275"/>
            <a:chExt cx="2195675" cy="3285457"/>
          </a:xfrm>
        </p:grpSpPr>
        <p:sp>
          <p:nvSpPr>
            <p:cNvPr id="182" name="Google Shape;182;p32"/>
            <p:cNvSpPr/>
            <p:nvPr/>
          </p:nvSpPr>
          <p:spPr>
            <a:xfrm>
              <a:off x="615245" y="2175093"/>
              <a:ext cx="473747" cy="648716"/>
            </a:xfrm>
            <a:custGeom>
              <a:avLst/>
              <a:gdLst/>
              <a:ahLst/>
              <a:cxnLst/>
              <a:rect l="l" t="t" r="r" b="b"/>
              <a:pathLst>
                <a:path w="7630" h="10448" extrusionOk="0">
                  <a:moveTo>
                    <a:pt x="1685" y="1"/>
                  </a:moveTo>
                  <a:lnTo>
                    <a:pt x="1" y="1074"/>
                  </a:lnTo>
                  <a:lnTo>
                    <a:pt x="5946" y="10448"/>
                  </a:lnTo>
                  <a:lnTo>
                    <a:pt x="7630" y="9374"/>
                  </a:lnTo>
                  <a:lnTo>
                    <a:pt x="168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32"/>
            <p:cNvSpPr/>
            <p:nvPr/>
          </p:nvSpPr>
          <p:spPr>
            <a:xfrm>
              <a:off x="711297" y="1252822"/>
              <a:ext cx="495602" cy="677526"/>
            </a:xfrm>
            <a:custGeom>
              <a:avLst/>
              <a:gdLst/>
              <a:ahLst/>
              <a:cxnLst/>
              <a:rect l="l" t="t" r="r" b="b"/>
              <a:pathLst>
                <a:path w="7982" h="10912" extrusionOk="0">
                  <a:moveTo>
                    <a:pt x="6693" y="0"/>
                  </a:moveTo>
                  <a:lnTo>
                    <a:pt x="0" y="10052"/>
                  </a:lnTo>
                  <a:lnTo>
                    <a:pt x="1289" y="10911"/>
                  </a:lnTo>
                  <a:lnTo>
                    <a:pt x="7982" y="859"/>
                  </a:lnTo>
                  <a:lnTo>
                    <a:pt x="66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84;p32"/>
            <p:cNvSpPr/>
            <p:nvPr/>
          </p:nvSpPr>
          <p:spPr>
            <a:xfrm>
              <a:off x="177825" y="1594746"/>
              <a:ext cx="884534" cy="878077"/>
            </a:xfrm>
            <a:custGeom>
              <a:avLst/>
              <a:gdLst/>
              <a:ahLst/>
              <a:cxnLst/>
              <a:rect l="l" t="t" r="r" b="b"/>
              <a:pathLst>
                <a:path w="14246" h="14142" extrusionOk="0">
                  <a:moveTo>
                    <a:pt x="7123" y="0"/>
                  </a:moveTo>
                  <a:cubicBezTo>
                    <a:pt x="3180" y="0"/>
                    <a:pt x="1" y="3188"/>
                    <a:pt x="1" y="7088"/>
                  </a:cubicBezTo>
                  <a:cubicBezTo>
                    <a:pt x="1" y="10989"/>
                    <a:pt x="3180" y="14142"/>
                    <a:pt x="7123" y="14142"/>
                  </a:cubicBezTo>
                  <a:cubicBezTo>
                    <a:pt x="11058" y="14142"/>
                    <a:pt x="14245" y="10989"/>
                    <a:pt x="14245" y="7088"/>
                  </a:cubicBezTo>
                  <a:cubicBezTo>
                    <a:pt x="14245" y="3188"/>
                    <a:pt x="11058" y="0"/>
                    <a:pt x="7123" y="0"/>
                  </a:cubicBezTo>
                  <a:close/>
                </a:path>
              </a:pathLst>
            </a:custGeom>
            <a:gradFill>
              <a:gsLst>
                <a:gs pos="0">
                  <a:schemeClr val="accent1"/>
                </a:gs>
                <a:gs pos="52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32"/>
            <p:cNvSpPr/>
            <p:nvPr/>
          </p:nvSpPr>
          <p:spPr>
            <a:xfrm>
              <a:off x="753394" y="2619465"/>
              <a:ext cx="855724" cy="849267"/>
            </a:xfrm>
            <a:custGeom>
              <a:avLst/>
              <a:gdLst/>
              <a:ahLst/>
              <a:cxnLst/>
              <a:rect l="l" t="t" r="r" b="b"/>
              <a:pathLst>
                <a:path w="13782" h="13678" extrusionOk="0">
                  <a:moveTo>
                    <a:pt x="6874" y="0"/>
                  </a:moveTo>
                  <a:cubicBezTo>
                    <a:pt x="3077" y="0"/>
                    <a:pt x="1" y="3076"/>
                    <a:pt x="1" y="6839"/>
                  </a:cubicBezTo>
                  <a:cubicBezTo>
                    <a:pt x="1" y="10636"/>
                    <a:pt x="3077" y="13678"/>
                    <a:pt x="6874" y="13678"/>
                  </a:cubicBezTo>
                  <a:cubicBezTo>
                    <a:pt x="10706" y="13678"/>
                    <a:pt x="13781" y="10636"/>
                    <a:pt x="13781" y="6839"/>
                  </a:cubicBezTo>
                  <a:cubicBezTo>
                    <a:pt x="13781" y="3076"/>
                    <a:pt x="10706" y="0"/>
                    <a:pt x="6874" y="0"/>
                  </a:cubicBezTo>
                  <a:close/>
                </a:path>
              </a:pathLst>
            </a:custGeom>
            <a:gradFill>
              <a:gsLst>
                <a:gs pos="0">
                  <a:schemeClr val="l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86;p32"/>
            <p:cNvSpPr/>
            <p:nvPr/>
          </p:nvSpPr>
          <p:spPr>
            <a:xfrm>
              <a:off x="908617" y="870291"/>
              <a:ext cx="595940" cy="591159"/>
            </a:xfrm>
            <a:custGeom>
              <a:avLst/>
              <a:gdLst/>
              <a:ahLst/>
              <a:cxnLst/>
              <a:rect l="l" t="t" r="r" b="b"/>
              <a:pathLst>
                <a:path w="9598" h="9521" extrusionOk="0">
                  <a:moveTo>
                    <a:pt x="4804" y="1"/>
                  </a:moveTo>
                  <a:cubicBezTo>
                    <a:pt x="2149" y="1"/>
                    <a:pt x="1" y="2149"/>
                    <a:pt x="1" y="4761"/>
                  </a:cubicBezTo>
                  <a:cubicBezTo>
                    <a:pt x="1" y="7407"/>
                    <a:pt x="2149" y="9520"/>
                    <a:pt x="4804" y="9520"/>
                  </a:cubicBezTo>
                  <a:cubicBezTo>
                    <a:pt x="7450" y="9520"/>
                    <a:pt x="9598" y="7407"/>
                    <a:pt x="9598" y="4761"/>
                  </a:cubicBezTo>
                  <a:cubicBezTo>
                    <a:pt x="9598" y="2149"/>
                    <a:pt x="7450" y="1"/>
                    <a:pt x="4804" y="1"/>
                  </a:cubicBezTo>
                  <a:close/>
                </a:path>
              </a:pathLst>
            </a:custGeom>
            <a:gradFill>
              <a:gsLst>
                <a:gs pos="0">
                  <a:schemeClr val="accent1"/>
                </a:gs>
                <a:gs pos="52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187;p32"/>
            <p:cNvSpPr/>
            <p:nvPr/>
          </p:nvSpPr>
          <p:spPr>
            <a:xfrm>
              <a:off x="902222" y="576920"/>
              <a:ext cx="264690" cy="465799"/>
            </a:xfrm>
            <a:custGeom>
              <a:avLst/>
              <a:gdLst/>
              <a:ahLst/>
              <a:cxnLst/>
              <a:rect l="l" t="t" r="r" b="b"/>
              <a:pathLst>
                <a:path w="4263" h="7502" extrusionOk="0">
                  <a:moveTo>
                    <a:pt x="1178" y="1"/>
                  </a:moveTo>
                  <a:lnTo>
                    <a:pt x="1" y="533"/>
                  </a:lnTo>
                  <a:lnTo>
                    <a:pt x="2896" y="7089"/>
                  </a:lnTo>
                  <a:cubicBezTo>
                    <a:pt x="3030" y="7357"/>
                    <a:pt x="3264" y="7502"/>
                    <a:pt x="3524" y="7502"/>
                  </a:cubicBezTo>
                  <a:cubicBezTo>
                    <a:pt x="3613" y="7502"/>
                    <a:pt x="3706" y="7485"/>
                    <a:pt x="3798" y="7449"/>
                  </a:cubicBezTo>
                  <a:cubicBezTo>
                    <a:pt x="4116" y="7269"/>
                    <a:pt x="4262" y="6874"/>
                    <a:pt x="4116" y="6547"/>
                  </a:cubicBezTo>
                  <a:lnTo>
                    <a:pt x="11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88;p32"/>
            <p:cNvSpPr/>
            <p:nvPr/>
          </p:nvSpPr>
          <p:spPr>
            <a:xfrm>
              <a:off x="1386581" y="950324"/>
              <a:ext cx="487096" cy="199619"/>
            </a:xfrm>
            <a:custGeom>
              <a:avLst/>
              <a:gdLst/>
              <a:ahLst/>
              <a:cxnLst/>
              <a:rect l="l" t="t" r="r" b="b"/>
              <a:pathLst>
                <a:path w="7845" h="3215" extrusionOk="0">
                  <a:moveTo>
                    <a:pt x="7484" y="1"/>
                  </a:moveTo>
                  <a:lnTo>
                    <a:pt x="576" y="1934"/>
                  </a:lnTo>
                  <a:cubicBezTo>
                    <a:pt x="216" y="2037"/>
                    <a:pt x="1" y="2398"/>
                    <a:pt x="112" y="2759"/>
                  </a:cubicBezTo>
                  <a:cubicBezTo>
                    <a:pt x="198" y="3022"/>
                    <a:pt x="460" y="3214"/>
                    <a:pt x="752" y="3214"/>
                  </a:cubicBezTo>
                  <a:cubicBezTo>
                    <a:pt x="813" y="3214"/>
                    <a:pt x="875" y="3206"/>
                    <a:pt x="937" y="3188"/>
                  </a:cubicBezTo>
                  <a:lnTo>
                    <a:pt x="7845" y="1289"/>
                  </a:lnTo>
                  <a:lnTo>
                    <a:pt x="74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89;p32"/>
            <p:cNvSpPr/>
            <p:nvPr/>
          </p:nvSpPr>
          <p:spPr>
            <a:xfrm>
              <a:off x="1591414" y="561460"/>
              <a:ext cx="782086" cy="775690"/>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accent1"/>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190;p32"/>
            <p:cNvSpPr/>
            <p:nvPr/>
          </p:nvSpPr>
          <p:spPr>
            <a:xfrm>
              <a:off x="564580" y="183275"/>
              <a:ext cx="595381" cy="589482"/>
            </a:xfrm>
            <a:custGeom>
              <a:avLst/>
              <a:gdLst/>
              <a:ahLst/>
              <a:cxnLst/>
              <a:rect l="l" t="t" r="r" b="b"/>
              <a:pathLst>
                <a:path w="9589" h="9494" extrusionOk="0">
                  <a:moveTo>
                    <a:pt x="4794" y="0"/>
                  </a:moveTo>
                  <a:cubicBezTo>
                    <a:pt x="2148" y="0"/>
                    <a:pt x="0" y="2114"/>
                    <a:pt x="0" y="4768"/>
                  </a:cubicBezTo>
                  <a:cubicBezTo>
                    <a:pt x="0" y="7380"/>
                    <a:pt x="2148" y="9494"/>
                    <a:pt x="4794" y="9494"/>
                  </a:cubicBezTo>
                  <a:cubicBezTo>
                    <a:pt x="7441" y="9494"/>
                    <a:pt x="9588" y="7380"/>
                    <a:pt x="9588" y="4768"/>
                  </a:cubicBezTo>
                  <a:cubicBezTo>
                    <a:pt x="9588" y="2114"/>
                    <a:pt x="7441" y="0"/>
                    <a:pt x="4794" y="0"/>
                  </a:cubicBezTo>
                  <a:close/>
                </a:path>
              </a:pathLst>
            </a:custGeom>
            <a:gradFill>
              <a:gsLst>
                <a:gs pos="0">
                  <a:schemeClr val="accent1"/>
                </a:gs>
                <a:gs pos="52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1" name="Google Shape;191;p32"/>
          <p:cNvSpPr/>
          <p:nvPr/>
        </p:nvSpPr>
        <p:spPr>
          <a:xfrm>
            <a:off x="1030882" y="3956175"/>
            <a:ext cx="351397" cy="348523"/>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32"/>
          <p:cNvSpPr/>
          <p:nvPr/>
        </p:nvSpPr>
        <p:spPr>
          <a:xfrm rot="7062932">
            <a:off x="1631831" y="224740"/>
            <a:ext cx="234399" cy="232900"/>
          </a:xfrm>
          <a:custGeom>
            <a:avLst/>
            <a:gdLst/>
            <a:ahLst/>
            <a:cxnLst/>
            <a:rect l="l" t="t" r="r" b="b"/>
            <a:pathLst>
              <a:path w="5474" h="5439" extrusionOk="0">
                <a:moveTo>
                  <a:pt x="2715" y="0"/>
                </a:moveTo>
                <a:cubicBezTo>
                  <a:pt x="1212" y="0"/>
                  <a:pt x="1" y="1212"/>
                  <a:pt x="1" y="2715"/>
                </a:cubicBezTo>
                <a:cubicBezTo>
                  <a:pt x="1" y="4219"/>
                  <a:pt x="1212" y="5439"/>
                  <a:pt x="2715" y="5439"/>
                </a:cubicBezTo>
                <a:cubicBezTo>
                  <a:pt x="4219" y="5439"/>
                  <a:pt x="5473" y="4219"/>
                  <a:pt x="5473" y="2715"/>
                </a:cubicBezTo>
                <a:cubicBezTo>
                  <a:pt x="5473" y="1212"/>
                  <a:pt x="4219" y="0"/>
                  <a:pt x="2715" y="0"/>
                </a:cubicBezTo>
                <a:close/>
              </a:path>
            </a:pathLst>
          </a:custGeom>
          <a:gradFill>
            <a:gsLst>
              <a:gs pos="0">
                <a:schemeClr val="accent2"/>
              </a:gs>
              <a:gs pos="23000">
                <a:schemeClr val="accent5"/>
              </a:gs>
              <a:gs pos="50000">
                <a:schemeClr val="accent4"/>
              </a:gs>
              <a:gs pos="100000">
                <a:schemeClr val="accent6"/>
              </a:gs>
            </a:gsLst>
            <a:lin ang="18900044" scaled="0"/>
          </a:gradFill>
          <a:ln>
            <a:noFill/>
          </a:ln>
          <a:effectLst>
            <a:outerShdw blurRad="214313" dist="123825" dir="7260000" algn="bl" rotWithShape="0">
              <a:schemeClr val="accent5">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93;p32"/>
          <p:cNvSpPr/>
          <p:nvPr/>
        </p:nvSpPr>
        <p:spPr>
          <a:xfrm>
            <a:off x="8090052" y="2571750"/>
            <a:ext cx="233561" cy="231651"/>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l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194;p32"/>
          <p:cNvSpPr/>
          <p:nvPr/>
        </p:nvSpPr>
        <p:spPr>
          <a:xfrm>
            <a:off x="7820296" y="3648600"/>
            <a:ext cx="140193" cy="139078"/>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195;p32"/>
          <p:cNvSpPr/>
          <p:nvPr/>
        </p:nvSpPr>
        <p:spPr>
          <a:xfrm>
            <a:off x="8513974" y="4037537"/>
            <a:ext cx="336502" cy="333750"/>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196;p32"/>
          <p:cNvSpPr/>
          <p:nvPr/>
        </p:nvSpPr>
        <p:spPr>
          <a:xfrm>
            <a:off x="1267375" y="4162445"/>
            <a:ext cx="179273" cy="177838"/>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1"/>
              </a:gs>
              <a:gs pos="25000">
                <a:schemeClr val="accent1"/>
              </a:gs>
              <a:gs pos="50000">
                <a:schemeClr val="accent4"/>
              </a:gs>
              <a:gs pos="100000">
                <a:schemeClr val="accent6"/>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pSp>
        <p:nvGrpSpPr>
          <p:cNvPr id="175" name="Google Shape;175;p32"/>
          <p:cNvGrpSpPr/>
          <p:nvPr/>
        </p:nvGrpSpPr>
        <p:grpSpPr>
          <a:xfrm>
            <a:off x="7560439" y="3568795"/>
            <a:ext cx="1089365" cy="1271218"/>
            <a:chOff x="7560439" y="3568795"/>
            <a:chExt cx="1089365" cy="1271218"/>
          </a:xfrm>
        </p:grpSpPr>
        <p:sp>
          <p:nvSpPr>
            <p:cNvPr id="176" name="Google Shape;176;p32"/>
            <p:cNvSpPr/>
            <p:nvPr/>
          </p:nvSpPr>
          <p:spPr>
            <a:xfrm>
              <a:off x="7978673" y="3966724"/>
              <a:ext cx="671131" cy="666847"/>
            </a:xfrm>
            <a:custGeom>
              <a:avLst/>
              <a:gdLst/>
              <a:ahLst/>
              <a:cxnLst/>
              <a:rect l="l" t="t" r="r" b="b"/>
              <a:pathLst>
                <a:path w="10809" h="10740" extrusionOk="0">
                  <a:moveTo>
                    <a:pt x="5404" y="1"/>
                  </a:moveTo>
                  <a:cubicBezTo>
                    <a:pt x="2432" y="1"/>
                    <a:pt x="0" y="2398"/>
                    <a:pt x="0" y="5370"/>
                  </a:cubicBezTo>
                  <a:cubicBezTo>
                    <a:pt x="0" y="8334"/>
                    <a:pt x="2432" y="10740"/>
                    <a:pt x="5404" y="10740"/>
                  </a:cubicBezTo>
                  <a:cubicBezTo>
                    <a:pt x="8411" y="10740"/>
                    <a:pt x="10808" y="8334"/>
                    <a:pt x="10808" y="5370"/>
                  </a:cubicBezTo>
                  <a:cubicBezTo>
                    <a:pt x="10808" y="2398"/>
                    <a:pt x="8411" y="1"/>
                    <a:pt x="5404" y="1"/>
                  </a:cubicBezTo>
                  <a:close/>
                </a:path>
              </a:pathLst>
            </a:custGeom>
            <a:gradFill>
              <a:gsLst>
                <a:gs pos="0">
                  <a:schemeClr val="accent1"/>
                </a:gs>
                <a:gs pos="25000">
                  <a:schemeClr val="accent1"/>
                </a:gs>
                <a:gs pos="50000">
                  <a:schemeClr val="accent4"/>
                </a:gs>
                <a:gs pos="100000">
                  <a:schemeClr val="accent6"/>
                </a:gs>
              </a:gsLst>
              <a:lin ang="18900044" scaled="0"/>
            </a:gradFill>
            <a:ln>
              <a:noFill/>
            </a:ln>
            <a:effectLst>
              <a:outerShdw blurRad="214313" dist="123825" dir="7260000" algn="bl" rotWithShape="0">
                <a:schemeClr val="accent5">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177;p32"/>
            <p:cNvSpPr/>
            <p:nvPr/>
          </p:nvSpPr>
          <p:spPr>
            <a:xfrm>
              <a:off x="8220822" y="3786418"/>
              <a:ext cx="113190" cy="342737"/>
            </a:xfrm>
            <a:custGeom>
              <a:avLst/>
              <a:gdLst/>
              <a:ahLst/>
              <a:cxnLst/>
              <a:rect l="l" t="t" r="r" b="b"/>
              <a:pathLst>
                <a:path w="1823" h="5520" extrusionOk="0">
                  <a:moveTo>
                    <a:pt x="1324" y="1"/>
                  </a:moveTo>
                  <a:lnTo>
                    <a:pt x="1" y="147"/>
                  </a:lnTo>
                  <a:lnTo>
                    <a:pt x="465" y="4941"/>
                  </a:lnTo>
                  <a:cubicBezTo>
                    <a:pt x="497" y="5279"/>
                    <a:pt x="786" y="5520"/>
                    <a:pt x="1113" y="5520"/>
                  </a:cubicBezTo>
                  <a:cubicBezTo>
                    <a:pt x="1134" y="5520"/>
                    <a:pt x="1156" y="5519"/>
                    <a:pt x="1178" y="5516"/>
                  </a:cubicBezTo>
                  <a:cubicBezTo>
                    <a:pt x="1573" y="5482"/>
                    <a:pt x="1822" y="5156"/>
                    <a:pt x="1788" y="4795"/>
                  </a:cubicBezTo>
                  <a:lnTo>
                    <a:pt x="1324" y="1"/>
                  </a:lnTo>
                  <a:close/>
                </a:path>
              </a:pathLst>
            </a:custGeom>
            <a:solidFill>
              <a:srgbClr val="312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178;p32"/>
            <p:cNvSpPr/>
            <p:nvPr/>
          </p:nvSpPr>
          <p:spPr>
            <a:xfrm>
              <a:off x="7825002" y="4425439"/>
              <a:ext cx="335596" cy="201234"/>
            </a:xfrm>
            <a:custGeom>
              <a:avLst/>
              <a:gdLst/>
              <a:ahLst/>
              <a:cxnLst/>
              <a:rect l="l" t="t" r="r" b="b"/>
              <a:pathLst>
                <a:path w="5405" h="3241" extrusionOk="0">
                  <a:moveTo>
                    <a:pt x="4645" y="0"/>
                  </a:moveTo>
                  <a:cubicBezTo>
                    <a:pt x="4552" y="0"/>
                    <a:pt x="4458" y="18"/>
                    <a:pt x="4365" y="53"/>
                  </a:cubicBezTo>
                  <a:lnTo>
                    <a:pt x="1" y="2020"/>
                  </a:lnTo>
                  <a:lnTo>
                    <a:pt x="542" y="3240"/>
                  </a:lnTo>
                  <a:lnTo>
                    <a:pt x="4941" y="1273"/>
                  </a:lnTo>
                  <a:cubicBezTo>
                    <a:pt x="5267" y="1127"/>
                    <a:pt x="5405" y="732"/>
                    <a:pt x="5267" y="414"/>
                  </a:cubicBezTo>
                  <a:cubicBezTo>
                    <a:pt x="5159" y="145"/>
                    <a:pt x="4912" y="0"/>
                    <a:pt x="4645" y="0"/>
                  </a:cubicBezTo>
                  <a:close/>
                </a:path>
              </a:pathLst>
            </a:custGeom>
            <a:solidFill>
              <a:srgbClr val="312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79;p32"/>
            <p:cNvSpPr/>
            <p:nvPr/>
          </p:nvSpPr>
          <p:spPr>
            <a:xfrm>
              <a:off x="8100803" y="3568795"/>
              <a:ext cx="339881" cy="337708"/>
            </a:xfrm>
            <a:custGeom>
              <a:avLst/>
              <a:gdLst/>
              <a:ahLst/>
              <a:cxnLst/>
              <a:rect l="l" t="t" r="r" b="b"/>
              <a:pathLst>
                <a:path w="5474" h="5439" extrusionOk="0">
                  <a:moveTo>
                    <a:pt x="2715" y="0"/>
                  </a:moveTo>
                  <a:cubicBezTo>
                    <a:pt x="1212" y="0"/>
                    <a:pt x="1" y="1212"/>
                    <a:pt x="1" y="2715"/>
                  </a:cubicBezTo>
                  <a:cubicBezTo>
                    <a:pt x="1" y="4219"/>
                    <a:pt x="1212" y="5439"/>
                    <a:pt x="2715" y="5439"/>
                  </a:cubicBezTo>
                  <a:cubicBezTo>
                    <a:pt x="4219" y="5439"/>
                    <a:pt x="5473" y="4219"/>
                    <a:pt x="5473" y="2715"/>
                  </a:cubicBezTo>
                  <a:cubicBezTo>
                    <a:pt x="5473" y="1212"/>
                    <a:pt x="4219" y="0"/>
                    <a:pt x="2715" y="0"/>
                  </a:cubicBezTo>
                  <a:close/>
                </a:path>
              </a:pathLst>
            </a:custGeom>
            <a:gradFill>
              <a:gsLst>
                <a:gs pos="0">
                  <a:schemeClr val="accent2"/>
                </a:gs>
                <a:gs pos="23000">
                  <a:schemeClr val="accent5"/>
                </a:gs>
                <a:gs pos="50000">
                  <a:schemeClr val="accent4"/>
                </a:gs>
                <a:gs pos="100000">
                  <a:schemeClr val="accent6"/>
                </a:gs>
              </a:gsLst>
              <a:lin ang="18900044" scaled="0"/>
            </a:gradFill>
            <a:ln>
              <a:noFill/>
            </a:ln>
            <a:effectLst>
              <a:outerShdw blurRad="214313" dist="123825" dir="7260000" algn="bl" rotWithShape="0">
                <a:schemeClr val="accent5">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180;p32"/>
            <p:cNvSpPr/>
            <p:nvPr/>
          </p:nvSpPr>
          <p:spPr>
            <a:xfrm>
              <a:off x="7560439" y="4413207"/>
              <a:ext cx="428980" cy="426807"/>
            </a:xfrm>
            <a:custGeom>
              <a:avLst/>
              <a:gdLst/>
              <a:ahLst/>
              <a:cxnLst/>
              <a:rect l="l" t="t" r="r" b="b"/>
              <a:pathLst>
                <a:path w="6909" h="6874" extrusionOk="0">
                  <a:moveTo>
                    <a:pt x="3471" y="1"/>
                  </a:moveTo>
                  <a:cubicBezTo>
                    <a:pt x="1538" y="1"/>
                    <a:pt x="1" y="1539"/>
                    <a:pt x="1" y="3437"/>
                  </a:cubicBezTo>
                  <a:cubicBezTo>
                    <a:pt x="1" y="5336"/>
                    <a:pt x="1538" y="6874"/>
                    <a:pt x="3471" y="6874"/>
                  </a:cubicBezTo>
                  <a:cubicBezTo>
                    <a:pt x="5370" y="6874"/>
                    <a:pt x="6908" y="5336"/>
                    <a:pt x="6908" y="3437"/>
                  </a:cubicBezTo>
                  <a:cubicBezTo>
                    <a:pt x="6908" y="1539"/>
                    <a:pt x="5370" y="1"/>
                    <a:pt x="3471" y="1"/>
                  </a:cubicBezTo>
                  <a:close/>
                </a:path>
              </a:pathLst>
            </a:custGeom>
            <a:gradFill>
              <a:gsLst>
                <a:gs pos="0">
                  <a:schemeClr val="accent2"/>
                </a:gs>
                <a:gs pos="23000">
                  <a:schemeClr val="accent5"/>
                </a:gs>
                <a:gs pos="50000">
                  <a:schemeClr val="accent4"/>
                </a:gs>
                <a:gs pos="100000">
                  <a:schemeClr val="accent6"/>
                </a:gs>
              </a:gsLst>
              <a:lin ang="18900044" scaled="0"/>
            </a:gradFill>
            <a:ln>
              <a:noFill/>
            </a:ln>
            <a:effectLst>
              <a:outerShdw blurRad="214313" dist="123825" dir="7260000" algn="bl" rotWithShape="0">
                <a:schemeClr val="accent5">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1" name="Google Shape;181;p32"/>
          <p:cNvGrpSpPr/>
          <p:nvPr/>
        </p:nvGrpSpPr>
        <p:grpSpPr>
          <a:xfrm>
            <a:off x="177800" y="183515"/>
            <a:ext cx="1866265" cy="3126740"/>
            <a:chOff x="177825" y="183275"/>
            <a:chExt cx="2195675" cy="3285457"/>
          </a:xfrm>
        </p:grpSpPr>
        <p:sp>
          <p:nvSpPr>
            <p:cNvPr id="182" name="Google Shape;182;p32"/>
            <p:cNvSpPr/>
            <p:nvPr/>
          </p:nvSpPr>
          <p:spPr>
            <a:xfrm>
              <a:off x="615245" y="2175093"/>
              <a:ext cx="473747" cy="648716"/>
            </a:xfrm>
            <a:custGeom>
              <a:avLst/>
              <a:gdLst/>
              <a:ahLst/>
              <a:cxnLst/>
              <a:rect l="l" t="t" r="r" b="b"/>
              <a:pathLst>
                <a:path w="7630" h="10448" extrusionOk="0">
                  <a:moveTo>
                    <a:pt x="1685" y="1"/>
                  </a:moveTo>
                  <a:lnTo>
                    <a:pt x="1" y="1074"/>
                  </a:lnTo>
                  <a:lnTo>
                    <a:pt x="5946" y="10448"/>
                  </a:lnTo>
                  <a:lnTo>
                    <a:pt x="7630" y="9374"/>
                  </a:lnTo>
                  <a:lnTo>
                    <a:pt x="168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32"/>
            <p:cNvSpPr/>
            <p:nvPr/>
          </p:nvSpPr>
          <p:spPr>
            <a:xfrm>
              <a:off x="711297" y="1252822"/>
              <a:ext cx="495602" cy="677526"/>
            </a:xfrm>
            <a:custGeom>
              <a:avLst/>
              <a:gdLst/>
              <a:ahLst/>
              <a:cxnLst/>
              <a:rect l="l" t="t" r="r" b="b"/>
              <a:pathLst>
                <a:path w="7982" h="10912" extrusionOk="0">
                  <a:moveTo>
                    <a:pt x="6693" y="0"/>
                  </a:moveTo>
                  <a:lnTo>
                    <a:pt x="0" y="10052"/>
                  </a:lnTo>
                  <a:lnTo>
                    <a:pt x="1289" y="10911"/>
                  </a:lnTo>
                  <a:lnTo>
                    <a:pt x="7982" y="859"/>
                  </a:lnTo>
                  <a:lnTo>
                    <a:pt x="66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84;p32"/>
            <p:cNvSpPr/>
            <p:nvPr/>
          </p:nvSpPr>
          <p:spPr>
            <a:xfrm>
              <a:off x="177825" y="1594746"/>
              <a:ext cx="884534" cy="878077"/>
            </a:xfrm>
            <a:custGeom>
              <a:avLst/>
              <a:gdLst/>
              <a:ahLst/>
              <a:cxnLst/>
              <a:rect l="l" t="t" r="r" b="b"/>
              <a:pathLst>
                <a:path w="14246" h="14142" extrusionOk="0">
                  <a:moveTo>
                    <a:pt x="7123" y="0"/>
                  </a:moveTo>
                  <a:cubicBezTo>
                    <a:pt x="3180" y="0"/>
                    <a:pt x="1" y="3188"/>
                    <a:pt x="1" y="7088"/>
                  </a:cubicBezTo>
                  <a:cubicBezTo>
                    <a:pt x="1" y="10989"/>
                    <a:pt x="3180" y="14142"/>
                    <a:pt x="7123" y="14142"/>
                  </a:cubicBezTo>
                  <a:cubicBezTo>
                    <a:pt x="11058" y="14142"/>
                    <a:pt x="14245" y="10989"/>
                    <a:pt x="14245" y="7088"/>
                  </a:cubicBezTo>
                  <a:cubicBezTo>
                    <a:pt x="14245" y="3188"/>
                    <a:pt x="11058" y="0"/>
                    <a:pt x="7123" y="0"/>
                  </a:cubicBezTo>
                  <a:close/>
                </a:path>
              </a:pathLst>
            </a:custGeom>
            <a:gradFill>
              <a:gsLst>
                <a:gs pos="0">
                  <a:schemeClr val="accent1"/>
                </a:gs>
                <a:gs pos="52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32"/>
            <p:cNvSpPr/>
            <p:nvPr/>
          </p:nvSpPr>
          <p:spPr>
            <a:xfrm>
              <a:off x="753394" y="2619465"/>
              <a:ext cx="855724" cy="849267"/>
            </a:xfrm>
            <a:custGeom>
              <a:avLst/>
              <a:gdLst/>
              <a:ahLst/>
              <a:cxnLst/>
              <a:rect l="l" t="t" r="r" b="b"/>
              <a:pathLst>
                <a:path w="13782" h="13678" extrusionOk="0">
                  <a:moveTo>
                    <a:pt x="6874" y="0"/>
                  </a:moveTo>
                  <a:cubicBezTo>
                    <a:pt x="3077" y="0"/>
                    <a:pt x="1" y="3076"/>
                    <a:pt x="1" y="6839"/>
                  </a:cubicBezTo>
                  <a:cubicBezTo>
                    <a:pt x="1" y="10636"/>
                    <a:pt x="3077" y="13678"/>
                    <a:pt x="6874" y="13678"/>
                  </a:cubicBezTo>
                  <a:cubicBezTo>
                    <a:pt x="10706" y="13678"/>
                    <a:pt x="13781" y="10636"/>
                    <a:pt x="13781" y="6839"/>
                  </a:cubicBezTo>
                  <a:cubicBezTo>
                    <a:pt x="13781" y="3076"/>
                    <a:pt x="10706" y="0"/>
                    <a:pt x="6874" y="0"/>
                  </a:cubicBezTo>
                  <a:close/>
                </a:path>
              </a:pathLst>
            </a:custGeom>
            <a:gradFill>
              <a:gsLst>
                <a:gs pos="0">
                  <a:schemeClr val="l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86;p32"/>
            <p:cNvSpPr/>
            <p:nvPr/>
          </p:nvSpPr>
          <p:spPr>
            <a:xfrm>
              <a:off x="908617" y="870291"/>
              <a:ext cx="595940" cy="591159"/>
            </a:xfrm>
            <a:custGeom>
              <a:avLst/>
              <a:gdLst/>
              <a:ahLst/>
              <a:cxnLst/>
              <a:rect l="l" t="t" r="r" b="b"/>
              <a:pathLst>
                <a:path w="9598" h="9521" extrusionOk="0">
                  <a:moveTo>
                    <a:pt x="4804" y="1"/>
                  </a:moveTo>
                  <a:cubicBezTo>
                    <a:pt x="2149" y="1"/>
                    <a:pt x="1" y="2149"/>
                    <a:pt x="1" y="4761"/>
                  </a:cubicBezTo>
                  <a:cubicBezTo>
                    <a:pt x="1" y="7407"/>
                    <a:pt x="2149" y="9520"/>
                    <a:pt x="4804" y="9520"/>
                  </a:cubicBezTo>
                  <a:cubicBezTo>
                    <a:pt x="7450" y="9520"/>
                    <a:pt x="9598" y="7407"/>
                    <a:pt x="9598" y="4761"/>
                  </a:cubicBezTo>
                  <a:cubicBezTo>
                    <a:pt x="9598" y="2149"/>
                    <a:pt x="7450" y="1"/>
                    <a:pt x="4804" y="1"/>
                  </a:cubicBezTo>
                  <a:close/>
                </a:path>
              </a:pathLst>
            </a:custGeom>
            <a:gradFill>
              <a:gsLst>
                <a:gs pos="0">
                  <a:schemeClr val="accent1"/>
                </a:gs>
                <a:gs pos="52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187;p32"/>
            <p:cNvSpPr/>
            <p:nvPr/>
          </p:nvSpPr>
          <p:spPr>
            <a:xfrm>
              <a:off x="902222" y="576920"/>
              <a:ext cx="264690" cy="465799"/>
            </a:xfrm>
            <a:custGeom>
              <a:avLst/>
              <a:gdLst/>
              <a:ahLst/>
              <a:cxnLst/>
              <a:rect l="l" t="t" r="r" b="b"/>
              <a:pathLst>
                <a:path w="4263" h="7502" extrusionOk="0">
                  <a:moveTo>
                    <a:pt x="1178" y="1"/>
                  </a:moveTo>
                  <a:lnTo>
                    <a:pt x="1" y="533"/>
                  </a:lnTo>
                  <a:lnTo>
                    <a:pt x="2896" y="7089"/>
                  </a:lnTo>
                  <a:cubicBezTo>
                    <a:pt x="3030" y="7357"/>
                    <a:pt x="3264" y="7502"/>
                    <a:pt x="3524" y="7502"/>
                  </a:cubicBezTo>
                  <a:cubicBezTo>
                    <a:pt x="3613" y="7502"/>
                    <a:pt x="3706" y="7485"/>
                    <a:pt x="3798" y="7449"/>
                  </a:cubicBezTo>
                  <a:cubicBezTo>
                    <a:pt x="4116" y="7269"/>
                    <a:pt x="4262" y="6874"/>
                    <a:pt x="4116" y="6547"/>
                  </a:cubicBezTo>
                  <a:lnTo>
                    <a:pt x="11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88;p32"/>
            <p:cNvSpPr/>
            <p:nvPr/>
          </p:nvSpPr>
          <p:spPr>
            <a:xfrm>
              <a:off x="1386581" y="950324"/>
              <a:ext cx="487096" cy="199619"/>
            </a:xfrm>
            <a:custGeom>
              <a:avLst/>
              <a:gdLst/>
              <a:ahLst/>
              <a:cxnLst/>
              <a:rect l="l" t="t" r="r" b="b"/>
              <a:pathLst>
                <a:path w="7845" h="3215" extrusionOk="0">
                  <a:moveTo>
                    <a:pt x="7484" y="1"/>
                  </a:moveTo>
                  <a:lnTo>
                    <a:pt x="576" y="1934"/>
                  </a:lnTo>
                  <a:cubicBezTo>
                    <a:pt x="216" y="2037"/>
                    <a:pt x="1" y="2398"/>
                    <a:pt x="112" y="2759"/>
                  </a:cubicBezTo>
                  <a:cubicBezTo>
                    <a:pt x="198" y="3022"/>
                    <a:pt x="460" y="3214"/>
                    <a:pt x="752" y="3214"/>
                  </a:cubicBezTo>
                  <a:cubicBezTo>
                    <a:pt x="813" y="3214"/>
                    <a:pt x="875" y="3206"/>
                    <a:pt x="937" y="3188"/>
                  </a:cubicBezTo>
                  <a:lnTo>
                    <a:pt x="7845" y="1289"/>
                  </a:lnTo>
                  <a:lnTo>
                    <a:pt x="74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89;p32"/>
            <p:cNvSpPr/>
            <p:nvPr/>
          </p:nvSpPr>
          <p:spPr>
            <a:xfrm>
              <a:off x="1591414" y="561460"/>
              <a:ext cx="782086" cy="775690"/>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accent1"/>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190;p32"/>
            <p:cNvSpPr/>
            <p:nvPr/>
          </p:nvSpPr>
          <p:spPr>
            <a:xfrm>
              <a:off x="564580" y="183275"/>
              <a:ext cx="595381" cy="589482"/>
            </a:xfrm>
            <a:custGeom>
              <a:avLst/>
              <a:gdLst/>
              <a:ahLst/>
              <a:cxnLst/>
              <a:rect l="l" t="t" r="r" b="b"/>
              <a:pathLst>
                <a:path w="9589" h="9494" extrusionOk="0">
                  <a:moveTo>
                    <a:pt x="4794" y="0"/>
                  </a:moveTo>
                  <a:cubicBezTo>
                    <a:pt x="2148" y="0"/>
                    <a:pt x="0" y="2114"/>
                    <a:pt x="0" y="4768"/>
                  </a:cubicBezTo>
                  <a:cubicBezTo>
                    <a:pt x="0" y="7380"/>
                    <a:pt x="2148" y="9494"/>
                    <a:pt x="4794" y="9494"/>
                  </a:cubicBezTo>
                  <a:cubicBezTo>
                    <a:pt x="7441" y="9494"/>
                    <a:pt x="9588" y="7380"/>
                    <a:pt x="9588" y="4768"/>
                  </a:cubicBezTo>
                  <a:cubicBezTo>
                    <a:pt x="9588" y="2114"/>
                    <a:pt x="7441" y="0"/>
                    <a:pt x="4794" y="0"/>
                  </a:cubicBezTo>
                  <a:close/>
                </a:path>
              </a:pathLst>
            </a:custGeom>
            <a:gradFill>
              <a:gsLst>
                <a:gs pos="0">
                  <a:schemeClr val="accent1"/>
                </a:gs>
                <a:gs pos="52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91" name="Google Shape;191;p32"/>
          <p:cNvSpPr/>
          <p:nvPr/>
        </p:nvSpPr>
        <p:spPr>
          <a:xfrm>
            <a:off x="1030882" y="3956175"/>
            <a:ext cx="351397" cy="348523"/>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32"/>
          <p:cNvSpPr/>
          <p:nvPr/>
        </p:nvSpPr>
        <p:spPr>
          <a:xfrm rot="7062932">
            <a:off x="1631831" y="224740"/>
            <a:ext cx="234399" cy="232900"/>
          </a:xfrm>
          <a:custGeom>
            <a:avLst/>
            <a:gdLst/>
            <a:ahLst/>
            <a:cxnLst/>
            <a:rect l="l" t="t" r="r" b="b"/>
            <a:pathLst>
              <a:path w="5474" h="5439" extrusionOk="0">
                <a:moveTo>
                  <a:pt x="2715" y="0"/>
                </a:moveTo>
                <a:cubicBezTo>
                  <a:pt x="1212" y="0"/>
                  <a:pt x="1" y="1212"/>
                  <a:pt x="1" y="2715"/>
                </a:cubicBezTo>
                <a:cubicBezTo>
                  <a:pt x="1" y="4219"/>
                  <a:pt x="1212" y="5439"/>
                  <a:pt x="2715" y="5439"/>
                </a:cubicBezTo>
                <a:cubicBezTo>
                  <a:pt x="4219" y="5439"/>
                  <a:pt x="5473" y="4219"/>
                  <a:pt x="5473" y="2715"/>
                </a:cubicBezTo>
                <a:cubicBezTo>
                  <a:pt x="5473" y="1212"/>
                  <a:pt x="4219" y="0"/>
                  <a:pt x="2715" y="0"/>
                </a:cubicBezTo>
                <a:close/>
              </a:path>
            </a:pathLst>
          </a:custGeom>
          <a:gradFill>
            <a:gsLst>
              <a:gs pos="0">
                <a:schemeClr val="accent2"/>
              </a:gs>
              <a:gs pos="23000">
                <a:schemeClr val="accent5"/>
              </a:gs>
              <a:gs pos="50000">
                <a:schemeClr val="accent4"/>
              </a:gs>
              <a:gs pos="100000">
                <a:schemeClr val="accent6"/>
              </a:gs>
            </a:gsLst>
            <a:lin ang="18900044" scaled="0"/>
          </a:gradFill>
          <a:ln>
            <a:noFill/>
          </a:ln>
          <a:effectLst>
            <a:outerShdw blurRad="214313" dist="123825" dir="7260000" algn="bl" rotWithShape="0">
              <a:schemeClr val="accent5">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93;p32"/>
          <p:cNvSpPr/>
          <p:nvPr/>
        </p:nvSpPr>
        <p:spPr>
          <a:xfrm>
            <a:off x="8090052" y="2571750"/>
            <a:ext cx="233561" cy="231651"/>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l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194;p32"/>
          <p:cNvSpPr/>
          <p:nvPr/>
        </p:nvSpPr>
        <p:spPr>
          <a:xfrm>
            <a:off x="7820296" y="3648600"/>
            <a:ext cx="140193" cy="139078"/>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195;p32"/>
          <p:cNvSpPr/>
          <p:nvPr/>
        </p:nvSpPr>
        <p:spPr>
          <a:xfrm>
            <a:off x="8513974" y="4037537"/>
            <a:ext cx="336502" cy="333750"/>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196;p32"/>
          <p:cNvSpPr/>
          <p:nvPr/>
        </p:nvSpPr>
        <p:spPr>
          <a:xfrm>
            <a:off x="1267375" y="4162445"/>
            <a:ext cx="179273" cy="177838"/>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1"/>
              </a:gs>
              <a:gs pos="25000">
                <a:schemeClr val="accent1"/>
              </a:gs>
              <a:gs pos="50000">
                <a:schemeClr val="accent4"/>
              </a:gs>
              <a:gs pos="100000">
                <a:schemeClr val="accent6"/>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TextBox 9"/>
          <p:cNvSpPr txBox="1"/>
          <p:nvPr/>
        </p:nvSpPr>
        <p:spPr>
          <a:xfrm>
            <a:off x="2165985" y="575945"/>
            <a:ext cx="6470650" cy="829945"/>
          </a:xfrm>
          <a:prstGeom prst="rect">
            <a:avLst/>
          </a:prstGeom>
          <a:solidFill>
            <a:schemeClr val="bg1">
              <a:lumMod val="95000"/>
            </a:schemeClr>
          </a:solidFill>
        </p:spPr>
        <p:txBody>
          <a:bodyPr wrap="square" lIns="91440" tIns="45720" rIns="91440" bIns="45720" rtlCol="0">
            <a:spAutoFit/>
          </a:bodyPr>
          <a:p>
            <a:pPr algn="ctr"/>
            <a:r>
              <a:rPr lang="en-US" sz="4800" b="1" smtClean="0">
                <a:solidFill>
                  <a:srgbClr val="C00000"/>
                </a:solidFill>
                <a:latin typeface="Tahoma" panose="020B0604030504040204" pitchFamily="34" charset="0"/>
                <a:ea typeface="Tahoma" panose="020B0604030504040204" pitchFamily="34" charset="0"/>
                <a:cs typeface="Tahoma" panose="020B0604030504040204" pitchFamily="34" charset="0"/>
              </a:rPr>
              <a:t>CHỦ ĐỀ 2: PHÂN TỬ</a:t>
            </a:r>
            <a:endParaRPr lang="en-US" sz="4800" b="1" dirty="0" smtClean="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32" name="Rectangle 4"/>
          <p:cNvSpPr>
            <a:spLocks noChangeArrowheads="1"/>
          </p:cNvSpPr>
          <p:nvPr/>
        </p:nvSpPr>
        <p:spPr bwMode="auto">
          <a:xfrm>
            <a:off x="436245" y="2168525"/>
            <a:ext cx="8571230" cy="839470"/>
          </a:xfrm>
          <a:prstGeom prst="rect">
            <a:avLst/>
          </a:prstGeom>
          <a:gradFill rotWithShape="1">
            <a:gsLst>
              <a:gs pos="0">
                <a:srgbClr val="95F11B"/>
              </a:gs>
              <a:gs pos="50000">
                <a:schemeClr val="bg1"/>
              </a:gs>
              <a:gs pos="100000">
                <a:srgbClr val="95F11B"/>
              </a:gs>
            </a:gsLst>
            <a:lin ang="5400000" scaled="1"/>
          </a:gradFill>
          <a:ln w="9525">
            <a:noFill/>
            <a:miter lim="800000"/>
          </a:ln>
        </p:spPr>
        <p:txBody>
          <a:bodyPr wrap="none" lIns="91440" tIns="45720" rIns="91440" bIns="45720" anchor="ctr"/>
          <a:p>
            <a:pPr algn="ctr">
              <a:defRPr/>
            </a:pPr>
            <a:r>
              <a:rPr lang="en-US" sz="3200" b="1">
                <a:solidFill>
                  <a:schemeClr val="accent4">
                    <a:lumMod val="10000"/>
                  </a:schemeClr>
                </a:solidFill>
                <a:latin typeface="Tahoma" panose="020B0604030504040204" pitchFamily="34" charset="0"/>
                <a:ea typeface="Tahoma" panose="020B0604030504040204" pitchFamily="34" charset="0"/>
                <a:cs typeface="Tahoma" panose="020B0604030504040204" pitchFamily="34" charset="0"/>
              </a:rPr>
              <a:t>BÀI 5: PHÂN TỬ - ĐƠN CHẤT - HỢP CHẤT</a:t>
            </a:r>
            <a:endParaRPr lang="en-US" sz="3200" b="1">
              <a:solidFill>
                <a:schemeClr val="accent4">
                  <a:lumMod val="1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Rounded Rectangle 7"/>
          <p:cNvSpPr/>
          <p:nvPr/>
        </p:nvSpPr>
        <p:spPr>
          <a:xfrm>
            <a:off x="403225" y="1614805"/>
            <a:ext cx="1597660" cy="553720"/>
          </a:xfrm>
          <a:prstGeom prst="roundRect">
            <a:avLst/>
          </a:prstGeom>
        </p:spPr>
        <p:style>
          <a:lnRef idx="2">
            <a:schemeClr val="accent5"/>
          </a:lnRef>
          <a:fillRef idx="1">
            <a:schemeClr val="lt1"/>
          </a:fillRef>
          <a:effectRef idx="0">
            <a:schemeClr val="accent5"/>
          </a:effectRef>
          <a:fontRef idx="minor">
            <a:schemeClr val="dk1"/>
          </a:fontRef>
        </p:style>
        <p:txBody>
          <a:bodyPr lIns="91440" tIns="45720" rIns="91440" bIns="45720" rtlCol="0" anchor="ctr"/>
          <a:p>
            <a:pPr algn="ctr"/>
            <a:r>
              <a:rPr lang="en-US" sz="2600" b="1" dirty="0">
                <a:solidFill>
                  <a:srgbClr val="7030A0"/>
                </a:solidFill>
              </a:rPr>
              <a:t>Tuần 6</a:t>
            </a:r>
            <a:r>
              <a:rPr lang="en-US" sz="2600" b="1">
                <a:solidFill>
                  <a:srgbClr val="002060"/>
                </a:solidFill>
              </a:rPr>
              <a:t> </a:t>
            </a:r>
            <a:endParaRPr lang="en-US" sz="2600" b="1" dirty="0">
              <a:solidFill>
                <a:srgbClr val="002060"/>
              </a:solidFill>
            </a:endParaRPr>
          </a:p>
        </p:txBody>
      </p:sp>
      <p:sp>
        <p:nvSpPr>
          <p:cNvPr id="7" name="Rounded Rectangle 6"/>
          <p:cNvSpPr/>
          <p:nvPr/>
        </p:nvSpPr>
        <p:spPr>
          <a:xfrm>
            <a:off x="3500755" y="3114040"/>
            <a:ext cx="2439670" cy="454660"/>
          </a:xfrm>
          <a:prstGeom prst="roundRect">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p>
            <a:pPr algn="ctr"/>
            <a:r>
              <a:rPr lang="en-US" sz="2400" b="1" dirty="0">
                <a:solidFill>
                  <a:srgbClr val="7030A0"/>
                </a:solidFill>
              </a:rPr>
              <a:t>Tiết số 03</a:t>
            </a:r>
            <a:r>
              <a:rPr lang="en-US" sz="2400" b="1" dirty="0"/>
              <a:t> </a:t>
            </a:r>
            <a:endParaRPr lang="en-US" sz="2400" b="1"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5"/>
          <p:cNvSpPr/>
          <p:nvPr/>
        </p:nvSpPr>
        <p:spPr>
          <a:xfrm>
            <a:off x="456196" y="539998"/>
            <a:ext cx="607159" cy="602163"/>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l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3" name="Google Shape;273;p35"/>
          <p:cNvSpPr txBox="1">
            <a:spLocks noGrp="1"/>
          </p:cNvSpPr>
          <p:nvPr>
            <p:ph type="title"/>
          </p:nvPr>
        </p:nvSpPr>
        <p:spPr>
          <a:xfrm>
            <a:off x="1949200" y="248066"/>
            <a:ext cx="5245800" cy="47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dirty="0" err="1" smtClean="0"/>
              <a:t>MỤC TIÊU</a:t>
            </a:r>
            <a:endParaRPr lang="en-US" sz="3600" dirty="0"/>
          </a:p>
        </p:txBody>
      </p:sp>
      <p:sp>
        <p:nvSpPr>
          <p:cNvPr id="286" name="Google Shape;286;p35"/>
          <p:cNvSpPr/>
          <p:nvPr/>
        </p:nvSpPr>
        <p:spPr>
          <a:xfrm>
            <a:off x="347993" y="3767927"/>
            <a:ext cx="744014" cy="737899"/>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7" name="Google Shape;287;p35"/>
          <p:cNvSpPr/>
          <p:nvPr/>
        </p:nvSpPr>
        <p:spPr>
          <a:xfrm rot="7062932">
            <a:off x="445206" y="1005940"/>
            <a:ext cx="234399" cy="232900"/>
          </a:xfrm>
          <a:custGeom>
            <a:avLst/>
            <a:gdLst/>
            <a:ahLst/>
            <a:cxnLst/>
            <a:rect l="l" t="t" r="r" b="b"/>
            <a:pathLst>
              <a:path w="5474" h="5439" extrusionOk="0">
                <a:moveTo>
                  <a:pt x="2715" y="0"/>
                </a:moveTo>
                <a:cubicBezTo>
                  <a:pt x="1212" y="0"/>
                  <a:pt x="1" y="1212"/>
                  <a:pt x="1" y="2715"/>
                </a:cubicBezTo>
                <a:cubicBezTo>
                  <a:pt x="1" y="4219"/>
                  <a:pt x="1212" y="5439"/>
                  <a:pt x="2715" y="5439"/>
                </a:cubicBezTo>
                <a:cubicBezTo>
                  <a:pt x="4219" y="5439"/>
                  <a:pt x="5473" y="4219"/>
                  <a:pt x="5473" y="2715"/>
                </a:cubicBezTo>
                <a:cubicBezTo>
                  <a:pt x="5473" y="1212"/>
                  <a:pt x="4219" y="0"/>
                  <a:pt x="2715" y="0"/>
                </a:cubicBezTo>
                <a:close/>
              </a:path>
            </a:pathLst>
          </a:custGeom>
          <a:gradFill>
            <a:gsLst>
              <a:gs pos="0">
                <a:schemeClr val="accent2"/>
              </a:gs>
              <a:gs pos="23000">
                <a:schemeClr val="accent5"/>
              </a:gs>
              <a:gs pos="50000">
                <a:schemeClr val="accent4"/>
              </a:gs>
              <a:gs pos="100000">
                <a:schemeClr val="accent6"/>
              </a:gs>
            </a:gsLst>
            <a:lin ang="18900044" scaled="0"/>
          </a:gradFill>
          <a:ln>
            <a:noFill/>
          </a:ln>
          <a:effectLst>
            <a:outerShdw blurRad="214313" dist="123825" dir="7260000" algn="bl" rotWithShape="0">
              <a:schemeClr val="accent5">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8" name="Google Shape;288;p35"/>
          <p:cNvSpPr/>
          <p:nvPr/>
        </p:nvSpPr>
        <p:spPr>
          <a:xfrm>
            <a:off x="8055002" y="1142150"/>
            <a:ext cx="233561" cy="231651"/>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l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9" name="Google Shape;289;p35"/>
          <p:cNvSpPr/>
          <p:nvPr/>
        </p:nvSpPr>
        <p:spPr>
          <a:xfrm>
            <a:off x="8423994" y="4505822"/>
            <a:ext cx="885278" cy="878039"/>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0" name="Google Shape;290;p35"/>
          <p:cNvSpPr/>
          <p:nvPr/>
        </p:nvSpPr>
        <p:spPr>
          <a:xfrm>
            <a:off x="8359802" y="1446950"/>
            <a:ext cx="233561" cy="231651"/>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1" name="Google Shape;291;p35"/>
          <p:cNvSpPr/>
          <p:nvPr/>
        </p:nvSpPr>
        <p:spPr>
          <a:xfrm rot="9767710">
            <a:off x="845765" y="3651734"/>
            <a:ext cx="332585" cy="329895"/>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1"/>
              </a:gs>
              <a:gs pos="25000">
                <a:schemeClr val="accent1"/>
              </a:gs>
              <a:gs pos="50000">
                <a:schemeClr val="accent4"/>
              </a:gs>
              <a:gs pos="100000">
                <a:schemeClr val="accent6"/>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2" name="Google Shape;292;p35"/>
          <p:cNvSpPr/>
          <p:nvPr/>
        </p:nvSpPr>
        <p:spPr>
          <a:xfrm>
            <a:off x="8494498" y="4314522"/>
            <a:ext cx="444511" cy="441266"/>
          </a:xfrm>
          <a:custGeom>
            <a:avLst/>
            <a:gdLst/>
            <a:ahLst/>
            <a:cxnLst/>
            <a:rect l="l" t="t" r="r" b="b"/>
            <a:pathLst>
              <a:path w="14246" h="14142" extrusionOk="0">
                <a:moveTo>
                  <a:pt x="7123" y="0"/>
                </a:moveTo>
                <a:cubicBezTo>
                  <a:pt x="3180" y="0"/>
                  <a:pt x="1" y="3188"/>
                  <a:pt x="1" y="7088"/>
                </a:cubicBezTo>
                <a:cubicBezTo>
                  <a:pt x="1" y="10989"/>
                  <a:pt x="3180" y="14142"/>
                  <a:pt x="7123" y="14142"/>
                </a:cubicBezTo>
                <a:cubicBezTo>
                  <a:pt x="11058" y="14142"/>
                  <a:pt x="14245" y="10989"/>
                  <a:pt x="14245" y="7088"/>
                </a:cubicBezTo>
                <a:cubicBezTo>
                  <a:pt x="14245" y="3188"/>
                  <a:pt x="11058" y="0"/>
                  <a:pt x="7123" y="0"/>
                </a:cubicBezTo>
                <a:close/>
              </a:path>
            </a:pathLst>
          </a:custGeom>
          <a:gradFill>
            <a:gsLst>
              <a:gs pos="0">
                <a:schemeClr val="lt2"/>
              </a:gs>
              <a:gs pos="50000">
                <a:schemeClr val="accent4"/>
              </a:gs>
              <a:gs pos="100000">
                <a:schemeClr val="accent6"/>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85;p35"/>
          <p:cNvSpPr txBox="1"/>
          <p:nvPr/>
        </p:nvSpPr>
        <p:spPr>
          <a:xfrm>
            <a:off x="1729127" y="2071918"/>
            <a:ext cx="2528777" cy="439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1800"/>
              <a:buFont typeface="Ubuntu" panose="020B0504030602030204"/>
              <a:buNone/>
              <a:defRPr sz="2400" b="1" i="0" u="none" strike="noStrike" cap="none">
                <a:solidFill>
                  <a:schemeClr val="lt2"/>
                </a:solidFill>
                <a:latin typeface="#9Slide03 Cabin" panose="00000500000000000000" pitchFamily="2" charset="0"/>
                <a:ea typeface="Ubuntu" panose="020B0504030602030204"/>
                <a:cs typeface="Ubuntu" panose="020B0504030602030204"/>
                <a:sym typeface="Ubuntu" panose="020B0504030602030204"/>
              </a:defRPr>
            </a:lvl1pPr>
            <a:lvl2pPr marR="0" lvl="1" algn="l" rtl="0">
              <a:lnSpc>
                <a:spcPct val="100000"/>
              </a:lnSpc>
              <a:spcBef>
                <a:spcPts val="0"/>
              </a:spcBef>
              <a:spcAft>
                <a:spcPts val="0"/>
              </a:spcAft>
              <a:buClr>
                <a:schemeClr val="dk2"/>
              </a:buClr>
              <a:buSzPts val="2800"/>
              <a:buFont typeface="Patrick Hand" panose="00000500000000000000"/>
              <a:buNone/>
              <a:defRPr sz="28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2pPr>
            <a:lvl3pPr marR="0" lvl="2" algn="l" rtl="0">
              <a:lnSpc>
                <a:spcPct val="100000"/>
              </a:lnSpc>
              <a:spcBef>
                <a:spcPts val="0"/>
              </a:spcBef>
              <a:spcAft>
                <a:spcPts val="0"/>
              </a:spcAft>
              <a:buClr>
                <a:schemeClr val="dk2"/>
              </a:buClr>
              <a:buSzPts val="2800"/>
              <a:buFont typeface="Patrick Hand" panose="00000500000000000000"/>
              <a:buNone/>
              <a:defRPr sz="28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3pPr>
            <a:lvl4pPr marR="0" lvl="3" algn="l" rtl="0">
              <a:lnSpc>
                <a:spcPct val="100000"/>
              </a:lnSpc>
              <a:spcBef>
                <a:spcPts val="0"/>
              </a:spcBef>
              <a:spcAft>
                <a:spcPts val="0"/>
              </a:spcAft>
              <a:buClr>
                <a:schemeClr val="dk2"/>
              </a:buClr>
              <a:buSzPts val="2800"/>
              <a:buFont typeface="Patrick Hand" panose="00000500000000000000"/>
              <a:buNone/>
              <a:defRPr sz="28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4pPr>
            <a:lvl5pPr marR="0" lvl="4" algn="l" rtl="0">
              <a:lnSpc>
                <a:spcPct val="100000"/>
              </a:lnSpc>
              <a:spcBef>
                <a:spcPts val="0"/>
              </a:spcBef>
              <a:spcAft>
                <a:spcPts val="0"/>
              </a:spcAft>
              <a:buClr>
                <a:schemeClr val="dk2"/>
              </a:buClr>
              <a:buSzPts val="2800"/>
              <a:buFont typeface="Patrick Hand" panose="00000500000000000000"/>
              <a:buNone/>
              <a:defRPr sz="28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5pPr>
            <a:lvl6pPr marR="0" lvl="5" algn="l" rtl="0">
              <a:lnSpc>
                <a:spcPct val="100000"/>
              </a:lnSpc>
              <a:spcBef>
                <a:spcPts val="0"/>
              </a:spcBef>
              <a:spcAft>
                <a:spcPts val="0"/>
              </a:spcAft>
              <a:buClr>
                <a:schemeClr val="dk2"/>
              </a:buClr>
              <a:buSzPts val="2800"/>
              <a:buFont typeface="Patrick Hand" panose="00000500000000000000"/>
              <a:buNone/>
              <a:defRPr sz="28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6pPr>
            <a:lvl7pPr marR="0" lvl="6" algn="l" rtl="0">
              <a:lnSpc>
                <a:spcPct val="100000"/>
              </a:lnSpc>
              <a:spcBef>
                <a:spcPts val="0"/>
              </a:spcBef>
              <a:spcAft>
                <a:spcPts val="0"/>
              </a:spcAft>
              <a:buClr>
                <a:schemeClr val="dk2"/>
              </a:buClr>
              <a:buSzPts val="2800"/>
              <a:buFont typeface="Patrick Hand" panose="00000500000000000000"/>
              <a:buNone/>
              <a:defRPr sz="28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7pPr>
            <a:lvl8pPr marR="0" lvl="7" algn="l" rtl="0">
              <a:lnSpc>
                <a:spcPct val="100000"/>
              </a:lnSpc>
              <a:spcBef>
                <a:spcPts val="0"/>
              </a:spcBef>
              <a:spcAft>
                <a:spcPts val="0"/>
              </a:spcAft>
              <a:buClr>
                <a:schemeClr val="dk2"/>
              </a:buClr>
              <a:buSzPts val="2800"/>
              <a:buFont typeface="Patrick Hand" panose="00000500000000000000"/>
              <a:buNone/>
              <a:defRPr sz="28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8pPr>
            <a:lvl9pPr marR="0" lvl="8" algn="l" rtl="0">
              <a:lnSpc>
                <a:spcPct val="100000"/>
              </a:lnSpc>
              <a:spcBef>
                <a:spcPts val="0"/>
              </a:spcBef>
              <a:spcAft>
                <a:spcPts val="0"/>
              </a:spcAft>
              <a:buClr>
                <a:schemeClr val="dk2"/>
              </a:buClr>
              <a:buSzPts val="2800"/>
              <a:buFont typeface="Patrick Hand" panose="00000500000000000000"/>
              <a:buNone/>
              <a:defRPr sz="28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9pPr>
          </a:lstStyle>
          <a:p>
            <a:endParaRPr lang="vi-VN" sz="2000" b="0" dirty="0">
              <a:solidFill>
                <a:schemeClr val="tx1"/>
              </a:solidFill>
            </a:endParaRPr>
          </a:p>
        </p:txBody>
      </p:sp>
      <p:sp>
        <p:nvSpPr>
          <p:cNvPr id="27" name="Google Shape;285;p35"/>
          <p:cNvSpPr txBox="1"/>
          <p:nvPr/>
        </p:nvSpPr>
        <p:spPr>
          <a:xfrm>
            <a:off x="5173972" y="2071918"/>
            <a:ext cx="2593356" cy="439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1800"/>
              <a:buFont typeface="Ubuntu" panose="020B0504030602030204"/>
              <a:buNone/>
              <a:defRPr sz="2400" b="1" i="0" u="none" strike="noStrike" cap="none">
                <a:solidFill>
                  <a:schemeClr val="lt2"/>
                </a:solidFill>
                <a:latin typeface="#9Slide03 Cabin" panose="00000500000000000000" pitchFamily="2" charset="0"/>
                <a:ea typeface="Ubuntu" panose="020B0504030602030204"/>
                <a:cs typeface="Ubuntu" panose="020B0504030602030204"/>
                <a:sym typeface="Ubuntu" panose="020B0504030602030204"/>
              </a:defRPr>
            </a:lvl1pPr>
            <a:lvl2pPr marR="0" lvl="1" algn="l" rtl="0">
              <a:lnSpc>
                <a:spcPct val="100000"/>
              </a:lnSpc>
              <a:spcBef>
                <a:spcPts val="0"/>
              </a:spcBef>
              <a:spcAft>
                <a:spcPts val="0"/>
              </a:spcAft>
              <a:buClr>
                <a:schemeClr val="dk2"/>
              </a:buClr>
              <a:buSzPts val="2800"/>
              <a:buFont typeface="Patrick Hand" panose="00000500000000000000"/>
              <a:buNone/>
              <a:defRPr sz="28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2pPr>
            <a:lvl3pPr marR="0" lvl="2" algn="l" rtl="0">
              <a:lnSpc>
                <a:spcPct val="100000"/>
              </a:lnSpc>
              <a:spcBef>
                <a:spcPts val="0"/>
              </a:spcBef>
              <a:spcAft>
                <a:spcPts val="0"/>
              </a:spcAft>
              <a:buClr>
                <a:schemeClr val="dk2"/>
              </a:buClr>
              <a:buSzPts val="2800"/>
              <a:buFont typeface="Patrick Hand" panose="00000500000000000000"/>
              <a:buNone/>
              <a:defRPr sz="28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3pPr>
            <a:lvl4pPr marR="0" lvl="3" algn="l" rtl="0">
              <a:lnSpc>
                <a:spcPct val="100000"/>
              </a:lnSpc>
              <a:spcBef>
                <a:spcPts val="0"/>
              </a:spcBef>
              <a:spcAft>
                <a:spcPts val="0"/>
              </a:spcAft>
              <a:buClr>
                <a:schemeClr val="dk2"/>
              </a:buClr>
              <a:buSzPts val="2800"/>
              <a:buFont typeface="Patrick Hand" panose="00000500000000000000"/>
              <a:buNone/>
              <a:defRPr sz="28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4pPr>
            <a:lvl5pPr marR="0" lvl="4" algn="l" rtl="0">
              <a:lnSpc>
                <a:spcPct val="100000"/>
              </a:lnSpc>
              <a:spcBef>
                <a:spcPts val="0"/>
              </a:spcBef>
              <a:spcAft>
                <a:spcPts val="0"/>
              </a:spcAft>
              <a:buClr>
                <a:schemeClr val="dk2"/>
              </a:buClr>
              <a:buSzPts val="2800"/>
              <a:buFont typeface="Patrick Hand" panose="00000500000000000000"/>
              <a:buNone/>
              <a:defRPr sz="28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5pPr>
            <a:lvl6pPr marR="0" lvl="5" algn="l" rtl="0">
              <a:lnSpc>
                <a:spcPct val="100000"/>
              </a:lnSpc>
              <a:spcBef>
                <a:spcPts val="0"/>
              </a:spcBef>
              <a:spcAft>
                <a:spcPts val="0"/>
              </a:spcAft>
              <a:buClr>
                <a:schemeClr val="dk2"/>
              </a:buClr>
              <a:buSzPts val="2800"/>
              <a:buFont typeface="Patrick Hand" panose="00000500000000000000"/>
              <a:buNone/>
              <a:defRPr sz="28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6pPr>
            <a:lvl7pPr marR="0" lvl="6" algn="l" rtl="0">
              <a:lnSpc>
                <a:spcPct val="100000"/>
              </a:lnSpc>
              <a:spcBef>
                <a:spcPts val="0"/>
              </a:spcBef>
              <a:spcAft>
                <a:spcPts val="0"/>
              </a:spcAft>
              <a:buClr>
                <a:schemeClr val="dk2"/>
              </a:buClr>
              <a:buSzPts val="2800"/>
              <a:buFont typeface="Patrick Hand" panose="00000500000000000000"/>
              <a:buNone/>
              <a:defRPr sz="28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7pPr>
            <a:lvl8pPr marR="0" lvl="7" algn="l" rtl="0">
              <a:lnSpc>
                <a:spcPct val="100000"/>
              </a:lnSpc>
              <a:spcBef>
                <a:spcPts val="0"/>
              </a:spcBef>
              <a:spcAft>
                <a:spcPts val="0"/>
              </a:spcAft>
              <a:buClr>
                <a:schemeClr val="dk2"/>
              </a:buClr>
              <a:buSzPts val="2800"/>
              <a:buFont typeface="Patrick Hand" panose="00000500000000000000"/>
              <a:buNone/>
              <a:defRPr sz="28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8pPr>
            <a:lvl9pPr marR="0" lvl="8" algn="l" rtl="0">
              <a:lnSpc>
                <a:spcPct val="100000"/>
              </a:lnSpc>
              <a:spcBef>
                <a:spcPts val="0"/>
              </a:spcBef>
              <a:spcAft>
                <a:spcPts val="0"/>
              </a:spcAft>
              <a:buClr>
                <a:schemeClr val="dk2"/>
              </a:buClr>
              <a:buSzPts val="2800"/>
              <a:buFont typeface="Patrick Hand" panose="00000500000000000000"/>
              <a:buNone/>
              <a:defRPr sz="28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9pPr>
          </a:lstStyle>
          <a:p>
            <a:endParaRPr lang="vi-VN" sz="2000" b="0" dirty="0">
              <a:solidFill>
                <a:schemeClr val="tx1"/>
              </a:solidFill>
            </a:endParaRPr>
          </a:p>
        </p:txBody>
      </p:sp>
      <p:sp>
        <p:nvSpPr>
          <p:cNvPr id="15" name="Round Diagonal Corner Rectangle 14"/>
          <p:cNvSpPr/>
          <p:nvPr/>
        </p:nvSpPr>
        <p:spPr>
          <a:xfrm>
            <a:off x="145415" y="1374140"/>
            <a:ext cx="8793480" cy="3255645"/>
          </a:xfrm>
          <a:prstGeom prst="round2DiagRect">
            <a:avLst/>
          </a:prstGeom>
          <a:solidFill>
            <a:schemeClr val="bg1"/>
          </a:solidFill>
          <a:ln w="28575">
            <a:prstDash val="dash"/>
          </a:ln>
        </p:spPr>
        <p:style>
          <a:lnRef idx="2">
            <a:schemeClr val="accent1"/>
          </a:lnRef>
          <a:fillRef idx="1">
            <a:schemeClr val="lt1"/>
          </a:fillRef>
          <a:effectRef idx="0">
            <a:schemeClr val="accent1"/>
          </a:effectRef>
          <a:fontRef idx="minor">
            <a:schemeClr val="dk1"/>
          </a:fontRef>
        </p:style>
        <p:txBody>
          <a:bodyPr lIns="91440" tIns="45720" rIns="91440" bIns="45720" rtlCol="0" anchor="ctr"/>
          <a:p>
            <a:pPr algn="ctr"/>
            <a:endParaRPr lang="en-US" sz="2400"/>
          </a:p>
        </p:txBody>
      </p:sp>
      <p:sp>
        <p:nvSpPr>
          <p:cNvPr id="16" name="Pentagon 15"/>
          <p:cNvSpPr/>
          <p:nvPr/>
        </p:nvSpPr>
        <p:spPr>
          <a:xfrm>
            <a:off x="895582" y="1979207"/>
            <a:ext cx="727075" cy="389729"/>
          </a:xfrm>
          <a:prstGeom prst="homePlate">
            <a:avLst/>
          </a:prstGeom>
        </p:spPr>
        <p:style>
          <a:lnRef idx="0">
            <a:schemeClr val="accent5"/>
          </a:lnRef>
          <a:fillRef idx="3">
            <a:schemeClr val="accent5"/>
          </a:fillRef>
          <a:effectRef idx="3">
            <a:schemeClr val="accent5"/>
          </a:effectRef>
          <a:fontRef idx="minor">
            <a:schemeClr val="lt1"/>
          </a:fontRef>
        </p:style>
        <p:txBody>
          <a:bodyPr lIns="91440" tIns="45720" rIns="91440" bIns="45720" rtlCol="0" anchor="ctr"/>
          <a:p>
            <a:pPr algn="ctr"/>
            <a:endParaRPr lang="en-US" sz="24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1537691" y="1943960"/>
            <a:ext cx="7210823" cy="460375"/>
          </a:xfrm>
          <a:prstGeom prst="rect">
            <a:avLst/>
          </a:prstGeom>
          <a:noFill/>
        </p:spPr>
        <p:txBody>
          <a:bodyPr wrap="square" lIns="91440" tIns="45720" rIns="91440" bIns="45720" rtlCol="0">
            <a:spAutoFit/>
          </a:bodyPr>
          <a:p>
            <a:pPr algn="just"/>
            <a:r>
              <a:rPr lang="en-US" sz="2400" b="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Nêu được khái niệm đơn chất</a:t>
            </a:r>
            <a:endParaRPr lang="en-US" sz="24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Pentagon 17"/>
          <p:cNvSpPr/>
          <p:nvPr/>
        </p:nvSpPr>
        <p:spPr>
          <a:xfrm>
            <a:off x="895582" y="2739283"/>
            <a:ext cx="727075" cy="389729"/>
          </a:xfrm>
          <a:prstGeom prst="homePlate">
            <a:avLst/>
          </a:prstGeom>
        </p:spPr>
        <p:style>
          <a:lnRef idx="0">
            <a:schemeClr val="accent5"/>
          </a:lnRef>
          <a:fillRef idx="3">
            <a:schemeClr val="accent5"/>
          </a:fillRef>
          <a:effectRef idx="3">
            <a:schemeClr val="accent5"/>
          </a:effectRef>
          <a:fontRef idx="minor">
            <a:schemeClr val="lt1"/>
          </a:fontRef>
        </p:style>
        <p:txBody>
          <a:bodyPr lIns="91440" tIns="45720" rIns="91440" bIns="45720" rtlCol="0" anchor="ctr"/>
          <a:p>
            <a:pPr algn="ctr"/>
            <a:endParaRPr lang="en-US" sz="24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523839" y="2690438"/>
            <a:ext cx="8522691" cy="460375"/>
          </a:xfrm>
          <a:prstGeom prst="rect">
            <a:avLst/>
          </a:prstGeom>
          <a:noFill/>
        </p:spPr>
        <p:txBody>
          <a:bodyPr wrap="square" lIns="91440" tIns="45720" rIns="91440" bIns="45720" rtlCol="0">
            <a:spAutoFit/>
          </a:bodyPr>
          <a:p>
            <a:pPr algn="just"/>
            <a:r>
              <a:rPr lang="en-US" sz="2400" b="1">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Quan sát được các đơn chất trong tự nhiên</a:t>
            </a:r>
            <a:endParaRPr lang="en-US" sz="24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9" name="Picture 28"/>
          <p:cNvPicPr>
            <a:picLocks noChangeAspect="1"/>
          </p:cNvPicPr>
          <p:nvPr/>
        </p:nvPicPr>
        <p:blipFill rotWithShape="1">
          <a:blip r:embed="rId1">
            <a:extLst>
              <a:ext uri="{28A0092B-C50C-407E-A947-70E740481C1C}">
                <a14:useLocalDpi xmlns:a14="http://schemas.microsoft.com/office/drawing/2010/main" val="0"/>
              </a:ext>
            </a:extLst>
          </a:blip>
          <a:srcRect l="53703" b="57936"/>
          <a:stretch>
            <a:fillRect/>
          </a:stretch>
        </p:blipFill>
        <p:spPr>
          <a:xfrm>
            <a:off x="178860" y="1827607"/>
            <a:ext cx="707192" cy="642545"/>
          </a:xfrm>
          <a:prstGeom prst="rect">
            <a:avLst/>
          </a:prstGeom>
        </p:spPr>
      </p:pic>
      <p:pic>
        <p:nvPicPr>
          <p:cNvPr id="30" name="Picture 29"/>
          <p:cNvPicPr>
            <a:picLocks noChangeAspect="1"/>
          </p:cNvPicPr>
          <p:nvPr/>
        </p:nvPicPr>
        <p:blipFill rotWithShape="1">
          <a:blip r:embed="rId1">
            <a:extLst>
              <a:ext uri="{28A0092B-C50C-407E-A947-70E740481C1C}">
                <a14:useLocalDpi xmlns:a14="http://schemas.microsoft.com/office/drawing/2010/main" val="0"/>
              </a:ext>
            </a:extLst>
          </a:blip>
          <a:srcRect l="53703" b="57936"/>
          <a:stretch>
            <a:fillRect/>
          </a:stretch>
        </p:blipFill>
        <p:spPr>
          <a:xfrm>
            <a:off x="178860" y="2571115"/>
            <a:ext cx="707192" cy="642545"/>
          </a:xfrm>
          <a:prstGeom prst="rect">
            <a:avLst/>
          </a:prstGeom>
        </p:spPr>
      </p:pic>
      <p:sp>
        <p:nvSpPr>
          <p:cNvPr id="33" name="Pentagon 32"/>
          <p:cNvSpPr/>
          <p:nvPr/>
        </p:nvSpPr>
        <p:spPr>
          <a:xfrm>
            <a:off x="895576" y="3523070"/>
            <a:ext cx="727075" cy="389729"/>
          </a:xfrm>
          <a:prstGeom prst="homePlate">
            <a:avLst/>
          </a:prstGeom>
        </p:spPr>
        <p:style>
          <a:lnRef idx="0">
            <a:schemeClr val="accent5"/>
          </a:lnRef>
          <a:fillRef idx="3">
            <a:schemeClr val="accent5"/>
          </a:fillRef>
          <a:effectRef idx="3">
            <a:schemeClr val="accent5"/>
          </a:effectRef>
          <a:fontRef idx="minor">
            <a:schemeClr val="lt1"/>
          </a:fontRef>
        </p:style>
        <p:txBody>
          <a:bodyPr lIns="91440" tIns="45720" rIns="91440" bIns="45720" rtlCol="0" anchor="ctr"/>
          <a:p>
            <a:pPr algn="ctr"/>
            <a:endParaRPr lang="en-US" sz="2400" b="1" dirty="0">
              <a:latin typeface="Times New Roman" panose="02020603050405020304" pitchFamily="18" charset="0"/>
              <a:cs typeface="Times New Roman" panose="02020603050405020304" pitchFamily="18" charset="0"/>
            </a:endParaRPr>
          </a:p>
        </p:txBody>
      </p:sp>
      <p:pic>
        <p:nvPicPr>
          <p:cNvPr id="36" name="Picture 35"/>
          <p:cNvPicPr>
            <a:picLocks noChangeAspect="1"/>
          </p:cNvPicPr>
          <p:nvPr/>
        </p:nvPicPr>
        <p:blipFill rotWithShape="1">
          <a:blip r:embed="rId1">
            <a:extLst>
              <a:ext uri="{28A0092B-C50C-407E-A947-70E740481C1C}">
                <a14:useLocalDpi xmlns:a14="http://schemas.microsoft.com/office/drawing/2010/main" val="0"/>
              </a:ext>
            </a:extLst>
          </a:blip>
          <a:srcRect l="53703" b="57936"/>
          <a:stretch>
            <a:fillRect/>
          </a:stretch>
        </p:blipFill>
        <p:spPr>
          <a:xfrm>
            <a:off x="178855" y="3354902"/>
            <a:ext cx="707192" cy="642545"/>
          </a:xfrm>
          <a:prstGeom prst="rect">
            <a:avLst/>
          </a:prstGeom>
        </p:spPr>
      </p:pic>
      <p:sp>
        <p:nvSpPr>
          <p:cNvPr id="41" name="TextBox 40"/>
          <p:cNvSpPr txBox="1"/>
          <p:nvPr/>
        </p:nvSpPr>
        <p:spPr>
          <a:xfrm>
            <a:off x="1553222" y="3464055"/>
            <a:ext cx="7613985" cy="460375"/>
          </a:xfrm>
          <a:prstGeom prst="rect">
            <a:avLst/>
          </a:prstGeom>
          <a:noFill/>
        </p:spPr>
        <p:txBody>
          <a:bodyPr wrap="square" lIns="91440" tIns="45720" rIns="91440" bIns="45720" rtlCol="0">
            <a:spAutoFit/>
          </a:bodyPr>
          <a:p>
            <a:pPr algn="just"/>
            <a:r>
              <a:rPr lang="en-US" sz="24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rPr>
              <a:t>Đưa ra một số ví dụ về đơn chất trong đời sống</a:t>
            </a:r>
            <a:endParaRPr lang="en-US" sz="2400" b="1"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inVertical)">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arn(inVertical)">
                                      <p:cBhvr>
                                        <p:cTn id="38" dur="500"/>
                                        <p:tgtEl>
                                          <p:spTgt spid="3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barn(inVertical)">
                                      <p:cBhvr>
                                        <p:cTn id="4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p:bldP spid="18" grpId="0" bldLvl="0" animBg="1"/>
      <p:bldP spid="19" grpId="0"/>
      <p:bldP spid="33" grpId="0" bldLvl="0" animBg="1"/>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2" name="Google Shape;422;p41"/>
          <p:cNvSpPr txBox="1">
            <a:spLocks noGrp="1"/>
          </p:cNvSpPr>
          <p:nvPr>
            <p:ph type="title" idx="2"/>
          </p:nvPr>
        </p:nvSpPr>
        <p:spPr>
          <a:xfrm>
            <a:off x="2404110" y="1229995"/>
            <a:ext cx="4384675" cy="141541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5000" dirty="0" smtClean="0"/>
              <a:t>KHỞI ĐỘNG </a:t>
            </a:r>
            <a:endParaRPr sz="5000" dirty="0"/>
          </a:p>
        </p:txBody>
      </p:sp>
      <p:grpSp>
        <p:nvGrpSpPr>
          <p:cNvPr id="423" name="Google Shape;423;p41"/>
          <p:cNvGrpSpPr/>
          <p:nvPr/>
        </p:nvGrpSpPr>
        <p:grpSpPr>
          <a:xfrm rot="10800000">
            <a:off x="320204" y="139885"/>
            <a:ext cx="1443133" cy="2633577"/>
            <a:chOff x="635850" y="3092705"/>
            <a:chExt cx="561159" cy="1024061"/>
          </a:xfrm>
        </p:grpSpPr>
        <p:sp>
          <p:nvSpPr>
            <p:cNvPr id="424" name="Google Shape;424;p41"/>
            <p:cNvSpPr/>
            <p:nvPr/>
          </p:nvSpPr>
          <p:spPr>
            <a:xfrm>
              <a:off x="939313" y="3427097"/>
              <a:ext cx="74345" cy="241369"/>
            </a:xfrm>
            <a:custGeom>
              <a:avLst/>
              <a:gdLst/>
              <a:ahLst/>
              <a:cxnLst/>
              <a:rect l="l" t="t" r="r" b="b"/>
              <a:pathLst>
                <a:path w="2149" h="6977" extrusionOk="0">
                  <a:moveTo>
                    <a:pt x="929" y="0"/>
                  </a:moveTo>
                  <a:lnTo>
                    <a:pt x="1" y="6804"/>
                  </a:lnTo>
                  <a:lnTo>
                    <a:pt x="1212" y="6976"/>
                  </a:lnTo>
                  <a:lnTo>
                    <a:pt x="2149" y="180"/>
                  </a:lnTo>
                  <a:lnTo>
                    <a:pt x="929" y="0"/>
                  </a:lnTo>
                  <a:close/>
                </a:path>
              </a:pathLst>
            </a:custGeom>
            <a:solidFill>
              <a:srgbClr val="312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5" name="Google Shape;425;p41"/>
            <p:cNvSpPr/>
            <p:nvPr/>
          </p:nvSpPr>
          <p:spPr>
            <a:xfrm rot="4499858">
              <a:off x="879377" y="3818954"/>
              <a:ext cx="257415" cy="101672"/>
            </a:xfrm>
            <a:custGeom>
              <a:avLst/>
              <a:gdLst/>
              <a:ahLst/>
              <a:cxnLst/>
              <a:rect l="l" t="t" r="r" b="b"/>
              <a:pathLst>
                <a:path w="7441" h="2939" extrusionOk="0">
                  <a:moveTo>
                    <a:pt x="7157" y="1"/>
                  </a:moveTo>
                  <a:lnTo>
                    <a:pt x="1" y="2002"/>
                  </a:lnTo>
                  <a:lnTo>
                    <a:pt x="250" y="2939"/>
                  </a:lnTo>
                  <a:lnTo>
                    <a:pt x="7441" y="928"/>
                  </a:lnTo>
                  <a:lnTo>
                    <a:pt x="7157" y="1"/>
                  </a:lnTo>
                  <a:close/>
                </a:path>
              </a:pathLst>
            </a:custGeom>
            <a:solidFill>
              <a:srgbClr val="312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41"/>
            <p:cNvSpPr/>
            <p:nvPr/>
          </p:nvSpPr>
          <p:spPr>
            <a:xfrm>
              <a:off x="840061" y="3603045"/>
              <a:ext cx="237806" cy="235108"/>
            </a:xfrm>
            <a:custGeom>
              <a:avLst/>
              <a:gdLst/>
              <a:ahLst/>
              <a:cxnLst/>
              <a:rect l="l" t="t" r="r" b="b"/>
              <a:pathLst>
                <a:path w="6874" h="6796" extrusionOk="0">
                  <a:moveTo>
                    <a:pt x="3437" y="0"/>
                  </a:moveTo>
                  <a:cubicBezTo>
                    <a:pt x="1538" y="0"/>
                    <a:pt x="0" y="1504"/>
                    <a:pt x="0" y="3394"/>
                  </a:cubicBezTo>
                  <a:cubicBezTo>
                    <a:pt x="0" y="5258"/>
                    <a:pt x="1538" y="6796"/>
                    <a:pt x="3437" y="6796"/>
                  </a:cubicBezTo>
                  <a:cubicBezTo>
                    <a:pt x="5336" y="6796"/>
                    <a:pt x="6873" y="5258"/>
                    <a:pt x="6873" y="3394"/>
                  </a:cubicBezTo>
                  <a:cubicBezTo>
                    <a:pt x="6873" y="1504"/>
                    <a:pt x="5336" y="0"/>
                    <a:pt x="3437" y="0"/>
                  </a:cubicBezTo>
                  <a:close/>
                </a:path>
              </a:pathLst>
            </a:custGeom>
            <a:gradFill>
              <a:gsLst>
                <a:gs pos="0">
                  <a:schemeClr val="accent3"/>
                </a:gs>
                <a:gs pos="50000">
                  <a:schemeClr val="accent2"/>
                </a:gs>
                <a:gs pos="100000">
                  <a:schemeClr val="accent1"/>
                </a:gs>
              </a:gsLst>
              <a:lin ang="18900044" scaled="0"/>
            </a:gradFill>
            <a:ln>
              <a:noFill/>
            </a:ln>
            <a:effectLst>
              <a:outerShdw blurRad="85725" dist="57150" dir="8280000" algn="bl" rotWithShape="0">
                <a:schemeClr val="accent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 name="Google Shape;427;p41"/>
            <p:cNvSpPr/>
            <p:nvPr/>
          </p:nvSpPr>
          <p:spPr>
            <a:xfrm rot="4499858">
              <a:off x="1003127" y="3923057"/>
              <a:ext cx="174804" cy="173628"/>
            </a:xfrm>
            <a:custGeom>
              <a:avLst/>
              <a:gdLst/>
              <a:ahLst/>
              <a:cxnLst/>
              <a:rect l="l" t="t" r="r" b="b"/>
              <a:pathLst>
                <a:path w="5053" h="5019" extrusionOk="0">
                  <a:moveTo>
                    <a:pt x="2544" y="1"/>
                  </a:moveTo>
                  <a:cubicBezTo>
                    <a:pt x="1152" y="1"/>
                    <a:pt x="1" y="1118"/>
                    <a:pt x="1" y="2509"/>
                  </a:cubicBezTo>
                  <a:cubicBezTo>
                    <a:pt x="1" y="3910"/>
                    <a:pt x="1152" y="5018"/>
                    <a:pt x="2544" y="5018"/>
                  </a:cubicBezTo>
                  <a:cubicBezTo>
                    <a:pt x="3944" y="5018"/>
                    <a:pt x="5052" y="3910"/>
                    <a:pt x="5052" y="2509"/>
                  </a:cubicBezTo>
                  <a:cubicBezTo>
                    <a:pt x="5052" y="1118"/>
                    <a:pt x="3944" y="1"/>
                    <a:pt x="2544" y="1"/>
                  </a:cubicBezTo>
                  <a:close/>
                </a:path>
              </a:pathLst>
            </a:custGeom>
            <a:gradFill>
              <a:gsLst>
                <a:gs pos="0">
                  <a:schemeClr val="accent5"/>
                </a:gs>
                <a:gs pos="50000">
                  <a:schemeClr val="accent1"/>
                </a:gs>
                <a:gs pos="100000">
                  <a:schemeClr val="dk2"/>
                </a:gs>
              </a:gsLst>
              <a:lin ang="18900732" scaled="0"/>
            </a:gradFill>
            <a:ln>
              <a:noFill/>
            </a:ln>
            <a:effectLst>
              <a:outerShdw blurRad="85725" dist="57150" dir="8280000" algn="bl" rotWithShape="0">
                <a:schemeClr val="accent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41"/>
            <p:cNvSpPr/>
            <p:nvPr/>
          </p:nvSpPr>
          <p:spPr>
            <a:xfrm>
              <a:off x="850163" y="3202993"/>
              <a:ext cx="312116" cy="309418"/>
            </a:xfrm>
            <a:custGeom>
              <a:avLst/>
              <a:gdLst/>
              <a:ahLst/>
              <a:cxnLst/>
              <a:rect l="l" t="t" r="r" b="b"/>
              <a:pathLst>
                <a:path w="9022" h="8944" extrusionOk="0">
                  <a:moveTo>
                    <a:pt x="4511" y="0"/>
                  </a:moveTo>
                  <a:cubicBezTo>
                    <a:pt x="2037" y="0"/>
                    <a:pt x="0" y="2002"/>
                    <a:pt x="0" y="4476"/>
                  </a:cubicBezTo>
                  <a:cubicBezTo>
                    <a:pt x="0" y="6942"/>
                    <a:pt x="2037" y="8944"/>
                    <a:pt x="4511" y="8944"/>
                  </a:cubicBezTo>
                  <a:cubicBezTo>
                    <a:pt x="7011" y="8944"/>
                    <a:pt x="9021" y="6942"/>
                    <a:pt x="9021" y="4476"/>
                  </a:cubicBezTo>
                  <a:cubicBezTo>
                    <a:pt x="9021" y="2002"/>
                    <a:pt x="7011" y="0"/>
                    <a:pt x="4511" y="0"/>
                  </a:cubicBezTo>
                  <a:close/>
                </a:path>
              </a:pathLst>
            </a:custGeom>
            <a:gradFill>
              <a:gsLst>
                <a:gs pos="0">
                  <a:schemeClr val="accent1"/>
                </a:gs>
                <a:gs pos="52000">
                  <a:schemeClr val="accent2"/>
                </a:gs>
                <a:gs pos="100000">
                  <a:schemeClr val="dk2"/>
                </a:gs>
              </a:gsLst>
              <a:lin ang="18900044" scaled="0"/>
            </a:gradFill>
            <a:ln>
              <a:noFill/>
            </a:ln>
            <a:effectLst>
              <a:outerShdw blurRad="85725" dist="57150" dir="8280000" algn="bl" rotWithShape="0">
                <a:schemeClr val="accent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41"/>
            <p:cNvSpPr/>
            <p:nvPr/>
          </p:nvSpPr>
          <p:spPr>
            <a:xfrm>
              <a:off x="793082" y="3217834"/>
              <a:ext cx="168581" cy="116897"/>
            </a:xfrm>
            <a:custGeom>
              <a:avLst/>
              <a:gdLst/>
              <a:ahLst/>
              <a:cxnLst/>
              <a:rect l="l" t="t" r="r" b="b"/>
              <a:pathLst>
                <a:path w="4873" h="3379" extrusionOk="0">
                  <a:moveTo>
                    <a:pt x="611" y="1"/>
                  </a:moveTo>
                  <a:lnTo>
                    <a:pt x="1" y="1075"/>
                  </a:lnTo>
                  <a:lnTo>
                    <a:pt x="3833" y="3291"/>
                  </a:lnTo>
                  <a:cubicBezTo>
                    <a:pt x="3938" y="3351"/>
                    <a:pt x="4048" y="3379"/>
                    <a:pt x="4155" y="3379"/>
                  </a:cubicBezTo>
                  <a:cubicBezTo>
                    <a:pt x="4370" y="3379"/>
                    <a:pt x="4571" y="3266"/>
                    <a:pt x="4692" y="3076"/>
                  </a:cubicBezTo>
                  <a:cubicBezTo>
                    <a:pt x="4872" y="2793"/>
                    <a:pt x="4760" y="2398"/>
                    <a:pt x="4477" y="2217"/>
                  </a:cubicBezTo>
                  <a:lnTo>
                    <a:pt x="611" y="1"/>
                  </a:lnTo>
                  <a:close/>
                </a:path>
              </a:pathLst>
            </a:custGeom>
            <a:solidFill>
              <a:srgbClr val="312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41"/>
            <p:cNvSpPr/>
            <p:nvPr/>
          </p:nvSpPr>
          <p:spPr>
            <a:xfrm>
              <a:off x="635850" y="3092705"/>
              <a:ext cx="221789" cy="220578"/>
            </a:xfrm>
            <a:custGeom>
              <a:avLst/>
              <a:gdLst/>
              <a:ahLst/>
              <a:cxnLst/>
              <a:rect l="l" t="t" r="r" b="b"/>
              <a:pathLst>
                <a:path w="6411" h="6376" extrusionOk="0">
                  <a:moveTo>
                    <a:pt x="3223" y="1"/>
                  </a:moveTo>
                  <a:cubicBezTo>
                    <a:pt x="1427" y="1"/>
                    <a:pt x="1" y="1435"/>
                    <a:pt x="1" y="3188"/>
                  </a:cubicBezTo>
                  <a:cubicBezTo>
                    <a:pt x="1" y="4975"/>
                    <a:pt x="1427" y="6376"/>
                    <a:pt x="3223" y="6376"/>
                  </a:cubicBezTo>
                  <a:cubicBezTo>
                    <a:pt x="4975" y="6376"/>
                    <a:pt x="6410" y="4975"/>
                    <a:pt x="6410" y="3188"/>
                  </a:cubicBezTo>
                  <a:cubicBezTo>
                    <a:pt x="6410" y="1435"/>
                    <a:pt x="4975" y="1"/>
                    <a:pt x="3223" y="1"/>
                  </a:cubicBezTo>
                  <a:close/>
                </a:path>
              </a:pathLst>
            </a:custGeom>
            <a:gradFill>
              <a:gsLst>
                <a:gs pos="0">
                  <a:schemeClr val="accent5"/>
                </a:gs>
                <a:gs pos="50000">
                  <a:schemeClr val="accent1"/>
                </a:gs>
                <a:gs pos="100000">
                  <a:schemeClr val="dk2"/>
                </a:gs>
              </a:gsLst>
              <a:lin ang="18900732" scaled="0"/>
            </a:gradFill>
            <a:ln>
              <a:noFill/>
            </a:ln>
            <a:effectLst>
              <a:outerShdw blurRad="85725" dist="57150" dir="8280000" algn="bl" rotWithShape="0">
                <a:schemeClr val="accent1">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31" name="Google Shape;431;p41"/>
          <p:cNvGrpSpPr/>
          <p:nvPr/>
        </p:nvGrpSpPr>
        <p:grpSpPr>
          <a:xfrm rot="10800000" flipH="1">
            <a:off x="7679950" y="1995374"/>
            <a:ext cx="1268925" cy="2963014"/>
            <a:chOff x="6707713" y="2424575"/>
            <a:chExt cx="1269052" cy="2963310"/>
          </a:xfrm>
        </p:grpSpPr>
        <p:sp>
          <p:nvSpPr>
            <p:cNvPr id="432" name="Google Shape;432;p41"/>
            <p:cNvSpPr/>
            <p:nvPr/>
          </p:nvSpPr>
          <p:spPr>
            <a:xfrm>
              <a:off x="7495684" y="2915585"/>
              <a:ext cx="223453" cy="899361"/>
            </a:xfrm>
            <a:custGeom>
              <a:avLst/>
              <a:gdLst/>
              <a:ahLst/>
              <a:cxnLst/>
              <a:rect l="l" t="t" r="r" b="b"/>
              <a:pathLst>
                <a:path w="2295" h="9237" extrusionOk="0">
                  <a:moveTo>
                    <a:pt x="1289" y="1"/>
                  </a:moveTo>
                  <a:lnTo>
                    <a:pt x="1" y="9099"/>
                  </a:lnTo>
                  <a:lnTo>
                    <a:pt x="1040" y="9236"/>
                  </a:lnTo>
                  <a:lnTo>
                    <a:pt x="2295" y="181"/>
                  </a:lnTo>
                  <a:lnTo>
                    <a:pt x="1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41"/>
            <p:cNvSpPr/>
            <p:nvPr/>
          </p:nvSpPr>
          <p:spPr>
            <a:xfrm rot="5526959">
              <a:off x="7425122" y="4633165"/>
              <a:ext cx="690230" cy="142350"/>
            </a:xfrm>
            <a:custGeom>
              <a:avLst/>
              <a:gdLst/>
              <a:ahLst/>
              <a:cxnLst/>
              <a:rect l="l" t="t" r="r" b="b"/>
              <a:pathLst>
                <a:path w="7089" h="1462" extrusionOk="0">
                  <a:moveTo>
                    <a:pt x="43" y="0"/>
                  </a:moveTo>
                  <a:lnTo>
                    <a:pt x="0" y="1031"/>
                  </a:lnTo>
                  <a:lnTo>
                    <a:pt x="7019" y="1461"/>
                  </a:lnTo>
                  <a:lnTo>
                    <a:pt x="7088" y="430"/>
                  </a:lnTo>
                  <a:lnTo>
                    <a:pt x="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41"/>
            <p:cNvSpPr/>
            <p:nvPr/>
          </p:nvSpPr>
          <p:spPr>
            <a:xfrm>
              <a:off x="6987149" y="3431716"/>
              <a:ext cx="389849" cy="334741"/>
            </a:xfrm>
            <a:custGeom>
              <a:avLst/>
              <a:gdLst/>
              <a:ahLst/>
              <a:cxnLst/>
              <a:rect l="l" t="t" r="r" b="b"/>
              <a:pathLst>
                <a:path w="4004" h="3438" extrusionOk="0">
                  <a:moveTo>
                    <a:pt x="645" y="0"/>
                  </a:moveTo>
                  <a:lnTo>
                    <a:pt x="0" y="825"/>
                  </a:lnTo>
                  <a:lnTo>
                    <a:pt x="3394" y="3437"/>
                  </a:lnTo>
                  <a:lnTo>
                    <a:pt x="4004" y="2612"/>
                  </a:lnTo>
                  <a:lnTo>
                    <a:pt x="6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41"/>
            <p:cNvSpPr/>
            <p:nvPr/>
          </p:nvSpPr>
          <p:spPr>
            <a:xfrm>
              <a:off x="7547579" y="3986306"/>
              <a:ext cx="261912" cy="414191"/>
            </a:xfrm>
            <a:custGeom>
              <a:avLst/>
              <a:gdLst/>
              <a:ahLst/>
              <a:cxnLst/>
              <a:rect l="l" t="t" r="r" b="b"/>
              <a:pathLst>
                <a:path w="2690" h="4254" extrusionOk="0">
                  <a:moveTo>
                    <a:pt x="937" y="1"/>
                  </a:moveTo>
                  <a:lnTo>
                    <a:pt x="0" y="430"/>
                  </a:lnTo>
                  <a:lnTo>
                    <a:pt x="1762" y="4253"/>
                  </a:lnTo>
                  <a:lnTo>
                    <a:pt x="2689" y="3824"/>
                  </a:lnTo>
                  <a:lnTo>
                    <a:pt x="9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41"/>
            <p:cNvSpPr/>
            <p:nvPr/>
          </p:nvSpPr>
          <p:spPr>
            <a:xfrm>
              <a:off x="7230560" y="3529568"/>
              <a:ext cx="575622" cy="571727"/>
            </a:xfrm>
            <a:custGeom>
              <a:avLst/>
              <a:gdLst/>
              <a:ahLst/>
              <a:cxnLst/>
              <a:rect l="l" t="t" r="r" b="b"/>
              <a:pathLst>
                <a:path w="5912" h="5872" extrusionOk="0">
                  <a:moveTo>
                    <a:pt x="2939" y="1"/>
                  </a:moveTo>
                  <a:cubicBezTo>
                    <a:pt x="2225" y="1"/>
                    <a:pt x="1538" y="284"/>
                    <a:pt x="1040" y="714"/>
                  </a:cubicBezTo>
                  <a:cubicBezTo>
                    <a:pt x="576" y="1143"/>
                    <a:pt x="249" y="1685"/>
                    <a:pt x="112" y="2286"/>
                  </a:cubicBezTo>
                  <a:lnTo>
                    <a:pt x="112" y="2363"/>
                  </a:lnTo>
                  <a:cubicBezTo>
                    <a:pt x="78" y="2501"/>
                    <a:pt x="35" y="2647"/>
                    <a:pt x="35" y="2793"/>
                  </a:cubicBezTo>
                  <a:cubicBezTo>
                    <a:pt x="0" y="3506"/>
                    <a:pt x="249" y="4185"/>
                    <a:pt x="645" y="4726"/>
                  </a:cubicBezTo>
                  <a:cubicBezTo>
                    <a:pt x="971" y="5155"/>
                    <a:pt x="1435" y="5473"/>
                    <a:pt x="1968" y="5688"/>
                  </a:cubicBezTo>
                  <a:cubicBezTo>
                    <a:pt x="2114" y="5723"/>
                    <a:pt x="2294" y="5800"/>
                    <a:pt x="2475" y="5800"/>
                  </a:cubicBezTo>
                  <a:cubicBezTo>
                    <a:pt x="2612" y="5834"/>
                    <a:pt x="2724" y="5834"/>
                    <a:pt x="2827" y="5869"/>
                  </a:cubicBezTo>
                  <a:cubicBezTo>
                    <a:pt x="2869" y="5870"/>
                    <a:pt x="2912" y="5871"/>
                    <a:pt x="2954" y="5871"/>
                  </a:cubicBezTo>
                  <a:cubicBezTo>
                    <a:pt x="4515" y="5871"/>
                    <a:pt x="5836" y="4649"/>
                    <a:pt x="5911" y="3076"/>
                  </a:cubicBezTo>
                  <a:lnTo>
                    <a:pt x="5911" y="2612"/>
                  </a:lnTo>
                  <a:cubicBezTo>
                    <a:pt x="5877" y="2501"/>
                    <a:pt x="5877" y="2398"/>
                    <a:pt x="5834" y="2286"/>
                  </a:cubicBezTo>
                  <a:cubicBezTo>
                    <a:pt x="5799" y="2148"/>
                    <a:pt x="5765" y="2002"/>
                    <a:pt x="5731" y="1899"/>
                  </a:cubicBezTo>
                  <a:cubicBezTo>
                    <a:pt x="5696" y="1822"/>
                    <a:pt x="5662" y="1753"/>
                    <a:pt x="5619" y="1685"/>
                  </a:cubicBezTo>
                  <a:cubicBezTo>
                    <a:pt x="5189" y="748"/>
                    <a:pt x="4296" y="69"/>
                    <a:pt x="3188" y="1"/>
                  </a:cubicBezTo>
                  <a:close/>
                </a:path>
              </a:pathLst>
            </a:custGeom>
            <a:gradFill>
              <a:gsLst>
                <a:gs pos="0">
                  <a:schemeClr val="accent1"/>
                </a:gs>
                <a:gs pos="50000">
                  <a:schemeClr val="accent4"/>
                </a:gs>
                <a:gs pos="100000">
                  <a:schemeClr val="accent6"/>
                </a:gs>
              </a:gsLst>
              <a:lin ang="18900732" scaled="0"/>
            </a:gradFill>
            <a:ln>
              <a:noFill/>
            </a:ln>
            <a:effectLst>
              <a:outerShdw blurRad="242888" dist="76200" dir="9720000" algn="bl" rotWithShape="0">
                <a:schemeClr val="accent2">
                  <a:alpha val="5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41"/>
            <p:cNvSpPr/>
            <p:nvPr/>
          </p:nvSpPr>
          <p:spPr>
            <a:xfrm rot="5526959">
              <a:off x="7477187" y="4894572"/>
              <a:ext cx="487806" cy="481379"/>
            </a:xfrm>
            <a:custGeom>
              <a:avLst/>
              <a:gdLst/>
              <a:ahLst/>
              <a:cxnLst/>
              <a:rect l="l" t="t" r="r" b="b"/>
              <a:pathLst>
                <a:path w="5010" h="4944" extrusionOk="0">
                  <a:moveTo>
                    <a:pt x="2466" y="0"/>
                  </a:moveTo>
                  <a:cubicBezTo>
                    <a:pt x="1865" y="0"/>
                    <a:pt x="1289" y="249"/>
                    <a:pt x="860" y="610"/>
                  </a:cubicBezTo>
                  <a:cubicBezTo>
                    <a:pt x="465" y="971"/>
                    <a:pt x="215" y="1435"/>
                    <a:pt x="104" y="1968"/>
                  </a:cubicBezTo>
                  <a:lnTo>
                    <a:pt x="69" y="2002"/>
                  </a:lnTo>
                  <a:cubicBezTo>
                    <a:pt x="69" y="2114"/>
                    <a:pt x="35" y="2217"/>
                    <a:pt x="35" y="2363"/>
                  </a:cubicBezTo>
                  <a:cubicBezTo>
                    <a:pt x="1" y="2973"/>
                    <a:pt x="215" y="3548"/>
                    <a:pt x="533" y="3978"/>
                  </a:cubicBezTo>
                  <a:cubicBezTo>
                    <a:pt x="825" y="4365"/>
                    <a:pt x="1221" y="4657"/>
                    <a:pt x="1650" y="4794"/>
                  </a:cubicBezTo>
                  <a:cubicBezTo>
                    <a:pt x="1788" y="4871"/>
                    <a:pt x="1934" y="4906"/>
                    <a:pt x="2114" y="4906"/>
                  </a:cubicBezTo>
                  <a:cubicBezTo>
                    <a:pt x="2183" y="4940"/>
                    <a:pt x="2295" y="4940"/>
                    <a:pt x="2398" y="4940"/>
                  </a:cubicBezTo>
                  <a:cubicBezTo>
                    <a:pt x="2440" y="4942"/>
                    <a:pt x="2483" y="4943"/>
                    <a:pt x="2526" y="4943"/>
                  </a:cubicBezTo>
                  <a:cubicBezTo>
                    <a:pt x="3829" y="4943"/>
                    <a:pt x="4942" y="3934"/>
                    <a:pt x="4975" y="2578"/>
                  </a:cubicBezTo>
                  <a:cubicBezTo>
                    <a:pt x="5009" y="2474"/>
                    <a:pt x="4975" y="2328"/>
                    <a:pt x="4975" y="2217"/>
                  </a:cubicBezTo>
                  <a:cubicBezTo>
                    <a:pt x="4975" y="2114"/>
                    <a:pt x="4941" y="2045"/>
                    <a:pt x="4941" y="1933"/>
                  </a:cubicBezTo>
                  <a:cubicBezTo>
                    <a:pt x="4906" y="1830"/>
                    <a:pt x="4872" y="1718"/>
                    <a:pt x="4829" y="1615"/>
                  </a:cubicBezTo>
                  <a:cubicBezTo>
                    <a:pt x="4795" y="1538"/>
                    <a:pt x="4795" y="1469"/>
                    <a:pt x="4760" y="1435"/>
                  </a:cubicBezTo>
                  <a:cubicBezTo>
                    <a:pt x="4399" y="644"/>
                    <a:pt x="3618" y="69"/>
                    <a:pt x="2681" y="0"/>
                  </a:cubicBezTo>
                  <a:close/>
                </a:path>
              </a:pathLst>
            </a:custGeom>
            <a:gradFill>
              <a:gsLst>
                <a:gs pos="0">
                  <a:schemeClr val="accent1"/>
                </a:gs>
                <a:gs pos="50000">
                  <a:schemeClr val="accent4"/>
                </a:gs>
                <a:gs pos="100000">
                  <a:schemeClr val="accent6"/>
                </a:gs>
              </a:gsLst>
              <a:lin ang="18900732" scaled="0"/>
            </a:gradFill>
            <a:ln>
              <a:noFill/>
            </a:ln>
            <a:effectLst>
              <a:outerShdw blurRad="242888" dist="76200" dir="9720000" algn="bl" rotWithShape="0">
                <a:schemeClr val="accent2">
                  <a:alpha val="5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41"/>
            <p:cNvSpPr/>
            <p:nvPr/>
          </p:nvSpPr>
          <p:spPr>
            <a:xfrm>
              <a:off x="7603661" y="4247340"/>
              <a:ext cx="348859" cy="345646"/>
            </a:xfrm>
            <a:custGeom>
              <a:avLst/>
              <a:gdLst/>
              <a:ahLst/>
              <a:cxnLst/>
              <a:rect l="l" t="t" r="r" b="b"/>
              <a:pathLst>
                <a:path w="3583" h="3550" extrusionOk="0">
                  <a:moveTo>
                    <a:pt x="1787" y="0"/>
                  </a:moveTo>
                  <a:cubicBezTo>
                    <a:pt x="1323" y="0"/>
                    <a:pt x="928" y="180"/>
                    <a:pt x="644" y="464"/>
                  </a:cubicBezTo>
                  <a:cubicBezTo>
                    <a:pt x="361" y="713"/>
                    <a:pt x="146" y="1040"/>
                    <a:pt x="69" y="1400"/>
                  </a:cubicBezTo>
                  <a:lnTo>
                    <a:pt x="69" y="1435"/>
                  </a:lnTo>
                  <a:cubicBezTo>
                    <a:pt x="34" y="1504"/>
                    <a:pt x="34" y="1615"/>
                    <a:pt x="34" y="1684"/>
                  </a:cubicBezTo>
                  <a:cubicBezTo>
                    <a:pt x="0" y="2114"/>
                    <a:pt x="146" y="2543"/>
                    <a:pt x="395" y="2861"/>
                  </a:cubicBezTo>
                  <a:cubicBezTo>
                    <a:pt x="610" y="3119"/>
                    <a:pt x="859" y="3334"/>
                    <a:pt x="1186" y="3437"/>
                  </a:cubicBezTo>
                  <a:cubicBezTo>
                    <a:pt x="1289" y="3471"/>
                    <a:pt x="1400" y="3505"/>
                    <a:pt x="1504" y="3505"/>
                  </a:cubicBezTo>
                  <a:cubicBezTo>
                    <a:pt x="1572" y="3548"/>
                    <a:pt x="1650" y="3548"/>
                    <a:pt x="1718" y="3548"/>
                  </a:cubicBezTo>
                  <a:cubicBezTo>
                    <a:pt x="1740" y="3549"/>
                    <a:pt x="1761" y="3549"/>
                    <a:pt x="1782" y="3549"/>
                  </a:cubicBezTo>
                  <a:cubicBezTo>
                    <a:pt x="2725" y="3549"/>
                    <a:pt x="3507" y="2806"/>
                    <a:pt x="3583" y="1864"/>
                  </a:cubicBezTo>
                  <a:cubicBezTo>
                    <a:pt x="3583" y="1753"/>
                    <a:pt x="3583" y="1684"/>
                    <a:pt x="3548" y="1615"/>
                  </a:cubicBezTo>
                  <a:cubicBezTo>
                    <a:pt x="3548" y="1538"/>
                    <a:pt x="3548" y="1469"/>
                    <a:pt x="3505" y="1400"/>
                  </a:cubicBezTo>
                  <a:cubicBezTo>
                    <a:pt x="3505" y="1323"/>
                    <a:pt x="3471" y="1220"/>
                    <a:pt x="3437" y="1143"/>
                  </a:cubicBezTo>
                  <a:cubicBezTo>
                    <a:pt x="3437" y="1108"/>
                    <a:pt x="3402" y="1074"/>
                    <a:pt x="3402" y="1040"/>
                  </a:cubicBezTo>
                  <a:cubicBezTo>
                    <a:pt x="3153" y="464"/>
                    <a:pt x="2577" y="69"/>
                    <a:pt x="1933" y="0"/>
                  </a:cubicBezTo>
                  <a:close/>
                </a:path>
              </a:pathLst>
            </a:custGeom>
            <a:gradFill>
              <a:gsLst>
                <a:gs pos="0">
                  <a:schemeClr val="accent5"/>
                </a:gs>
                <a:gs pos="50000">
                  <a:schemeClr val="accent1"/>
                </a:gs>
                <a:gs pos="100000">
                  <a:schemeClr val="dk2"/>
                </a:gs>
              </a:gsLst>
              <a:lin ang="18900044" scaled="0"/>
            </a:gradFill>
            <a:ln>
              <a:noFill/>
            </a:ln>
            <a:effectLst>
              <a:outerShdw blurRad="242888" dist="76200" dir="9720000" algn="bl" rotWithShape="0">
                <a:schemeClr val="accent2">
                  <a:alpha val="5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41"/>
            <p:cNvSpPr/>
            <p:nvPr/>
          </p:nvSpPr>
          <p:spPr>
            <a:xfrm>
              <a:off x="6707713" y="3177399"/>
              <a:ext cx="450118" cy="446419"/>
            </a:xfrm>
            <a:custGeom>
              <a:avLst/>
              <a:gdLst/>
              <a:ahLst/>
              <a:cxnLst/>
              <a:rect l="l" t="t" r="r" b="b"/>
              <a:pathLst>
                <a:path w="4623" h="4585" extrusionOk="0">
                  <a:moveTo>
                    <a:pt x="2295" y="1"/>
                  </a:moveTo>
                  <a:cubicBezTo>
                    <a:pt x="1719" y="35"/>
                    <a:pt x="1186" y="250"/>
                    <a:pt x="791" y="576"/>
                  </a:cubicBezTo>
                  <a:cubicBezTo>
                    <a:pt x="430" y="894"/>
                    <a:pt x="181" y="1324"/>
                    <a:pt x="78" y="1822"/>
                  </a:cubicBezTo>
                  <a:lnTo>
                    <a:pt x="78" y="1865"/>
                  </a:lnTo>
                  <a:cubicBezTo>
                    <a:pt x="35" y="1968"/>
                    <a:pt x="35" y="2080"/>
                    <a:pt x="35" y="2183"/>
                  </a:cubicBezTo>
                  <a:cubicBezTo>
                    <a:pt x="1" y="2759"/>
                    <a:pt x="181" y="3291"/>
                    <a:pt x="508" y="3686"/>
                  </a:cubicBezTo>
                  <a:cubicBezTo>
                    <a:pt x="757" y="4047"/>
                    <a:pt x="1109" y="4296"/>
                    <a:pt x="1538" y="4442"/>
                  </a:cubicBezTo>
                  <a:cubicBezTo>
                    <a:pt x="1650" y="4511"/>
                    <a:pt x="1796" y="4546"/>
                    <a:pt x="1934" y="4546"/>
                  </a:cubicBezTo>
                  <a:cubicBezTo>
                    <a:pt x="2045" y="4580"/>
                    <a:pt x="2114" y="4580"/>
                    <a:pt x="2226" y="4580"/>
                  </a:cubicBezTo>
                  <a:cubicBezTo>
                    <a:pt x="2272" y="4583"/>
                    <a:pt x="2319" y="4584"/>
                    <a:pt x="2365" y="4584"/>
                  </a:cubicBezTo>
                  <a:cubicBezTo>
                    <a:pt x="3550" y="4584"/>
                    <a:pt x="4548" y="3638"/>
                    <a:pt x="4623" y="2398"/>
                  </a:cubicBezTo>
                  <a:cubicBezTo>
                    <a:pt x="4623" y="2295"/>
                    <a:pt x="4623" y="2183"/>
                    <a:pt x="4588" y="2080"/>
                  </a:cubicBezTo>
                  <a:cubicBezTo>
                    <a:pt x="4588" y="1968"/>
                    <a:pt x="4588" y="1899"/>
                    <a:pt x="4545" y="1788"/>
                  </a:cubicBezTo>
                  <a:cubicBezTo>
                    <a:pt x="4511" y="1685"/>
                    <a:pt x="4511" y="1573"/>
                    <a:pt x="4477" y="1504"/>
                  </a:cubicBezTo>
                  <a:cubicBezTo>
                    <a:pt x="4442" y="1435"/>
                    <a:pt x="4408" y="1392"/>
                    <a:pt x="4408" y="1324"/>
                  </a:cubicBezTo>
                  <a:cubicBezTo>
                    <a:pt x="4047" y="611"/>
                    <a:pt x="3334" y="69"/>
                    <a:pt x="2509" y="35"/>
                  </a:cubicBezTo>
                  <a:lnTo>
                    <a:pt x="2475" y="35"/>
                  </a:lnTo>
                  <a:cubicBezTo>
                    <a:pt x="2475" y="1"/>
                    <a:pt x="2441" y="1"/>
                    <a:pt x="2441" y="1"/>
                  </a:cubicBezTo>
                  <a:close/>
                </a:path>
              </a:pathLst>
            </a:custGeom>
            <a:gradFill>
              <a:gsLst>
                <a:gs pos="0">
                  <a:schemeClr val="accent1"/>
                </a:gs>
                <a:gs pos="50000">
                  <a:schemeClr val="accent4"/>
                </a:gs>
                <a:gs pos="100000">
                  <a:schemeClr val="accent6"/>
                </a:gs>
              </a:gsLst>
              <a:lin ang="18900732" scaled="0"/>
            </a:gradFill>
            <a:ln>
              <a:noFill/>
            </a:ln>
            <a:effectLst>
              <a:outerShdw blurRad="242888" dist="76200" dir="9720000" algn="bl" rotWithShape="0">
                <a:schemeClr val="accent2">
                  <a:alpha val="5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41"/>
            <p:cNvSpPr/>
            <p:nvPr/>
          </p:nvSpPr>
          <p:spPr>
            <a:xfrm>
              <a:off x="7380307" y="2424575"/>
              <a:ext cx="596458" cy="589253"/>
            </a:xfrm>
            <a:custGeom>
              <a:avLst/>
              <a:gdLst/>
              <a:ahLst/>
              <a:cxnLst/>
              <a:rect l="l" t="t" r="r" b="b"/>
              <a:pathLst>
                <a:path w="6126" h="6052" extrusionOk="0">
                  <a:moveTo>
                    <a:pt x="3050" y="0"/>
                  </a:moveTo>
                  <a:cubicBezTo>
                    <a:pt x="2294" y="0"/>
                    <a:pt x="1581" y="284"/>
                    <a:pt x="1074" y="748"/>
                  </a:cubicBezTo>
                  <a:cubicBezTo>
                    <a:pt x="610" y="1177"/>
                    <a:pt x="258" y="1719"/>
                    <a:pt x="112" y="2363"/>
                  </a:cubicBezTo>
                  <a:lnTo>
                    <a:pt x="112" y="2432"/>
                  </a:lnTo>
                  <a:cubicBezTo>
                    <a:pt x="77" y="2578"/>
                    <a:pt x="77" y="2724"/>
                    <a:pt x="43" y="2861"/>
                  </a:cubicBezTo>
                  <a:cubicBezTo>
                    <a:pt x="0" y="3617"/>
                    <a:pt x="258" y="4330"/>
                    <a:pt x="687" y="4872"/>
                  </a:cubicBezTo>
                  <a:cubicBezTo>
                    <a:pt x="1005" y="5301"/>
                    <a:pt x="1469" y="5654"/>
                    <a:pt x="2045" y="5868"/>
                  </a:cubicBezTo>
                  <a:cubicBezTo>
                    <a:pt x="2191" y="5903"/>
                    <a:pt x="2363" y="5980"/>
                    <a:pt x="2578" y="6014"/>
                  </a:cubicBezTo>
                  <a:cubicBezTo>
                    <a:pt x="2689" y="6014"/>
                    <a:pt x="2792" y="6049"/>
                    <a:pt x="2938" y="6049"/>
                  </a:cubicBezTo>
                  <a:cubicBezTo>
                    <a:pt x="2981" y="6051"/>
                    <a:pt x="3023" y="6051"/>
                    <a:pt x="3064" y="6051"/>
                  </a:cubicBezTo>
                  <a:cubicBezTo>
                    <a:pt x="4660" y="6051"/>
                    <a:pt x="6016" y="4786"/>
                    <a:pt x="6091" y="3153"/>
                  </a:cubicBezTo>
                  <a:cubicBezTo>
                    <a:pt x="6126" y="3007"/>
                    <a:pt x="6091" y="2861"/>
                    <a:pt x="6091" y="2724"/>
                  </a:cubicBezTo>
                  <a:cubicBezTo>
                    <a:pt x="6091" y="2578"/>
                    <a:pt x="6057" y="2466"/>
                    <a:pt x="6014" y="2363"/>
                  </a:cubicBezTo>
                  <a:cubicBezTo>
                    <a:pt x="6014" y="2217"/>
                    <a:pt x="5945" y="2080"/>
                    <a:pt x="5911" y="1933"/>
                  </a:cubicBezTo>
                  <a:cubicBezTo>
                    <a:pt x="5877" y="1865"/>
                    <a:pt x="5842" y="1787"/>
                    <a:pt x="5799" y="1719"/>
                  </a:cubicBezTo>
                  <a:cubicBezTo>
                    <a:pt x="5370" y="791"/>
                    <a:pt x="4442" y="69"/>
                    <a:pt x="3299" y="0"/>
                  </a:cubicBezTo>
                  <a:close/>
                </a:path>
              </a:pathLst>
            </a:custGeom>
            <a:gradFill>
              <a:gsLst>
                <a:gs pos="0">
                  <a:schemeClr val="accent1"/>
                </a:gs>
                <a:gs pos="50000">
                  <a:schemeClr val="accent4"/>
                </a:gs>
                <a:gs pos="100000">
                  <a:schemeClr val="accent6"/>
                </a:gs>
              </a:gsLst>
              <a:lin ang="18900732" scaled="0"/>
            </a:gradFill>
            <a:ln>
              <a:noFill/>
            </a:ln>
            <a:effectLst>
              <a:outerShdw blurRad="242888" dist="76200" dir="9720000" algn="bl" rotWithShape="0">
                <a:schemeClr val="accent2">
                  <a:alpha val="5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4" name="Google Shape;285;p35"/>
          <p:cNvSpPr txBox="1"/>
          <p:nvPr/>
        </p:nvSpPr>
        <p:spPr>
          <a:xfrm>
            <a:off x="842010" y="2863215"/>
            <a:ext cx="7423785" cy="8070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1800"/>
              <a:buFont typeface="Ubuntu" panose="020B0504030602030204"/>
              <a:buNone/>
              <a:defRPr sz="2400" b="1" i="0" u="none" strike="noStrike" cap="none">
                <a:solidFill>
                  <a:schemeClr val="lt2"/>
                </a:solidFill>
                <a:latin typeface="#9Slide03 Cabin" panose="00000500000000000000" pitchFamily="2" charset="0"/>
                <a:ea typeface="Ubuntu" panose="020B0504030602030204"/>
                <a:cs typeface="Ubuntu" panose="020B0504030602030204"/>
                <a:sym typeface="Ubuntu" panose="020B0504030602030204"/>
              </a:defRPr>
            </a:lvl1pPr>
            <a:lvl2pPr marR="0" lvl="1" algn="l" rtl="0">
              <a:lnSpc>
                <a:spcPct val="100000"/>
              </a:lnSpc>
              <a:spcBef>
                <a:spcPts val="0"/>
              </a:spcBef>
              <a:spcAft>
                <a:spcPts val="0"/>
              </a:spcAft>
              <a:buClr>
                <a:schemeClr val="dk2"/>
              </a:buClr>
              <a:buSzPts val="2800"/>
              <a:buFont typeface="Patrick Hand" panose="00000500000000000000"/>
              <a:buNone/>
              <a:defRPr sz="28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2pPr>
            <a:lvl3pPr marR="0" lvl="2" algn="l" rtl="0">
              <a:lnSpc>
                <a:spcPct val="100000"/>
              </a:lnSpc>
              <a:spcBef>
                <a:spcPts val="0"/>
              </a:spcBef>
              <a:spcAft>
                <a:spcPts val="0"/>
              </a:spcAft>
              <a:buClr>
                <a:schemeClr val="dk2"/>
              </a:buClr>
              <a:buSzPts val="2800"/>
              <a:buFont typeface="Patrick Hand" panose="00000500000000000000"/>
              <a:buNone/>
              <a:defRPr sz="28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3pPr>
            <a:lvl4pPr marR="0" lvl="3" algn="l" rtl="0">
              <a:lnSpc>
                <a:spcPct val="100000"/>
              </a:lnSpc>
              <a:spcBef>
                <a:spcPts val="0"/>
              </a:spcBef>
              <a:spcAft>
                <a:spcPts val="0"/>
              </a:spcAft>
              <a:buClr>
                <a:schemeClr val="dk2"/>
              </a:buClr>
              <a:buSzPts val="2800"/>
              <a:buFont typeface="Patrick Hand" panose="00000500000000000000"/>
              <a:buNone/>
              <a:defRPr sz="28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4pPr>
            <a:lvl5pPr marR="0" lvl="4" algn="l" rtl="0">
              <a:lnSpc>
                <a:spcPct val="100000"/>
              </a:lnSpc>
              <a:spcBef>
                <a:spcPts val="0"/>
              </a:spcBef>
              <a:spcAft>
                <a:spcPts val="0"/>
              </a:spcAft>
              <a:buClr>
                <a:schemeClr val="dk2"/>
              </a:buClr>
              <a:buSzPts val="2800"/>
              <a:buFont typeface="Patrick Hand" panose="00000500000000000000"/>
              <a:buNone/>
              <a:defRPr sz="28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5pPr>
            <a:lvl6pPr marR="0" lvl="5" algn="l" rtl="0">
              <a:lnSpc>
                <a:spcPct val="100000"/>
              </a:lnSpc>
              <a:spcBef>
                <a:spcPts val="0"/>
              </a:spcBef>
              <a:spcAft>
                <a:spcPts val="0"/>
              </a:spcAft>
              <a:buClr>
                <a:schemeClr val="dk2"/>
              </a:buClr>
              <a:buSzPts val="2800"/>
              <a:buFont typeface="Patrick Hand" panose="00000500000000000000"/>
              <a:buNone/>
              <a:defRPr sz="28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6pPr>
            <a:lvl7pPr marR="0" lvl="6" algn="l" rtl="0">
              <a:lnSpc>
                <a:spcPct val="100000"/>
              </a:lnSpc>
              <a:spcBef>
                <a:spcPts val="0"/>
              </a:spcBef>
              <a:spcAft>
                <a:spcPts val="0"/>
              </a:spcAft>
              <a:buClr>
                <a:schemeClr val="dk2"/>
              </a:buClr>
              <a:buSzPts val="2800"/>
              <a:buFont typeface="Patrick Hand" panose="00000500000000000000"/>
              <a:buNone/>
              <a:defRPr sz="28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7pPr>
            <a:lvl8pPr marR="0" lvl="7" algn="l" rtl="0">
              <a:lnSpc>
                <a:spcPct val="100000"/>
              </a:lnSpc>
              <a:spcBef>
                <a:spcPts val="0"/>
              </a:spcBef>
              <a:spcAft>
                <a:spcPts val="0"/>
              </a:spcAft>
              <a:buClr>
                <a:schemeClr val="dk2"/>
              </a:buClr>
              <a:buSzPts val="2800"/>
              <a:buFont typeface="Patrick Hand" panose="00000500000000000000"/>
              <a:buNone/>
              <a:defRPr sz="28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8pPr>
            <a:lvl9pPr marR="0" lvl="8" algn="l" rtl="0">
              <a:lnSpc>
                <a:spcPct val="100000"/>
              </a:lnSpc>
              <a:spcBef>
                <a:spcPts val="0"/>
              </a:spcBef>
              <a:spcAft>
                <a:spcPts val="0"/>
              </a:spcAft>
              <a:buClr>
                <a:schemeClr val="dk2"/>
              </a:buClr>
              <a:buSzPts val="2800"/>
              <a:buFont typeface="Patrick Hand" panose="00000500000000000000"/>
              <a:buNone/>
              <a:defRPr sz="28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9pPr>
          </a:lstStyle>
          <a:p>
            <a:r>
              <a:rPr lang="en-US" sz="2800" b="0" dirty="0" err="1" smtClean="0">
                <a:solidFill>
                  <a:schemeClr val="tx1"/>
                </a:solidFill>
                <a:latin typeface="Tahoma" panose="020B0604030504040204" pitchFamily="34" charset="0"/>
                <a:cs typeface="Tahoma" panose="020B0604030504040204" pitchFamily="34" charset="0"/>
              </a:rPr>
              <a:t>Phân</a:t>
            </a:r>
            <a:r>
              <a:rPr lang="en-US" sz="2800" b="0" dirty="0" smtClean="0">
                <a:solidFill>
                  <a:schemeClr val="tx1"/>
                </a:solidFill>
                <a:latin typeface="Tahoma" panose="020B0604030504040204" pitchFamily="34" charset="0"/>
                <a:cs typeface="Tahoma" panose="020B0604030504040204" pitchFamily="34" charset="0"/>
              </a:rPr>
              <a:t> </a:t>
            </a:r>
            <a:r>
              <a:rPr lang="en-US" sz="2800" b="0" dirty="0" err="1" smtClean="0">
                <a:solidFill>
                  <a:schemeClr val="tx1"/>
                </a:solidFill>
                <a:latin typeface="Tahoma" panose="020B0604030504040204" pitchFamily="34" charset="0"/>
                <a:cs typeface="Tahoma" panose="020B0604030504040204" pitchFamily="34" charset="0"/>
              </a:rPr>
              <a:t>loại</a:t>
            </a:r>
            <a:r>
              <a:rPr lang="en-US" sz="2800" b="0" dirty="0" smtClean="0">
                <a:solidFill>
                  <a:schemeClr val="tx1"/>
                </a:solidFill>
                <a:latin typeface="Tahoma" panose="020B0604030504040204" pitchFamily="34" charset="0"/>
                <a:cs typeface="Tahoma" panose="020B0604030504040204" pitchFamily="34" charset="0"/>
              </a:rPr>
              <a:t> </a:t>
            </a:r>
            <a:r>
              <a:rPr lang="en-US" sz="2800" b="0" dirty="0" err="1" smtClean="0">
                <a:solidFill>
                  <a:schemeClr val="tx1"/>
                </a:solidFill>
                <a:latin typeface="Tahoma" panose="020B0604030504040204" pitchFamily="34" charset="0"/>
                <a:cs typeface="Tahoma" panose="020B0604030504040204" pitchFamily="34" charset="0"/>
              </a:rPr>
              <a:t>chất</a:t>
            </a:r>
            <a:r>
              <a:rPr lang="en-US" sz="2800" b="0" dirty="0" smtClean="0">
                <a:solidFill>
                  <a:schemeClr val="tx1"/>
                </a:solidFill>
                <a:latin typeface="Tahoma" panose="020B0604030504040204" pitchFamily="34" charset="0"/>
                <a:cs typeface="Tahoma" panose="020B0604030504040204" pitchFamily="34" charset="0"/>
              </a:rPr>
              <a:t> </a:t>
            </a:r>
            <a:r>
              <a:rPr lang="en-US" sz="2800" b="0" dirty="0" err="1" smtClean="0">
                <a:solidFill>
                  <a:schemeClr val="tx1"/>
                </a:solidFill>
                <a:latin typeface="Tahoma" panose="020B0604030504040204" pitchFamily="34" charset="0"/>
                <a:cs typeface="Tahoma" panose="020B0604030504040204" pitchFamily="34" charset="0"/>
              </a:rPr>
              <a:t>dựa</a:t>
            </a:r>
            <a:r>
              <a:rPr lang="en-US" sz="2800" b="0" dirty="0" smtClean="0">
                <a:solidFill>
                  <a:schemeClr val="tx1"/>
                </a:solidFill>
                <a:latin typeface="Tahoma" panose="020B0604030504040204" pitchFamily="34" charset="0"/>
                <a:cs typeface="Tahoma" panose="020B0604030504040204" pitchFamily="34" charset="0"/>
              </a:rPr>
              <a:t> </a:t>
            </a:r>
            <a:r>
              <a:rPr lang="en-US" sz="2800" b="0" dirty="0" err="1" smtClean="0">
                <a:solidFill>
                  <a:schemeClr val="tx1"/>
                </a:solidFill>
                <a:latin typeface="Tahoma" panose="020B0604030504040204" pitchFamily="34" charset="0"/>
                <a:cs typeface="Tahoma" panose="020B0604030504040204" pitchFamily="34" charset="0"/>
              </a:rPr>
              <a:t>vào</a:t>
            </a:r>
            <a:r>
              <a:rPr lang="en-US" sz="2800" b="0" dirty="0" smtClean="0">
                <a:solidFill>
                  <a:schemeClr val="tx1"/>
                </a:solidFill>
                <a:latin typeface="Tahoma" panose="020B0604030504040204" pitchFamily="34" charset="0"/>
                <a:cs typeface="Tahoma" panose="020B0604030504040204" pitchFamily="34" charset="0"/>
              </a:rPr>
              <a:t> đâu?</a:t>
            </a:r>
            <a:endParaRPr lang="vi-VN" sz="2800" b="0" dirty="0">
              <a:solidFill>
                <a:schemeClr val="tx1"/>
              </a:solidFill>
              <a:latin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79" name="Google Shape;579;p45"/>
          <p:cNvSpPr/>
          <p:nvPr/>
        </p:nvSpPr>
        <p:spPr>
          <a:xfrm>
            <a:off x="283321" y="968398"/>
            <a:ext cx="607159" cy="602163"/>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l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 name="Google Shape;580;p45"/>
          <p:cNvSpPr/>
          <p:nvPr/>
        </p:nvSpPr>
        <p:spPr>
          <a:xfrm>
            <a:off x="8084100" y="4345675"/>
            <a:ext cx="580203" cy="575459"/>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 name="Google Shape;581;p45"/>
          <p:cNvSpPr/>
          <p:nvPr/>
        </p:nvSpPr>
        <p:spPr>
          <a:xfrm rot="7062932">
            <a:off x="272331" y="1434340"/>
            <a:ext cx="234399" cy="232900"/>
          </a:xfrm>
          <a:custGeom>
            <a:avLst/>
            <a:gdLst/>
            <a:ahLst/>
            <a:cxnLst/>
            <a:rect l="l" t="t" r="r" b="b"/>
            <a:pathLst>
              <a:path w="5474" h="5439" extrusionOk="0">
                <a:moveTo>
                  <a:pt x="2715" y="0"/>
                </a:moveTo>
                <a:cubicBezTo>
                  <a:pt x="1212" y="0"/>
                  <a:pt x="1" y="1212"/>
                  <a:pt x="1" y="2715"/>
                </a:cubicBezTo>
                <a:cubicBezTo>
                  <a:pt x="1" y="4219"/>
                  <a:pt x="1212" y="5439"/>
                  <a:pt x="2715" y="5439"/>
                </a:cubicBezTo>
                <a:cubicBezTo>
                  <a:pt x="4219" y="5439"/>
                  <a:pt x="5473" y="4219"/>
                  <a:pt x="5473" y="2715"/>
                </a:cubicBezTo>
                <a:cubicBezTo>
                  <a:pt x="5473" y="1212"/>
                  <a:pt x="4219" y="0"/>
                  <a:pt x="2715" y="0"/>
                </a:cubicBezTo>
                <a:close/>
              </a:path>
            </a:pathLst>
          </a:custGeom>
          <a:gradFill>
            <a:gsLst>
              <a:gs pos="0">
                <a:schemeClr val="accent2"/>
              </a:gs>
              <a:gs pos="23000">
                <a:schemeClr val="accent5"/>
              </a:gs>
              <a:gs pos="50000">
                <a:schemeClr val="accent4"/>
              </a:gs>
              <a:gs pos="100000">
                <a:schemeClr val="accent6"/>
              </a:gs>
            </a:gsLst>
            <a:lin ang="18900044" scaled="0"/>
          </a:gradFill>
          <a:ln>
            <a:noFill/>
          </a:ln>
          <a:effectLst>
            <a:outerShdw blurRad="214313" dist="123825" dir="7260000" algn="bl" rotWithShape="0">
              <a:schemeClr val="accent5">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 name="Google Shape;582;p45"/>
          <p:cNvSpPr/>
          <p:nvPr/>
        </p:nvSpPr>
        <p:spPr>
          <a:xfrm rot="9767822">
            <a:off x="8472297" y="4255052"/>
            <a:ext cx="259367" cy="257276"/>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1"/>
              </a:gs>
              <a:gs pos="25000">
                <a:schemeClr val="accent1"/>
              </a:gs>
              <a:gs pos="50000">
                <a:schemeClr val="accent4"/>
              </a:gs>
              <a:gs pos="100000">
                <a:schemeClr val="accent6"/>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 name="Rectangle 6"/>
          <p:cNvSpPr/>
          <p:nvPr/>
        </p:nvSpPr>
        <p:spPr>
          <a:xfrm>
            <a:off x="724396" y="1443915"/>
            <a:ext cx="7715656" cy="1746885"/>
          </a:xfrm>
          <a:prstGeom prst="rect">
            <a:avLst/>
          </a:prstGeom>
        </p:spPr>
        <p:txBody>
          <a:bodyPr wrap="square">
            <a:spAutoFit/>
          </a:bodyPr>
          <a:lstStyle/>
          <a:p>
            <a:pPr algn="just">
              <a:lnSpc>
                <a:spcPct val="107000"/>
              </a:lnSpc>
              <a:tabLst>
                <a:tab pos="540385" algn="l"/>
                <a:tab pos="630555" algn="l"/>
              </a:tabLst>
            </a:pPr>
            <a:r>
              <a:rPr lang="en-US" sz="2600" dirty="0" err="1">
                <a:latin typeface="Tahoma" panose="020B0604030504040204" pitchFamily="34" charset="0"/>
                <a:ea typeface="Arial" panose="020B0604020202020204" pitchFamily="34" charset="0"/>
                <a:cs typeface="Tahoma" panose="020B0604030504040204" pitchFamily="34" charset="0"/>
              </a:rPr>
              <a:t>Dựa</a:t>
            </a:r>
            <a:r>
              <a:rPr lang="en-US" sz="2600" dirty="0">
                <a:latin typeface="Tahoma" panose="020B0604030504040204" pitchFamily="34" charset="0"/>
                <a:ea typeface="Arial" panose="020B0604020202020204" pitchFamily="34" charset="0"/>
                <a:cs typeface="Tahoma" panose="020B0604030504040204" pitchFamily="34" charset="0"/>
              </a:rPr>
              <a:t> </a:t>
            </a:r>
            <a:r>
              <a:rPr lang="en-US" sz="2600" dirty="0" err="1">
                <a:latin typeface="Tahoma" panose="020B0604030504040204" pitchFamily="34" charset="0"/>
                <a:ea typeface="Arial" panose="020B0604020202020204" pitchFamily="34" charset="0"/>
                <a:cs typeface="Tahoma" panose="020B0604030504040204" pitchFamily="34" charset="0"/>
              </a:rPr>
              <a:t>vào</a:t>
            </a:r>
            <a:r>
              <a:rPr lang="en-US" sz="2600" dirty="0">
                <a:latin typeface="Tahoma" panose="020B0604030504040204" pitchFamily="34" charset="0"/>
                <a:ea typeface="Arial" panose="020B0604020202020204" pitchFamily="34" charset="0"/>
                <a:cs typeface="Tahoma" panose="020B0604030504040204" pitchFamily="34" charset="0"/>
              </a:rPr>
              <a:t> </a:t>
            </a:r>
            <a:r>
              <a:rPr lang="en-US" sz="2600" dirty="0" err="1">
                <a:latin typeface="Tahoma" panose="020B0604030504040204" pitchFamily="34" charset="0"/>
                <a:ea typeface="Arial" panose="020B0604020202020204" pitchFamily="34" charset="0"/>
                <a:cs typeface="Tahoma" panose="020B0604030504040204" pitchFamily="34" charset="0"/>
              </a:rPr>
              <a:t>thành</a:t>
            </a:r>
            <a:r>
              <a:rPr lang="en-US" sz="2600" dirty="0">
                <a:latin typeface="Tahoma" panose="020B0604030504040204" pitchFamily="34" charset="0"/>
                <a:ea typeface="Arial" panose="020B0604020202020204" pitchFamily="34" charset="0"/>
                <a:cs typeface="Tahoma" panose="020B0604030504040204" pitchFamily="34" charset="0"/>
              </a:rPr>
              <a:t> </a:t>
            </a:r>
            <a:r>
              <a:rPr lang="en-US" sz="2600" dirty="0" err="1">
                <a:latin typeface="Tahoma" panose="020B0604030504040204" pitchFamily="34" charset="0"/>
                <a:ea typeface="Arial" panose="020B0604020202020204" pitchFamily="34" charset="0"/>
                <a:cs typeface="Tahoma" panose="020B0604030504040204" pitchFamily="34" charset="0"/>
              </a:rPr>
              <a:t>phần</a:t>
            </a:r>
            <a:r>
              <a:rPr lang="en-US" sz="2600" dirty="0">
                <a:latin typeface="Tahoma" panose="020B0604030504040204" pitchFamily="34" charset="0"/>
                <a:ea typeface="Arial" panose="020B0604020202020204" pitchFamily="34" charset="0"/>
                <a:cs typeface="Tahoma" panose="020B0604030504040204" pitchFamily="34" charset="0"/>
              </a:rPr>
              <a:t> </a:t>
            </a:r>
            <a:r>
              <a:rPr lang="en-US" sz="2600" dirty="0" err="1">
                <a:latin typeface="Tahoma" panose="020B0604030504040204" pitchFamily="34" charset="0"/>
                <a:ea typeface="Arial" panose="020B0604020202020204" pitchFamily="34" charset="0"/>
                <a:cs typeface="Tahoma" panose="020B0604030504040204" pitchFamily="34" charset="0"/>
              </a:rPr>
              <a:t>nguyên</a:t>
            </a:r>
            <a:r>
              <a:rPr lang="en-US" sz="2600" dirty="0">
                <a:latin typeface="Tahoma" panose="020B0604030504040204" pitchFamily="34" charset="0"/>
                <a:ea typeface="Arial" panose="020B0604020202020204" pitchFamily="34" charset="0"/>
                <a:cs typeface="Tahoma" panose="020B0604030504040204" pitchFamily="34" charset="0"/>
              </a:rPr>
              <a:t> </a:t>
            </a:r>
            <a:r>
              <a:rPr lang="en-US" sz="2600" dirty="0" err="1">
                <a:latin typeface="Tahoma" panose="020B0604030504040204" pitchFamily="34" charset="0"/>
                <a:ea typeface="Arial" panose="020B0604020202020204" pitchFamily="34" charset="0"/>
                <a:cs typeface="Tahoma" panose="020B0604030504040204" pitchFamily="34" charset="0"/>
              </a:rPr>
              <a:t>tố</a:t>
            </a:r>
            <a:r>
              <a:rPr lang="en-US" sz="2600" dirty="0">
                <a:latin typeface="Tahoma" panose="020B0604030504040204" pitchFamily="34" charset="0"/>
                <a:ea typeface="Arial" panose="020B0604020202020204" pitchFamily="34" charset="0"/>
                <a:cs typeface="Tahoma" panose="020B0604030504040204" pitchFamily="34" charset="0"/>
              </a:rPr>
              <a:t>, </a:t>
            </a:r>
            <a:r>
              <a:rPr lang="en-US" sz="2600" dirty="0" err="1">
                <a:latin typeface="Tahoma" panose="020B0604030504040204" pitchFamily="34" charset="0"/>
                <a:ea typeface="Arial" panose="020B0604020202020204" pitchFamily="34" charset="0"/>
                <a:cs typeface="Tahoma" panose="020B0604030504040204" pitchFamily="34" charset="0"/>
              </a:rPr>
              <a:t>các</a:t>
            </a:r>
            <a:r>
              <a:rPr lang="en-US" sz="2600" dirty="0">
                <a:latin typeface="Tahoma" panose="020B0604030504040204" pitchFamily="34" charset="0"/>
                <a:ea typeface="Arial" panose="020B0604020202020204" pitchFamily="34" charset="0"/>
                <a:cs typeface="Tahoma" panose="020B0604030504040204" pitchFamily="34" charset="0"/>
              </a:rPr>
              <a:t> </a:t>
            </a:r>
            <a:r>
              <a:rPr lang="en-US" sz="2600" dirty="0" err="1" smtClean="0">
                <a:latin typeface="Tahoma" panose="020B0604030504040204" pitchFamily="34" charset="0"/>
                <a:ea typeface="Arial" panose="020B0604020202020204" pitchFamily="34" charset="0"/>
                <a:cs typeface="Tahoma" panose="020B0604030504040204" pitchFamily="34" charset="0"/>
              </a:rPr>
              <a:t>chất</a:t>
            </a:r>
            <a:r>
              <a:rPr lang="en-US" sz="2600" dirty="0" smtClean="0">
                <a:latin typeface="Tahoma" panose="020B0604030504040204" pitchFamily="34" charset="0"/>
                <a:ea typeface="Arial" panose="020B0604020202020204" pitchFamily="34" charset="0"/>
                <a:cs typeface="Tahoma" panose="020B0604030504040204" pitchFamily="34" charset="0"/>
              </a:rPr>
              <a:t> được phân </a:t>
            </a:r>
            <a:r>
              <a:rPr lang="en-US" sz="2600" dirty="0" err="1">
                <a:latin typeface="Tahoma" panose="020B0604030504040204" pitchFamily="34" charset="0"/>
                <a:ea typeface="Arial" panose="020B0604020202020204" pitchFamily="34" charset="0"/>
                <a:cs typeface="Tahoma" panose="020B0604030504040204" pitchFamily="34" charset="0"/>
              </a:rPr>
              <a:t>thành</a:t>
            </a:r>
            <a:r>
              <a:rPr lang="en-US" sz="2600" dirty="0">
                <a:latin typeface="Tahoma" panose="020B0604030504040204" pitchFamily="34" charset="0"/>
                <a:ea typeface="Arial" panose="020B0604020202020204" pitchFamily="34" charset="0"/>
                <a:cs typeface="Tahoma" panose="020B0604030504040204" pitchFamily="34" charset="0"/>
              </a:rPr>
              <a:t> 2 </a:t>
            </a:r>
            <a:r>
              <a:rPr lang="en-US" sz="2600" dirty="0" err="1">
                <a:latin typeface="Tahoma" panose="020B0604030504040204" pitchFamily="34" charset="0"/>
                <a:ea typeface="Arial" panose="020B0604020202020204" pitchFamily="34" charset="0"/>
                <a:cs typeface="Tahoma" panose="020B0604030504040204" pitchFamily="34" charset="0"/>
              </a:rPr>
              <a:t>loại</a:t>
            </a:r>
            <a:r>
              <a:rPr lang="en-US" sz="2600" dirty="0">
                <a:latin typeface="Tahoma" panose="020B0604030504040204" pitchFamily="34" charset="0"/>
                <a:ea typeface="Arial" panose="020B0604020202020204" pitchFamily="34" charset="0"/>
                <a:cs typeface="Tahoma" panose="020B0604030504040204" pitchFamily="34" charset="0"/>
              </a:rPr>
              <a:t>: </a:t>
            </a:r>
            <a:endParaRPr lang="en-US" sz="2600" dirty="0">
              <a:latin typeface="Tahoma" panose="020B0604030504040204" pitchFamily="34" charset="0"/>
              <a:ea typeface="Calibri" panose="020F0502020204030204" pitchFamily="34" charset="0"/>
              <a:cs typeface="Tahoma" panose="020B0604030504040204" pitchFamily="34" charset="0"/>
            </a:endParaRPr>
          </a:p>
          <a:p>
            <a:pPr marL="342900" lvl="0" indent="-342900" algn="just">
              <a:buFont typeface="+mj-lt"/>
              <a:buAutoNum type="arabicPeriod"/>
              <a:tabLst>
                <a:tab pos="540385" algn="l"/>
                <a:tab pos="630555" algn="l"/>
              </a:tabLst>
            </a:pPr>
            <a:r>
              <a:rPr lang="en-US" sz="2600" dirty="0" err="1">
                <a:latin typeface="Tahoma" panose="020B0604030504040204" pitchFamily="34" charset="0"/>
                <a:ea typeface="Arial" panose="020B0604020202020204" pitchFamily="34" charset="0"/>
                <a:cs typeface="Tahoma" panose="020B0604030504040204" pitchFamily="34" charset="0"/>
              </a:rPr>
              <a:t>Chất</a:t>
            </a:r>
            <a:r>
              <a:rPr lang="en-US" sz="2600" dirty="0">
                <a:latin typeface="Tahoma" panose="020B0604030504040204" pitchFamily="34" charset="0"/>
                <a:ea typeface="Arial" panose="020B0604020202020204" pitchFamily="34" charset="0"/>
                <a:cs typeface="Tahoma" panose="020B0604030504040204" pitchFamily="34" charset="0"/>
              </a:rPr>
              <a:t> </a:t>
            </a:r>
            <a:r>
              <a:rPr lang="en-US" sz="2600" dirty="0" err="1">
                <a:latin typeface="Tahoma" panose="020B0604030504040204" pitchFamily="34" charset="0"/>
                <a:ea typeface="Arial" panose="020B0604020202020204" pitchFamily="34" charset="0"/>
                <a:cs typeface="Tahoma" panose="020B0604030504040204" pitchFamily="34" charset="0"/>
              </a:rPr>
              <a:t>được</a:t>
            </a:r>
            <a:r>
              <a:rPr lang="en-US" sz="2600" dirty="0">
                <a:latin typeface="Tahoma" panose="020B0604030504040204" pitchFamily="34" charset="0"/>
                <a:ea typeface="Arial" panose="020B0604020202020204" pitchFamily="34" charset="0"/>
                <a:cs typeface="Tahoma" panose="020B0604030504040204" pitchFamily="34" charset="0"/>
              </a:rPr>
              <a:t> </a:t>
            </a:r>
            <a:r>
              <a:rPr lang="en-US" sz="2600" dirty="0" err="1">
                <a:latin typeface="Tahoma" panose="020B0604030504040204" pitchFamily="34" charset="0"/>
                <a:ea typeface="Arial" panose="020B0604020202020204" pitchFamily="34" charset="0"/>
                <a:cs typeface="Tahoma" panose="020B0604030504040204" pitchFamily="34" charset="0"/>
              </a:rPr>
              <a:t>tạo</a:t>
            </a:r>
            <a:r>
              <a:rPr lang="en-US" sz="2600" dirty="0">
                <a:latin typeface="Tahoma" panose="020B0604030504040204" pitchFamily="34" charset="0"/>
                <a:ea typeface="Arial" panose="020B0604020202020204" pitchFamily="34" charset="0"/>
                <a:cs typeface="Tahoma" panose="020B0604030504040204" pitchFamily="34" charset="0"/>
              </a:rPr>
              <a:t> </a:t>
            </a:r>
            <a:r>
              <a:rPr lang="en-US" sz="2600" dirty="0" err="1">
                <a:latin typeface="Tahoma" panose="020B0604030504040204" pitchFamily="34" charset="0"/>
                <a:ea typeface="Arial" panose="020B0604020202020204" pitchFamily="34" charset="0"/>
                <a:cs typeface="Tahoma" panose="020B0604030504040204" pitchFamily="34" charset="0"/>
              </a:rPr>
              <a:t>nên</a:t>
            </a:r>
            <a:r>
              <a:rPr lang="en-US" sz="2600" dirty="0">
                <a:latin typeface="Tahoma" panose="020B0604030504040204" pitchFamily="34" charset="0"/>
                <a:ea typeface="Arial" panose="020B0604020202020204" pitchFamily="34" charset="0"/>
                <a:cs typeface="Tahoma" panose="020B0604030504040204" pitchFamily="34" charset="0"/>
              </a:rPr>
              <a:t> </a:t>
            </a:r>
            <a:r>
              <a:rPr lang="en-US" sz="2600" dirty="0" err="1">
                <a:latin typeface="Tahoma" panose="020B0604030504040204" pitchFamily="34" charset="0"/>
                <a:ea typeface="Arial" panose="020B0604020202020204" pitchFamily="34" charset="0"/>
                <a:cs typeface="Tahoma" panose="020B0604030504040204" pitchFamily="34" charset="0"/>
              </a:rPr>
              <a:t>từ</a:t>
            </a:r>
            <a:r>
              <a:rPr lang="en-US" sz="2600" dirty="0">
                <a:latin typeface="Tahoma" panose="020B0604030504040204" pitchFamily="34" charset="0"/>
                <a:ea typeface="Arial" panose="020B0604020202020204" pitchFamily="34" charset="0"/>
                <a:cs typeface="Tahoma" panose="020B0604030504040204" pitchFamily="34" charset="0"/>
              </a:rPr>
              <a:t> 1 NTHH</a:t>
            </a:r>
            <a:endParaRPr lang="en-US" sz="2600" dirty="0">
              <a:latin typeface="Tahoma" panose="020B0604030504040204" pitchFamily="34" charset="0"/>
              <a:ea typeface="Times New Roman" panose="02020603050405020304" pitchFamily="18" charset="0"/>
              <a:cs typeface="Tahoma" panose="020B0604030504040204" pitchFamily="34" charset="0"/>
            </a:endParaRPr>
          </a:p>
          <a:p>
            <a:pPr marL="342900" lvl="0" indent="-342900" algn="just">
              <a:buFont typeface="+mj-lt"/>
              <a:buAutoNum type="arabicPeriod"/>
              <a:tabLst>
                <a:tab pos="540385" algn="l"/>
                <a:tab pos="630555" algn="l"/>
              </a:tabLst>
            </a:pPr>
            <a:r>
              <a:rPr lang="en-US" sz="2600" dirty="0" err="1">
                <a:latin typeface="Tahoma" panose="020B0604030504040204" pitchFamily="34" charset="0"/>
                <a:ea typeface="Arial" panose="020B0604020202020204" pitchFamily="34" charset="0"/>
                <a:cs typeface="Tahoma" panose="020B0604030504040204" pitchFamily="34" charset="0"/>
              </a:rPr>
              <a:t>Chất</a:t>
            </a:r>
            <a:r>
              <a:rPr lang="en-US" sz="2600" dirty="0">
                <a:latin typeface="Tahoma" panose="020B0604030504040204" pitchFamily="34" charset="0"/>
                <a:ea typeface="Arial" panose="020B0604020202020204" pitchFamily="34" charset="0"/>
                <a:cs typeface="Tahoma" panose="020B0604030504040204" pitchFamily="34" charset="0"/>
              </a:rPr>
              <a:t> </a:t>
            </a:r>
            <a:r>
              <a:rPr lang="en-US" sz="2600" dirty="0" err="1">
                <a:latin typeface="Tahoma" panose="020B0604030504040204" pitchFamily="34" charset="0"/>
                <a:ea typeface="Arial" panose="020B0604020202020204" pitchFamily="34" charset="0"/>
                <a:cs typeface="Tahoma" panose="020B0604030504040204" pitchFamily="34" charset="0"/>
              </a:rPr>
              <a:t>được</a:t>
            </a:r>
            <a:r>
              <a:rPr lang="en-US" sz="2600" dirty="0">
                <a:latin typeface="Tahoma" panose="020B0604030504040204" pitchFamily="34" charset="0"/>
                <a:ea typeface="Arial" panose="020B0604020202020204" pitchFamily="34" charset="0"/>
                <a:cs typeface="Tahoma" panose="020B0604030504040204" pitchFamily="34" charset="0"/>
              </a:rPr>
              <a:t> </a:t>
            </a:r>
            <a:r>
              <a:rPr lang="en-US" sz="2600" dirty="0" err="1">
                <a:latin typeface="Tahoma" panose="020B0604030504040204" pitchFamily="34" charset="0"/>
                <a:ea typeface="Arial" panose="020B0604020202020204" pitchFamily="34" charset="0"/>
                <a:cs typeface="Tahoma" panose="020B0604030504040204" pitchFamily="34" charset="0"/>
              </a:rPr>
              <a:t>tạo</a:t>
            </a:r>
            <a:r>
              <a:rPr lang="en-US" sz="2600" dirty="0">
                <a:latin typeface="Tahoma" panose="020B0604030504040204" pitchFamily="34" charset="0"/>
                <a:ea typeface="Arial" panose="020B0604020202020204" pitchFamily="34" charset="0"/>
                <a:cs typeface="Tahoma" panose="020B0604030504040204" pitchFamily="34" charset="0"/>
              </a:rPr>
              <a:t> </a:t>
            </a:r>
            <a:r>
              <a:rPr lang="en-US" sz="2600" dirty="0" err="1">
                <a:latin typeface="Tahoma" panose="020B0604030504040204" pitchFamily="34" charset="0"/>
                <a:ea typeface="Arial" panose="020B0604020202020204" pitchFamily="34" charset="0"/>
                <a:cs typeface="Tahoma" panose="020B0604030504040204" pitchFamily="34" charset="0"/>
              </a:rPr>
              <a:t>nên</a:t>
            </a:r>
            <a:r>
              <a:rPr lang="en-US" sz="2600" dirty="0">
                <a:latin typeface="Tahoma" panose="020B0604030504040204" pitchFamily="34" charset="0"/>
                <a:ea typeface="Arial" panose="020B0604020202020204" pitchFamily="34" charset="0"/>
                <a:cs typeface="Tahoma" panose="020B0604030504040204" pitchFamily="34" charset="0"/>
              </a:rPr>
              <a:t> </a:t>
            </a:r>
            <a:r>
              <a:rPr lang="en-US" sz="2600" dirty="0" err="1">
                <a:latin typeface="Tahoma" panose="020B0604030504040204" pitchFamily="34" charset="0"/>
                <a:ea typeface="Arial" panose="020B0604020202020204" pitchFamily="34" charset="0"/>
                <a:cs typeface="Tahoma" panose="020B0604030504040204" pitchFamily="34" charset="0"/>
              </a:rPr>
              <a:t>từ</a:t>
            </a:r>
            <a:r>
              <a:rPr lang="en-US" sz="2600" dirty="0">
                <a:latin typeface="Tahoma" panose="020B0604030504040204" pitchFamily="34" charset="0"/>
                <a:ea typeface="Arial" panose="020B0604020202020204" pitchFamily="34" charset="0"/>
                <a:cs typeface="Tahoma" panose="020B0604030504040204" pitchFamily="34" charset="0"/>
              </a:rPr>
              <a:t> 2 NTHH</a:t>
            </a:r>
            <a:endParaRPr lang="en-US" sz="2600" dirty="0">
              <a:latin typeface="Tahoma" panose="020B0604030504040204" pitchFamily="34" charset="0"/>
              <a:ea typeface="Times New Roman" panose="02020603050405020304" pitchFamily="18" charset="0"/>
              <a:cs typeface="Tahoma" panose="020B0604030504040204" pitchFamily="34" charset="0"/>
            </a:endParaRPr>
          </a:p>
        </p:txBody>
      </p:sp>
      <p:sp>
        <p:nvSpPr>
          <p:cNvPr id="422" name="Google Shape;422;p41"/>
          <p:cNvSpPr txBox="1">
            <a:spLocks noGrp="1"/>
          </p:cNvSpPr>
          <p:nvPr>
            <p:ph type="title" idx="2"/>
          </p:nvPr>
        </p:nvSpPr>
        <p:spPr>
          <a:xfrm>
            <a:off x="1175385" y="466090"/>
            <a:ext cx="6431915" cy="927100"/>
          </a:xfrm>
          <a:prstGeom prst="rect">
            <a:avLst/>
          </a:prstGeom>
        </p:spPr>
        <p:txBody>
          <a:bodyPr spcFirstLastPara="1" wrap="square" lIns="91425" tIns="91425" rIns="91425" bIns="91425" anchor="t" anchorCtr="0">
            <a:noAutofit/>
          </a:bodyPr>
          <a:p>
            <a:pPr marL="0" lvl="0" indent="0" algn="ctr" rtl="0">
              <a:spcBef>
                <a:spcPts val="0"/>
              </a:spcBef>
              <a:spcAft>
                <a:spcPts val="0"/>
              </a:spcAft>
              <a:buNone/>
            </a:pPr>
            <a:r>
              <a:rPr lang="en-US" sz="5000" dirty="0" smtClean="0"/>
              <a:t>KHỞI ĐỘNG </a:t>
            </a:r>
            <a:endParaRPr sz="5000" dirty="0"/>
          </a:p>
        </p:txBody>
      </p:sp>
    </p:spTree>
  </p:cSld>
  <p:clrMapOvr>
    <a:masterClrMapping/>
  </p:clrMapOvr>
  <mc:AlternateContent xmlns:mc="http://schemas.openxmlformats.org/markup-compatibility/2006">
    <mc:Choice xmlns:p14="http://schemas.microsoft.com/office/powerpoint/2010/main" Requires="p14">
      <p:transition spd="slow" p14:dur="34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1"/>
          <p:cNvSpPr txBox="1">
            <a:spLocks noGrp="1"/>
          </p:cNvSpPr>
          <p:nvPr>
            <p:ph type="title"/>
          </p:nvPr>
        </p:nvSpPr>
        <p:spPr>
          <a:xfrm>
            <a:off x="720000" y="2116070"/>
            <a:ext cx="7704000" cy="47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err="1" smtClean="0">
                <a:latin typeface="Tahoma" panose="020B0604030504040204" pitchFamily="34" charset="0"/>
                <a:cs typeface="Tahoma" panose="020B0604030504040204" pitchFamily="34" charset="0"/>
              </a:rPr>
              <a:t>II. Đơn</a:t>
            </a:r>
            <a:r>
              <a:rPr lang="en-US" sz="4000" dirty="0" smtClean="0">
                <a:latin typeface="Tahoma" panose="020B0604030504040204" pitchFamily="34" charset="0"/>
                <a:cs typeface="Tahoma" panose="020B0604030504040204" pitchFamily="34" charset="0"/>
              </a:rPr>
              <a:t> </a:t>
            </a:r>
            <a:r>
              <a:rPr lang="en-US" sz="4000" dirty="0" err="1" smtClean="0">
                <a:latin typeface="Tahoma" panose="020B0604030504040204" pitchFamily="34" charset="0"/>
                <a:cs typeface="Tahoma" panose="020B0604030504040204" pitchFamily="34" charset="0"/>
              </a:rPr>
              <a:t>chất</a:t>
            </a:r>
            <a:endParaRPr lang="en-US" sz="4000" dirty="0" err="1" smtClean="0">
              <a:latin typeface="Tahoma" panose="020B0604030504040204" pitchFamily="34" charset="0"/>
              <a:cs typeface="Tahoma" panose="020B0604030504040204" pitchFamily="34" charset="0"/>
            </a:endParaRPr>
          </a:p>
        </p:txBody>
      </p:sp>
      <p:sp>
        <p:nvSpPr>
          <p:cNvPr id="203" name="Google Shape;203;p33"/>
          <p:cNvSpPr/>
          <p:nvPr/>
        </p:nvSpPr>
        <p:spPr>
          <a:xfrm rot="-4803763">
            <a:off x="420833" y="732846"/>
            <a:ext cx="233570" cy="231660"/>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l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p>
            <a:pPr marL="0" lvl="0" indent="0" algn="l" rtl="0">
              <a:spcBef>
                <a:spcPts val="0"/>
              </a:spcBef>
              <a:spcAft>
                <a:spcPts val="0"/>
              </a:spcAft>
              <a:buNone/>
            </a:pPr>
          </a:p>
        </p:txBody>
      </p:sp>
      <p:sp>
        <p:nvSpPr>
          <p:cNvPr id="205" name="Google Shape;205;p33"/>
          <p:cNvSpPr/>
          <p:nvPr/>
        </p:nvSpPr>
        <p:spPr>
          <a:xfrm rot="-4803831">
            <a:off x="8437584" y="4330864"/>
            <a:ext cx="529607" cy="525276"/>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p>
            <a:pPr marL="0" lvl="0" indent="0" algn="l" rtl="0">
              <a:spcBef>
                <a:spcPts val="0"/>
              </a:spcBef>
              <a:spcAft>
                <a:spcPts val="0"/>
              </a:spcAft>
              <a:buNone/>
            </a:pPr>
          </a:p>
        </p:txBody>
      </p:sp>
      <p:sp>
        <p:nvSpPr>
          <p:cNvPr id="272" name="Google Shape;272;p35"/>
          <p:cNvSpPr/>
          <p:nvPr/>
        </p:nvSpPr>
        <p:spPr>
          <a:xfrm>
            <a:off x="65036" y="4297928"/>
            <a:ext cx="607159" cy="602163"/>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l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p>
            <a:pPr marL="0" lvl="0" indent="0" algn="l" rtl="0">
              <a:spcBef>
                <a:spcPts val="0"/>
              </a:spcBef>
              <a:spcAft>
                <a:spcPts val="0"/>
              </a:spcAft>
              <a:buNone/>
            </a:pPr>
          </a:p>
        </p:txBody>
      </p:sp>
      <p:sp>
        <p:nvSpPr>
          <p:cNvPr id="287" name="Google Shape;287;p35"/>
          <p:cNvSpPr/>
          <p:nvPr/>
        </p:nvSpPr>
        <p:spPr>
          <a:xfrm rot="7062932">
            <a:off x="8258246" y="709395"/>
            <a:ext cx="234399" cy="232900"/>
          </a:xfrm>
          <a:custGeom>
            <a:avLst/>
            <a:gdLst/>
            <a:ahLst/>
            <a:cxnLst/>
            <a:rect l="l" t="t" r="r" b="b"/>
            <a:pathLst>
              <a:path w="5474" h="5439" extrusionOk="0">
                <a:moveTo>
                  <a:pt x="2715" y="0"/>
                </a:moveTo>
                <a:cubicBezTo>
                  <a:pt x="1212" y="0"/>
                  <a:pt x="1" y="1212"/>
                  <a:pt x="1" y="2715"/>
                </a:cubicBezTo>
                <a:cubicBezTo>
                  <a:pt x="1" y="4219"/>
                  <a:pt x="1212" y="5439"/>
                  <a:pt x="2715" y="5439"/>
                </a:cubicBezTo>
                <a:cubicBezTo>
                  <a:pt x="4219" y="5439"/>
                  <a:pt x="5473" y="4219"/>
                  <a:pt x="5473" y="2715"/>
                </a:cubicBezTo>
                <a:cubicBezTo>
                  <a:pt x="5473" y="1212"/>
                  <a:pt x="4219" y="0"/>
                  <a:pt x="2715" y="0"/>
                </a:cubicBezTo>
                <a:close/>
              </a:path>
            </a:pathLst>
          </a:custGeom>
          <a:gradFill>
            <a:gsLst>
              <a:gs pos="0">
                <a:schemeClr val="accent2"/>
              </a:gs>
              <a:gs pos="23000">
                <a:schemeClr val="accent5"/>
              </a:gs>
              <a:gs pos="50000">
                <a:schemeClr val="accent4"/>
              </a:gs>
              <a:gs pos="100000">
                <a:schemeClr val="accent6"/>
              </a:gs>
            </a:gsLst>
            <a:lin ang="18900044" scaled="0"/>
          </a:gradFill>
          <a:ln>
            <a:noFill/>
          </a:ln>
          <a:effectLst>
            <a:outerShdw blurRad="214313" dist="123825" dir="7260000" algn="bl" rotWithShape="0">
              <a:schemeClr val="accent5">
                <a:alpha val="41000"/>
              </a:schemeClr>
            </a:outerShdw>
          </a:effectLst>
        </p:spPr>
        <p:txBody>
          <a:bodyPr spcFirstLastPara="1" wrap="square" lIns="91425" tIns="91425" rIns="91425" bIns="91425" anchor="ctr" anchorCtr="0">
            <a:noAutofit/>
          </a:bodyPr>
          <a:p>
            <a:pPr marL="0" lvl="0" indent="0" algn="l" rtl="0">
              <a:spcBef>
                <a:spcPts val="0"/>
              </a:spcBef>
              <a:spcAft>
                <a:spcPts val="0"/>
              </a:spcAft>
              <a:buNone/>
            </a:pPr>
          </a:p>
        </p:txBody>
      </p:sp>
      <p:pic>
        <p:nvPicPr>
          <p:cNvPr id="1026" name="Picture 2" descr="Is copper a molecule or an element? - Quora"/>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70025" y="3143250"/>
            <a:ext cx="1201420" cy="1177925"/>
          </a:xfrm>
          <a:prstGeom prst="rect">
            <a:avLst/>
          </a:prstGeom>
          <a:noFill/>
          <a:extLst>
            <a:ext uri="{909E8E84-426E-40DD-AFC4-6F175D3DCCD1}">
              <a14:hiddenFill xmlns:a14="http://schemas.microsoft.com/office/drawing/2010/main">
                <a:solidFill>
                  <a:srgbClr val="FFFFFF"/>
                </a:solidFill>
              </a14:hiddenFill>
            </a:ext>
          </a:extLst>
        </p:spPr>
      </p:pic>
      <p:pic>
        <p:nvPicPr>
          <p:cNvPr id="36" name="Content Placeholder 35"/>
          <p:cNvPicPr>
            <a:picLocks noChangeAspect="1"/>
          </p:cNvPicPr>
          <p:nvPr>
            <p:ph idx="1"/>
          </p:nvPr>
        </p:nvPicPr>
        <p:blipFill>
          <a:blip r:embed="rId2"/>
          <a:stretch>
            <a:fillRect/>
          </a:stretch>
        </p:blipFill>
        <p:spPr>
          <a:xfrm>
            <a:off x="6813550" y="713740"/>
            <a:ext cx="1403985" cy="12350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3" name="Google Shape;203;p33"/>
          <p:cNvSpPr/>
          <p:nvPr/>
        </p:nvSpPr>
        <p:spPr>
          <a:xfrm rot="-4803763">
            <a:off x="420833" y="732846"/>
            <a:ext cx="233570" cy="231660"/>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l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204;p33"/>
          <p:cNvSpPr/>
          <p:nvPr/>
        </p:nvSpPr>
        <p:spPr>
          <a:xfrm>
            <a:off x="8206775" y="181438"/>
            <a:ext cx="643687" cy="638455"/>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205;p33"/>
          <p:cNvSpPr/>
          <p:nvPr/>
        </p:nvSpPr>
        <p:spPr>
          <a:xfrm rot="-4803831">
            <a:off x="669629" y="224954"/>
            <a:ext cx="529607" cy="525276"/>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accent3"/>
              </a:gs>
              <a:gs pos="50000">
                <a:schemeClr val="accen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206;p33"/>
          <p:cNvSpPr/>
          <p:nvPr/>
        </p:nvSpPr>
        <p:spPr>
          <a:xfrm>
            <a:off x="218648" y="4524772"/>
            <a:ext cx="444511" cy="441266"/>
          </a:xfrm>
          <a:custGeom>
            <a:avLst/>
            <a:gdLst/>
            <a:ahLst/>
            <a:cxnLst/>
            <a:rect l="l" t="t" r="r" b="b"/>
            <a:pathLst>
              <a:path w="14246" h="14142" extrusionOk="0">
                <a:moveTo>
                  <a:pt x="7123" y="0"/>
                </a:moveTo>
                <a:cubicBezTo>
                  <a:pt x="3180" y="0"/>
                  <a:pt x="1" y="3188"/>
                  <a:pt x="1" y="7088"/>
                </a:cubicBezTo>
                <a:cubicBezTo>
                  <a:pt x="1" y="10989"/>
                  <a:pt x="3180" y="14142"/>
                  <a:pt x="7123" y="14142"/>
                </a:cubicBezTo>
                <a:cubicBezTo>
                  <a:pt x="11058" y="14142"/>
                  <a:pt x="14245" y="10989"/>
                  <a:pt x="14245" y="7088"/>
                </a:cubicBezTo>
                <a:cubicBezTo>
                  <a:pt x="14245" y="3188"/>
                  <a:pt x="11058" y="0"/>
                  <a:pt x="7123" y="0"/>
                </a:cubicBezTo>
                <a:close/>
              </a:path>
            </a:pathLst>
          </a:custGeom>
          <a:gradFill>
            <a:gsLst>
              <a:gs pos="0">
                <a:schemeClr val="lt2"/>
              </a:gs>
              <a:gs pos="50000">
                <a:schemeClr val="accent4"/>
              </a:gs>
              <a:gs pos="100000">
                <a:schemeClr val="accent6"/>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207;p33"/>
          <p:cNvSpPr/>
          <p:nvPr/>
        </p:nvSpPr>
        <p:spPr>
          <a:xfrm rot="-4803763">
            <a:off x="324108" y="4074171"/>
            <a:ext cx="233570" cy="231660"/>
          </a:xfrm>
          <a:custGeom>
            <a:avLst/>
            <a:gdLst/>
            <a:ahLst/>
            <a:cxnLst/>
            <a:rect l="l" t="t" r="r" b="b"/>
            <a:pathLst>
              <a:path w="12596" h="12493" extrusionOk="0">
                <a:moveTo>
                  <a:pt x="6298" y="1"/>
                </a:moveTo>
                <a:cubicBezTo>
                  <a:pt x="2827" y="1"/>
                  <a:pt x="1" y="2793"/>
                  <a:pt x="1" y="6264"/>
                </a:cubicBezTo>
                <a:cubicBezTo>
                  <a:pt x="1" y="9700"/>
                  <a:pt x="2827" y="12492"/>
                  <a:pt x="6298" y="12492"/>
                </a:cubicBezTo>
                <a:cubicBezTo>
                  <a:pt x="9769" y="12492"/>
                  <a:pt x="12596" y="9700"/>
                  <a:pt x="12596" y="6264"/>
                </a:cubicBezTo>
                <a:cubicBezTo>
                  <a:pt x="12596" y="2793"/>
                  <a:pt x="9769" y="1"/>
                  <a:pt x="6298" y="1"/>
                </a:cubicBezTo>
                <a:close/>
              </a:path>
            </a:pathLst>
          </a:custGeom>
          <a:gradFill>
            <a:gsLst>
              <a:gs pos="0">
                <a:schemeClr val="lt2"/>
              </a:gs>
              <a:gs pos="100000">
                <a:schemeClr val="dk2"/>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08;p33"/>
          <p:cNvSpPr/>
          <p:nvPr/>
        </p:nvSpPr>
        <p:spPr>
          <a:xfrm rot="7199995">
            <a:off x="8256946" y="689219"/>
            <a:ext cx="278866" cy="276861"/>
          </a:xfrm>
          <a:custGeom>
            <a:avLst/>
            <a:gdLst/>
            <a:ahLst/>
            <a:cxnLst/>
            <a:rect l="l" t="t" r="r" b="b"/>
            <a:pathLst>
              <a:path w="14246" h="14142" extrusionOk="0">
                <a:moveTo>
                  <a:pt x="7123" y="0"/>
                </a:moveTo>
                <a:cubicBezTo>
                  <a:pt x="3180" y="0"/>
                  <a:pt x="1" y="3188"/>
                  <a:pt x="1" y="7088"/>
                </a:cubicBezTo>
                <a:cubicBezTo>
                  <a:pt x="1" y="10989"/>
                  <a:pt x="3180" y="14142"/>
                  <a:pt x="7123" y="14142"/>
                </a:cubicBezTo>
                <a:cubicBezTo>
                  <a:pt x="11058" y="14142"/>
                  <a:pt x="14245" y="10989"/>
                  <a:pt x="14245" y="7088"/>
                </a:cubicBezTo>
                <a:cubicBezTo>
                  <a:pt x="14245" y="3188"/>
                  <a:pt x="11058" y="0"/>
                  <a:pt x="7123" y="0"/>
                </a:cubicBezTo>
                <a:close/>
              </a:path>
            </a:pathLst>
          </a:custGeom>
          <a:gradFill>
            <a:gsLst>
              <a:gs pos="0">
                <a:schemeClr val="lt2"/>
              </a:gs>
              <a:gs pos="50000">
                <a:schemeClr val="accent4"/>
              </a:gs>
              <a:gs pos="100000">
                <a:schemeClr val="accent6"/>
              </a:gs>
            </a:gsLst>
            <a:lin ang="18900044" scaled="0"/>
          </a:gradFill>
          <a:ln>
            <a:noFill/>
          </a:ln>
          <a:effectLst>
            <a:outerShdw blurRad="214313" dist="123825" dir="7260000" algn="bl" rotWithShape="0">
              <a:schemeClr val="accent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Rectangle 4"/>
          <p:cNvSpPr/>
          <p:nvPr/>
        </p:nvSpPr>
        <p:spPr>
          <a:xfrm>
            <a:off x="671864" y="1327679"/>
            <a:ext cx="7704000" cy="1568450"/>
          </a:xfrm>
          <a:prstGeom prst="rect">
            <a:avLst/>
          </a:prstGeom>
        </p:spPr>
        <p:txBody>
          <a:bodyPr wrap="square">
            <a:spAutoFit/>
          </a:bodyPr>
          <a:lstStyle/>
          <a:p>
            <a:pPr indent="450215" algn="just">
              <a:tabLst>
                <a:tab pos="556895" algn="l"/>
              </a:tabLst>
            </a:pPr>
            <a:r>
              <a:rPr lang="en-US" sz="2400" dirty="0" smtClean="0">
                <a:latin typeface="#9Slide03 Cabin" panose="00000500000000000000" pitchFamily="2" charset="0"/>
                <a:ea typeface="Calibri" panose="020F0502020204030204" pitchFamily="34" charset="0"/>
              </a:rPr>
              <a:t>- </a:t>
            </a:r>
            <a:r>
              <a:rPr lang="en-US" sz="2400" dirty="0" err="1" smtClean="0">
                <a:latin typeface="#9Slide03 Cabin" panose="00000500000000000000" pitchFamily="2" charset="0"/>
                <a:ea typeface="Calibri" panose="020F0502020204030204" pitchFamily="34" charset="0"/>
              </a:rPr>
              <a:t>Hoạt</a:t>
            </a:r>
            <a:r>
              <a:rPr lang="en-US" sz="2400" dirty="0" smtClean="0">
                <a:latin typeface="#9Slide03 Cabin" panose="00000500000000000000" pitchFamily="2" charset="0"/>
                <a:ea typeface="Calibri" panose="020F0502020204030204" pitchFamily="34" charset="0"/>
              </a:rPr>
              <a:t> </a:t>
            </a:r>
            <a:r>
              <a:rPr lang="en-US" sz="2400" dirty="0" err="1" smtClean="0">
                <a:latin typeface="#9Slide03 Cabin" panose="00000500000000000000" pitchFamily="2" charset="0"/>
                <a:ea typeface="Calibri" panose="020F0502020204030204" pitchFamily="34" charset="0"/>
              </a:rPr>
              <a:t>động</a:t>
            </a:r>
            <a:r>
              <a:rPr lang="en-US" sz="2400" dirty="0" smtClean="0">
                <a:latin typeface="#9Slide03 Cabin" panose="00000500000000000000" pitchFamily="2" charset="0"/>
                <a:ea typeface="Calibri" panose="020F0502020204030204" pitchFamily="34" charset="0"/>
              </a:rPr>
              <a:t> </a:t>
            </a:r>
            <a:r>
              <a:rPr lang="en-US" sz="2400" dirty="0" err="1" smtClean="0">
                <a:latin typeface="#9Slide03 Cabin" panose="00000500000000000000" pitchFamily="2" charset="0"/>
                <a:ea typeface="Calibri" panose="020F0502020204030204" pitchFamily="34" charset="0"/>
              </a:rPr>
              <a:t>nhóm</a:t>
            </a:r>
            <a:r>
              <a:rPr lang="en-US" sz="2400" dirty="0" smtClean="0">
                <a:latin typeface="#9Slide03 Cabin" panose="00000500000000000000" pitchFamily="2" charset="0"/>
                <a:ea typeface="Calibri" panose="020F0502020204030204" pitchFamily="34" charset="0"/>
              </a:rPr>
              <a:t>:  (5 </a:t>
            </a:r>
            <a:r>
              <a:rPr lang="en-US" sz="2400" dirty="0" err="1" smtClean="0">
                <a:latin typeface="#9Slide03 Cabin" panose="00000500000000000000" pitchFamily="2" charset="0"/>
                <a:ea typeface="Calibri" panose="020F0502020204030204" pitchFamily="34" charset="0"/>
              </a:rPr>
              <a:t>phút</a:t>
            </a:r>
            <a:r>
              <a:rPr lang="en-US" sz="2400" dirty="0" smtClean="0">
                <a:latin typeface="#9Slide03 Cabin" panose="00000500000000000000" pitchFamily="2" charset="0"/>
                <a:ea typeface="Calibri" panose="020F0502020204030204" pitchFamily="34" charset="0"/>
              </a:rPr>
              <a:t>)</a:t>
            </a:r>
            <a:endParaRPr lang="en-US" sz="2400" dirty="0" smtClean="0">
              <a:latin typeface="#9Slide03 Cabin" panose="00000500000000000000" pitchFamily="2" charset="0"/>
              <a:ea typeface="Calibri" panose="020F0502020204030204" pitchFamily="34" charset="0"/>
            </a:endParaRPr>
          </a:p>
          <a:p>
            <a:pPr indent="450215" algn="just">
              <a:tabLst>
                <a:tab pos="556895" algn="l"/>
              </a:tabLst>
            </a:pPr>
            <a:r>
              <a:rPr lang="en-US" sz="2400" dirty="0" err="1" smtClean="0">
                <a:latin typeface="#9Slide03 Cabin" panose="00000500000000000000" pitchFamily="2" charset="0"/>
                <a:ea typeface="Calibri" panose="020F0502020204030204" pitchFamily="34" charset="0"/>
              </a:rPr>
              <a:t>Quan</a:t>
            </a:r>
            <a:r>
              <a:rPr lang="en-US" sz="2400" dirty="0" smtClean="0">
                <a:latin typeface="#9Slide03 Cabin" panose="00000500000000000000" pitchFamily="2" charset="0"/>
                <a:ea typeface="Calibri" panose="020F0502020204030204" pitchFamily="34" charset="0"/>
              </a:rPr>
              <a:t> </a:t>
            </a:r>
            <a:r>
              <a:rPr lang="en-US" sz="2400" dirty="0" err="1" smtClean="0">
                <a:latin typeface="#9Slide03 Cabin" panose="00000500000000000000" pitchFamily="2" charset="0"/>
                <a:ea typeface="Calibri" panose="020F0502020204030204" pitchFamily="34" charset="0"/>
              </a:rPr>
              <a:t>sát</a:t>
            </a:r>
            <a:r>
              <a:rPr lang="en-US" sz="2400" dirty="0" smtClean="0">
                <a:latin typeface="#9Slide03 Cabin" panose="00000500000000000000" pitchFamily="2" charset="0"/>
                <a:ea typeface="Calibri" panose="020F0502020204030204" pitchFamily="34" charset="0"/>
              </a:rPr>
              <a:t> </a:t>
            </a:r>
            <a:r>
              <a:rPr lang="en-US" sz="2400" dirty="0" err="1" smtClean="0">
                <a:latin typeface="#9Slide03 Cabin" panose="00000500000000000000" pitchFamily="2" charset="0"/>
                <a:ea typeface="Calibri" panose="020F0502020204030204" pitchFamily="34" charset="0"/>
              </a:rPr>
              <a:t>hình</a:t>
            </a:r>
            <a:r>
              <a:rPr lang="en-US" sz="2400" dirty="0" smtClean="0">
                <a:latin typeface="#9Slide03 Cabin" panose="00000500000000000000" pitchFamily="2" charset="0"/>
                <a:ea typeface="Calibri" panose="020F0502020204030204" pitchFamily="34" charset="0"/>
              </a:rPr>
              <a:t> 5.5 SGK </a:t>
            </a:r>
            <a:r>
              <a:rPr lang="en-US" sz="2400" dirty="0" err="1" smtClean="0">
                <a:latin typeface="#9Slide03 Cabin" panose="00000500000000000000" pitchFamily="2" charset="0"/>
                <a:ea typeface="Calibri" panose="020F0502020204030204" pitchFamily="34" charset="0"/>
              </a:rPr>
              <a:t>và</a:t>
            </a:r>
            <a:r>
              <a:rPr lang="en-US" sz="2400" dirty="0" smtClean="0">
                <a:latin typeface="#9Slide03 Cabin" panose="00000500000000000000" pitchFamily="2" charset="0"/>
                <a:ea typeface="Calibri" panose="020F0502020204030204" pitchFamily="34" charset="0"/>
              </a:rPr>
              <a:t> </a:t>
            </a:r>
            <a:r>
              <a:rPr lang="en-US" sz="2400" dirty="0" err="1" smtClean="0">
                <a:latin typeface="#9Slide03 Cabin" panose="00000500000000000000" pitchFamily="2" charset="0"/>
                <a:ea typeface="Calibri" panose="020F0502020204030204" pitchFamily="34" charset="0"/>
              </a:rPr>
              <a:t>trả</a:t>
            </a:r>
            <a:r>
              <a:rPr lang="en-US" sz="2400" dirty="0" smtClean="0">
                <a:latin typeface="#9Slide03 Cabin" panose="00000500000000000000" pitchFamily="2" charset="0"/>
                <a:ea typeface="Calibri" panose="020F0502020204030204" pitchFamily="34" charset="0"/>
              </a:rPr>
              <a:t> </a:t>
            </a:r>
            <a:r>
              <a:rPr lang="en-US" sz="2400" dirty="0" err="1" smtClean="0">
                <a:latin typeface="#9Slide03 Cabin" panose="00000500000000000000" pitchFamily="2" charset="0"/>
                <a:ea typeface="Calibri" panose="020F0502020204030204" pitchFamily="34" charset="0"/>
              </a:rPr>
              <a:t>lời</a:t>
            </a:r>
            <a:r>
              <a:rPr lang="en-US" sz="2400" dirty="0" smtClean="0">
                <a:latin typeface="#9Slide03 Cabin" panose="00000500000000000000" pitchFamily="2" charset="0"/>
                <a:ea typeface="Calibri" panose="020F0502020204030204" pitchFamily="34" charset="0"/>
              </a:rPr>
              <a:t> </a:t>
            </a:r>
            <a:r>
              <a:rPr lang="en-US" sz="2400" dirty="0" err="1" smtClean="0">
                <a:latin typeface="#9Slide03 Cabin" panose="00000500000000000000" pitchFamily="2" charset="0"/>
                <a:ea typeface="Calibri" panose="020F0502020204030204" pitchFamily="34" charset="0"/>
              </a:rPr>
              <a:t>các</a:t>
            </a:r>
            <a:r>
              <a:rPr lang="en-US" sz="2400" dirty="0" smtClean="0">
                <a:latin typeface="#9Slide03 Cabin" panose="00000500000000000000" pitchFamily="2" charset="0"/>
                <a:ea typeface="Calibri" panose="020F0502020204030204" pitchFamily="34" charset="0"/>
              </a:rPr>
              <a:t> </a:t>
            </a:r>
            <a:r>
              <a:rPr lang="en-US" sz="2400" dirty="0" err="1" smtClean="0">
                <a:latin typeface="#9Slide03 Cabin" panose="00000500000000000000" pitchFamily="2" charset="0"/>
                <a:ea typeface="Calibri" panose="020F0502020204030204" pitchFamily="34" charset="0"/>
              </a:rPr>
              <a:t>câu</a:t>
            </a:r>
            <a:r>
              <a:rPr lang="en-US" sz="2400" dirty="0" smtClean="0">
                <a:latin typeface="#9Slide03 Cabin" panose="00000500000000000000" pitchFamily="2" charset="0"/>
                <a:ea typeface="Calibri" panose="020F0502020204030204" pitchFamily="34" charset="0"/>
              </a:rPr>
              <a:t> </a:t>
            </a:r>
            <a:r>
              <a:rPr lang="en-US" sz="2400" dirty="0" err="1" smtClean="0">
                <a:latin typeface="#9Slide03 Cabin" panose="00000500000000000000" pitchFamily="2" charset="0"/>
                <a:ea typeface="Calibri" panose="020F0502020204030204" pitchFamily="34" charset="0"/>
              </a:rPr>
              <a:t>hỏi</a:t>
            </a:r>
            <a:r>
              <a:rPr lang="en-US" sz="2400" dirty="0" smtClean="0">
                <a:latin typeface="#9Slide03 Cabin" panose="00000500000000000000" pitchFamily="2" charset="0"/>
                <a:ea typeface="Calibri" panose="020F0502020204030204" pitchFamily="34" charset="0"/>
              </a:rPr>
              <a:t> 4,5 SGK </a:t>
            </a:r>
            <a:r>
              <a:rPr lang="en-US" sz="2400" dirty="0" err="1" smtClean="0">
                <a:latin typeface="#9Slide03 Cabin" panose="00000500000000000000" pitchFamily="2" charset="0"/>
                <a:ea typeface="Calibri" panose="020F0502020204030204" pitchFamily="34" charset="0"/>
              </a:rPr>
              <a:t>vào</a:t>
            </a:r>
            <a:r>
              <a:rPr lang="en-US" sz="2400" dirty="0" smtClean="0">
                <a:latin typeface="#9Slide03 Cabin" panose="00000500000000000000" pitchFamily="2" charset="0"/>
                <a:ea typeface="Calibri" panose="020F0502020204030204" pitchFamily="34" charset="0"/>
              </a:rPr>
              <a:t> </a:t>
            </a:r>
            <a:r>
              <a:rPr lang="en-US" sz="2400" dirty="0" err="1" smtClean="0">
                <a:latin typeface="#9Slide03 Cabin" panose="00000500000000000000" pitchFamily="2" charset="0"/>
                <a:ea typeface="Calibri" panose="020F0502020204030204" pitchFamily="34" charset="0"/>
              </a:rPr>
              <a:t>bảng</a:t>
            </a:r>
            <a:r>
              <a:rPr lang="en-US" sz="2400" dirty="0" smtClean="0">
                <a:latin typeface="#9Slide03 Cabin" panose="00000500000000000000" pitchFamily="2" charset="0"/>
                <a:ea typeface="Calibri" panose="020F0502020204030204" pitchFamily="34" charset="0"/>
              </a:rPr>
              <a:t> </a:t>
            </a:r>
            <a:r>
              <a:rPr lang="en-US" sz="2400" dirty="0" err="1" smtClean="0">
                <a:latin typeface="#9Slide03 Cabin" panose="00000500000000000000" pitchFamily="2" charset="0"/>
                <a:ea typeface="Calibri" panose="020F0502020204030204" pitchFamily="34" charset="0"/>
              </a:rPr>
              <a:t>phụ</a:t>
            </a:r>
            <a:r>
              <a:rPr lang="en-US" sz="2400" dirty="0" smtClean="0">
                <a:latin typeface="#9Slide03 Cabin" panose="00000500000000000000" pitchFamily="2" charset="0"/>
                <a:ea typeface="Calibri" panose="020F0502020204030204" pitchFamily="34" charset="0"/>
              </a:rPr>
              <a:t>. </a:t>
            </a:r>
            <a:endParaRPr lang="en-US" sz="2400" dirty="0" smtClean="0">
              <a:latin typeface="#9Slide03 Cabin" panose="00000500000000000000" pitchFamily="2" charset="0"/>
              <a:ea typeface="Calibri" panose="020F0502020204030204" pitchFamily="34" charset="0"/>
            </a:endParaRPr>
          </a:p>
          <a:p>
            <a:pPr indent="450215" algn="just">
              <a:tabLst>
                <a:tab pos="556895" algn="l"/>
              </a:tabLst>
            </a:pPr>
            <a:r>
              <a:rPr lang="en-US" sz="2400" dirty="0" smtClean="0">
                <a:latin typeface="#9Slide03 Cabin" panose="00000500000000000000" pitchFamily="2" charset="0"/>
                <a:ea typeface="Calibri" panose="020F0502020204030204" pitchFamily="34" charset="0"/>
              </a:rPr>
              <a:t>- 2 nhóm nhanh nhất treo lên bảng</a:t>
            </a:r>
            <a:r>
              <a:rPr lang="en-US" sz="2400" dirty="0">
                <a:latin typeface="#9Slide03 Cabin" panose="00000500000000000000" pitchFamily="2" charset="0"/>
                <a:ea typeface="Calibri" panose="020F0502020204030204" pitchFamily="34" charset="0"/>
              </a:rPr>
              <a:t>.</a:t>
            </a:r>
            <a:endParaRPr lang="en-US" sz="2400" dirty="0" smtClean="0">
              <a:latin typeface="#9Slide03 Cabin" panose="00000500000000000000" pitchFamily="2" charset="0"/>
              <a:ea typeface="Calibri" panose="020F0502020204030204" pitchFamily="34" charset="0"/>
            </a:endParaRPr>
          </a:p>
        </p:txBody>
      </p:sp>
      <p:sp>
        <p:nvSpPr>
          <p:cNvPr id="3" name="Google Shape;563;p45"/>
          <p:cNvSpPr txBox="1">
            <a:spLocks noGrp="1"/>
          </p:cNvSpPr>
          <p:nvPr/>
        </p:nvSpPr>
        <p:spPr>
          <a:xfrm>
            <a:off x="1331595" y="388620"/>
            <a:ext cx="6782435" cy="681990"/>
          </a:xfrm>
          <a:prstGeom prst="rect">
            <a:avLst/>
          </a:prstGeom>
        </p:spPr>
        <p:style>
          <a:lnRef idx="1">
            <a:schemeClr val="accent6"/>
          </a:lnRef>
          <a:fillRef idx="2">
            <a:schemeClr val="accent6"/>
          </a:fillRef>
          <a:effectRef idx="1">
            <a:schemeClr val="accent6"/>
          </a:effectRef>
          <a:fontRef idx="minor">
            <a:schemeClr val="dk1"/>
          </a:fontRef>
        </p:style>
        <p:txBody>
          <a:bodyPr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000"/>
              <a:buFont typeface="Ubuntu" panose="020B0504030602030204"/>
              <a:buNone/>
              <a:defRPr sz="3000" b="1" i="0" u="none" strike="noStrike" cap="none">
                <a:solidFill>
                  <a:schemeClr val="lt2"/>
                </a:solidFill>
                <a:latin typeface="#9Slide03 Cabin" panose="00000500000000000000" pitchFamily="2" charset="0"/>
                <a:ea typeface="Ubuntu" panose="020B0504030602030204"/>
                <a:cs typeface="Ubuntu" panose="020B0504030602030204"/>
                <a:sym typeface="Ubuntu" panose="020B0504030602030204"/>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ctr" rtl="0">
              <a:spcBef>
                <a:spcPts val="0"/>
              </a:spcBef>
              <a:spcAft>
                <a:spcPts val="0"/>
              </a:spcAft>
              <a:buNone/>
            </a:pPr>
            <a:r>
              <a:rPr lang="en-US" altLang="en-GB" sz="3600" dirty="0" smtClean="0">
                <a:solidFill>
                  <a:srgbClr val="002060"/>
                </a:solidFill>
                <a:latin typeface="Tahoma" panose="020B0604030504040204" pitchFamily="34" charset="0"/>
                <a:cs typeface="Tahoma" panose="020B0604030504040204" pitchFamily="34" charset="0"/>
              </a:rPr>
              <a:t>II</a:t>
            </a:r>
            <a:r>
              <a:rPr lang="en-GB" sz="3600" dirty="0" smtClean="0">
                <a:solidFill>
                  <a:srgbClr val="002060"/>
                </a:solidFill>
                <a:latin typeface="Tahoma" panose="020B0604030504040204" pitchFamily="34" charset="0"/>
                <a:cs typeface="Tahoma" panose="020B0604030504040204" pitchFamily="34" charset="0"/>
              </a:rPr>
              <a:t>. Đơn chất</a:t>
            </a:r>
            <a:endParaRPr lang="en-GB" sz="3600" dirty="0" smtClean="0">
              <a:solidFill>
                <a:srgbClr val="002060"/>
              </a:solidFill>
              <a:latin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mc:Choice>
    <mc:Fallback>
      <p:transition spd="slow"/>
    </mc:Fallback>
  </mc:AlternateContent>
  <p:timing>
    <p:tnLst>
      <p:par>
        <p:cTn id="1" dur="indefinite" restart="never" nodeType="tmRoot"/>
      </p:par>
    </p:tnLst>
  </p:timing>
</p:sld>
</file>

<file path=ppt/tags/tag1.xml><?xml version="1.0" encoding="utf-8"?>
<p:tagLst xmlns:p="http://schemas.openxmlformats.org/presentationml/2006/main">
  <p:tag name="KSO_WM_MEDIACOVER_FLAG" val="1"/>
  <p:tag name="KSO_WM_UNIT_MEDIACOVER_ICONSTATE" val="1"/>
</p:tagLst>
</file>

<file path=ppt/tags/tag2.xml><?xml version="1.0" encoding="utf-8"?>
<p:tagLst xmlns:p="http://schemas.openxmlformats.org/presentationml/2006/main">
  <p:tag name="KSO_WM_MEDIACOVER_FLAG" val="1"/>
  <p:tag name="KSO_WM_UNIT_MEDIACOVER_ICONSTATE" val="1"/>
</p:tagLst>
</file>

<file path=ppt/tags/tag3.xml><?xml version="1.0" encoding="utf-8"?>
<p:tagLst xmlns:p="http://schemas.openxmlformats.org/presentationml/2006/main">
  <p:tag name="INKNOELEADERBOARD" val="439646992"/>
</p:tagLst>
</file>

<file path=ppt/theme/theme1.xml><?xml version="1.0" encoding="utf-8"?>
<a:theme xmlns:a="http://schemas.openxmlformats.org/drawingml/2006/main" name=" Science Subject for Middle School - 6th Grade: Chemistry Science Subject for Middle School - 6th Grade: Chemistry by Slidesgo">
  <a:themeElements>
    <a:clrScheme name="Simple Light">
      <a:dk1>
        <a:srgbClr val="000000"/>
      </a:dk1>
      <a:lt1>
        <a:srgbClr val="FFFFFF"/>
      </a:lt1>
      <a:dk2>
        <a:srgbClr val="FFFF00"/>
      </a:dk2>
      <a:lt2>
        <a:srgbClr val="8C00FF"/>
      </a:lt2>
      <a:accent1>
        <a:srgbClr val="EC1EEC"/>
      </a:accent1>
      <a:accent2>
        <a:srgbClr val="FB5A68"/>
      </a:accent2>
      <a:accent3>
        <a:srgbClr val="8C1953"/>
      </a:accent3>
      <a:accent4>
        <a:srgbClr val="1E8CFF"/>
      </a:accent4>
      <a:accent5>
        <a:srgbClr val="1B197C"/>
      </a:accent5>
      <a:accent6>
        <a:srgbClr val="7BCB00"/>
      </a:accent6>
      <a:hlink>
        <a:srgbClr val="1B19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2334</Words>
  <Application>WPS Presentation</Application>
  <PresentationFormat>On-screen Show (16:9)</PresentationFormat>
  <Paragraphs>251</Paragraphs>
  <Slides>21</Slides>
  <Notes>17</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21</vt:i4>
      </vt:variant>
    </vt:vector>
  </HeadingPairs>
  <TitlesOfParts>
    <vt:vector size="40" baseType="lpstr">
      <vt:lpstr>Arial</vt:lpstr>
      <vt:lpstr>SimSun</vt:lpstr>
      <vt:lpstr>Wingdings</vt:lpstr>
      <vt:lpstr>Arial</vt:lpstr>
      <vt:lpstr>Ubuntu</vt:lpstr>
      <vt:lpstr>Open Sans</vt:lpstr>
      <vt:lpstr>#9Slide03 Cabin</vt:lpstr>
      <vt:lpstr>Roboto Condensed Light</vt:lpstr>
      <vt:lpstr>Roboto</vt:lpstr>
      <vt:lpstr>Patrick Hand</vt:lpstr>
      <vt:lpstr>Tahoma</vt:lpstr>
      <vt:lpstr>#9Slide03 SVNLifehack Sans</vt:lpstr>
      <vt:lpstr>Segoe Print</vt:lpstr>
      <vt:lpstr>Times New Roman</vt:lpstr>
      <vt:lpstr>Calibri</vt:lpstr>
      <vt:lpstr>Microsoft YaHei</vt:lpstr>
      <vt:lpstr>Arial Unicode MS</vt:lpstr>
      <vt:lpstr>Verdana</vt:lpstr>
      <vt:lpstr> Science Subject for Middle School - 6th Grade: Chemistry Science Subject for Middle School - 6th Grade: Chemistry by Slidesgo</vt:lpstr>
      <vt:lpstr>CHÀO MỪNG QUÝ THẦY CÔ VÀ CÁC EM  ĐẾN VỚI TIẾT HỌC NGÀY HÔM NAY!</vt:lpstr>
      <vt:lpstr>CHÀO MỪNG QUÝ THẦY CÔ VÀ CÁC EM  ĐẾN VỚI TIẾT HỌC NGÀY HÔM NAY!</vt:lpstr>
      <vt:lpstr>1. ỔN ĐỊNH  2. ĐIỂM DANH LỚP 7A3</vt:lpstr>
      <vt:lpstr>PowerPoint 演示文稿</vt:lpstr>
      <vt:lpstr>MỤC TIÊU</vt:lpstr>
      <vt:lpstr>KHỞI ĐỘNG </vt:lpstr>
      <vt:lpstr>KHỞI ĐỘNG </vt:lpstr>
      <vt:lpstr>Copper (Đồng)</vt:lpstr>
      <vt:lpstr>2. Đơn chất</vt:lpstr>
      <vt:lpstr>2. Đơn chất</vt:lpstr>
      <vt:lpstr>Đáp án</vt:lpstr>
      <vt:lpstr>2. Đơn chất</vt:lpstr>
      <vt:lpstr>PowerPoint 演示文稿</vt:lpstr>
      <vt:lpstr>Copper </vt:lpstr>
      <vt:lpstr>Ai nhanh hơn?</vt:lpstr>
      <vt:lpstr>Khí oxygen</vt:lpstr>
      <vt:lpstr>Khí oxygen</vt:lpstr>
      <vt:lpstr>Vận dụng</vt:lpstr>
      <vt:lpstr>Vận dụng</vt:lpstr>
      <vt:lpstr>Dặn dò</vt:lpstr>
      <vt:lpstr>CHÀO MỪNG QUÝ THẦY CÔ VÀ CÁC EM  ĐẾN VỚI TIẾT HỌC NGÀY HÔM NAY!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Subject for Middle School</dc:title>
  <dc:creator>Phạm Nhi</dc:creator>
  <cp:keywords>#KHTN7</cp:keywords>
  <cp:lastModifiedBy>WIN 10</cp:lastModifiedBy>
  <cp:revision>113</cp:revision>
  <dcterms:created xsi:type="dcterms:W3CDTF">2022-10-12T09:26:00Z</dcterms:created>
  <dcterms:modified xsi:type="dcterms:W3CDTF">2022-10-12T15:42:14Z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1033-11.2.0.9052</vt:lpwstr>
  </property>
</Properties>
</file>