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7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8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3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9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0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6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69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0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6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8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2BAD6-F837-48DD-9D62-A5A8F282B062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70E2-8717-4AB2-9411-08F823CA1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9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2727" y="524435"/>
            <a:ext cx="11520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3/101 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6483" y="1498844"/>
            <a:ext cx="10314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SO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P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6483" y="2453586"/>
            <a:ext cx="11251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Na2O,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Fe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Mg(OH)</a:t>
            </a:r>
            <a:r>
              <a:rPr lang="en-US" sz="2400" b="1" baseline="-25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Fe(OH)</a:t>
            </a:r>
            <a:r>
              <a:rPr lang="en-US" sz="2400" b="1" baseline="-25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b="1" baseline="-25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7415" y="3794078"/>
            <a:ext cx="146546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 :  </a:t>
            </a:r>
            <a:endParaRPr lang="en-US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:  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: 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 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:  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:  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6165" y="3766783"/>
            <a:ext cx="27911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Natri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Magiê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đioxit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III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đioxit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Điphotpho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pentaoxit</a:t>
            </a:r>
            <a:endParaRPr 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89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4329" y="712694"/>
            <a:ext cx="737573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4/101 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val 4"/>
          <p:cNvSpPr/>
          <p:nvPr/>
        </p:nvSpPr>
        <p:spPr>
          <a:xfrm>
            <a:off x="1707777" y="2568389"/>
            <a:ext cx="416859" cy="41685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0612" y="605118"/>
            <a:ext cx="890660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5/101 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(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lphaUcPeriod"/>
            </a:pP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9735675" y="1775015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735675" y="2138086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735675" y="2514604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735675" y="2864228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735675" y="1029548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735675" y="1432960"/>
            <a:ext cx="255494" cy="26894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681881" y="134470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88611" y="167642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95023" y="240925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78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" y="537882"/>
                <a:ext cx="11950707" cy="28821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6/101 :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loại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hủy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?</a:t>
                </a:r>
              </a:p>
              <a:p>
                <a:r>
                  <a:rPr lang="en-US" sz="2400" b="1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a)   2KMnO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4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K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MnO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  <a:p>
                <a:r>
                  <a:rPr lang="en-US" sz="2400" b="1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b)  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CaO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CO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→   CaCO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  <a:p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c)   2HgO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4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2Hg   +   O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  <a:p>
                <a:r>
                  <a:rPr lang="en-US" sz="2400" b="1" dirty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d)   Cu(OH)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400" b="1" i="1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chemeClr val="accent5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b="1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CuO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H</a:t>
                </a:r>
                <a:r>
                  <a:rPr lang="en-US" sz="2400" b="1" baseline="-25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en-US" sz="2400" b="1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" y="537882"/>
                <a:ext cx="11950707" cy="2882136"/>
              </a:xfrm>
              <a:prstGeom prst="rect">
                <a:avLst/>
              </a:prstGeom>
              <a:blipFill rotWithShape="0">
                <a:blip r:embed="rId2"/>
                <a:stretch>
                  <a:fillRect l="-816" t="-1903" b="-4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508374" y="1465735"/>
            <a:ext cx="2739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81472" y="2373407"/>
            <a:ext cx="2739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4936" y="2907902"/>
            <a:ext cx="2739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3131" y="1821515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1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42054" y="618567"/>
                <a:ext cx="11725518" cy="24867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7/101 :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xảy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sự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oxi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hóa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phản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endParaRPr lang="en-US" sz="2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ưới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a)  H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O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2H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b)  2Cu   +   O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→   2CuO</a:t>
                </a: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c)  H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 +  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CaO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  </a:t>
                </a:r>
                <a:r>
                  <a:rPr lang="en-US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(OH)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d)  3H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 +   P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  H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sz="2400" b="1" baseline="-25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sz="2400" b="1" baseline="-25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54" y="618567"/>
                <a:ext cx="11725518" cy="2486706"/>
              </a:xfrm>
              <a:prstGeom prst="rect">
                <a:avLst/>
              </a:prstGeom>
              <a:blipFill rotWithShape="0">
                <a:blip r:embed="rId2"/>
                <a:stretch>
                  <a:fillRect l="-884" t="-1961" b="-4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465734" y="3227296"/>
            <a:ext cx="1596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08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337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TIEN HUNG</dc:creator>
  <cp:lastModifiedBy>NGUYEN TIEN HUNG</cp:lastModifiedBy>
  <cp:revision>9</cp:revision>
  <dcterms:created xsi:type="dcterms:W3CDTF">2020-04-19T15:01:21Z</dcterms:created>
  <dcterms:modified xsi:type="dcterms:W3CDTF">2020-04-19T16:05:59Z</dcterms:modified>
</cp:coreProperties>
</file>